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39"/>
  </p:notesMasterIdLst>
  <p:sldIdLst>
    <p:sldId id="256" r:id="rId3"/>
    <p:sldId id="419" r:id="rId4"/>
    <p:sldId id="489" r:id="rId5"/>
    <p:sldId id="458" r:id="rId6"/>
    <p:sldId id="460" r:id="rId7"/>
    <p:sldId id="484" r:id="rId8"/>
    <p:sldId id="490" r:id="rId9"/>
    <p:sldId id="463" r:id="rId10"/>
    <p:sldId id="485" r:id="rId11"/>
    <p:sldId id="464" r:id="rId12"/>
    <p:sldId id="465" r:id="rId13"/>
    <p:sldId id="493" r:id="rId14"/>
    <p:sldId id="466" r:id="rId15"/>
    <p:sldId id="495" r:id="rId16"/>
    <p:sldId id="496" r:id="rId17"/>
    <p:sldId id="491" r:id="rId18"/>
    <p:sldId id="497" r:id="rId19"/>
    <p:sldId id="468" r:id="rId20"/>
    <p:sldId id="486" r:id="rId21"/>
    <p:sldId id="498" r:id="rId22"/>
    <p:sldId id="499" r:id="rId23"/>
    <p:sldId id="469" r:id="rId24"/>
    <p:sldId id="487" r:id="rId25"/>
    <p:sldId id="500" r:id="rId26"/>
    <p:sldId id="492" r:id="rId27"/>
    <p:sldId id="501" r:id="rId28"/>
    <p:sldId id="471" r:id="rId29"/>
    <p:sldId id="472" r:id="rId30"/>
    <p:sldId id="473" r:id="rId31"/>
    <p:sldId id="475" r:id="rId32"/>
    <p:sldId id="476" r:id="rId33"/>
    <p:sldId id="477" r:id="rId34"/>
    <p:sldId id="503" r:id="rId35"/>
    <p:sldId id="504" r:id="rId36"/>
    <p:sldId id="505" r:id="rId37"/>
    <p:sldId id="502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6AF4A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73" autoAdjust="0"/>
    <p:restoredTop sz="94660"/>
  </p:normalViewPr>
  <p:slideViewPr>
    <p:cSldViewPr>
      <p:cViewPr varScale="1">
        <p:scale>
          <a:sx n="125" d="100"/>
          <a:sy n="125" d="100"/>
        </p:scale>
        <p:origin x="114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>
            <a:extLst>
              <a:ext uri="{FF2B5EF4-FFF2-40B4-BE49-F238E27FC236}">
                <a16:creationId xmlns:a16="http://schemas.microsoft.com/office/drawing/2014/main" id="{EE2D5C8D-3C01-47A5-AE1A-88D821F3EF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18147" name="Rectangle 3">
            <a:extLst>
              <a:ext uri="{FF2B5EF4-FFF2-40B4-BE49-F238E27FC236}">
                <a16:creationId xmlns:a16="http://schemas.microsoft.com/office/drawing/2014/main" id="{16DA8A89-51F4-455A-8B4B-D3BAF0B096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18148" name="Rectangle 4">
            <a:extLst>
              <a:ext uri="{FF2B5EF4-FFF2-40B4-BE49-F238E27FC236}">
                <a16:creationId xmlns:a16="http://schemas.microsoft.com/office/drawing/2014/main" id="{2137D03C-3446-4178-B92B-6139839E22B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8149" name="Rectangle 5">
            <a:extLst>
              <a:ext uri="{FF2B5EF4-FFF2-40B4-BE49-F238E27FC236}">
                <a16:creationId xmlns:a16="http://schemas.microsoft.com/office/drawing/2014/main" id="{9AAF82D6-97AB-4677-B9EE-A6E4D8AB3D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18150" name="Rectangle 6">
            <a:extLst>
              <a:ext uri="{FF2B5EF4-FFF2-40B4-BE49-F238E27FC236}">
                <a16:creationId xmlns:a16="http://schemas.microsoft.com/office/drawing/2014/main" id="{BA075CCD-057F-4822-85FA-3F367A1E2E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18151" name="Rectangle 7">
            <a:extLst>
              <a:ext uri="{FF2B5EF4-FFF2-40B4-BE49-F238E27FC236}">
                <a16:creationId xmlns:a16="http://schemas.microsoft.com/office/drawing/2014/main" id="{38B7687A-3F33-4B20-8F50-088A9B9D5A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fld id="{642A3D3F-AD04-4BA0-B9D2-FD2917E494ED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19D4FD2-ACBA-4D69-A4B7-AC10987C22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5CB15-5148-435C-AEC9-5F6750278374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519170" name="Rectangle 2">
            <a:extLst>
              <a:ext uri="{FF2B5EF4-FFF2-40B4-BE49-F238E27FC236}">
                <a16:creationId xmlns:a16="http://schemas.microsoft.com/office/drawing/2014/main" id="{682587B7-CC95-436F-8004-7A97AD875F2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>
            <a:extLst>
              <a:ext uri="{FF2B5EF4-FFF2-40B4-BE49-F238E27FC236}">
                <a16:creationId xmlns:a16="http://schemas.microsoft.com/office/drawing/2014/main" id="{448B60DA-9C6C-452C-98F4-46CACF988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172871E-1AE7-4FD2-9796-544A629580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34A92-1727-451E-91D8-F792ED9BB989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532482" name="Rectangle 2">
            <a:extLst>
              <a:ext uri="{FF2B5EF4-FFF2-40B4-BE49-F238E27FC236}">
                <a16:creationId xmlns:a16="http://schemas.microsoft.com/office/drawing/2014/main" id="{08576526-7741-41F1-9B6C-4E1265EC8C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>
            <a:extLst>
              <a:ext uri="{FF2B5EF4-FFF2-40B4-BE49-F238E27FC236}">
                <a16:creationId xmlns:a16="http://schemas.microsoft.com/office/drawing/2014/main" id="{BE637FCD-CD1A-4887-BDB4-4C50C847B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5CC4DF-A89D-4C83-9481-37D01378EF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6EEBB-682A-41E6-B676-A49F508EF4D9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533506" name="Rectangle 2">
            <a:extLst>
              <a:ext uri="{FF2B5EF4-FFF2-40B4-BE49-F238E27FC236}">
                <a16:creationId xmlns:a16="http://schemas.microsoft.com/office/drawing/2014/main" id="{0F0C8DDF-56D8-4AD1-B35E-A6D2BF8770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>
            <a:extLst>
              <a:ext uri="{FF2B5EF4-FFF2-40B4-BE49-F238E27FC236}">
                <a16:creationId xmlns:a16="http://schemas.microsoft.com/office/drawing/2014/main" id="{80F78DC5-D753-4691-882E-37BED8DDF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9B7F8C-A047-48EF-B6D1-0A3F771BA1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53603-5C8D-49C4-9218-6F79D2CC4857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534530" name="Rectangle 2">
            <a:extLst>
              <a:ext uri="{FF2B5EF4-FFF2-40B4-BE49-F238E27FC236}">
                <a16:creationId xmlns:a16="http://schemas.microsoft.com/office/drawing/2014/main" id="{20E819E1-3F13-4633-A4C9-9EE6A1A607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>
            <a:extLst>
              <a:ext uri="{FF2B5EF4-FFF2-40B4-BE49-F238E27FC236}">
                <a16:creationId xmlns:a16="http://schemas.microsoft.com/office/drawing/2014/main" id="{834F0D33-C73D-4399-A60E-E48E004B7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3070EE2-A4F5-496F-8BB4-827FCF26E1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F0409-5510-4D3C-B274-609D1E72BD1A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563202" name="Rectangle 2">
            <a:extLst>
              <a:ext uri="{FF2B5EF4-FFF2-40B4-BE49-F238E27FC236}">
                <a16:creationId xmlns:a16="http://schemas.microsoft.com/office/drawing/2014/main" id="{974621D2-AC58-463F-8BCD-CD348B323E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>
            <a:extLst>
              <a:ext uri="{FF2B5EF4-FFF2-40B4-BE49-F238E27FC236}">
                <a16:creationId xmlns:a16="http://schemas.microsoft.com/office/drawing/2014/main" id="{A511BB55-29A0-479F-B343-5C2E42E73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0461F11-ED3F-4B70-8F53-58FCFC9F85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1322E-2BFF-4E86-B1BA-FAC79C3B39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D5749529-BF50-4D57-9CE8-918F4D9FD4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0A58001C-DFFD-4379-A02A-669FEDFAB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E3BCC3-D3A8-4EB1-AB7F-33B8D2A813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018F-4B85-433A-B987-5E13E5884E11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536578" name="Rectangle 2">
            <a:extLst>
              <a:ext uri="{FF2B5EF4-FFF2-40B4-BE49-F238E27FC236}">
                <a16:creationId xmlns:a16="http://schemas.microsoft.com/office/drawing/2014/main" id="{ED7F2455-47DE-4EE2-9181-A664250A25B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>
            <a:extLst>
              <a:ext uri="{FF2B5EF4-FFF2-40B4-BE49-F238E27FC236}">
                <a16:creationId xmlns:a16="http://schemas.microsoft.com/office/drawing/2014/main" id="{C2F71182-8109-4792-9CE7-0A9BDAC47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2131922-AB8C-4C36-B7B7-58296E4E8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E04085-7E01-42D3-BFB0-767E3924950F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537602" name="Rectangle 2">
            <a:extLst>
              <a:ext uri="{FF2B5EF4-FFF2-40B4-BE49-F238E27FC236}">
                <a16:creationId xmlns:a16="http://schemas.microsoft.com/office/drawing/2014/main" id="{8C53C0B3-09C0-4181-8FF8-6088DB01D5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>
            <a:extLst>
              <a:ext uri="{FF2B5EF4-FFF2-40B4-BE49-F238E27FC236}">
                <a16:creationId xmlns:a16="http://schemas.microsoft.com/office/drawing/2014/main" id="{89156285-286A-4E1B-9398-CC6C7B120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267AD3-EB77-442A-BD4A-A6EAD0D88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8DAD3-31B5-4BD6-A6F8-229CD65F770A}" type="slidenum">
              <a:rPr lang="ko-KR" altLang="en-US"/>
              <a:pPr/>
              <a:t>19</a:t>
            </a:fld>
            <a:endParaRPr lang="en-US" altLang="ko-KR"/>
          </a:p>
        </p:txBody>
      </p:sp>
      <p:sp>
        <p:nvSpPr>
          <p:cNvPr id="538626" name="Rectangle 2">
            <a:extLst>
              <a:ext uri="{FF2B5EF4-FFF2-40B4-BE49-F238E27FC236}">
                <a16:creationId xmlns:a16="http://schemas.microsoft.com/office/drawing/2014/main" id="{59F9922C-79C0-4D01-817F-5B8A67ECF7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>
            <a:extLst>
              <a:ext uri="{FF2B5EF4-FFF2-40B4-BE49-F238E27FC236}">
                <a16:creationId xmlns:a16="http://schemas.microsoft.com/office/drawing/2014/main" id="{51605028-F69B-4E3C-B73A-D75802069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7F8F5B2-3826-419B-A459-53CBB6ECE6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B40AF-7D31-4B42-A694-C8D7C795E607}" type="slidenum">
              <a:rPr lang="ko-KR" altLang="en-US"/>
              <a:pPr/>
              <a:t>22</a:t>
            </a:fld>
            <a:endParaRPr lang="en-US" altLang="ko-KR"/>
          </a:p>
        </p:txBody>
      </p:sp>
      <p:sp>
        <p:nvSpPr>
          <p:cNvPr id="539650" name="Rectangle 2">
            <a:extLst>
              <a:ext uri="{FF2B5EF4-FFF2-40B4-BE49-F238E27FC236}">
                <a16:creationId xmlns:a16="http://schemas.microsoft.com/office/drawing/2014/main" id="{37ACF2BD-D6AF-4B41-B157-14BAA13082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>
            <a:extLst>
              <a:ext uri="{FF2B5EF4-FFF2-40B4-BE49-F238E27FC236}">
                <a16:creationId xmlns:a16="http://schemas.microsoft.com/office/drawing/2014/main" id="{DE348416-D270-4436-88F4-18D2DB2AC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533E9F-1D2C-4A1E-9A5F-ADC39DC21C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2BD4B-82D8-4698-9B7C-2F573C922B34}" type="slidenum">
              <a:rPr lang="ko-KR" altLang="en-US"/>
              <a:pPr/>
              <a:t>23</a:t>
            </a:fld>
            <a:endParaRPr lang="en-US" altLang="ko-KR"/>
          </a:p>
        </p:txBody>
      </p:sp>
      <p:sp>
        <p:nvSpPr>
          <p:cNvPr id="540674" name="Rectangle 2">
            <a:extLst>
              <a:ext uri="{FF2B5EF4-FFF2-40B4-BE49-F238E27FC236}">
                <a16:creationId xmlns:a16="http://schemas.microsoft.com/office/drawing/2014/main" id="{1DE72D00-CD83-4FA8-89A7-265BFDE858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>
            <a:extLst>
              <a:ext uri="{FF2B5EF4-FFF2-40B4-BE49-F238E27FC236}">
                <a16:creationId xmlns:a16="http://schemas.microsoft.com/office/drawing/2014/main" id="{956552E3-55C4-417A-AC74-162A96C2A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566413-0A1C-4C79-B9D0-431C462D47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0987C-10D1-49CE-9FBA-DD15AF77B6D1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520194" name="Rectangle 2">
            <a:extLst>
              <a:ext uri="{FF2B5EF4-FFF2-40B4-BE49-F238E27FC236}">
                <a16:creationId xmlns:a16="http://schemas.microsoft.com/office/drawing/2014/main" id="{7E217FC9-AE20-485F-95B2-56852B7CCBE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B0057C1C-72F4-4F3D-B496-88E636404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2183D5C-0588-4D3C-B139-40D1A59759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B97E4-773B-43FF-8BF1-1A1827EE8C45}" type="slidenum">
              <a:rPr lang="ko-KR" altLang="en-US"/>
              <a:pPr/>
              <a:t>25</a:t>
            </a:fld>
            <a:endParaRPr lang="en-US" altLang="ko-KR"/>
          </a:p>
        </p:txBody>
      </p:sp>
      <p:sp>
        <p:nvSpPr>
          <p:cNvPr id="542722" name="Rectangle 2">
            <a:extLst>
              <a:ext uri="{FF2B5EF4-FFF2-40B4-BE49-F238E27FC236}">
                <a16:creationId xmlns:a16="http://schemas.microsoft.com/office/drawing/2014/main" id="{ED07B4F8-DF92-449C-A1B5-36B8696D9C6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F1E064EF-CC15-470C-A390-DB9CF2340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BAEFD00-0A2C-494C-A643-B2CDC6A7E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D8E7EB-5D50-4DB8-96DD-F8DE492D125C}" type="slidenum">
              <a:rPr lang="ko-KR" altLang="en-US"/>
              <a:pPr/>
              <a:t>27</a:t>
            </a:fld>
            <a:endParaRPr lang="en-US" altLang="ko-KR"/>
          </a:p>
        </p:txBody>
      </p:sp>
      <p:sp>
        <p:nvSpPr>
          <p:cNvPr id="543746" name="Rectangle 2">
            <a:extLst>
              <a:ext uri="{FF2B5EF4-FFF2-40B4-BE49-F238E27FC236}">
                <a16:creationId xmlns:a16="http://schemas.microsoft.com/office/drawing/2014/main" id="{BEC0257E-1AFB-4145-B878-37B4B000C18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>
            <a:extLst>
              <a:ext uri="{FF2B5EF4-FFF2-40B4-BE49-F238E27FC236}">
                <a16:creationId xmlns:a16="http://schemas.microsoft.com/office/drawing/2014/main" id="{BB6077DE-07BD-457D-B8F1-C2323A73F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736B1C-27DD-4072-8F37-429536B6C9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CC3816-F90A-4556-905F-27155625BF5A}" type="slidenum">
              <a:rPr lang="ko-KR" altLang="en-US"/>
              <a:pPr/>
              <a:t>28</a:t>
            </a:fld>
            <a:endParaRPr lang="en-US" altLang="ko-KR"/>
          </a:p>
        </p:txBody>
      </p:sp>
      <p:sp>
        <p:nvSpPr>
          <p:cNvPr id="544770" name="Rectangle 2">
            <a:extLst>
              <a:ext uri="{FF2B5EF4-FFF2-40B4-BE49-F238E27FC236}">
                <a16:creationId xmlns:a16="http://schemas.microsoft.com/office/drawing/2014/main" id="{21787EF8-7002-4E31-AFD2-CA916BBABD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>
            <a:extLst>
              <a:ext uri="{FF2B5EF4-FFF2-40B4-BE49-F238E27FC236}">
                <a16:creationId xmlns:a16="http://schemas.microsoft.com/office/drawing/2014/main" id="{5B8026E9-062D-44C8-B4FA-8F43888E4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983226C-C5CA-440B-9C04-187D131D7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25EE24-00F3-43B9-8FFD-07616F9DD4A7}" type="slidenum">
              <a:rPr lang="ko-KR" altLang="en-US"/>
              <a:pPr/>
              <a:t>29</a:t>
            </a:fld>
            <a:endParaRPr lang="en-US" altLang="ko-KR"/>
          </a:p>
        </p:txBody>
      </p:sp>
      <p:sp>
        <p:nvSpPr>
          <p:cNvPr id="545794" name="Rectangle 2">
            <a:extLst>
              <a:ext uri="{FF2B5EF4-FFF2-40B4-BE49-F238E27FC236}">
                <a16:creationId xmlns:a16="http://schemas.microsoft.com/office/drawing/2014/main" id="{05F671AA-A894-4177-9DF4-FC1E13C18E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>
            <a:extLst>
              <a:ext uri="{FF2B5EF4-FFF2-40B4-BE49-F238E27FC236}">
                <a16:creationId xmlns:a16="http://schemas.microsoft.com/office/drawing/2014/main" id="{7271DFE7-3861-480F-A002-AD9A84FA9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5D1AAE-ADE3-4B4B-94C9-8DB56230A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6799C-6518-465F-B42A-12B16C0B2B80}" type="slidenum">
              <a:rPr lang="ko-KR" altLang="en-US"/>
              <a:pPr/>
              <a:t>30</a:t>
            </a:fld>
            <a:endParaRPr lang="en-US" altLang="ko-KR"/>
          </a:p>
        </p:txBody>
      </p:sp>
      <p:sp>
        <p:nvSpPr>
          <p:cNvPr id="547842" name="Rectangle 2">
            <a:extLst>
              <a:ext uri="{FF2B5EF4-FFF2-40B4-BE49-F238E27FC236}">
                <a16:creationId xmlns:a16="http://schemas.microsoft.com/office/drawing/2014/main" id="{25FEA297-4CEF-4318-95DD-B0300ADE284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>
            <a:extLst>
              <a:ext uri="{FF2B5EF4-FFF2-40B4-BE49-F238E27FC236}">
                <a16:creationId xmlns:a16="http://schemas.microsoft.com/office/drawing/2014/main" id="{8F06EE5C-E42D-45BE-ADB4-04C73BEAB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0174FF-47C8-464B-AD1F-307B9DDA16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AC748-0566-4E95-B075-23D20C35E006}" type="slidenum">
              <a:rPr lang="ko-KR" altLang="en-US"/>
              <a:pPr/>
              <a:t>31</a:t>
            </a:fld>
            <a:endParaRPr lang="en-US" altLang="ko-KR"/>
          </a:p>
        </p:txBody>
      </p:sp>
      <p:sp>
        <p:nvSpPr>
          <p:cNvPr id="548866" name="Rectangle 2">
            <a:extLst>
              <a:ext uri="{FF2B5EF4-FFF2-40B4-BE49-F238E27FC236}">
                <a16:creationId xmlns:a16="http://schemas.microsoft.com/office/drawing/2014/main" id="{A4A554E6-D4BD-4BCB-B68A-F07BCD916B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>
            <a:extLst>
              <a:ext uri="{FF2B5EF4-FFF2-40B4-BE49-F238E27FC236}">
                <a16:creationId xmlns:a16="http://schemas.microsoft.com/office/drawing/2014/main" id="{4F1F287B-8959-40FE-80C5-76B26C09E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F36BE5C-AF49-40D3-A515-6F208FED4B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45DEE-0A31-4BFD-9391-4687EA62C11A}" type="slidenum">
              <a:rPr lang="ko-KR" altLang="en-US"/>
              <a:pPr/>
              <a:t>32</a:t>
            </a:fld>
            <a:endParaRPr lang="en-US" altLang="ko-KR"/>
          </a:p>
        </p:txBody>
      </p:sp>
      <p:sp>
        <p:nvSpPr>
          <p:cNvPr id="549890" name="Rectangle 2">
            <a:extLst>
              <a:ext uri="{FF2B5EF4-FFF2-40B4-BE49-F238E27FC236}">
                <a16:creationId xmlns:a16="http://schemas.microsoft.com/office/drawing/2014/main" id="{56526350-A517-427B-9A15-580C80C198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>
            <a:extLst>
              <a:ext uri="{FF2B5EF4-FFF2-40B4-BE49-F238E27FC236}">
                <a16:creationId xmlns:a16="http://schemas.microsoft.com/office/drawing/2014/main" id="{FF7EB168-5F76-4C4F-87C6-EB8F9C0D7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E0FE09-948A-48DA-99C6-89BE4D08B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C3C11D-DEB3-47DC-9C92-E30114F3943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50914" name="Rectangle 2">
            <a:extLst>
              <a:ext uri="{FF2B5EF4-FFF2-40B4-BE49-F238E27FC236}">
                <a16:creationId xmlns:a16="http://schemas.microsoft.com/office/drawing/2014/main" id="{7EC78249-605F-42C1-B2AA-AF41F3C4D0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>
            <a:extLst>
              <a:ext uri="{FF2B5EF4-FFF2-40B4-BE49-F238E27FC236}">
                <a16:creationId xmlns:a16="http://schemas.microsoft.com/office/drawing/2014/main" id="{BA48D497-5679-41F7-A5CD-8B99404846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43CCCF4-4985-4691-A7CC-6FAA39B20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353622-9C13-459A-8D1A-2FD668A9358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51938" name="Rectangle 2">
            <a:extLst>
              <a:ext uri="{FF2B5EF4-FFF2-40B4-BE49-F238E27FC236}">
                <a16:creationId xmlns:a16="http://schemas.microsoft.com/office/drawing/2014/main" id="{44A957B0-E5E7-40A5-8824-0D94FF72A7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CAFE76AB-83D5-4EA8-9E2C-2B934CE75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647A835-D0AE-45BC-9807-B39B68D60D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16644D-F56A-4890-96E0-37748A379B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52962" name="Rectangle 2">
            <a:extLst>
              <a:ext uri="{FF2B5EF4-FFF2-40B4-BE49-F238E27FC236}">
                <a16:creationId xmlns:a16="http://schemas.microsoft.com/office/drawing/2014/main" id="{0BA16A3F-A060-49C0-82AB-5C7FDAADE13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A6E8598C-136F-4318-8FFA-4854CA429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165B208-3B67-4386-A8C0-582E3518F6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E0327-D454-42B4-8536-F0CDF5AC43CE}" type="slidenum">
              <a:rPr lang="ko-KR" altLang="en-US"/>
              <a:pPr/>
              <a:t>3</a:t>
            </a:fld>
            <a:endParaRPr lang="en-US" altLang="ko-KR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173BB651-61C0-4C11-84D5-740E90D7BBD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5768EF67-55AD-402B-B467-94016B728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C23E828-71B5-4E6C-AE8A-28DE5BEAB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E1C97E-F0CB-48B1-A2A1-B06CDDB68993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522242" name="Rectangle 2">
            <a:extLst>
              <a:ext uri="{FF2B5EF4-FFF2-40B4-BE49-F238E27FC236}">
                <a16:creationId xmlns:a16="http://schemas.microsoft.com/office/drawing/2014/main" id="{97C529EF-5255-44B9-8DE5-D5A95A83F1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>
            <a:extLst>
              <a:ext uri="{FF2B5EF4-FFF2-40B4-BE49-F238E27FC236}">
                <a16:creationId xmlns:a16="http://schemas.microsoft.com/office/drawing/2014/main" id="{DF988023-7925-4CA0-8553-BF907EC5E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9F5D087-F4A9-4098-A57B-45F4087700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2A904-20EF-4F53-867B-A81CA7479198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524290" name="Rectangle 2">
            <a:extLst>
              <a:ext uri="{FF2B5EF4-FFF2-40B4-BE49-F238E27FC236}">
                <a16:creationId xmlns:a16="http://schemas.microsoft.com/office/drawing/2014/main" id="{28734588-B3B8-449F-9D69-81EFCCD533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>
            <a:extLst>
              <a:ext uri="{FF2B5EF4-FFF2-40B4-BE49-F238E27FC236}">
                <a16:creationId xmlns:a16="http://schemas.microsoft.com/office/drawing/2014/main" id="{5F8BF1D8-2FE0-45DE-854B-676D7F511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B2EA6CD-2A52-4C77-8B1B-9553EE22B7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9C0B3-EA24-48BA-8CFD-7D150158E7CE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526338" name="Rectangle 2">
            <a:extLst>
              <a:ext uri="{FF2B5EF4-FFF2-40B4-BE49-F238E27FC236}">
                <a16:creationId xmlns:a16="http://schemas.microsoft.com/office/drawing/2014/main" id="{FBA7C9E1-8473-4314-ABCF-F2F3361B7B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>
            <a:extLst>
              <a:ext uri="{FF2B5EF4-FFF2-40B4-BE49-F238E27FC236}">
                <a16:creationId xmlns:a16="http://schemas.microsoft.com/office/drawing/2014/main" id="{BBCBA5A7-2D88-418A-859A-A85080CA9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335863E-184A-432F-9FE6-748F5690A0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2E9DC8-F6B0-4FAD-8F30-766D8D94E7D8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E41023E3-BF4C-40F6-BF03-DA76B3C1484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CAE3345E-B65D-4CD1-A125-C111384DF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2E982B9-7660-4C85-90C1-11CB7908B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310EF-5948-4B62-A242-B3918A605DB0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530434" name="Rectangle 2">
            <a:extLst>
              <a:ext uri="{FF2B5EF4-FFF2-40B4-BE49-F238E27FC236}">
                <a16:creationId xmlns:a16="http://schemas.microsoft.com/office/drawing/2014/main" id="{047074A2-1EEC-41C1-B332-D96F324185C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>
            <a:extLst>
              <a:ext uri="{FF2B5EF4-FFF2-40B4-BE49-F238E27FC236}">
                <a16:creationId xmlns:a16="http://schemas.microsoft.com/office/drawing/2014/main" id="{F656794E-4F56-4C61-8B25-103E45B4F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B6A6D72-3DA7-40C3-9DCD-264EB24A5B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94ADB-5FAE-4742-9173-5C5ABB686C17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531458" name="Rectangle 2">
            <a:extLst>
              <a:ext uri="{FF2B5EF4-FFF2-40B4-BE49-F238E27FC236}">
                <a16:creationId xmlns:a16="http://schemas.microsoft.com/office/drawing/2014/main" id="{3E997A27-6189-4F15-AE9B-CDEA6FC18F2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10D8FE1F-16F9-46DF-BFA8-58D63739D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2F292267-D762-4C95-8AF0-D0D1E94360C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470F0EA0-EFE3-48CA-9D03-E6568B631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0F650CD4-A048-44A2-9E93-CCADD2BAF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B8419AC4-351C-463A-ABED-BDBF12FE3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B249565B-53CF-4007-A1AB-589B4FD4E7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603926A2-7C95-48AA-8444-01A3758FA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34CD0B97-DD85-4541-8344-5E63A3594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8EF58211-A209-4D8A-BF84-A817AFB48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58044871-37A7-4A57-AB62-EDE8498C8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97747C39-3C8A-44B8-B97B-748041CF408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C44F280F-A83E-4006-91A3-82C91314A8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2B056C06-57D2-40A1-8D4A-4369721B8A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5A8760DC-CB2A-4E62-97D9-59A4424CFF3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A0440E27-59E3-44C0-AD6E-F4FBC57B64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17C8C7E9-1B15-4581-891B-B2B707D414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B033C1-9B64-4269-9A14-9B96800843D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5A4DE815-16DF-4BE8-BF61-C24340DF0F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10D17D0B-4363-4A21-98B3-C70BACC6F9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D36D6-A69B-48F0-A2BB-24AEC04F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9D67F-0920-45C6-A36D-23D9C257C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475F6-A50C-4780-8905-8141710F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A2555-CFAA-482F-A1B5-DBE299FA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FA133-21E4-4FA9-942C-2B9E5684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474AE-5D26-4877-902D-53D4D46DEC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379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4F88B5-0844-4808-889A-90EC156EC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0B83AA-BACB-48DE-88CE-7D582276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3E9DB-C8EC-4853-96C6-7297658E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CDE74-BD14-4729-8BB1-8C1244FA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74951-E631-4826-BCDD-B2D592D2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F4E83-2251-437C-A215-305E02FACF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2810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1EF24-14DC-4CDB-9EC0-8A8347F91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DDE799-5804-4FB7-9D8A-BA21F2F9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D5E14-6DEC-47C8-9EDB-CEC4AE59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17685-DC80-4741-A5C6-4E74FADE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CF886-B43D-4D70-97AA-ED62F5C9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4-</a:t>
            </a:r>
            <a:fld id="{9FC086AB-F488-4F2A-93C1-7388EF046CB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146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D3BDC-BA39-40C4-8CBC-722626DE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A4FAC-EF8E-419A-AA3D-22F86D422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43251-061F-4977-A196-609E2323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F00D7-0E98-44D6-A8CC-8C1D7045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7DB7E-A819-49CC-B021-C61ECE66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4-</a:t>
            </a:r>
            <a:fld id="{515AE0AB-ABE2-4835-BAFD-479EB2834A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1657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9AFFD-28A6-41AB-99B9-7D52C4C7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DA4FD-029B-4A48-ACEB-1E62CA573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0D9A5-1D00-4FE6-8E8D-AFE9BC42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26465-E5D3-463E-BB8E-F27F1BD2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AB49C-5E98-497B-ADC3-7C971A0A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4-</a:t>
            </a:r>
            <a:fld id="{89186635-B189-4466-82B2-E7F41B8EEAA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0553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F750D-252A-446D-94B1-5813CD0C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0697C-5A09-4F1C-B7B4-B36B1A9DE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489F-C90D-49E6-B6EB-12CBCC7D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64B87D-3CD0-4BC5-8661-EE5A6CD0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B8430-DA81-414D-8E30-0746C7A4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E2349-E118-40DA-8315-078A02B6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4-</a:t>
            </a:r>
            <a:fld id="{7364D3D6-9DAB-4A2C-89BF-D53090ECEFC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6540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BF972-A440-481A-934E-372EA8E1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D9FFA-B416-4D2A-BF7A-183B0EB1E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B8538F-4113-4CD1-A78B-58EFB5331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50E933-06AA-4469-9049-AF6284CB2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6B1B2F-00B5-407B-B05E-44E4D1FFD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C2E11-A98C-41A0-AC7B-B95FD320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0B1D93-331F-4C40-8056-69EE69B0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E4ED8F-4DFC-4C73-B37A-DC257B81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4-</a:t>
            </a:r>
            <a:fld id="{4D37A7EC-CEA7-45D2-82A8-F05A8D8C4A5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1391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73A88-104E-4506-AA11-114355BF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58FCF2-E4D6-4AE8-B268-DD99978B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02D1F-8384-4640-B134-898F1D90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A5FDFA-6092-47DE-AD49-3B01E4C0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4-</a:t>
            </a:r>
            <a:fld id="{3787D118-8A5C-4D00-8BCB-F400CF9D349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5283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583EAC-3772-4350-9993-740F275A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4FCA2D-493F-4354-AD02-494E79AE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50572-2F46-4D0A-AC1C-2ED9315D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4-</a:t>
            </a:r>
            <a:fld id="{EB745952-6FAE-4B7D-A49C-DB5A98F1338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430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7256B-B273-41B9-994F-611B36DE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457FE-BD05-4684-8ABD-789542CF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962D2-6456-47BC-A23C-259E35ED3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09BA66-C085-468F-B085-6E42031A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EDC5CC-8058-4FD8-8A69-11E7C101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2F925-D6A2-4E87-8F5F-4ED3CDC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4-</a:t>
            </a:r>
            <a:fld id="{73FAC8CA-9B83-4F70-A65C-757AFB3BA7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785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E835E-6C13-408C-9C97-1346A110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D3277-E119-4ACA-8F3D-D9E1DB849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58279-6F9F-466C-95F5-0A59E87C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ED5EB-EE60-44C6-AEAF-8E4B6460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660E2-6EE5-4433-A092-B8411688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4424B-E39F-4A5C-9B4F-426F158C2B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84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9C01A-5446-4778-803B-49942E7B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080418-1ACD-408F-B6D7-C74A0B65A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015B43-B6E4-45BD-93CF-B8731880A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A25A1A-7584-499B-AC63-D4758C6A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3801D4-5BAE-4067-968D-538C1DAA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357AB-7B25-4532-9FCC-05E632C0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4-</a:t>
            </a:r>
            <a:fld id="{BA5D0DF0-09DA-4C94-8627-1636C6C8562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5462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C39AB-CCF0-4DA5-9102-338CEFB3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A4D33-6F9B-4237-860D-352FE300C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B8FFA8-1CA1-47E8-81A7-ECBAF11A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68033-9A3D-4DC6-8AC9-E874860A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13472-244E-4642-B216-9EF092B6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4-</a:t>
            </a:r>
            <a:fld id="{71FC332D-5CE3-446B-82F3-1520C54E8B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7650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B082DB-1D60-41DA-B519-E5C70F756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300C-01AD-44D0-9AA2-0B8A1C878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6431F-C38E-4D4A-93D0-BD774E45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C2EF0-5EBC-4205-991B-752BDA57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17B9E-2355-450E-8C8A-A638EC0C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4-</a:t>
            </a:r>
            <a:fld id="{D25017F0-7D76-49FE-B27C-0AD814ADAFA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388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6653-EFCA-4A1A-B6DD-1C2E8A62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67DBB-94B6-4635-94D8-4534B998B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4B11B-B2BC-4879-8415-AA871A75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8785E-356D-4E56-B4CE-1E8C85F5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7C0F1-9AB2-4FE2-B003-65676995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52CBF-876D-4077-B541-A3CD4E518C2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7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C1440-FDAE-429A-BCAB-E7770B32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7615B-8FC9-4440-AFE8-D2F0BBF45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6855ED-D374-46AC-AF89-9208BB2A8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F1F5FF-256A-48C1-92BA-8DA76FD0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4D84A3-A64D-437A-8930-EAA71AC3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EE690C-05DC-4D6D-A5E5-9296E781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6F6CA-F137-46EC-9677-AE49BA86651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668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FD60C-053B-4F80-983F-C1007360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938CE-588D-4B2C-A282-EBD12D32D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E37C5E-F3ED-4C8A-BC42-C1D58FE55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0BAF5B-46FE-4A09-B8D0-41C89E98C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4918C9-BC9A-4742-8608-E53A3ADDF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0321FF-122E-40CB-9C76-A79749BE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EEDB5B-F0C0-4526-802F-82DAA3BD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CF6A3B-137D-4D87-A437-E55806CA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CDB7C-A9B8-4918-8FEA-DAF8825D21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7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4D935-2B31-4D12-8E4D-9C9CB21A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41AE6D-2F88-4038-9169-6A22CDD7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76D41-082B-40E5-A68B-CD54DD74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F21FBC-B9E2-44EF-89B5-010310DD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E747D9-9C81-4952-A66A-A290C40DDE7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722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48767E-2034-4C80-A591-13F9F96C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737E48-A5AF-4926-8189-D9C8221E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6412F5-6A98-44A2-8351-2B839C31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438DE-6F19-4D7E-9B14-500694D46B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430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82FE3-977D-4A8F-B5AB-40156887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22C09-2A89-4F16-918C-A55D4E812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239442-F57A-46DA-85EB-C259F40A9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6C4CAC-9700-4137-86C1-CDF7E8F3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2A613E-4995-48B9-8099-66663EAE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13BDD4-45FF-4224-99F7-014AC6E3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FCCA7-2F73-45B0-9C1D-715CF9FC83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481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EF3EF-26DD-4C99-8A78-A9E5235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144D2-06CE-4134-A0B3-397158AAC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9FDB30-0EC9-41C6-A163-EC73FDD5C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162CB-185E-4C8C-A20A-DD8FEBA4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78F65-49AF-4E4E-96A0-23680E91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33E9C-6E4A-4560-8579-58B24E24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666AB-01F1-4331-8568-B9BB2B19AF2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855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1" name="Rectangle 11">
            <a:extLst>
              <a:ext uri="{FF2B5EF4-FFF2-40B4-BE49-F238E27FC236}">
                <a16:creationId xmlns:a16="http://schemas.microsoft.com/office/drawing/2014/main" id="{4097ABE9-C164-4CA3-A004-874F25E4A59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9932" name="Rectangle 12">
            <a:extLst>
              <a:ext uri="{FF2B5EF4-FFF2-40B4-BE49-F238E27FC236}">
                <a16:creationId xmlns:a16="http://schemas.microsoft.com/office/drawing/2014/main" id="{34C0D9AE-7EC9-4CA4-95C3-2235300322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9933" name="Rectangle 13">
            <a:extLst>
              <a:ext uri="{FF2B5EF4-FFF2-40B4-BE49-F238E27FC236}">
                <a16:creationId xmlns:a16="http://schemas.microsoft.com/office/drawing/2014/main" id="{BFF18572-845C-4917-9EE8-5FA716F96F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ea typeface="굴림" panose="020B0600000101010101" pitchFamily="50" charset="-127"/>
              </a:defRPr>
            </a:lvl1pPr>
          </a:lstStyle>
          <a:p>
            <a:fld id="{B7B14988-703E-4341-9CA3-B767CF742450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09934" name="Text Box 14">
            <a:extLst>
              <a:ext uri="{FF2B5EF4-FFF2-40B4-BE49-F238E27FC236}">
                <a16:creationId xmlns:a16="http://schemas.microsoft.com/office/drawing/2014/main" id="{EDDA4CAD-674B-4DF2-89B3-35005B5A4A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09935" name="Text Box 15">
            <a:extLst>
              <a:ext uri="{FF2B5EF4-FFF2-40B4-BE49-F238E27FC236}">
                <a16:creationId xmlns:a16="http://schemas.microsoft.com/office/drawing/2014/main" id="{E648B623-322D-4F11-A11C-E5498A0FDD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2004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>
            <a:extLst>
              <a:ext uri="{FF2B5EF4-FFF2-40B4-BE49-F238E27FC236}">
                <a16:creationId xmlns:a16="http://schemas.microsoft.com/office/drawing/2014/main" id="{E414ED4B-16F8-4B68-BB4F-4E43D2AAA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61155" name="Rectangle 3">
            <a:extLst>
              <a:ext uri="{FF2B5EF4-FFF2-40B4-BE49-F238E27FC236}">
                <a16:creationId xmlns:a16="http://schemas.microsoft.com/office/drawing/2014/main" id="{E7C4AD97-A156-4F86-A34B-495D3EB05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561156" name="Rectangle 4">
            <a:extLst>
              <a:ext uri="{FF2B5EF4-FFF2-40B4-BE49-F238E27FC236}">
                <a16:creationId xmlns:a16="http://schemas.microsoft.com/office/drawing/2014/main" id="{FADF7B82-A996-4877-AAC2-5545F2D8B6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anose="02020603050405020304" pitchFamily="18" charset="0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561157" name="Rectangle 5">
            <a:extLst>
              <a:ext uri="{FF2B5EF4-FFF2-40B4-BE49-F238E27FC236}">
                <a16:creationId xmlns:a16="http://schemas.microsoft.com/office/drawing/2014/main" id="{4F03BCB4-2A72-47F3-AFF3-1ABBF77ED74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Comic Sans MS" panose="030F0702030302020204" pitchFamily="66" charset="0"/>
                <a:ea typeface="+mn-ea"/>
              </a:defRPr>
            </a:lvl1pPr>
          </a:lstStyle>
          <a:p>
            <a:r>
              <a:rPr lang="en-US" altLang="ko-KR"/>
              <a:t>Network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561158" name="Rectangle 6">
            <a:extLst>
              <a:ext uri="{FF2B5EF4-FFF2-40B4-BE49-F238E27FC236}">
                <a16:creationId xmlns:a16="http://schemas.microsoft.com/office/drawing/2014/main" id="{A634B348-5D95-4839-85DE-23FDF82DEF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Comic Sans MS" panose="030F0702030302020204" pitchFamily="66" charset="0"/>
                <a:ea typeface="+mn-ea"/>
              </a:defRPr>
            </a:lvl1pPr>
          </a:lstStyle>
          <a:p>
            <a:r>
              <a:rPr lang="en-US" altLang="ko-KR"/>
              <a:t>4-</a:t>
            </a:r>
            <a:fld id="{F4BD5663-1519-487E-B01B-71F6BF3EBD1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u="sng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000" u="sng">
          <a:solidFill>
            <a:schemeClr val="accent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000" u="sng">
          <a:solidFill>
            <a:schemeClr val="accent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000" u="sng">
          <a:solidFill>
            <a:schemeClr val="accent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000" u="sng">
          <a:solidFill>
            <a:schemeClr val="accent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 u="sng">
          <a:solidFill>
            <a:schemeClr val="accent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 u="sng">
          <a:solidFill>
            <a:schemeClr val="accent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 u="sng">
          <a:solidFill>
            <a:schemeClr val="accent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 u="sng">
          <a:solidFill>
            <a:schemeClr val="accent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>
            <a:extLst>
              <a:ext uri="{FF2B5EF4-FFF2-40B4-BE49-F238E27FC236}">
                <a16:creationId xmlns:a16="http://schemas.microsoft.com/office/drawing/2014/main" id="{50F573D8-7DE9-46C1-B7CF-DE3D094EB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9075"/>
            <a:ext cx="220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3600" b="0">
                <a:latin typeface="Times New Roman" panose="02020603050405020304" pitchFamily="18" charset="0"/>
                <a:ea typeface="굴림" panose="020B0600000101010101" pitchFamily="50" charset="-127"/>
              </a:rPr>
              <a:t>Chapter 20</a:t>
            </a:r>
            <a:endParaRPr lang="en-US" altLang="ko-KR" sz="3600" b="0" i="1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A54E8ACF-7ADA-45F9-85D4-BF38BCAA7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1676400"/>
            <a:ext cx="6956425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8000" i="1">
                <a:solidFill>
                  <a:srgbClr val="FF0066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Network Layer</a:t>
            </a:r>
            <a:br>
              <a:rPr lang="en-US" altLang="ko-KR" sz="8000" i="1">
                <a:solidFill>
                  <a:srgbClr val="FF0066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 sz="8000" i="1">
                <a:solidFill>
                  <a:srgbClr val="FF0066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Protocols:</a:t>
            </a:r>
          </a:p>
          <a:p>
            <a:pPr algn="ctr" eaLnBrk="1" hangingPunct="1"/>
            <a:r>
              <a:rPr lang="en-US" altLang="ko-KR" sz="6000" i="1">
                <a:latin typeface="Times New Roman" panose="02020603050405020304" pitchFamily="18" charset="0"/>
                <a:ea typeface="굴림" panose="020B0600000101010101" pitchFamily="50" charset="-127"/>
              </a:rPr>
              <a:t>ARP, IPv4, ICMPv4, </a:t>
            </a:r>
            <a:br>
              <a:rPr lang="en-US" altLang="ko-KR" sz="6000" i="1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 sz="6000" i="1">
                <a:latin typeface="Times New Roman" panose="02020603050405020304" pitchFamily="18" charset="0"/>
                <a:ea typeface="굴림" panose="020B0600000101010101" pitchFamily="50" charset="-127"/>
              </a:rPr>
              <a:t>IPv6, and ICMPv6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Text Box 2">
            <a:extLst>
              <a:ext uri="{FF2B5EF4-FFF2-40B4-BE49-F238E27FC236}">
                <a16:creationId xmlns:a16="http://schemas.microsoft.com/office/drawing/2014/main" id="{10C53C08-6755-4721-9055-41BADC09F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20.8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Multiplexing</a:t>
            </a:r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EBEDDE2F-362E-4FC5-8796-87E13B545C1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8452" name="Rectangle 4">
            <a:extLst>
              <a:ext uri="{FF2B5EF4-FFF2-40B4-BE49-F238E27FC236}">
                <a16:creationId xmlns:a16="http://schemas.microsoft.com/office/drawing/2014/main" id="{6349C03D-2C77-44DC-8D8A-E343BF90414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8453" name="Rectangle 5">
            <a:extLst>
              <a:ext uri="{FF2B5EF4-FFF2-40B4-BE49-F238E27FC236}">
                <a16:creationId xmlns:a16="http://schemas.microsoft.com/office/drawing/2014/main" id="{11CC51F9-6B94-41B3-BCD8-28A9B11ABD1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8454" name="Rectangle 6">
            <a:extLst>
              <a:ext uri="{FF2B5EF4-FFF2-40B4-BE49-F238E27FC236}">
                <a16:creationId xmlns:a16="http://schemas.microsoft.com/office/drawing/2014/main" id="{2AD4FA97-8E61-46F2-A8E2-5377E038AEA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8455" name="Rectangle 7">
            <a:extLst>
              <a:ext uri="{FF2B5EF4-FFF2-40B4-BE49-F238E27FC236}">
                <a16:creationId xmlns:a16="http://schemas.microsoft.com/office/drawing/2014/main" id="{E226F61F-5AE3-49FE-AA41-39C860D48B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8456" name="Rectangle 8">
            <a:extLst>
              <a:ext uri="{FF2B5EF4-FFF2-40B4-BE49-F238E27FC236}">
                <a16:creationId xmlns:a16="http://schemas.microsoft.com/office/drawing/2014/main" id="{DBF534AF-5C8A-4AB2-909A-31C08773A1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8457" name="Rectangle 9">
            <a:extLst>
              <a:ext uri="{FF2B5EF4-FFF2-40B4-BE49-F238E27FC236}">
                <a16:creationId xmlns:a16="http://schemas.microsoft.com/office/drawing/2014/main" id="{035533A1-5D6C-4660-B4CF-425C765F84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88458" name="Picture 10">
            <a:extLst>
              <a:ext uri="{FF2B5EF4-FFF2-40B4-BE49-F238E27FC236}">
                <a16:creationId xmlns:a16="http://schemas.microsoft.com/office/drawing/2014/main" id="{274F0430-02CE-4B39-994C-37AD412B0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655888"/>
            <a:ext cx="8208962" cy="168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Text Box 2">
            <a:extLst>
              <a:ext uri="{FF2B5EF4-FFF2-40B4-BE49-F238E27FC236}">
                <a16:creationId xmlns:a16="http://schemas.microsoft.com/office/drawing/2014/main" id="{C232AC39-CF71-4C09-AB75-93098D32D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20.9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Example of checksum calculation</a:t>
            </a:r>
          </a:p>
        </p:txBody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659AD8EF-4E6D-4225-BBD4-A32A9777D0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9476" name="Rectangle 4">
            <a:extLst>
              <a:ext uri="{FF2B5EF4-FFF2-40B4-BE49-F238E27FC236}">
                <a16:creationId xmlns:a16="http://schemas.microsoft.com/office/drawing/2014/main" id="{00957143-551A-4661-A514-A6AF94E3505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9477" name="Rectangle 5">
            <a:extLst>
              <a:ext uri="{FF2B5EF4-FFF2-40B4-BE49-F238E27FC236}">
                <a16:creationId xmlns:a16="http://schemas.microsoft.com/office/drawing/2014/main" id="{C95B7C65-2983-4FF2-8F0B-A548845C32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9478" name="Rectangle 6">
            <a:extLst>
              <a:ext uri="{FF2B5EF4-FFF2-40B4-BE49-F238E27FC236}">
                <a16:creationId xmlns:a16="http://schemas.microsoft.com/office/drawing/2014/main" id="{E64F584C-1B5E-425A-B02A-7754496AF12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9479" name="Rectangle 7">
            <a:extLst>
              <a:ext uri="{FF2B5EF4-FFF2-40B4-BE49-F238E27FC236}">
                <a16:creationId xmlns:a16="http://schemas.microsoft.com/office/drawing/2014/main" id="{764C48AC-A5EE-457F-9D2C-51EB96B25F1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9480" name="Rectangle 8">
            <a:extLst>
              <a:ext uri="{FF2B5EF4-FFF2-40B4-BE49-F238E27FC236}">
                <a16:creationId xmlns:a16="http://schemas.microsoft.com/office/drawing/2014/main" id="{91247BFB-94C3-42AC-9E88-C48BC7FDFD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9481" name="Rectangle 9">
            <a:extLst>
              <a:ext uri="{FF2B5EF4-FFF2-40B4-BE49-F238E27FC236}">
                <a16:creationId xmlns:a16="http://schemas.microsoft.com/office/drawing/2014/main" id="{17962BF0-F75D-40D3-B14A-D022FD2984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89482" name="Picture 10">
            <a:extLst>
              <a:ext uri="{FF2B5EF4-FFF2-40B4-BE49-F238E27FC236}">
                <a16:creationId xmlns:a16="http://schemas.microsoft.com/office/drawing/2014/main" id="{753E4152-24F7-4A66-972A-BAB0FD006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1052513"/>
            <a:ext cx="4976813" cy="534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>
            <a:extLst>
              <a:ext uri="{FF2B5EF4-FFF2-40B4-BE49-F238E27FC236}">
                <a16:creationId xmlns:a16="http://schemas.microsoft.com/office/drawing/2014/main" id="{6C17D170-0CE9-4B8B-831C-C76B959D4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ea typeface="굴림" panose="020B0600000101010101" pitchFamily="50" charset="-127"/>
              </a:rPr>
              <a:t>Fragmentation </a:t>
            </a:r>
          </a:p>
        </p:txBody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F3E2E9BF-CA41-4B98-A95E-C89AD7697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ea typeface="굴림" panose="020B0600000101010101" pitchFamily="50" charset="-127"/>
              </a:rPr>
              <a:t>Why do we need fragmentation of IP packet?</a:t>
            </a:r>
          </a:p>
        </p:txBody>
      </p:sp>
      <p:sp>
        <p:nvSpPr>
          <p:cNvPr id="553988" name="Rectangle 4">
            <a:extLst>
              <a:ext uri="{FF2B5EF4-FFF2-40B4-BE49-F238E27FC236}">
                <a16:creationId xmlns:a16="http://schemas.microsoft.com/office/drawing/2014/main" id="{1E7CB501-DA5C-401E-BC2E-D6FAB7E1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86200"/>
            <a:ext cx="685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PC</a:t>
            </a:r>
          </a:p>
        </p:txBody>
      </p:sp>
      <p:sp>
        <p:nvSpPr>
          <p:cNvPr id="553989" name="Oval 5">
            <a:extLst>
              <a:ext uri="{FF2B5EF4-FFF2-40B4-BE49-F238E27FC236}">
                <a16:creationId xmlns:a16="http://schemas.microsoft.com/office/drawing/2014/main" id="{AFE81342-3389-41FD-AB2A-7F194E9A1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733800"/>
            <a:ext cx="7620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553990" name="Oval 6">
            <a:extLst>
              <a:ext uri="{FF2B5EF4-FFF2-40B4-BE49-F238E27FC236}">
                <a16:creationId xmlns:a16="http://schemas.microsoft.com/office/drawing/2014/main" id="{1413EBD8-ACE7-44E4-8EB8-9E0F7C835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810000"/>
            <a:ext cx="7620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553991" name="Oval 7">
            <a:extLst>
              <a:ext uri="{FF2B5EF4-FFF2-40B4-BE49-F238E27FC236}">
                <a16:creationId xmlns:a16="http://schemas.microsoft.com/office/drawing/2014/main" id="{A94D9AA5-7AE1-48A5-96DC-B97A69D13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733800"/>
            <a:ext cx="7620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553992" name="Line 8">
            <a:extLst>
              <a:ext uri="{FF2B5EF4-FFF2-40B4-BE49-F238E27FC236}">
                <a16:creationId xmlns:a16="http://schemas.microsoft.com/office/drawing/2014/main" id="{2EAB13D1-0C50-40BF-8F3B-837B6E857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114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993" name="Line 9">
            <a:extLst>
              <a:ext uri="{FF2B5EF4-FFF2-40B4-BE49-F238E27FC236}">
                <a16:creationId xmlns:a16="http://schemas.microsoft.com/office/drawing/2014/main" id="{C212B929-2753-4BD4-8C0D-24AF43F65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114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994" name="Line 10">
            <a:extLst>
              <a:ext uri="{FF2B5EF4-FFF2-40B4-BE49-F238E27FC236}">
                <a16:creationId xmlns:a16="http://schemas.microsoft.com/office/drawing/2014/main" id="{1616777D-F2F1-4E07-AEC4-ED5EE4FE1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995" name="Line 11">
            <a:extLst>
              <a:ext uri="{FF2B5EF4-FFF2-40B4-BE49-F238E27FC236}">
                <a16:creationId xmlns:a16="http://schemas.microsoft.com/office/drawing/2014/main" id="{28780F50-BD90-48D4-90BC-06C7B560C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11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996" name="Rectangle 12">
            <a:extLst>
              <a:ext uri="{FF2B5EF4-FFF2-40B4-BE49-F238E27FC236}">
                <a16:creationId xmlns:a16="http://schemas.microsoft.com/office/drawing/2014/main" id="{78AEED16-D6B3-49CA-9F75-A55D76198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886200"/>
            <a:ext cx="685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PC</a:t>
            </a:r>
          </a:p>
        </p:txBody>
      </p:sp>
      <p:sp>
        <p:nvSpPr>
          <p:cNvPr id="553997" name="Rectangle 13">
            <a:extLst>
              <a:ext uri="{FF2B5EF4-FFF2-40B4-BE49-F238E27FC236}">
                <a16:creationId xmlns:a16="http://schemas.microsoft.com/office/drawing/2014/main" id="{20FC4E99-8D00-44F6-A9AA-B6489CB57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7244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998" name="Text Box 14">
            <a:extLst>
              <a:ext uri="{FF2B5EF4-FFF2-40B4-BE49-F238E27FC236}">
                <a16:creationId xmlns:a16="http://schemas.microsoft.com/office/drawing/2014/main" id="{4C9620A9-C641-4CF7-BBDC-6A1F7D0EA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34000"/>
            <a:ext cx="1468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MTU=1500</a:t>
            </a:r>
          </a:p>
        </p:txBody>
      </p:sp>
      <p:sp>
        <p:nvSpPr>
          <p:cNvPr id="553999" name="Rectangle 15">
            <a:extLst>
              <a:ext uri="{FF2B5EF4-FFF2-40B4-BE49-F238E27FC236}">
                <a16:creationId xmlns:a16="http://schemas.microsoft.com/office/drawing/2014/main" id="{0BD6ED2E-F914-401C-A20A-56711CAAE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6482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00" name="Text Box 16">
            <a:extLst>
              <a:ext uri="{FF2B5EF4-FFF2-40B4-BE49-F238E27FC236}">
                <a16:creationId xmlns:a16="http://schemas.microsoft.com/office/drawing/2014/main" id="{C2D0F6B1-C4A3-4723-BA79-DF2044920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334000"/>
            <a:ext cx="1322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MTU=500</a:t>
            </a:r>
          </a:p>
        </p:txBody>
      </p:sp>
      <p:sp>
        <p:nvSpPr>
          <p:cNvPr id="554001" name="Text Box 17">
            <a:extLst>
              <a:ext uri="{FF2B5EF4-FFF2-40B4-BE49-F238E27FC236}">
                <a16:creationId xmlns:a16="http://schemas.microsoft.com/office/drawing/2014/main" id="{66A83A10-D1E4-4A9B-B695-B7FBDFDB5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334000"/>
            <a:ext cx="1468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MTU=1000</a:t>
            </a:r>
          </a:p>
        </p:txBody>
      </p:sp>
      <p:sp>
        <p:nvSpPr>
          <p:cNvPr id="554002" name="Text Box 18">
            <a:extLst>
              <a:ext uri="{FF2B5EF4-FFF2-40B4-BE49-F238E27FC236}">
                <a16:creationId xmlns:a16="http://schemas.microsoft.com/office/drawing/2014/main" id="{84CDB32A-90C4-401B-855F-6B717495F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468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MTU=1500</a:t>
            </a:r>
          </a:p>
        </p:txBody>
      </p:sp>
      <p:sp>
        <p:nvSpPr>
          <p:cNvPr id="554003" name="Rectangle 19">
            <a:extLst>
              <a:ext uri="{FF2B5EF4-FFF2-40B4-BE49-F238E27FC236}">
                <a16:creationId xmlns:a16="http://schemas.microsoft.com/office/drawing/2014/main" id="{C1435689-704D-4F61-A0A9-FAFE50A8B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6482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04" name="Rectangle 20">
            <a:extLst>
              <a:ext uri="{FF2B5EF4-FFF2-40B4-BE49-F238E27FC236}">
                <a16:creationId xmlns:a16="http://schemas.microsoft.com/office/drawing/2014/main" id="{1BD0ACB5-43B4-4637-BF9E-A2A6955A6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6482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06" name="Rectangle 22">
            <a:extLst>
              <a:ext uri="{FF2B5EF4-FFF2-40B4-BE49-F238E27FC236}">
                <a16:creationId xmlns:a16="http://schemas.microsoft.com/office/drawing/2014/main" id="{E93BCBC3-F41B-4767-830E-250D52FB6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648200"/>
            <a:ext cx="152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09" name="Rectangle 25">
            <a:extLst>
              <a:ext uri="{FF2B5EF4-FFF2-40B4-BE49-F238E27FC236}">
                <a16:creationId xmlns:a16="http://schemas.microsoft.com/office/drawing/2014/main" id="{F74EB6F7-2000-469C-84BE-9A36AC7DE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648200"/>
            <a:ext cx="152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10" name="Rectangle 26">
            <a:extLst>
              <a:ext uri="{FF2B5EF4-FFF2-40B4-BE49-F238E27FC236}">
                <a16:creationId xmlns:a16="http://schemas.microsoft.com/office/drawing/2014/main" id="{DFE949FB-B020-4245-AA63-4A732C63B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648200"/>
            <a:ext cx="152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11" name="Rectangle 27">
            <a:extLst>
              <a:ext uri="{FF2B5EF4-FFF2-40B4-BE49-F238E27FC236}">
                <a16:creationId xmlns:a16="http://schemas.microsoft.com/office/drawing/2014/main" id="{B6A2E893-FEEB-4119-8BEA-EDF2A429E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24400"/>
            <a:ext cx="228600" cy="3810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15" name="Rectangle 31">
            <a:extLst>
              <a:ext uri="{FF2B5EF4-FFF2-40B4-BE49-F238E27FC236}">
                <a16:creationId xmlns:a16="http://schemas.microsoft.com/office/drawing/2014/main" id="{91E53A45-F70E-416A-8C9E-942F90E66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6482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16" name="Rectangle 32">
            <a:extLst>
              <a:ext uri="{FF2B5EF4-FFF2-40B4-BE49-F238E27FC236}">
                <a16:creationId xmlns:a16="http://schemas.microsoft.com/office/drawing/2014/main" id="{3F72F647-6A19-48F6-A36A-56516592F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6482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17" name="Rectangle 33">
            <a:extLst>
              <a:ext uri="{FF2B5EF4-FFF2-40B4-BE49-F238E27FC236}">
                <a16:creationId xmlns:a16="http://schemas.microsoft.com/office/drawing/2014/main" id="{BE7E8965-5671-4893-9787-7D7DE7CA2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6482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18" name="Rectangle 34">
            <a:extLst>
              <a:ext uri="{FF2B5EF4-FFF2-40B4-BE49-F238E27FC236}">
                <a16:creationId xmlns:a16="http://schemas.microsoft.com/office/drawing/2014/main" id="{7985559B-C372-488A-88E0-534D7CAD6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648200"/>
            <a:ext cx="152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19" name="Rectangle 35">
            <a:extLst>
              <a:ext uri="{FF2B5EF4-FFF2-40B4-BE49-F238E27FC236}">
                <a16:creationId xmlns:a16="http://schemas.microsoft.com/office/drawing/2014/main" id="{C728EE95-4402-4F13-BECE-97353E18C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152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20" name="Rectangle 36">
            <a:extLst>
              <a:ext uri="{FF2B5EF4-FFF2-40B4-BE49-F238E27FC236}">
                <a16:creationId xmlns:a16="http://schemas.microsoft.com/office/drawing/2014/main" id="{226CBEFF-B0D3-4A59-9E89-04090AF53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48200"/>
            <a:ext cx="152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21" name="Rectangle 37">
            <a:extLst>
              <a:ext uri="{FF2B5EF4-FFF2-40B4-BE49-F238E27FC236}">
                <a16:creationId xmlns:a16="http://schemas.microsoft.com/office/drawing/2014/main" id="{EDD942D7-FBF9-450F-BC03-686CA9EC6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6482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22" name="Rectangle 38">
            <a:extLst>
              <a:ext uri="{FF2B5EF4-FFF2-40B4-BE49-F238E27FC236}">
                <a16:creationId xmlns:a16="http://schemas.microsoft.com/office/drawing/2014/main" id="{55F7494E-D62A-46B9-BE04-94370A6E0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23" name="Rectangle 39">
            <a:extLst>
              <a:ext uri="{FF2B5EF4-FFF2-40B4-BE49-F238E27FC236}">
                <a16:creationId xmlns:a16="http://schemas.microsoft.com/office/drawing/2014/main" id="{40336340-6454-4B83-B117-E9CA1AA59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6482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24" name="Rectangle 40">
            <a:extLst>
              <a:ext uri="{FF2B5EF4-FFF2-40B4-BE49-F238E27FC236}">
                <a16:creationId xmlns:a16="http://schemas.microsoft.com/office/drawing/2014/main" id="{4DEBAEEC-8593-4858-873D-D4C6A809E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648200"/>
            <a:ext cx="152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25" name="Rectangle 41">
            <a:extLst>
              <a:ext uri="{FF2B5EF4-FFF2-40B4-BE49-F238E27FC236}">
                <a16:creationId xmlns:a16="http://schemas.microsoft.com/office/drawing/2014/main" id="{B0AD2636-672C-4D2F-BC5F-3AE774C67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648200"/>
            <a:ext cx="152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26" name="Rectangle 42">
            <a:extLst>
              <a:ext uri="{FF2B5EF4-FFF2-40B4-BE49-F238E27FC236}">
                <a16:creationId xmlns:a16="http://schemas.microsoft.com/office/drawing/2014/main" id="{15F3192F-CD5D-4B0F-AE7B-8C41E4707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648200"/>
            <a:ext cx="152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4027" name="Line 43">
            <a:extLst>
              <a:ext uri="{FF2B5EF4-FFF2-40B4-BE49-F238E27FC236}">
                <a16:creationId xmlns:a16="http://schemas.microsoft.com/office/drawing/2014/main" id="{3813FE33-0D29-4751-A74E-4FA237B7E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572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4028" name="Line 44">
            <a:extLst>
              <a:ext uri="{FF2B5EF4-FFF2-40B4-BE49-F238E27FC236}">
                <a16:creationId xmlns:a16="http://schemas.microsoft.com/office/drawing/2014/main" id="{587F7930-52DD-4648-958B-69890BF37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495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4029" name="Line 45">
            <a:extLst>
              <a:ext uri="{FF2B5EF4-FFF2-40B4-BE49-F238E27FC236}">
                <a16:creationId xmlns:a16="http://schemas.microsoft.com/office/drawing/2014/main" id="{4D6C25AD-3D1C-45EC-BBB4-EC8F15019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419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Text Box 2">
            <a:extLst>
              <a:ext uri="{FF2B5EF4-FFF2-40B4-BE49-F238E27FC236}">
                <a16:creationId xmlns:a16="http://schemas.microsoft.com/office/drawing/2014/main" id="{C463A53A-1870-40E1-9B66-7FF6E96A1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20.10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MTU</a:t>
            </a: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B17FF42F-CB4F-4EF3-9A62-97781DB7A98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0500" name="Rectangle 4">
            <a:extLst>
              <a:ext uri="{FF2B5EF4-FFF2-40B4-BE49-F238E27FC236}">
                <a16:creationId xmlns:a16="http://schemas.microsoft.com/office/drawing/2014/main" id="{0A5A9DE4-62E7-431E-9670-46EFA1424E3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0501" name="Rectangle 5">
            <a:extLst>
              <a:ext uri="{FF2B5EF4-FFF2-40B4-BE49-F238E27FC236}">
                <a16:creationId xmlns:a16="http://schemas.microsoft.com/office/drawing/2014/main" id="{2DC2DEF9-43B6-44F7-BFB8-ECC2536665E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0502" name="Rectangle 6">
            <a:extLst>
              <a:ext uri="{FF2B5EF4-FFF2-40B4-BE49-F238E27FC236}">
                <a16:creationId xmlns:a16="http://schemas.microsoft.com/office/drawing/2014/main" id="{11B20152-103A-4F1D-BC3B-9D8B6C8197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0503" name="Rectangle 7">
            <a:extLst>
              <a:ext uri="{FF2B5EF4-FFF2-40B4-BE49-F238E27FC236}">
                <a16:creationId xmlns:a16="http://schemas.microsoft.com/office/drawing/2014/main" id="{9D1A5CB6-2AAF-49FE-BA5B-76D176B728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0504" name="Rectangle 8">
            <a:extLst>
              <a:ext uri="{FF2B5EF4-FFF2-40B4-BE49-F238E27FC236}">
                <a16:creationId xmlns:a16="http://schemas.microsoft.com/office/drawing/2014/main" id="{55021A1D-E6F7-4AD3-8C2D-096FB617B7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0505" name="Rectangle 9">
            <a:extLst>
              <a:ext uri="{FF2B5EF4-FFF2-40B4-BE49-F238E27FC236}">
                <a16:creationId xmlns:a16="http://schemas.microsoft.com/office/drawing/2014/main" id="{EB5BB9EA-53FF-42D9-B0C5-45FD2E6B810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90506" name="Picture 10">
            <a:extLst>
              <a:ext uri="{FF2B5EF4-FFF2-40B4-BE49-F238E27FC236}">
                <a16:creationId xmlns:a16="http://schemas.microsoft.com/office/drawing/2014/main" id="{6DA6DC6A-1C99-4F7A-9ED2-FDFD8CD41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2627313"/>
            <a:ext cx="8208962" cy="217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바닥글 개체 틀 5">
            <a:extLst>
              <a:ext uri="{FF2B5EF4-FFF2-40B4-BE49-F238E27FC236}">
                <a16:creationId xmlns:a16="http://schemas.microsoft.com/office/drawing/2014/main" id="{CE2D0F3E-CC86-46AA-A3D7-7355F3DB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562178" name="Rectangle 2">
            <a:extLst>
              <a:ext uri="{FF2B5EF4-FFF2-40B4-BE49-F238E27FC236}">
                <a16:creationId xmlns:a16="http://schemas.microsoft.com/office/drawing/2014/main" id="{9D7720F8-B949-4E8D-92D5-36CFF3A62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IP Fragmentation &amp; Reassembly</a:t>
            </a:r>
            <a:endParaRPr lang="en-US" altLang="ko-KR"/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61756D58-E305-423B-AE44-2356CC2596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304925"/>
            <a:ext cx="3810000" cy="4648200"/>
          </a:xfrm>
        </p:spPr>
        <p:txBody>
          <a:bodyPr/>
          <a:lstStyle/>
          <a:p>
            <a:r>
              <a:rPr lang="en-US" altLang="ko-KR" sz="1800"/>
              <a:t>network links have MTU (max.transfer size) - largest possible link-level frame.</a:t>
            </a:r>
            <a:endParaRPr lang="en-US" altLang="ko-KR" sz="2000"/>
          </a:p>
          <a:p>
            <a:pPr lvl="1"/>
            <a:r>
              <a:rPr lang="en-US" altLang="ko-KR" sz="1800"/>
              <a:t>different link types, different MTUs </a:t>
            </a:r>
          </a:p>
          <a:p>
            <a:r>
              <a:rPr lang="en-US" altLang="ko-KR" sz="1800"/>
              <a:t>large IP datagram divided (</a:t>
            </a:r>
            <a:r>
              <a:rPr lang="en-US" altLang="ko-KR" sz="1800">
                <a:latin typeface="Comic Sans MS" panose="030F0702030302020204" pitchFamily="66" charset="0"/>
              </a:rPr>
              <a:t>“</a:t>
            </a:r>
            <a:r>
              <a:rPr lang="en-US" altLang="ko-KR" sz="1800"/>
              <a:t>fragmented</a:t>
            </a:r>
            <a:r>
              <a:rPr lang="en-US" altLang="ko-KR" sz="1800">
                <a:latin typeface="Comic Sans MS" panose="030F0702030302020204" pitchFamily="66" charset="0"/>
              </a:rPr>
              <a:t>”</a:t>
            </a:r>
            <a:r>
              <a:rPr lang="en-US" altLang="ko-KR" sz="1800"/>
              <a:t>) within net</a:t>
            </a:r>
          </a:p>
          <a:p>
            <a:pPr lvl="1"/>
            <a:r>
              <a:rPr lang="en-US" altLang="ko-KR" sz="1800"/>
              <a:t>one datagram becomes several datagrams</a:t>
            </a:r>
            <a:endParaRPr lang="en-US" altLang="ko-KR" sz="1600"/>
          </a:p>
          <a:p>
            <a:pPr lvl="1"/>
            <a:r>
              <a:rPr lang="en-US" altLang="ko-KR" sz="1800">
                <a:latin typeface="Comic Sans MS" panose="030F0702030302020204" pitchFamily="66" charset="0"/>
              </a:rPr>
              <a:t>“</a:t>
            </a:r>
            <a:r>
              <a:rPr lang="en-US" altLang="ko-KR" sz="1800"/>
              <a:t>reassembled</a:t>
            </a:r>
            <a:r>
              <a:rPr lang="en-US" altLang="ko-KR" sz="1800">
                <a:latin typeface="Comic Sans MS" panose="030F0702030302020204" pitchFamily="66" charset="0"/>
              </a:rPr>
              <a:t>”</a:t>
            </a:r>
            <a:r>
              <a:rPr lang="en-US" altLang="ko-KR" sz="1800"/>
              <a:t> only at final destination</a:t>
            </a:r>
          </a:p>
          <a:p>
            <a:pPr lvl="1"/>
            <a:r>
              <a:rPr lang="en-US" altLang="ko-KR" sz="1800"/>
              <a:t>IP header bits used to identify, order related fragments</a:t>
            </a:r>
          </a:p>
        </p:txBody>
      </p:sp>
      <p:sp>
        <p:nvSpPr>
          <p:cNvPr id="562180" name="Freeform 4">
            <a:extLst>
              <a:ext uri="{FF2B5EF4-FFF2-40B4-BE49-F238E27FC236}">
                <a16:creationId xmlns:a16="http://schemas.microsoft.com/office/drawing/2014/main" id="{7F4144A2-0AB9-44C9-94CD-555F2719D57E}"/>
              </a:ext>
            </a:extLst>
          </p:cNvPr>
          <p:cNvSpPr>
            <a:spLocks/>
          </p:cNvSpPr>
          <p:nvPr/>
        </p:nvSpPr>
        <p:spPr bwMode="auto">
          <a:xfrm>
            <a:off x="4597400" y="1628775"/>
            <a:ext cx="2436813" cy="2255838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2181" name="Freeform 5">
            <a:extLst>
              <a:ext uri="{FF2B5EF4-FFF2-40B4-BE49-F238E27FC236}">
                <a16:creationId xmlns:a16="http://schemas.microsoft.com/office/drawing/2014/main" id="{4A22E3FD-8961-4C02-AA6D-3379D37D36CE}"/>
              </a:ext>
            </a:extLst>
          </p:cNvPr>
          <p:cNvSpPr>
            <a:spLocks/>
          </p:cNvSpPr>
          <p:nvPr/>
        </p:nvSpPr>
        <p:spPr bwMode="auto">
          <a:xfrm>
            <a:off x="4597400" y="4030663"/>
            <a:ext cx="1976438" cy="1987550"/>
          </a:xfrm>
          <a:custGeom>
            <a:avLst/>
            <a:gdLst>
              <a:gd name="T0" fmla="*/ 2 w 873"/>
              <a:gd name="T1" fmla="*/ 405 h 940"/>
              <a:gd name="T2" fmla="*/ 230 w 873"/>
              <a:gd name="T3" fmla="*/ 65 h 940"/>
              <a:gd name="T4" fmla="*/ 555 w 873"/>
              <a:gd name="T5" fmla="*/ 22 h 940"/>
              <a:gd name="T6" fmla="*/ 800 w 873"/>
              <a:gd name="T7" fmla="*/ 197 h 940"/>
              <a:gd name="T8" fmla="*/ 866 w 873"/>
              <a:gd name="T9" fmla="*/ 347 h 940"/>
              <a:gd name="T10" fmla="*/ 842 w 873"/>
              <a:gd name="T11" fmla="*/ 527 h 940"/>
              <a:gd name="T12" fmla="*/ 788 w 873"/>
              <a:gd name="T13" fmla="*/ 767 h 940"/>
              <a:gd name="T14" fmla="*/ 608 w 873"/>
              <a:gd name="T15" fmla="*/ 845 h 940"/>
              <a:gd name="T16" fmla="*/ 418 w 873"/>
              <a:gd name="T17" fmla="*/ 925 h 940"/>
              <a:gd name="T18" fmla="*/ 139 w 873"/>
              <a:gd name="T19" fmla="*/ 754 h 940"/>
              <a:gd name="T20" fmla="*/ 2 w 873"/>
              <a:gd name="T21" fmla="*/ 405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62182" name="Group 6">
            <a:extLst>
              <a:ext uri="{FF2B5EF4-FFF2-40B4-BE49-F238E27FC236}">
                <a16:creationId xmlns:a16="http://schemas.microsoft.com/office/drawing/2014/main" id="{351E7038-4287-4B84-B8A4-EDD5F05C6178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008188"/>
            <a:ext cx="649288" cy="1247775"/>
            <a:chOff x="3314" y="1248"/>
            <a:chExt cx="344" cy="694"/>
          </a:xfrm>
        </p:grpSpPr>
        <p:graphicFrame>
          <p:nvGraphicFramePr>
            <p:cNvPr id="562183" name="Object 7">
              <a:extLst>
                <a:ext uri="{FF2B5EF4-FFF2-40B4-BE49-F238E27FC236}">
                  <a16:creationId xmlns:a16="http://schemas.microsoft.com/office/drawing/2014/main" id="{AF09639A-E4C4-49C7-9B77-97360DCA31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334" name="ClipArt" r:id="rId4" imgW="1305000" imgH="1085760" progId="MS_ClipArt_Gallery.2">
                    <p:embed/>
                  </p:oleObj>
                </mc:Choice>
                <mc:Fallback>
                  <p:oleObj name="ClipArt" r:id="rId4" imgW="1305000" imgH="1085760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2184" name="Line 8">
              <a:extLst>
                <a:ext uri="{FF2B5EF4-FFF2-40B4-BE49-F238E27FC236}">
                  <a16:creationId xmlns:a16="http://schemas.microsoft.com/office/drawing/2014/main" id="{9D361032-89AA-4574-80C6-04FB1F11C8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562185" name="Object 9">
              <a:extLst>
                <a:ext uri="{FF2B5EF4-FFF2-40B4-BE49-F238E27FC236}">
                  <a16:creationId xmlns:a16="http://schemas.microsoft.com/office/drawing/2014/main" id="{266E782E-0D67-4F83-B210-85A2970F7D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335" name="ClipArt" r:id="rId6" imgW="1305000" imgH="1085760" progId="MS_ClipArt_Gallery.2">
                    <p:embed/>
                  </p:oleObj>
                </mc:Choice>
                <mc:Fallback>
                  <p:oleObj name="ClipArt" r:id="rId6" imgW="1305000" imgH="1085760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2186" name="Line 10">
              <a:extLst>
                <a:ext uri="{FF2B5EF4-FFF2-40B4-BE49-F238E27FC236}">
                  <a16:creationId xmlns:a16="http://schemas.microsoft.com/office/drawing/2014/main" id="{6D70EB0F-F319-4722-94A1-975D637F75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62187" name="Group 11">
              <a:extLst>
                <a:ext uri="{FF2B5EF4-FFF2-40B4-BE49-F238E27FC236}">
                  <a16:creationId xmlns:a16="http://schemas.microsoft.com/office/drawing/2014/main" id="{447C9179-50A7-4E28-BF5A-575238E03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562188" name="Oval 12">
                <a:extLst>
                  <a:ext uri="{FF2B5EF4-FFF2-40B4-BE49-F238E27FC236}">
                    <a16:creationId xmlns:a16="http://schemas.microsoft.com/office/drawing/2014/main" id="{831A158A-FFE7-474D-90F0-E3A2F0549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189" name="Oval 13">
                <a:extLst>
                  <a:ext uri="{FF2B5EF4-FFF2-40B4-BE49-F238E27FC236}">
                    <a16:creationId xmlns:a16="http://schemas.microsoft.com/office/drawing/2014/main" id="{1B5BAC58-B42D-4137-AFB3-0749285AA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190" name="Oval 14">
                <a:extLst>
                  <a:ext uri="{FF2B5EF4-FFF2-40B4-BE49-F238E27FC236}">
                    <a16:creationId xmlns:a16="http://schemas.microsoft.com/office/drawing/2014/main" id="{3A025140-ACAA-4592-B528-EF252D764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62191" name="Line 15">
              <a:extLst>
                <a:ext uri="{FF2B5EF4-FFF2-40B4-BE49-F238E27FC236}">
                  <a16:creationId xmlns:a16="http://schemas.microsoft.com/office/drawing/2014/main" id="{60C882E0-50F6-4129-ABB6-8660ECE4F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62192" name="Line 16">
            <a:extLst>
              <a:ext uri="{FF2B5EF4-FFF2-40B4-BE49-F238E27FC236}">
                <a16:creationId xmlns:a16="http://schemas.microsoft.com/office/drawing/2014/main" id="{6475B88F-790E-4004-BD6F-F19798611D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0425" y="2584450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2193" name="Line 17">
            <a:extLst>
              <a:ext uri="{FF2B5EF4-FFF2-40B4-BE49-F238E27FC236}">
                <a16:creationId xmlns:a16="http://schemas.microsoft.com/office/drawing/2014/main" id="{9A60B2BD-BB2C-42FC-836E-F26CD591B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6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2194" name="Line 18">
            <a:extLst>
              <a:ext uri="{FF2B5EF4-FFF2-40B4-BE49-F238E27FC236}">
                <a16:creationId xmlns:a16="http://schemas.microsoft.com/office/drawing/2014/main" id="{7B30E0A8-7150-49C2-A58E-C9D6DC168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2825" y="2246313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2195" name="Line 19">
            <a:extLst>
              <a:ext uri="{FF2B5EF4-FFF2-40B4-BE49-F238E27FC236}">
                <a16:creationId xmlns:a16="http://schemas.microsoft.com/office/drawing/2014/main" id="{4DB582A2-21E9-4910-A96F-C22186432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5863" y="2022475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2196" name="Line 20">
            <a:extLst>
              <a:ext uri="{FF2B5EF4-FFF2-40B4-BE49-F238E27FC236}">
                <a16:creationId xmlns:a16="http://schemas.microsoft.com/office/drawing/2014/main" id="{67BE788E-641E-4D64-ADEF-195D221E3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1263" y="267017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2197" name="Line 21">
            <a:extLst>
              <a:ext uri="{FF2B5EF4-FFF2-40B4-BE49-F238E27FC236}">
                <a16:creationId xmlns:a16="http://schemas.microsoft.com/office/drawing/2014/main" id="{CE009044-8019-4590-8947-25550AB4C2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48438" y="316230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2198" name="Line 22">
            <a:extLst>
              <a:ext uri="{FF2B5EF4-FFF2-40B4-BE49-F238E27FC236}">
                <a16:creationId xmlns:a16="http://schemas.microsoft.com/office/drawing/2014/main" id="{29F0341D-2A13-487E-8D48-8364833EB0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4625" y="2214563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2199" name="Line 23">
            <a:extLst>
              <a:ext uri="{FF2B5EF4-FFF2-40B4-BE49-F238E27FC236}">
                <a16:creationId xmlns:a16="http://schemas.microsoft.com/office/drawing/2014/main" id="{EC75770E-0261-4753-92EA-C39003083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4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2200" name="Line 24">
            <a:extLst>
              <a:ext uri="{FF2B5EF4-FFF2-40B4-BE49-F238E27FC236}">
                <a16:creationId xmlns:a16="http://schemas.microsoft.com/office/drawing/2014/main" id="{4F71F1BB-0705-423F-9FC0-A9CF1DA7D7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1700" y="1830388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62201" name="Group 25">
            <a:extLst>
              <a:ext uri="{FF2B5EF4-FFF2-40B4-BE49-F238E27FC236}">
                <a16:creationId xmlns:a16="http://schemas.microsoft.com/office/drawing/2014/main" id="{1C601428-5DD1-4C98-9FBA-5DCB16D040D5}"/>
              </a:ext>
            </a:extLst>
          </p:cNvPr>
          <p:cNvGrpSpPr>
            <a:grpSpLocks/>
          </p:cNvGrpSpPr>
          <p:nvPr/>
        </p:nvGrpSpPr>
        <p:grpSpPr bwMode="auto">
          <a:xfrm>
            <a:off x="4745038" y="1793875"/>
            <a:ext cx="679450" cy="314325"/>
            <a:chOff x="3600" y="219"/>
            <a:chExt cx="360" cy="175"/>
          </a:xfrm>
        </p:grpSpPr>
        <p:sp>
          <p:nvSpPr>
            <p:cNvPr id="562202" name="Oval 26">
              <a:extLst>
                <a:ext uri="{FF2B5EF4-FFF2-40B4-BE49-F238E27FC236}">
                  <a16:creationId xmlns:a16="http://schemas.microsoft.com/office/drawing/2014/main" id="{FC47D507-18A6-4C96-8529-122807A9A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203" name="Line 27">
              <a:extLst>
                <a:ext uri="{FF2B5EF4-FFF2-40B4-BE49-F238E27FC236}">
                  <a16:creationId xmlns:a16="http://schemas.microsoft.com/office/drawing/2014/main" id="{E6FD3B60-B867-4631-A408-2FA2D61D5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204" name="Line 28">
              <a:extLst>
                <a:ext uri="{FF2B5EF4-FFF2-40B4-BE49-F238E27FC236}">
                  <a16:creationId xmlns:a16="http://schemas.microsoft.com/office/drawing/2014/main" id="{8F1F40D0-AD27-4EC8-B9CD-20324D8A8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205" name="Rectangle 29">
              <a:extLst>
                <a:ext uri="{FF2B5EF4-FFF2-40B4-BE49-F238E27FC236}">
                  <a16:creationId xmlns:a16="http://schemas.microsoft.com/office/drawing/2014/main" id="{FD4F940A-7D5C-43F3-A5A3-8D5934667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62206" name="Oval 30">
              <a:extLst>
                <a:ext uri="{FF2B5EF4-FFF2-40B4-BE49-F238E27FC236}">
                  <a16:creationId xmlns:a16="http://schemas.microsoft.com/office/drawing/2014/main" id="{45708110-FB0B-4253-8AA4-6C9055E9F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62207" name="Group 31">
              <a:extLst>
                <a:ext uri="{FF2B5EF4-FFF2-40B4-BE49-F238E27FC236}">
                  <a16:creationId xmlns:a16="http://schemas.microsoft.com/office/drawing/2014/main" id="{65708B9D-AD4B-48F2-A0A8-99222C4556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62208" name="Line 32">
                <a:extLst>
                  <a:ext uri="{FF2B5EF4-FFF2-40B4-BE49-F238E27FC236}">
                    <a16:creationId xmlns:a16="http://schemas.microsoft.com/office/drawing/2014/main" id="{8CE8EDCB-1FDA-41BC-915A-FD93E0BB7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09" name="Line 33">
                <a:extLst>
                  <a:ext uri="{FF2B5EF4-FFF2-40B4-BE49-F238E27FC236}">
                    <a16:creationId xmlns:a16="http://schemas.microsoft.com/office/drawing/2014/main" id="{E6FC03D1-57D3-4848-8424-D9C3C1B16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10" name="Line 34">
                <a:extLst>
                  <a:ext uri="{FF2B5EF4-FFF2-40B4-BE49-F238E27FC236}">
                    <a16:creationId xmlns:a16="http://schemas.microsoft.com/office/drawing/2014/main" id="{6F7170F1-9000-4554-9214-B63D7D7DE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62211" name="Group 35">
              <a:extLst>
                <a:ext uri="{FF2B5EF4-FFF2-40B4-BE49-F238E27FC236}">
                  <a16:creationId xmlns:a16="http://schemas.microsoft.com/office/drawing/2014/main" id="{43CD14CA-E780-4E8C-BCD8-24811E3D577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62212" name="Line 36">
                <a:extLst>
                  <a:ext uri="{FF2B5EF4-FFF2-40B4-BE49-F238E27FC236}">
                    <a16:creationId xmlns:a16="http://schemas.microsoft.com/office/drawing/2014/main" id="{4725899A-9631-4249-928A-4BBE9174C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13" name="Line 37">
                <a:extLst>
                  <a:ext uri="{FF2B5EF4-FFF2-40B4-BE49-F238E27FC236}">
                    <a16:creationId xmlns:a16="http://schemas.microsoft.com/office/drawing/2014/main" id="{02428826-2DAC-4BD4-A7DB-B10498EC3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14" name="Line 38">
                <a:extLst>
                  <a:ext uri="{FF2B5EF4-FFF2-40B4-BE49-F238E27FC236}">
                    <a16:creationId xmlns:a16="http://schemas.microsoft.com/office/drawing/2014/main" id="{45D29F53-D401-448B-804E-A4FCE7A2FB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62215" name="Group 39">
            <a:extLst>
              <a:ext uri="{FF2B5EF4-FFF2-40B4-BE49-F238E27FC236}">
                <a16:creationId xmlns:a16="http://schemas.microsoft.com/office/drawing/2014/main" id="{FD4E5387-46FD-4265-AC5B-350B3DE7E5CB}"/>
              </a:ext>
            </a:extLst>
          </p:cNvPr>
          <p:cNvGrpSpPr>
            <a:grpSpLocks/>
          </p:cNvGrpSpPr>
          <p:nvPr/>
        </p:nvGrpSpPr>
        <p:grpSpPr bwMode="auto">
          <a:xfrm>
            <a:off x="4762500" y="2451100"/>
            <a:ext cx="679450" cy="314325"/>
            <a:chOff x="3600" y="219"/>
            <a:chExt cx="360" cy="175"/>
          </a:xfrm>
        </p:grpSpPr>
        <p:sp>
          <p:nvSpPr>
            <p:cNvPr id="562216" name="Oval 40">
              <a:extLst>
                <a:ext uri="{FF2B5EF4-FFF2-40B4-BE49-F238E27FC236}">
                  <a16:creationId xmlns:a16="http://schemas.microsoft.com/office/drawing/2014/main" id="{08B975C2-4776-4DD7-817E-DCCA19F7E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217" name="Line 41">
              <a:extLst>
                <a:ext uri="{FF2B5EF4-FFF2-40B4-BE49-F238E27FC236}">
                  <a16:creationId xmlns:a16="http://schemas.microsoft.com/office/drawing/2014/main" id="{0B163195-5BB6-4C85-B517-EC45155C0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218" name="Line 42">
              <a:extLst>
                <a:ext uri="{FF2B5EF4-FFF2-40B4-BE49-F238E27FC236}">
                  <a16:creationId xmlns:a16="http://schemas.microsoft.com/office/drawing/2014/main" id="{6DFCD2D4-B101-44C0-8356-87217FB65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219" name="Rectangle 43">
              <a:extLst>
                <a:ext uri="{FF2B5EF4-FFF2-40B4-BE49-F238E27FC236}">
                  <a16:creationId xmlns:a16="http://schemas.microsoft.com/office/drawing/2014/main" id="{90761E38-D3E8-4E38-A4D1-E4B474FA7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62220" name="Oval 44">
              <a:extLst>
                <a:ext uri="{FF2B5EF4-FFF2-40B4-BE49-F238E27FC236}">
                  <a16:creationId xmlns:a16="http://schemas.microsoft.com/office/drawing/2014/main" id="{71710DF8-D21E-4805-8473-833049E6A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62221" name="Group 45">
              <a:extLst>
                <a:ext uri="{FF2B5EF4-FFF2-40B4-BE49-F238E27FC236}">
                  <a16:creationId xmlns:a16="http://schemas.microsoft.com/office/drawing/2014/main" id="{5C082511-AA06-4D7B-A2B1-09B62AF34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62222" name="Line 46">
                <a:extLst>
                  <a:ext uri="{FF2B5EF4-FFF2-40B4-BE49-F238E27FC236}">
                    <a16:creationId xmlns:a16="http://schemas.microsoft.com/office/drawing/2014/main" id="{DF724E8E-1C32-423A-82BE-B059CA17C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23" name="Line 47">
                <a:extLst>
                  <a:ext uri="{FF2B5EF4-FFF2-40B4-BE49-F238E27FC236}">
                    <a16:creationId xmlns:a16="http://schemas.microsoft.com/office/drawing/2014/main" id="{76CF5CB3-8666-47FB-9C53-01E405E77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24" name="Line 48">
                <a:extLst>
                  <a:ext uri="{FF2B5EF4-FFF2-40B4-BE49-F238E27FC236}">
                    <a16:creationId xmlns:a16="http://schemas.microsoft.com/office/drawing/2014/main" id="{119AF5CC-F415-4AA7-85F1-0F7008593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62225" name="Group 49">
              <a:extLst>
                <a:ext uri="{FF2B5EF4-FFF2-40B4-BE49-F238E27FC236}">
                  <a16:creationId xmlns:a16="http://schemas.microsoft.com/office/drawing/2014/main" id="{155540F1-3896-4E89-8862-C63D40A2581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62226" name="Line 50">
                <a:extLst>
                  <a:ext uri="{FF2B5EF4-FFF2-40B4-BE49-F238E27FC236}">
                    <a16:creationId xmlns:a16="http://schemas.microsoft.com/office/drawing/2014/main" id="{8F88D31E-F9B9-4253-910B-086E5B807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27" name="Line 51">
                <a:extLst>
                  <a:ext uri="{FF2B5EF4-FFF2-40B4-BE49-F238E27FC236}">
                    <a16:creationId xmlns:a16="http://schemas.microsoft.com/office/drawing/2014/main" id="{64F1B109-EEED-4987-B086-789D7FA0FD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28" name="Line 52">
                <a:extLst>
                  <a:ext uri="{FF2B5EF4-FFF2-40B4-BE49-F238E27FC236}">
                    <a16:creationId xmlns:a16="http://schemas.microsoft.com/office/drawing/2014/main" id="{62940342-8229-47A5-A4A4-4655E4B83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62229" name="Group 53">
            <a:extLst>
              <a:ext uri="{FF2B5EF4-FFF2-40B4-BE49-F238E27FC236}">
                <a16:creationId xmlns:a16="http://schemas.microsoft.com/office/drawing/2014/main" id="{34DC27DC-669D-4366-AD56-B08F7D0FD465}"/>
              </a:ext>
            </a:extLst>
          </p:cNvPr>
          <p:cNvGrpSpPr>
            <a:grpSpLocks/>
          </p:cNvGrpSpPr>
          <p:nvPr/>
        </p:nvGrpSpPr>
        <p:grpSpPr bwMode="auto">
          <a:xfrm>
            <a:off x="5732463" y="2001838"/>
            <a:ext cx="676275" cy="314325"/>
            <a:chOff x="3600" y="219"/>
            <a:chExt cx="360" cy="175"/>
          </a:xfrm>
        </p:grpSpPr>
        <p:sp>
          <p:nvSpPr>
            <p:cNvPr id="562230" name="Oval 54">
              <a:extLst>
                <a:ext uri="{FF2B5EF4-FFF2-40B4-BE49-F238E27FC236}">
                  <a16:creationId xmlns:a16="http://schemas.microsoft.com/office/drawing/2014/main" id="{85F715A7-F433-4F38-96B5-D76E6BFCD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231" name="Line 55">
              <a:extLst>
                <a:ext uri="{FF2B5EF4-FFF2-40B4-BE49-F238E27FC236}">
                  <a16:creationId xmlns:a16="http://schemas.microsoft.com/office/drawing/2014/main" id="{9D153991-DEAD-46ED-92F9-531C44BD6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232" name="Line 56">
              <a:extLst>
                <a:ext uri="{FF2B5EF4-FFF2-40B4-BE49-F238E27FC236}">
                  <a16:creationId xmlns:a16="http://schemas.microsoft.com/office/drawing/2014/main" id="{66D6122C-04D9-4221-91D8-DFDEE5B1B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233" name="Rectangle 57">
              <a:extLst>
                <a:ext uri="{FF2B5EF4-FFF2-40B4-BE49-F238E27FC236}">
                  <a16:creationId xmlns:a16="http://schemas.microsoft.com/office/drawing/2014/main" id="{E1833688-5EAA-4B86-9801-43E571D31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62234" name="Oval 58">
              <a:extLst>
                <a:ext uri="{FF2B5EF4-FFF2-40B4-BE49-F238E27FC236}">
                  <a16:creationId xmlns:a16="http://schemas.microsoft.com/office/drawing/2014/main" id="{93A999D5-28E1-46F4-9378-EC4019A0F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62235" name="Group 59">
              <a:extLst>
                <a:ext uri="{FF2B5EF4-FFF2-40B4-BE49-F238E27FC236}">
                  <a16:creationId xmlns:a16="http://schemas.microsoft.com/office/drawing/2014/main" id="{FC6F2126-B695-4DEA-83E0-EBD4E8AB8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62236" name="Line 60">
                <a:extLst>
                  <a:ext uri="{FF2B5EF4-FFF2-40B4-BE49-F238E27FC236}">
                    <a16:creationId xmlns:a16="http://schemas.microsoft.com/office/drawing/2014/main" id="{8867EA4D-8ED9-401B-A08C-9090BAFF2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37" name="Line 61">
                <a:extLst>
                  <a:ext uri="{FF2B5EF4-FFF2-40B4-BE49-F238E27FC236}">
                    <a16:creationId xmlns:a16="http://schemas.microsoft.com/office/drawing/2014/main" id="{D8631206-5159-46C2-9F1D-FFB180D46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38" name="Line 62">
                <a:extLst>
                  <a:ext uri="{FF2B5EF4-FFF2-40B4-BE49-F238E27FC236}">
                    <a16:creationId xmlns:a16="http://schemas.microsoft.com/office/drawing/2014/main" id="{01419C41-5BCB-4066-8A66-FD83B355C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62239" name="Group 63">
              <a:extLst>
                <a:ext uri="{FF2B5EF4-FFF2-40B4-BE49-F238E27FC236}">
                  <a16:creationId xmlns:a16="http://schemas.microsoft.com/office/drawing/2014/main" id="{98612C65-9017-4E7F-A696-A5EC3E2AD99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62240" name="Line 64">
                <a:extLst>
                  <a:ext uri="{FF2B5EF4-FFF2-40B4-BE49-F238E27FC236}">
                    <a16:creationId xmlns:a16="http://schemas.microsoft.com/office/drawing/2014/main" id="{7981751E-4853-4D30-A09E-21819F29A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41" name="Line 65">
                <a:extLst>
                  <a:ext uri="{FF2B5EF4-FFF2-40B4-BE49-F238E27FC236}">
                    <a16:creationId xmlns:a16="http://schemas.microsoft.com/office/drawing/2014/main" id="{B7CE3CF2-3711-4FAD-B2B2-B460F17C1F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42" name="Line 66">
                <a:extLst>
                  <a:ext uri="{FF2B5EF4-FFF2-40B4-BE49-F238E27FC236}">
                    <a16:creationId xmlns:a16="http://schemas.microsoft.com/office/drawing/2014/main" id="{5C4AC893-3044-454D-8E72-854A91A71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62243" name="Group 67">
            <a:extLst>
              <a:ext uri="{FF2B5EF4-FFF2-40B4-BE49-F238E27FC236}">
                <a16:creationId xmlns:a16="http://schemas.microsoft.com/office/drawing/2014/main" id="{16DE5A5B-42EC-4D42-8A74-BA277472C808}"/>
              </a:ext>
            </a:extLst>
          </p:cNvPr>
          <p:cNvGrpSpPr>
            <a:grpSpLocks/>
          </p:cNvGrpSpPr>
          <p:nvPr/>
        </p:nvGrpSpPr>
        <p:grpSpPr bwMode="auto">
          <a:xfrm>
            <a:off x="5976938" y="2908300"/>
            <a:ext cx="679450" cy="314325"/>
            <a:chOff x="3600" y="219"/>
            <a:chExt cx="360" cy="175"/>
          </a:xfrm>
        </p:grpSpPr>
        <p:sp>
          <p:nvSpPr>
            <p:cNvPr id="562244" name="Oval 68">
              <a:extLst>
                <a:ext uri="{FF2B5EF4-FFF2-40B4-BE49-F238E27FC236}">
                  <a16:creationId xmlns:a16="http://schemas.microsoft.com/office/drawing/2014/main" id="{9740A925-F063-42DF-868C-D963C9FB1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245" name="Line 69">
              <a:extLst>
                <a:ext uri="{FF2B5EF4-FFF2-40B4-BE49-F238E27FC236}">
                  <a16:creationId xmlns:a16="http://schemas.microsoft.com/office/drawing/2014/main" id="{8DBC5745-8A00-4399-A14D-7B8932291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246" name="Line 70">
              <a:extLst>
                <a:ext uri="{FF2B5EF4-FFF2-40B4-BE49-F238E27FC236}">
                  <a16:creationId xmlns:a16="http://schemas.microsoft.com/office/drawing/2014/main" id="{4CF263BD-40B6-48F0-8EAA-74BB227E7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247" name="Rectangle 71">
              <a:extLst>
                <a:ext uri="{FF2B5EF4-FFF2-40B4-BE49-F238E27FC236}">
                  <a16:creationId xmlns:a16="http://schemas.microsoft.com/office/drawing/2014/main" id="{FBFF8357-F8EB-403D-AFD8-FB80F4B6D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62248" name="Oval 72">
              <a:extLst>
                <a:ext uri="{FF2B5EF4-FFF2-40B4-BE49-F238E27FC236}">
                  <a16:creationId xmlns:a16="http://schemas.microsoft.com/office/drawing/2014/main" id="{3459858C-FFE0-4040-A65E-289115731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62249" name="Group 73">
              <a:extLst>
                <a:ext uri="{FF2B5EF4-FFF2-40B4-BE49-F238E27FC236}">
                  <a16:creationId xmlns:a16="http://schemas.microsoft.com/office/drawing/2014/main" id="{41132372-A0CF-454F-9BC1-4A374E1B5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62250" name="Line 74">
                <a:extLst>
                  <a:ext uri="{FF2B5EF4-FFF2-40B4-BE49-F238E27FC236}">
                    <a16:creationId xmlns:a16="http://schemas.microsoft.com/office/drawing/2014/main" id="{46E482AD-8E8A-42D7-9BA3-2957FE9CC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51" name="Line 75">
                <a:extLst>
                  <a:ext uri="{FF2B5EF4-FFF2-40B4-BE49-F238E27FC236}">
                    <a16:creationId xmlns:a16="http://schemas.microsoft.com/office/drawing/2014/main" id="{7732348F-F90D-454C-958F-2269F35ED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52" name="Line 76">
                <a:extLst>
                  <a:ext uri="{FF2B5EF4-FFF2-40B4-BE49-F238E27FC236}">
                    <a16:creationId xmlns:a16="http://schemas.microsoft.com/office/drawing/2014/main" id="{3A6BD552-C83A-4761-A66D-45F957638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62253" name="Group 77">
              <a:extLst>
                <a:ext uri="{FF2B5EF4-FFF2-40B4-BE49-F238E27FC236}">
                  <a16:creationId xmlns:a16="http://schemas.microsoft.com/office/drawing/2014/main" id="{C926B894-BC73-4A1C-A5CF-5CE63442E3B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62254" name="Line 78">
                <a:extLst>
                  <a:ext uri="{FF2B5EF4-FFF2-40B4-BE49-F238E27FC236}">
                    <a16:creationId xmlns:a16="http://schemas.microsoft.com/office/drawing/2014/main" id="{E5470069-ED07-4059-AC1C-7FC5D2CC5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55" name="Line 79">
                <a:extLst>
                  <a:ext uri="{FF2B5EF4-FFF2-40B4-BE49-F238E27FC236}">
                    <a16:creationId xmlns:a16="http://schemas.microsoft.com/office/drawing/2014/main" id="{C9F8C906-8D66-435F-BBE0-29395C86B3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56" name="Line 80">
                <a:extLst>
                  <a:ext uri="{FF2B5EF4-FFF2-40B4-BE49-F238E27FC236}">
                    <a16:creationId xmlns:a16="http://schemas.microsoft.com/office/drawing/2014/main" id="{A4EDCE82-2F16-477C-91A6-5CC2A8A4CC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62257" name="Group 81">
            <a:extLst>
              <a:ext uri="{FF2B5EF4-FFF2-40B4-BE49-F238E27FC236}">
                <a16:creationId xmlns:a16="http://schemas.microsoft.com/office/drawing/2014/main" id="{C929CBFD-4DAD-4134-8599-C56782AEBC4D}"/>
              </a:ext>
            </a:extLst>
          </p:cNvPr>
          <p:cNvGrpSpPr>
            <a:grpSpLocks/>
          </p:cNvGrpSpPr>
          <p:nvPr/>
        </p:nvGrpSpPr>
        <p:grpSpPr bwMode="auto">
          <a:xfrm>
            <a:off x="5745163" y="4900613"/>
            <a:ext cx="715962" cy="311150"/>
            <a:chOff x="3600" y="219"/>
            <a:chExt cx="360" cy="175"/>
          </a:xfrm>
        </p:grpSpPr>
        <p:sp>
          <p:nvSpPr>
            <p:cNvPr id="562258" name="Oval 82">
              <a:extLst>
                <a:ext uri="{FF2B5EF4-FFF2-40B4-BE49-F238E27FC236}">
                  <a16:creationId xmlns:a16="http://schemas.microsoft.com/office/drawing/2014/main" id="{0CC64DC7-C327-4F06-BF9A-37BA6436F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259" name="Line 83">
              <a:extLst>
                <a:ext uri="{FF2B5EF4-FFF2-40B4-BE49-F238E27FC236}">
                  <a16:creationId xmlns:a16="http://schemas.microsoft.com/office/drawing/2014/main" id="{4957D7EA-6976-4986-9FBB-D26C8B463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260" name="Line 84">
              <a:extLst>
                <a:ext uri="{FF2B5EF4-FFF2-40B4-BE49-F238E27FC236}">
                  <a16:creationId xmlns:a16="http://schemas.microsoft.com/office/drawing/2014/main" id="{89460075-93F2-45DD-8DB3-EC1B896A4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261" name="Rectangle 85">
              <a:extLst>
                <a:ext uri="{FF2B5EF4-FFF2-40B4-BE49-F238E27FC236}">
                  <a16:creationId xmlns:a16="http://schemas.microsoft.com/office/drawing/2014/main" id="{132D13FF-EB28-4B25-A10B-232B14E84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62262" name="Oval 86">
              <a:extLst>
                <a:ext uri="{FF2B5EF4-FFF2-40B4-BE49-F238E27FC236}">
                  <a16:creationId xmlns:a16="http://schemas.microsoft.com/office/drawing/2014/main" id="{4AA36C9B-B3CC-49E1-BE59-F40A8565E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62263" name="Group 87">
              <a:extLst>
                <a:ext uri="{FF2B5EF4-FFF2-40B4-BE49-F238E27FC236}">
                  <a16:creationId xmlns:a16="http://schemas.microsoft.com/office/drawing/2014/main" id="{4199A215-FBC7-4573-BCDD-362CC89FD0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62264" name="Line 88">
                <a:extLst>
                  <a:ext uri="{FF2B5EF4-FFF2-40B4-BE49-F238E27FC236}">
                    <a16:creationId xmlns:a16="http://schemas.microsoft.com/office/drawing/2014/main" id="{2B91D139-4593-4C4B-A669-08302276A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65" name="Line 89">
                <a:extLst>
                  <a:ext uri="{FF2B5EF4-FFF2-40B4-BE49-F238E27FC236}">
                    <a16:creationId xmlns:a16="http://schemas.microsoft.com/office/drawing/2014/main" id="{0DB73BCF-400C-4909-A1C2-3FDCDCF78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66" name="Line 90">
                <a:extLst>
                  <a:ext uri="{FF2B5EF4-FFF2-40B4-BE49-F238E27FC236}">
                    <a16:creationId xmlns:a16="http://schemas.microsoft.com/office/drawing/2014/main" id="{EF66F99E-CE3E-4C1C-A121-8BB99AA1C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62267" name="Group 91">
              <a:extLst>
                <a:ext uri="{FF2B5EF4-FFF2-40B4-BE49-F238E27FC236}">
                  <a16:creationId xmlns:a16="http://schemas.microsoft.com/office/drawing/2014/main" id="{121D31E9-8223-4635-AE10-8665E49C8DF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62268" name="Line 92">
                <a:extLst>
                  <a:ext uri="{FF2B5EF4-FFF2-40B4-BE49-F238E27FC236}">
                    <a16:creationId xmlns:a16="http://schemas.microsoft.com/office/drawing/2014/main" id="{AB240E5E-51F3-4767-988A-118A7E686E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69" name="Line 93">
                <a:extLst>
                  <a:ext uri="{FF2B5EF4-FFF2-40B4-BE49-F238E27FC236}">
                    <a16:creationId xmlns:a16="http://schemas.microsoft.com/office/drawing/2014/main" id="{DC9FDFC9-3CFA-477E-BA3A-84E29713A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70" name="Line 94">
                <a:extLst>
                  <a:ext uri="{FF2B5EF4-FFF2-40B4-BE49-F238E27FC236}">
                    <a16:creationId xmlns:a16="http://schemas.microsoft.com/office/drawing/2014/main" id="{292904E7-EE31-4897-A38F-7266F7A20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62271" name="Group 95">
            <a:extLst>
              <a:ext uri="{FF2B5EF4-FFF2-40B4-BE49-F238E27FC236}">
                <a16:creationId xmlns:a16="http://schemas.microsoft.com/office/drawing/2014/main" id="{DFE0BD62-D395-4AD8-BE12-55FF045A37E7}"/>
              </a:ext>
            </a:extLst>
          </p:cNvPr>
          <p:cNvGrpSpPr>
            <a:grpSpLocks/>
          </p:cNvGrpSpPr>
          <p:nvPr/>
        </p:nvGrpSpPr>
        <p:grpSpPr bwMode="auto">
          <a:xfrm>
            <a:off x="6738938" y="3889375"/>
            <a:ext cx="679450" cy="314325"/>
            <a:chOff x="3600" y="219"/>
            <a:chExt cx="360" cy="175"/>
          </a:xfrm>
        </p:grpSpPr>
        <p:sp>
          <p:nvSpPr>
            <p:cNvPr id="562272" name="Oval 96">
              <a:extLst>
                <a:ext uri="{FF2B5EF4-FFF2-40B4-BE49-F238E27FC236}">
                  <a16:creationId xmlns:a16="http://schemas.microsoft.com/office/drawing/2014/main" id="{B536FD97-FDFD-4C70-BBEF-9C2ACE151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273" name="Line 97">
              <a:extLst>
                <a:ext uri="{FF2B5EF4-FFF2-40B4-BE49-F238E27FC236}">
                  <a16:creationId xmlns:a16="http://schemas.microsoft.com/office/drawing/2014/main" id="{ACE07C35-83FB-41A8-86DC-16FE2DA1F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274" name="Line 98">
              <a:extLst>
                <a:ext uri="{FF2B5EF4-FFF2-40B4-BE49-F238E27FC236}">
                  <a16:creationId xmlns:a16="http://schemas.microsoft.com/office/drawing/2014/main" id="{575003ED-DCFF-45B6-94C3-D38F5A198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275" name="Rectangle 99">
              <a:extLst>
                <a:ext uri="{FF2B5EF4-FFF2-40B4-BE49-F238E27FC236}">
                  <a16:creationId xmlns:a16="http://schemas.microsoft.com/office/drawing/2014/main" id="{678C2E26-AC53-4BDB-A2F1-8FAB2772B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62276" name="Oval 100">
              <a:extLst>
                <a:ext uri="{FF2B5EF4-FFF2-40B4-BE49-F238E27FC236}">
                  <a16:creationId xmlns:a16="http://schemas.microsoft.com/office/drawing/2014/main" id="{12611A5B-AA09-4189-B3C2-DFB7A70B7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62277" name="Group 101">
              <a:extLst>
                <a:ext uri="{FF2B5EF4-FFF2-40B4-BE49-F238E27FC236}">
                  <a16:creationId xmlns:a16="http://schemas.microsoft.com/office/drawing/2014/main" id="{FE935BAF-2B3D-469C-ACB7-BCEDB58421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62278" name="Line 102">
                <a:extLst>
                  <a:ext uri="{FF2B5EF4-FFF2-40B4-BE49-F238E27FC236}">
                    <a16:creationId xmlns:a16="http://schemas.microsoft.com/office/drawing/2014/main" id="{FCDC919C-9A78-488C-BA1A-B865643BF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79" name="Line 103">
                <a:extLst>
                  <a:ext uri="{FF2B5EF4-FFF2-40B4-BE49-F238E27FC236}">
                    <a16:creationId xmlns:a16="http://schemas.microsoft.com/office/drawing/2014/main" id="{3383C1AC-568D-4D8E-BA06-2EB600C56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80" name="Line 104">
                <a:extLst>
                  <a:ext uri="{FF2B5EF4-FFF2-40B4-BE49-F238E27FC236}">
                    <a16:creationId xmlns:a16="http://schemas.microsoft.com/office/drawing/2014/main" id="{CB1F66CB-F421-430F-BB4D-1B8F970DA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62281" name="Group 105">
              <a:extLst>
                <a:ext uri="{FF2B5EF4-FFF2-40B4-BE49-F238E27FC236}">
                  <a16:creationId xmlns:a16="http://schemas.microsoft.com/office/drawing/2014/main" id="{38719709-675F-435A-96A9-930CB6C8428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62282" name="Line 106">
                <a:extLst>
                  <a:ext uri="{FF2B5EF4-FFF2-40B4-BE49-F238E27FC236}">
                    <a16:creationId xmlns:a16="http://schemas.microsoft.com/office/drawing/2014/main" id="{EBE6A81D-4F20-4A28-9F07-8D21F0185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83" name="Line 107">
                <a:extLst>
                  <a:ext uri="{FF2B5EF4-FFF2-40B4-BE49-F238E27FC236}">
                    <a16:creationId xmlns:a16="http://schemas.microsoft.com/office/drawing/2014/main" id="{F5029508-10B8-4584-AD04-93F2E98B3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2284" name="Line 108">
                <a:extLst>
                  <a:ext uri="{FF2B5EF4-FFF2-40B4-BE49-F238E27FC236}">
                    <a16:creationId xmlns:a16="http://schemas.microsoft.com/office/drawing/2014/main" id="{423F4B35-E857-4881-8019-F4C2EB6B5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562285" name="Object 109">
            <a:extLst>
              <a:ext uri="{FF2B5EF4-FFF2-40B4-BE49-F238E27FC236}">
                <a16:creationId xmlns:a16="http://schemas.microsoft.com/office/drawing/2014/main" id="{98FB0F50-2295-481E-8137-50DF9B955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5350" y="4392613"/>
          <a:ext cx="563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336" name="ClipArt" r:id="rId7" imgW="1305000" imgH="1085760" progId="MS_ClipArt_Gallery.2">
                  <p:embed/>
                </p:oleObj>
              </mc:Choice>
              <mc:Fallback>
                <p:oleObj name="ClipArt" r:id="rId7" imgW="1305000" imgH="1085760" progId="MS_ClipArt_Gallery.2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392613"/>
                        <a:ext cx="5635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286" name="Line 110">
            <a:extLst>
              <a:ext uri="{FF2B5EF4-FFF2-40B4-BE49-F238E27FC236}">
                <a16:creationId xmlns:a16="http://schemas.microsoft.com/office/drawing/2014/main" id="{18FA44C8-7C23-4C54-A576-31593F51E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9863" y="4721225"/>
            <a:ext cx="314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562287" name="Object 111">
            <a:extLst>
              <a:ext uri="{FF2B5EF4-FFF2-40B4-BE49-F238E27FC236}">
                <a16:creationId xmlns:a16="http://schemas.microsoft.com/office/drawing/2014/main" id="{E2E35C60-7F0D-4406-8BA8-40ED5F8E3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0" y="5191125"/>
          <a:ext cx="5635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337" name="ClipArt" r:id="rId8" imgW="1305000" imgH="1085760" progId="MS_ClipArt_Gallery.2">
                  <p:embed/>
                </p:oleObj>
              </mc:Choice>
              <mc:Fallback>
                <p:oleObj name="ClipArt" r:id="rId8" imgW="1305000" imgH="1085760" progId="MS_ClipArt_Gallery.2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5191125"/>
                        <a:ext cx="5635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288" name="Line 112">
            <a:extLst>
              <a:ext uri="{FF2B5EF4-FFF2-40B4-BE49-F238E27FC236}">
                <a16:creationId xmlns:a16="http://schemas.microsoft.com/office/drawing/2014/main" id="{319B753B-4D83-48D9-A5AA-BF5467F9E9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5763" y="5529263"/>
            <a:ext cx="984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62289" name="Group 113">
            <a:extLst>
              <a:ext uri="{FF2B5EF4-FFF2-40B4-BE49-F238E27FC236}">
                <a16:creationId xmlns:a16="http://schemas.microsoft.com/office/drawing/2014/main" id="{FD34FAE5-D100-49BA-992B-123E6FD9FABE}"/>
              </a:ext>
            </a:extLst>
          </p:cNvPr>
          <p:cNvGrpSpPr>
            <a:grpSpLocks/>
          </p:cNvGrpSpPr>
          <p:nvPr/>
        </p:nvGrpSpPr>
        <p:grpSpPr bwMode="auto">
          <a:xfrm>
            <a:off x="5084763" y="4849813"/>
            <a:ext cx="96837" cy="300037"/>
            <a:chOff x="3842" y="406"/>
            <a:chExt cx="51" cy="167"/>
          </a:xfrm>
        </p:grpSpPr>
        <p:sp>
          <p:nvSpPr>
            <p:cNvPr id="562290" name="Oval 114">
              <a:extLst>
                <a:ext uri="{FF2B5EF4-FFF2-40B4-BE49-F238E27FC236}">
                  <a16:creationId xmlns:a16="http://schemas.microsoft.com/office/drawing/2014/main" id="{AE763090-F825-49F1-868F-F59E78467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291" name="Oval 115">
              <a:extLst>
                <a:ext uri="{FF2B5EF4-FFF2-40B4-BE49-F238E27FC236}">
                  <a16:creationId xmlns:a16="http://schemas.microsoft.com/office/drawing/2014/main" id="{9E6F8FAC-DB0A-4E56-8881-4C374F082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292" name="Oval 116">
              <a:extLst>
                <a:ext uri="{FF2B5EF4-FFF2-40B4-BE49-F238E27FC236}">
                  <a16:creationId xmlns:a16="http://schemas.microsoft.com/office/drawing/2014/main" id="{D72257CE-291A-4C68-958F-1398B0C3F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62293" name="Line 117">
            <a:extLst>
              <a:ext uri="{FF2B5EF4-FFF2-40B4-BE49-F238E27FC236}">
                <a16:creationId xmlns:a16="http://schemas.microsoft.com/office/drawing/2014/main" id="{92F54235-DA7B-478A-A0E2-1C6EF1CA98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6250" y="4718050"/>
            <a:ext cx="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2294" name="Line 118">
            <a:extLst>
              <a:ext uri="{FF2B5EF4-FFF2-40B4-BE49-F238E27FC236}">
                <a16:creationId xmlns:a16="http://schemas.microsoft.com/office/drawing/2014/main" id="{8DE9A690-B730-44BA-994F-685AE8B39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6250" y="5067300"/>
            <a:ext cx="1873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2295" name="Line 119">
            <a:extLst>
              <a:ext uri="{FF2B5EF4-FFF2-40B4-BE49-F238E27FC236}">
                <a16:creationId xmlns:a16="http://schemas.microsoft.com/office/drawing/2014/main" id="{D109547E-AC82-408E-80E7-2682AB8135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1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62296" name="Group 120">
            <a:extLst>
              <a:ext uri="{FF2B5EF4-FFF2-40B4-BE49-F238E27FC236}">
                <a16:creationId xmlns:a16="http://schemas.microsoft.com/office/drawing/2014/main" id="{75E26295-C4BF-4846-81EB-3525F67F140F}"/>
              </a:ext>
            </a:extLst>
          </p:cNvPr>
          <p:cNvGrpSpPr>
            <a:grpSpLocks/>
          </p:cNvGrpSpPr>
          <p:nvPr/>
        </p:nvGrpSpPr>
        <p:grpSpPr bwMode="auto">
          <a:xfrm rot="1433392">
            <a:off x="5003800" y="2955925"/>
            <a:ext cx="1028700" cy="171450"/>
            <a:chOff x="4712" y="1742"/>
            <a:chExt cx="648" cy="108"/>
          </a:xfrm>
        </p:grpSpPr>
        <p:sp>
          <p:nvSpPr>
            <p:cNvPr id="562297" name="Rectangle 121">
              <a:extLst>
                <a:ext uri="{FF2B5EF4-FFF2-40B4-BE49-F238E27FC236}">
                  <a16:creationId xmlns:a16="http://schemas.microsoft.com/office/drawing/2014/main" id="{EBF7EF6C-DE64-412B-AF3B-E3DC244ED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298" name="Rectangle 122">
              <a:extLst>
                <a:ext uri="{FF2B5EF4-FFF2-40B4-BE49-F238E27FC236}">
                  <a16:creationId xmlns:a16="http://schemas.microsoft.com/office/drawing/2014/main" id="{FC4D8468-20BF-48E6-A9E3-0541DA864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62299" name="Group 123">
            <a:extLst>
              <a:ext uri="{FF2B5EF4-FFF2-40B4-BE49-F238E27FC236}">
                <a16:creationId xmlns:a16="http://schemas.microsoft.com/office/drawing/2014/main" id="{4A8145C2-8601-4C22-A8E7-89AF7B77DC3C}"/>
              </a:ext>
            </a:extLst>
          </p:cNvPr>
          <p:cNvGrpSpPr>
            <a:grpSpLocks/>
          </p:cNvGrpSpPr>
          <p:nvPr/>
        </p:nvGrpSpPr>
        <p:grpSpPr bwMode="auto">
          <a:xfrm rot="3346875">
            <a:off x="6283325" y="3241676"/>
            <a:ext cx="447675" cy="171450"/>
            <a:chOff x="5078" y="1860"/>
            <a:chExt cx="282" cy="108"/>
          </a:xfrm>
        </p:grpSpPr>
        <p:sp>
          <p:nvSpPr>
            <p:cNvPr id="562300" name="Rectangle 124">
              <a:extLst>
                <a:ext uri="{FF2B5EF4-FFF2-40B4-BE49-F238E27FC236}">
                  <a16:creationId xmlns:a16="http://schemas.microsoft.com/office/drawing/2014/main" id="{AAFD2E42-D0C1-49CB-9AE4-9D8B26A1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301" name="Rectangle 125">
              <a:extLst>
                <a:ext uri="{FF2B5EF4-FFF2-40B4-BE49-F238E27FC236}">
                  <a16:creationId xmlns:a16="http://schemas.microsoft.com/office/drawing/2014/main" id="{AADB1E85-6B97-4963-A16A-CA4F3FB35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62302" name="Group 126">
            <a:extLst>
              <a:ext uri="{FF2B5EF4-FFF2-40B4-BE49-F238E27FC236}">
                <a16:creationId xmlns:a16="http://schemas.microsoft.com/office/drawing/2014/main" id="{78A0D363-58D6-4E85-9490-8CED50BE14B0}"/>
              </a:ext>
            </a:extLst>
          </p:cNvPr>
          <p:cNvGrpSpPr>
            <a:grpSpLocks/>
          </p:cNvGrpSpPr>
          <p:nvPr/>
        </p:nvGrpSpPr>
        <p:grpSpPr bwMode="auto">
          <a:xfrm rot="3215306">
            <a:off x="6600825" y="3346451"/>
            <a:ext cx="447675" cy="171450"/>
            <a:chOff x="5078" y="1860"/>
            <a:chExt cx="282" cy="108"/>
          </a:xfrm>
        </p:grpSpPr>
        <p:sp>
          <p:nvSpPr>
            <p:cNvPr id="562303" name="Rectangle 127">
              <a:extLst>
                <a:ext uri="{FF2B5EF4-FFF2-40B4-BE49-F238E27FC236}">
                  <a16:creationId xmlns:a16="http://schemas.microsoft.com/office/drawing/2014/main" id="{607D396C-1D86-477F-997D-E1D9A2372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304" name="Rectangle 128">
              <a:extLst>
                <a:ext uri="{FF2B5EF4-FFF2-40B4-BE49-F238E27FC236}">
                  <a16:creationId xmlns:a16="http://schemas.microsoft.com/office/drawing/2014/main" id="{3212099A-E43C-4034-ABD3-D816B59F9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62305" name="Group 129">
            <a:extLst>
              <a:ext uri="{FF2B5EF4-FFF2-40B4-BE49-F238E27FC236}">
                <a16:creationId xmlns:a16="http://schemas.microsoft.com/office/drawing/2014/main" id="{5720D9A9-30E2-46C9-9F0E-822565502F53}"/>
              </a:ext>
            </a:extLst>
          </p:cNvPr>
          <p:cNvGrpSpPr>
            <a:grpSpLocks/>
          </p:cNvGrpSpPr>
          <p:nvPr/>
        </p:nvGrpSpPr>
        <p:grpSpPr bwMode="auto">
          <a:xfrm rot="3051000">
            <a:off x="6953250" y="3467101"/>
            <a:ext cx="447675" cy="171450"/>
            <a:chOff x="5078" y="1860"/>
            <a:chExt cx="282" cy="108"/>
          </a:xfrm>
        </p:grpSpPr>
        <p:sp>
          <p:nvSpPr>
            <p:cNvPr id="562306" name="Rectangle 130">
              <a:extLst>
                <a:ext uri="{FF2B5EF4-FFF2-40B4-BE49-F238E27FC236}">
                  <a16:creationId xmlns:a16="http://schemas.microsoft.com/office/drawing/2014/main" id="{29FB4072-88D3-4AAC-8E37-C4706BAA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307" name="Rectangle 131">
              <a:extLst>
                <a:ext uri="{FF2B5EF4-FFF2-40B4-BE49-F238E27FC236}">
                  <a16:creationId xmlns:a16="http://schemas.microsoft.com/office/drawing/2014/main" id="{C0F5C4D7-4E04-4123-BAA8-141FE261A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62308" name="Line 132">
            <a:extLst>
              <a:ext uri="{FF2B5EF4-FFF2-40B4-BE49-F238E27FC236}">
                <a16:creationId xmlns:a16="http://schemas.microsoft.com/office/drawing/2014/main" id="{F5612C6E-69CE-47B4-9187-AC0CE955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7100" y="32766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2309" name="Line 133">
            <a:extLst>
              <a:ext uri="{FF2B5EF4-FFF2-40B4-BE49-F238E27FC236}">
                <a16:creationId xmlns:a16="http://schemas.microsoft.com/office/drawing/2014/main" id="{34FF1FD5-6259-48FA-86C6-6A9E36076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100" y="3517900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2310" name="Line 134">
            <a:extLst>
              <a:ext uri="{FF2B5EF4-FFF2-40B4-BE49-F238E27FC236}">
                <a16:creationId xmlns:a16="http://schemas.microsoft.com/office/drawing/2014/main" id="{F7C55CF5-EAA8-41FD-B61B-B76206E19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5950" y="3616325"/>
            <a:ext cx="1174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2311" name="Line 135">
            <a:extLst>
              <a:ext uri="{FF2B5EF4-FFF2-40B4-BE49-F238E27FC236}">
                <a16:creationId xmlns:a16="http://schemas.microsoft.com/office/drawing/2014/main" id="{F54C6C51-BE8E-436B-B16C-7EBA45541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4250" y="3730625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2312" name="Text Box 136">
            <a:extLst>
              <a:ext uri="{FF2B5EF4-FFF2-40B4-BE49-F238E27FC236}">
                <a16:creationId xmlns:a16="http://schemas.microsoft.com/office/drawing/2014/main" id="{ED991EDA-91A8-44FB-BD3A-04C85D071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2246313"/>
            <a:ext cx="25288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0">
                <a:latin typeface="Comic Sans MS" panose="030F0702030302020204" pitchFamily="66" charset="0"/>
                <a:ea typeface="굴림" panose="020B0600000101010101" pitchFamily="50" charset="-127"/>
              </a:rPr>
              <a:t>fragmentation: </a:t>
            </a:r>
          </a:p>
          <a:p>
            <a:r>
              <a:rPr lang="en-US" altLang="ko-KR" sz="1600" b="0">
                <a:solidFill>
                  <a:schemeClr val="accent2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in:</a:t>
            </a:r>
            <a:r>
              <a:rPr lang="en-US" altLang="ko-KR" sz="1600" b="0">
                <a:latin typeface="Comic Sans MS" panose="030F0702030302020204" pitchFamily="66" charset="0"/>
                <a:ea typeface="굴림" panose="020B0600000101010101" pitchFamily="50" charset="-127"/>
              </a:rPr>
              <a:t> one large datagram</a:t>
            </a:r>
          </a:p>
          <a:p>
            <a:r>
              <a:rPr lang="en-US" altLang="ko-KR" sz="1600" b="0">
                <a:solidFill>
                  <a:schemeClr val="accent2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out:</a:t>
            </a:r>
            <a:r>
              <a:rPr lang="en-US" altLang="ko-KR" sz="1600" b="0">
                <a:latin typeface="Comic Sans MS" panose="030F0702030302020204" pitchFamily="66" charset="0"/>
                <a:ea typeface="굴림" panose="020B0600000101010101" pitchFamily="50" charset="-127"/>
              </a:rPr>
              <a:t> 3 smaller datagrams</a:t>
            </a:r>
            <a:endParaRPr lang="en-US" altLang="ko-KR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grpSp>
        <p:nvGrpSpPr>
          <p:cNvPr id="562313" name="Group 137">
            <a:extLst>
              <a:ext uri="{FF2B5EF4-FFF2-40B4-BE49-F238E27FC236}">
                <a16:creationId xmlns:a16="http://schemas.microsoft.com/office/drawing/2014/main" id="{292B8CFF-32CC-4564-8133-BAA89E7F9E29}"/>
              </a:ext>
            </a:extLst>
          </p:cNvPr>
          <p:cNvGrpSpPr>
            <a:grpSpLocks/>
          </p:cNvGrpSpPr>
          <p:nvPr/>
        </p:nvGrpSpPr>
        <p:grpSpPr bwMode="auto">
          <a:xfrm rot="-10773343">
            <a:off x="5610225" y="4352925"/>
            <a:ext cx="447675" cy="171450"/>
            <a:chOff x="5078" y="1860"/>
            <a:chExt cx="282" cy="108"/>
          </a:xfrm>
        </p:grpSpPr>
        <p:sp>
          <p:nvSpPr>
            <p:cNvPr id="562314" name="Rectangle 138">
              <a:extLst>
                <a:ext uri="{FF2B5EF4-FFF2-40B4-BE49-F238E27FC236}">
                  <a16:creationId xmlns:a16="http://schemas.microsoft.com/office/drawing/2014/main" id="{5D5DA170-BC67-4121-87D7-8E42DE406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315" name="Rectangle 139">
              <a:extLst>
                <a:ext uri="{FF2B5EF4-FFF2-40B4-BE49-F238E27FC236}">
                  <a16:creationId xmlns:a16="http://schemas.microsoft.com/office/drawing/2014/main" id="{D5AD4B1B-78A1-43FC-A23D-DB8D3D9EC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62316" name="Group 140">
            <a:extLst>
              <a:ext uri="{FF2B5EF4-FFF2-40B4-BE49-F238E27FC236}">
                <a16:creationId xmlns:a16="http://schemas.microsoft.com/office/drawing/2014/main" id="{E2115CBD-6B8C-4B97-9F9C-F5B4FC6A9595}"/>
              </a:ext>
            </a:extLst>
          </p:cNvPr>
          <p:cNvGrpSpPr>
            <a:grpSpLocks/>
          </p:cNvGrpSpPr>
          <p:nvPr/>
        </p:nvGrpSpPr>
        <p:grpSpPr bwMode="auto">
          <a:xfrm rot="-10773343">
            <a:off x="5613400" y="4546600"/>
            <a:ext cx="447675" cy="171450"/>
            <a:chOff x="5078" y="1860"/>
            <a:chExt cx="282" cy="108"/>
          </a:xfrm>
        </p:grpSpPr>
        <p:sp>
          <p:nvSpPr>
            <p:cNvPr id="562317" name="Rectangle 141">
              <a:extLst>
                <a:ext uri="{FF2B5EF4-FFF2-40B4-BE49-F238E27FC236}">
                  <a16:creationId xmlns:a16="http://schemas.microsoft.com/office/drawing/2014/main" id="{1296EF58-9133-4851-A900-05F543104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318" name="Rectangle 142">
              <a:extLst>
                <a:ext uri="{FF2B5EF4-FFF2-40B4-BE49-F238E27FC236}">
                  <a16:creationId xmlns:a16="http://schemas.microsoft.com/office/drawing/2014/main" id="{3EF06961-DB55-462F-AABA-7B520798A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62319" name="Group 143">
            <a:extLst>
              <a:ext uri="{FF2B5EF4-FFF2-40B4-BE49-F238E27FC236}">
                <a16:creationId xmlns:a16="http://schemas.microsoft.com/office/drawing/2014/main" id="{09A9EBA8-96A1-4C4D-B629-6BF074330DDF}"/>
              </a:ext>
            </a:extLst>
          </p:cNvPr>
          <p:cNvGrpSpPr>
            <a:grpSpLocks/>
          </p:cNvGrpSpPr>
          <p:nvPr/>
        </p:nvGrpSpPr>
        <p:grpSpPr bwMode="auto">
          <a:xfrm rot="-10773343">
            <a:off x="5616575" y="4740275"/>
            <a:ext cx="447675" cy="171450"/>
            <a:chOff x="5078" y="1860"/>
            <a:chExt cx="282" cy="108"/>
          </a:xfrm>
        </p:grpSpPr>
        <p:sp>
          <p:nvSpPr>
            <p:cNvPr id="562320" name="Rectangle 144">
              <a:extLst>
                <a:ext uri="{FF2B5EF4-FFF2-40B4-BE49-F238E27FC236}">
                  <a16:creationId xmlns:a16="http://schemas.microsoft.com/office/drawing/2014/main" id="{2FE65828-4866-4F0B-8923-DF373AD8E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321" name="Rectangle 145">
              <a:extLst>
                <a:ext uri="{FF2B5EF4-FFF2-40B4-BE49-F238E27FC236}">
                  <a16:creationId xmlns:a16="http://schemas.microsoft.com/office/drawing/2014/main" id="{181227BC-F21E-4286-A15A-960122DAA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62322" name="Line 146">
            <a:extLst>
              <a:ext uri="{FF2B5EF4-FFF2-40B4-BE49-F238E27FC236}">
                <a16:creationId xmlns:a16="http://schemas.microsoft.com/office/drawing/2014/main" id="{6637101C-3F8C-480E-AEEA-6EC60E7F4213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5365750" y="4410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2323" name="Line 147">
            <a:extLst>
              <a:ext uri="{FF2B5EF4-FFF2-40B4-BE49-F238E27FC236}">
                <a16:creationId xmlns:a16="http://schemas.microsoft.com/office/drawing/2014/main" id="{48753BD7-68CF-4D1A-8697-5EA85E94AE2F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5356225" y="45847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2324" name="Line 148">
            <a:extLst>
              <a:ext uri="{FF2B5EF4-FFF2-40B4-BE49-F238E27FC236}">
                <a16:creationId xmlns:a16="http://schemas.microsoft.com/office/drawing/2014/main" id="{78372A81-0A86-43BB-BA0E-08F0CFD8DFD5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5359400" y="4791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62325" name="Group 149">
            <a:extLst>
              <a:ext uri="{FF2B5EF4-FFF2-40B4-BE49-F238E27FC236}">
                <a16:creationId xmlns:a16="http://schemas.microsoft.com/office/drawing/2014/main" id="{F29AF901-331A-42DB-B3FB-18B621995D3D}"/>
              </a:ext>
            </a:extLst>
          </p:cNvPr>
          <p:cNvGrpSpPr>
            <a:grpSpLocks/>
          </p:cNvGrpSpPr>
          <p:nvPr/>
        </p:nvGrpSpPr>
        <p:grpSpPr bwMode="auto">
          <a:xfrm rot="10793026">
            <a:off x="4281488" y="4189413"/>
            <a:ext cx="1030287" cy="173037"/>
            <a:chOff x="4712" y="1742"/>
            <a:chExt cx="648" cy="108"/>
          </a:xfrm>
        </p:grpSpPr>
        <p:sp>
          <p:nvSpPr>
            <p:cNvPr id="562326" name="Rectangle 150">
              <a:extLst>
                <a:ext uri="{FF2B5EF4-FFF2-40B4-BE49-F238E27FC236}">
                  <a16:creationId xmlns:a16="http://schemas.microsoft.com/office/drawing/2014/main" id="{9FE92487-9B2D-423F-8729-58FAEC29C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2327" name="Rectangle 151">
              <a:extLst>
                <a:ext uri="{FF2B5EF4-FFF2-40B4-BE49-F238E27FC236}">
                  <a16:creationId xmlns:a16="http://schemas.microsoft.com/office/drawing/2014/main" id="{3DF0D324-1CC8-4DAF-85DE-AA467B513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62328" name="Line 152">
            <a:extLst>
              <a:ext uri="{FF2B5EF4-FFF2-40B4-BE49-F238E27FC236}">
                <a16:creationId xmlns:a16="http://schemas.microsoft.com/office/drawing/2014/main" id="{54D49B9E-E506-4545-9613-054CBA610066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4032250" y="42322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2329" name="Text Box 153">
            <a:extLst>
              <a:ext uri="{FF2B5EF4-FFF2-40B4-BE49-F238E27FC236}">
                <a16:creationId xmlns:a16="http://schemas.microsoft.com/office/drawing/2014/main" id="{A28F1B27-CE9F-49CB-9E75-ADA95298C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3843338"/>
            <a:ext cx="1246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0">
                <a:latin typeface="Comic Sans MS" panose="030F0702030302020204" pitchFamily="66" charset="0"/>
                <a:ea typeface="굴림" panose="020B0600000101010101" pitchFamily="50" charset="-127"/>
              </a:rPr>
              <a:t>reassembly</a:t>
            </a:r>
            <a:endParaRPr lang="en-US" altLang="ko-KR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바닥글 개체 틀 5">
            <a:extLst>
              <a:ext uri="{FF2B5EF4-FFF2-40B4-BE49-F238E27FC236}">
                <a16:creationId xmlns:a16="http://schemas.microsoft.com/office/drawing/2014/main" id="{1FCE7517-B064-4190-A915-9D9F8917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굴림"/>
                <a:cs typeface="+mn-cs"/>
              </a:rPr>
              <a:t>Network Layer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+mn-cs"/>
            </a:endParaRPr>
          </a:p>
        </p:txBody>
      </p:sp>
      <p:sp>
        <p:nvSpPr>
          <p:cNvPr id="564226" name="Rectangle 2">
            <a:extLst>
              <a:ext uri="{FF2B5EF4-FFF2-40B4-BE49-F238E27FC236}">
                <a16:creationId xmlns:a16="http://schemas.microsoft.com/office/drawing/2014/main" id="{AF211A35-2B14-4A66-9877-B19982413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IP Fragmentation and Reassembly</a:t>
            </a:r>
            <a:endParaRPr lang="en-US" altLang="ko-KR"/>
          </a:p>
        </p:txBody>
      </p:sp>
      <p:sp>
        <p:nvSpPr>
          <p:cNvPr id="564229" name="Rectangle 5">
            <a:extLst>
              <a:ext uri="{FF2B5EF4-FFF2-40B4-BE49-F238E27FC236}">
                <a16:creationId xmlns:a16="http://schemas.microsoft.com/office/drawing/2014/main" id="{5F73577A-5DBD-4E0A-A41E-AE99AA27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1504950"/>
            <a:ext cx="4181475" cy="5429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64230" name="Rectangle 6">
            <a:extLst>
              <a:ext uri="{FF2B5EF4-FFF2-40B4-BE49-F238E27FC236}">
                <a16:creationId xmlns:a16="http://schemas.microsoft.com/office/drawing/2014/main" id="{21D691BA-DE57-449D-92C5-83C4703D6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524000"/>
            <a:ext cx="4181475" cy="542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sp>
        <p:nvSpPr>
          <p:cNvPr id="564231" name="Text Box 7">
            <a:extLst>
              <a:ext uri="{FF2B5EF4-FFF2-40B4-BE49-F238E27FC236}">
                <a16:creationId xmlns:a16="http://schemas.microsoft.com/office/drawing/2014/main" id="{0E978F09-656E-463A-9D0D-C365E83BF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1498600"/>
            <a:ext cx="474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굴림" panose="020B0600000101010101" pitchFamily="50" charset="-127"/>
                <a:cs typeface="+mn-cs"/>
              </a:rPr>
              <a:t>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굴림" panose="020B0600000101010101" pitchFamily="50" charset="-127"/>
                <a:cs typeface="+mn-cs"/>
              </a:rPr>
              <a:t>=x</a:t>
            </a:r>
          </a:p>
        </p:txBody>
      </p:sp>
      <p:sp>
        <p:nvSpPr>
          <p:cNvPr id="564232" name="Text Box 8">
            <a:extLst>
              <a:ext uri="{FF2B5EF4-FFF2-40B4-BE49-F238E27FC236}">
                <a16:creationId xmlns:a16="http://schemas.microsoft.com/office/drawing/2014/main" id="{B94D44BE-E624-4337-B30F-22474E99B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213" y="1517650"/>
            <a:ext cx="881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굴림" panose="020B0600000101010101" pitchFamily="50" charset="-127"/>
                <a:cs typeface="+mn-cs"/>
              </a:rPr>
              <a:t>offset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굴림" panose="020B0600000101010101" pitchFamily="50" charset="-127"/>
                <a:cs typeface="+mn-cs"/>
              </a:rPr>
              <a:t>=0</a:t>
            </a:r>
          </a:p>
        </p:txBody>
      </p:sp>
      <p:sp>
        <p:nvSpPr>
          <p:cNvPr id="564234" name="Text Box 10">
            <a:extLst>
              <a:ext uri="{FF2B5EF4-FFF2-40B4-BE49-F238E27FC236}">
                <a16:creationId xmlns:a16="http://schemas.microsoft.com/office/drawing/2014/main" id="{C19D2632-E929-458F-8397-2731468D0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498600"/>
            <a:ext cx="858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굴림" panose="020B0600000101010101" pitchFamily="50" charset="-127"/>
                <a:cs typeface="+mn-cs"/>
              </a:rPr>
              <a:t>length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굴림" panose="020B0600000101010101" pitchFamily="50" charset="-127"/>
                <a:cs typeface="+mn-cs"/>
              </a:rPr>
              <a:t>=4000</a:t>
            </a:r>
          </a:p>
        </p:txBody>
      </p:sp>
      <p:sp>
        <p:nvSpPr>
          <p:cNvPr id="564235" name="Line 11">
            <a:extLst>
              <a:ext uri="{FF2B5EF4-FFF2-40B4-BE49-F238E27FC236}">
                <a16:creationId xmlns:a16="http://schemas.microsoft.com/office/drawing/2014/main" id="{A5C779E2-8C4E-4042-A223-3B34B6BA6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7800" y="1552575"/>
            <a:ext cx="0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sp>
        <p:nvSpPr>
          <p:cNvPr id="564236" name="Line 12">
            <a:extLst>
              <a:ext uri="{FF2B5EF4-FFF2-40B4-BE49-F238E27FC236}">
                <a16:creationId xmlns:a16="http://schemas.microsoft.com/office/drawing/2014/main" id="{C60C56B8-2FFF-411F-B571-62E4DE2D2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1552575"/>
            <a:ext cx="0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sp>
        <p:nvSpPr>
          <p:cNvPr id="564237" name="Line 13">
            <a:extLst>
              <a:ext uri="{FF2B5EF4-FFF2-40B4-BE49-F238E27FC236}">
                <a16:creationId xmlns:a16="http://schemas.microsoft.com/office/drawing/2014/main" id="{86BD3636-D2EC-4627-9674-B642266EC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6525" y="1571625"/>
            <a:ext cx="0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sp>
        <p:nvSpPr>
          <p:cNvPr id="564238" name="Line 14">
            <a:extLst>
              <a:ext uri="{FF2B5EF4-FFF2-40B4-BE49-F238E27FC236}">
                <a16:creationId xmlns:a16="http://schemas.microsoft.com/office/drawing/2014/main" id="{0BF469A4-91AB-4470-A51B-EE0D0C4FA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600" y="1552575"/>
            <a:ext cx="0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sp>
        <p:nvSpPr>
          <p:cNvPr id="564239" name="Line 15">
            <a:extLst>
              <a:ext uri="{FF2B5EF4-FFF2-40B4-BE49-F238E27FC236}">
                <a16:creationId xmlns:a16="http://schemas.microsoft.com/office/drawing/2014/main" id="{9A9ADC98-13FB-4E83-A7F5-5AE598D62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075" y="1552575"/>
            <a:ext cx="0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sp>
        <p:nvSpPr>
          <p:cNvPr id="564240" name="Rectangle 16">
            <a:extLst>
              <a:ext uri="{FF2B5EF4-FFF2-40B4-BE49-F238E27FC236}">
                <a16:creationId xmlns:a16="http://schemas.microsoft.com/office/drawing/2014/main" id="{4B7D4E82-715F-426D-A405-8184A478D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5" y="1504950"/>
            <a:ext cx="219075" cy="600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grpSp>
        <p:nvGrpSpPr>
          <p:cNvPr id="564241" name="Group 17">
            <a:extLst>
              <a:ext uri="{FF2B5EF4-FFF2-40B4-BE49-F238E27FC236}">
                <a16:creationId xmlns:a16="http://schemas.microsoft.com/office/drawing/2014/main" id="{A8206814-8331-469E-914B-2B18498C2B00}"/>
              </a:ext>
            </a:extLst>
          </p:cNvPr>
          <p:cNvGrpSpPr>
            <a:grpSpLocks/>
          </p:cNvGrpSpPr>
          <p:nvPr/>
        </p:nvGrpSpPr>
        <p:grpSpPr bwMode="auto">
          <a:xfrm>
            <a:off x="4159250" y="3251200"/>
            <a:ext cx="4248150" cy="660400"/>
            <a:chOff x="3006" y="1208"/>
            <a:chExt cx="2676" cy="416"/>
          </a:xfrm>
        </p:grpSpPr>
        <p:sp>
          <p:nvSpPr>
            <p:cNvPr id="564242" name="Rectangle 18">
              <a:extLst>
                <a:ext uri="{FF2B5EF4-FFF2-40B4-BE49-F238E27FC236}">
                  <a16:creationId xmlns:a16="http://schemas.microsoft.com/office/drawing/2014/main" id="{930E8F21-88E1-4E63-A0BE-6C2A98BD2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64243" name="Rectangle 19">
              <a:extLst>
                <a:ext uri="{FF2B5EF4-FFF2-40B4-BE49-F238E27FC236}">
                  <a16:creationId xmlns:a16="http://schemas.microsoft.com/office/drawing/2014/main" id="{3BC27638-8C81-451E-AB48-7ADC4ED9D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endParaRPr>
            </a:p>
          </p:txBody>
        </p:sp>
        <p:sp>
          <p:nvSpPr>
            <p:cNvPr id="564244" name="Text Box 20">
              <a:extLst>
                <a:ext uri="{FF2B5EF4-FFF2-40B4-BE49-F238E27FC236}">
                  <a16:creationId xmlns:a16="http://schemas.microsoft.com/office/drawing/2014/main" id="{3694E8E3-578C-44CD-B7AC-6F813CD59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ID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=x</a:t>
              </a:r>
            </a:p>
          </p:txBody>
        </p:sp>
        <p:sp>
          <p:nvSpPr>
            <p:cNvPr id="564245" name="Text Box 21">
              <a:extLst>
                <a:ext uri="{FF2B5EF4-FFF2-40B4-BE49-F238E27FC236}">
                  <a16:creationId xmlns:a16="http://schemas.microsoft.com/office/drawing/2014/main" id="{3622DF4A-2E5A-4E0D-81C5-72EDB0E97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" y="1220"/>
              <a:ext cx="5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offset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=0</a:t>
              </a:r>
            </a:p>
          </p:txBody>
        </p:sp>
        <p:sp>
          <p:nvSpPr>
            <p:cNvPr id="564246" name="Text Box 22">
              <a:extLst>
                <a:ext uri="{FF2B5EF4-FFF2-40B4-BE49-F238E27FC236}">
                  <a16:creationId xmlns:a16="http://schemas.microsoft.com/office/drawing/2014/main" id="{88789EFE-9628-4BED-BDCC-B01FD40F7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0" y="1220"/>
              <a:ext cx="67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fragflag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=1</a:t>
              </a:r>
            </a:p>
          </p:txBody>
        </p:sp>
        <p:sp>
          <p:nvSpPr>
            <p:cNvPr id="564247" name="Text Box 23">
              <a:extLst>
                <a:ext uri="{FF2B5EF4-FFF2-40B4-BE49-F238E27FC236}">
                  <a16:creationId xmlns:a16="http://schemas.microsoft.com/office/drawing/2014/main" id="{030AB5B1-DAD7-45DF-8F26-036454A5F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length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=1400</a:t>
              </a:r>
            </a:p>
          </p:txBody>
        </p:sp>
        <p:sp>
          <p:nvSpPr>
            <p:cNvPr id="564248" name="Line 24">
              <a:extLst>
                <a:ext uri="{FF2B5EF4-FFF2-40B4-BE49-F238E27FC236}">
                  <a16:creationId xmlns:a16="http://schemas.microsoft.com/office/drawing/2014/main" id="{26828C8E-4D63-4221-B2A4-49AACC634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endParaRPr>
            </a:p>
          </p:txBody>
        </p:sp>
        <p:sp>
          <p:nvSpPr>
            <p:cNvPr id="564249" name="Line 25">
              <a:extLst>
                <a:ext uri="{FF2B5EF4-FFF2-40B4-BE49-F238E27FC236}">
                  <a16:creationId xmlns:a16="http://schemas.microsoft.com/office/drawing/2014/main" id="{B1BEA592-7CF1-4F63-AFD1-C81E388FF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endParaRPr>
            </a:p>
          </p:txBody>
        </p:sp>
        <p:sp>
          <p:nvSpPr>
            <p:cNvPr id="564250" name="Line 26">
              <a:extLst>
                <a:ext uri="{FF2B5EF4-FFF2-40B4-BE49-F238E27FC236}">
                  <a16:creationId xmlns:a16="http://schemas.microsoft.com/office/drawing/2014/main" id="{2A312A79-3834-4CAC-B0E9-EB7C4DCDC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endParaRPr>
            </a:p>
          </p:txBody>
        </p:sp>
        <p:sp>
          <p:nvSpPr>
            <p:cNvPr id="564251" name="Line 27">
              <a:extLst>
                <a:ext uri="{FF2B5EF4-FFF2-40B4-BE49-F238E27FC236}">
                  <a16:creationId xmlns:a16="http://schemas.microsoft.com/office/drawing/2014/main" id="{90426533-BE79-4424-B772-4DCBECB89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endParaRPr>
            </a:p>
          </p:txBody>
        </p:sp>
        <p:sp>
          <p:nvSpPr>
            <p:cNvPr id="564252" name="Line 28">
              <a:extLst>
                <a:ext uri="{FF2B5EF4-FFF2-40B4-BE49-F238E27FC236}">
                  <a16:creationId xmlns:a16="http://schemas.microsoft.com/office/drawing/2014/main" id="{403EBDE4-2BAF-4C63-9D2E-B47F01CBF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endParaRPr>
            </a:p>
          </p:txBody>
        </p:sp>
        <p:sp>
          <p:nvSpPr>
            <p:cNvPr id="564253" name="Rectangle 29">
              <a:extLst>
                <a:ext uri="{FF2B5EF4-FFF2-40B4-BE49-F238E27FC236}">
                  <a16:creationId xmlns:a16="http://schemas.microsoft.com/office/drawing/2014/main" id="{A3232B29-5A5C-4B63-B4C1-5BEDD4745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endParaRPr>
            </a:p>
          </p:txBody>
        </p:sp>
      </p:grpSp>
      <p:grpSp>
        <p:nvGrpSpPr>
          <p:cNvPr id="564254" name="Group 30">
            <a:extLst>
              <a:ext uri="{FF2B5EF4-FFF2-40B4-BE49-F238E27FC236}">
                <a16:creationId xmlns:a16="http://schemas.microsoft.com/office/drawing/2014/main" id="{52EFBCD0-AD15-40BA-8499-28298551B5E9}"/>
              </a:ext>
            </a:extLst>
          </p:cNvPr>
          <p:cNvGrpSpPr>
            <a:grpSpLocks/>
          </p:cNvGrpSpPr>
          <p:nvPr/>
        </p:nvGrpSpPr>
        <p:grpSpPr bwMode="auto">
          <a:xfrm>
            <a:off x="4159250" y="4051300"/>
            <a:ext cx="4248150" cy="660400"/>
            <a:chOff x="3006" y="1208"/>
            <a:chExt cx="2676" cy="416"/>
          </a:xfrm>
        </p:grpSpPr>
        <p:sp>
          <p:nvSpPr>
            <p:cNvPr id="564255" name="Rectangle 31">
              <a:extLst>
                <a:ext uri="{FF2B5EF4-FFF2-40B4-BE49-F238E27FC236}">
                  <a16:creationId xmlns:a16="http://schemas.microsoft.com/office/drawing/2014/main" id="{235CE507-DBAF-4806-BCFD-F7565084D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64256" name="Rectangle 32">
              <a:extLst>
                <a:ext uri="{FF2B5EF4-FFF2-40B4-BE49-F238E27FC236}">
                  <a16:creationId xmlns:a16="http://schemas.microsoft.com/office/drawing/2014/main" id="{58CB5608-31F7-466D-AF9C-6C39F01BF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endParaRPr>
            </a:p>
          </p:txBody>
        </p:sp>
        <p:sp>
          <p:nvSpPr>
            <p:cNvPr id="564257" name="Text Box 33">
              <a:extLst>
                <a:ext uri="{FF2B5EF4-FFF2-40B4-BE49-F238E27FC236}">
                  <a16:creationId xmlns:a16="http://schemas.microsoft.com/office/drawing/2014/main" id="{331FF92C-003E-4DAE-9E9E-05D564E07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ID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=x</a:t>
              </a:r>
            </a:p>
          </p:txBody>
        </p:sp>
        <p:sp>
          <p:nvSpPr>
            <p:cNvPr id="564258" name="Text Box 34">
              <a:extLst>
                <a:ext uri="{FF2B5EF4-FFF2-40B4-BE49-F238E27FC236}">
                  <a16:creationId xmlns:a16="http://schemas.microsoft.com/office/drawing/2014/main" id="{9B309990-DD31-401C-B766-4606849F3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" y="1220"/>
              <a:ext cx="5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offset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=175</a:t>
              </a:r>
            </a:p>
          </p:txBody>
        </p:sp>
        <p:sp>
          <p:nvSpPr>
            <p:cNvPr id="564259" name="Text Box 35">
              <a:extLst>
                <a:ext uri="{FF2B5EF4-FFF2-40B4-BE49-F238E27FC236}">
                  <a16:creationId xmlns:a16="http://schemas.microsoft.com/office/drawing/2014/main" id="{394AD85C-1746-4E7D-8D73-BB2E4FD73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0" y="1220"/>
              <a:ext cx="67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fragflag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=1</a:t>
              </a:r>
            </a:p>
          </p:txBody>
        </p:sp>
        <p:sp>
          <p:nvSpPr>
            <p:cNvPr id="564260" name="Text Box 36">
              <a:extLst>
                <a:ext uri="{FF2B5EF4-FFF2-40B4-BE49-F238E27FC236}">
                  <a16:creationId xmlns:a16="http://schemas.microsoft.com/office/drawing/2014/main" id="{D2E872DC-9FB7-4BEE-AD67-D34DB921D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length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=1400</a:t>
              </a:r>
            </a:p>
          </p:txBody>
        </p:sp>
        <p:sp>
          <p:nvSpPr>
            <p:cNvPr id="564261" name="Line 37">
              <a:extLst>
                <a:ext uri="{FF2B5EF4-FFF2-40B4-BE49-F238E27FC236}">
                  <a16:creationId xmlns:a16="http://schemas.microsoft.com/office/drawing/2014/main" id="{86EF5ECE-3F56-495A-94D0-2575B29AD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endParaRPr>
            </a:p>
          </p:txBody>
        </p:sp>
        <p:sp>
          <p:nvSpPr>
            <p:cNvPr id="564262" name="Line 38">
              <a:extLst>
                <a:ext uri="{FF2B5EF4-FFF2-40B4-BE49-F238E27FC236}">
                  <a16:creationId xmlns:a16="http://schemas.microsoft.com/office/drawing/2014/main" id="{D5E97095-1DA2-439E-9825-C5D753415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endParaRPr>
            </a:p>
          </p:txBody>
        </p:sp>
        <p:sp>
          <p:nvSpPr>
            <p:cNvPr id="564263" name="Line 39">
              <a:extLst>
                <a:ext uri="{FF2B5EF4-FFF2-40B4-BE49-F238E27FC236}">
                  <a16:creationId xmlns:a16="http://schemas.microsoft.com/office/drawing/2014/main" id="{703572D7-28CF-495E-949C-E0ED85EB9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endParaRPr>
            </a:p>
          </p:txBody>
        </p:sp>
        <p:sp>
          <p:nvSpPr>
            <p:cNvPr id="564264" name="Line 40">
              <a:extLst>
                <a:ext uri="{FF2B5EF4-FFF2-40B4-BE49-F238E27FC236}">
                  <a16:creationId xmlns:a16="http://schemas.microsoft.com/office/drawing/2014/main" id="{5D337BE0-9125-4FC4-912D-0A127E900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endParaRPr>
            </a:p>
          </p:txBody>
        </p:sp>
        <p:sp>
          <p:nvSpPr>
            <p:cNvPr id="564265" name="Line 41">
              <a:extLst>
                <a:ext uri="{FF2B5EF4-FFF2-40B4-BE49-F238E27FC236}">
                  <a16:creationId xmlns:a16="http://schemas.microsoft.com/office/drawing/2014/main" id="{A2AE6D2C-0CA0-46DB-B893-8450F4DB7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endParaRPr>
            </a:p>
          </p:txBody>
        </p:sp>
        <p:sp>
          <p:nvSpPr>
            <p:cNvPr id="564266" name="Rectangle 42">
              <a:extLst>
                <a:ext uri="{FF2B5EF4-FFF2-40B4-BE49-F238E27FC236}">
                  <a16:creationId xmlns:a16="http://schemas.microsoft.com/office/drawing/2014/main" id="{C6D9281A-A3A0-45B1-8E8E-541ED4011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endParaRPr>
            </a:p>
          </p:txBody>
        </p:sp>
      </p:grpSp>
      <p:grpSp>
        <p:nvGrpSpPr>
          <p:cNvPr id="564267" name="Group 43">
            <a:extLst>
              <a:ext uri="{FF2B5EF4-FFF2-40B4-BE49-F238E27FC236}">
                <a16:creationId xmlns:a16="http://schemas.microsoft.com/office/drawing/2014/main" id="{FC4B7FC9-87C3-4A6A-8D90-4145F05AAF64}"/>
              </a:ext>
            </a:extLst>
          </p:cNvPr>
          <p:cNvGrpSpPr>
            <a:grpSpLocks/>
          </p:cNvGrpSpPr>
          <p:nvPr/>
        </p:nvGrpSpPr>
        <p:grpSpPr bwMode="auto">
          <a:xfrm>
            <a:off x="4149725" y="4879975"/>
            <a:ext cx="4248150" cy="660400"/>
            <a:chOff x="3006" y="1208"/>
            <a:chExt cx="2676" cy="416"/>
          </a:xfrm>
        </p:grpSpPr>
        <p:sp>
          <p:nvSpPr>
            <p:cNvPr id="564268" name="Rectangle 44">
              <a:extLst>
                <a:ext uri="{FF2B5EF4-FFF2-40B4-BE49-F238E27FC236}">
                  <a16:creationId xmlns:a16="http://schemas.microsoft.com/office/drawing/2014/main" id="{E062230D-60F9-479F-8A98-5036E9006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64269" name="Rectangle 45">
              <a:extLst>
                <a:ext uri="{FF2B5EF4-FFF2-40B4-BE49-F238E27FC236}">
                  <a16:creationId xmlns:a16="http://schemas.microsoft.com/office/drawing/2014/main" id="{F9C78D7A-C058-4E64-9608-F1141AF4A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endParaRPr>
            </a:p>
          </p:txBody>
        </p:sp>
        <p:sp>
          <p:nvSpPr>
            <p:cNvPr id="564270" name="Text Box 46">
              <a:extLst>
                <a:ext uri="{FF2B5EF4-FFF2-40B4-BE49-F238E27FC236}">
                  <a16:creationId xmlns:a16="http://schemas.microsoft.com/office/drawing/2014/main" id="{4AEB34D1-CAC1-4FC8-B9DA-BBAD50EC3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ID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=x</a:t>
              </a:r>
            </a:p>
          </p:txBody>
        </p:sp>
        <p:sp>
          <p:nvSpPr>
            <p:cNvPr id="564271" name="Text Box 47">
              <a:extLst>
                <a:ext uri="{FF2B5EF4-FFF2-40B4-BE49-F238E27FC236}">
                  <a16:creationId xmlns:a16="http://schemas.microsoft.com/office/drawing/2014/main" id="{22709A79-BD30-4C18-9449-273FA179E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" y="1220"/>
              <a:ext cx="5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offset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=350</a:t>
              </a:r>
            </a:p>
          </p:txBody>
        </p:sp>
        <p:sp>
          <p:nvSpPr>
            <p:cNvPr id="564272" name="Text Box 48">
              <a:extLst>
                <a:ext uri="{FF2B5EF4-FFF2-40B4-BE49-F238E27FC236}">
                  <a16:creationId xmlns:a16="http://schemas.microsoft.com/office/drawing/2014/main" id="{DAE2D62E-420A-44C0-9F82-C9F43514E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0" y="1220"/>
              <a:ext cx="67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fragflag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=0</a:t>
              </a:r>
            </a:p>
          </p:txBody>
        </p:sp>
        <p:sp>
          <p:nvSpPr>
            <p:cNvPr id="564273" name="Text Box 49">
              <a:extLst>
                <a:ext uri="{FF2B5EF4-FFF2-40B4-BE49-F238E27FC236}">
                  <a16:creationId xmlns:a16="http://schemas.microsoft.com/office/drawing/2014/main" id="{E21AD145-789F-4C7E-B8A6-038474413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length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굴림" panose="020B0600000101010101" pitchFamily="50" charset="-127"/>
                  <a:cs typeface="+mn-cs"/>
                </a:rPr>
                <a:t>=1200</a:t>
              </a:r>
            </a:p>
          </p:txBody>
        </p:sp>
        <p:sp>
          <p:nvSpPr>
            <p:cNvPr id="564274" name="Line 50">
              <a:extLst>
                <a:ext uri="{FF2B5EF4-FFF2-40B4-BE49-F238E27FC236}">
                  <a16:creationId xmlns:a16="http://schemas.microsoft.com/office/drawing/2014/main" id="{9F01ABB9-F97B-4F37-8DDA-ED8496E95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endParaRPr>
            </a:p>
          </p:txBody>
        </p:sp>
        <p:sp>
          <p:nvSpPr>
            <p:cNvPr id="564275" name="Line 51">
              <a:extLst>
                <a:ext uri="{FF2B5EF4-FFF2-40B4-BE49-F238E27FC236}">
                  <a16:creationId xmlns:a16="http://schemas.microsoft.com/office/drawing/2014/main" id="{6335BAFE-93C0-4BFD-8F38-C43E3170D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endParaRPr>
            </a:p>
          </p:txBody>
        </p:sp>
        <p:sp>
          <p:nvSpPr>
            <p:cNvPr id="564276" name="Line 52">
              <a:extLst>
                <a:ext uri="{FF2B5EF4-FFF2-40B4-BE49-F238E27FC236}">
                  <a16:creationId xmlns:a16="http://schemas.microsoft.com/office/drawing/2014/main" id="{9B890A36-269B-4009-AAB5-0FDDF5E4D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endParaRPr>
            </a:p>
          </p:txBody>
        </p:sp>
        <p:sp>
          <p:nvSpPr>
            <p:cNvPr id="564277" name="Line 53">
              <a:extLst>
                <a:ext uri="{FF2B5EF4-FFF2-40B4-BE49-F238E27FC236}">
                  <a16:creationId xmlns:a16="http://schemas.microsoft.com/office/drawing/2014/main" id="{1B38B8F3-1BF3-45BE-A4ED-3B439940A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endParaRPr>
            </a:p>
          </p:txBody>
        </p:sp>
        <p:sp>
          <p:nvSpPr>
            <p:cNvPr id="564278" name="Line 54">
              <a:extLst>
                <a:ext uri="{FF2B5EF4-FFF2-40B4-BE49-F238E27FC236}">
                  <a16:creationId xmlns:a16="http://schemas.microsoft.com/office/drawing/2014/main" id="{FFA561C3-786C-41C7-B5B6-3EF8F9542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endParaRPr>
            </a:p>
          </p:txBody>
        </p:sp>
        <p:sp>
          <p:nvSpPr>
            <p:cNvPr id="564279" name="Rectangle 55">
              <a:extLst>
                <a:ext uri="{FF2B5EF4-FFF2-40B4-BE49-F238E27FC236}">
                  <a16:creationId xmlns:a16="http://schemas.microsoft.com/office/drawing/2014/main" id="{CE1465A0-8E2D-444F-97CC-63E3A124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endParaRPr>
            </a:p>
          </p:txBody>
        </p:sp>
      </p:grpSp>
      <p:sp>
        <p:nvSpPr>
          <p:cNvPr id="564280" name="Freeform 56">
            <a:extLst>
              <a:ext uri="{FF2B5EF4-FFF2-40B4-BE49-F238E27FC236}">
                <a16:creationId xmlns:a16="http://schemas.microsoft.com/office/drawing/2014/main" id="{F64136F1-ADA7-439B-A85B-728C2E7E10AD}"/>
              </a:ext>
            </a:extLst>
          </p:cNvPr>
          <p:cNvSpPr>
            <a:spLocks/>
          </p:cNvSpPr>
          <p:nvPr/>
        </p:nvSpPr>
        <p:spPr bwMode="auto">
          <a:xfrm>
            <a:off x="3721100" y="2257425"/>
            <a:ext cx="333375" cy="2162175"/>
          </a:xfrm>
          <a:custGeom>
            <a:avLst/>
            <a:gdLst>
              <a:gd name="T0" fmla="*/ 0 w 210"/>
              <a:gd name="T1" fmla="*/ 0 h 1362"/>
              <a:gd name="T2" fmla="*/ 0 w 210"/>
              <a:gd name="T3" fmla="*/ 1362 h 1362"/>
              <a:gd name="T4" fmla="*/ 210 w 210"/>
              <a:gd name="T5" fmla="*/ 858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" h="1362">
                <a:moveTo>
                  <a:pt x="0" y="0"/>
                </a:moveTo>
                <a:lnTo>
                  <a:pt x="0" y="1362"/>
                </a:lnTo>
                <a:lnTo>
                  <a:pt x="210" y="858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sp>
        <p:nvSpPr>
          <p:cNvPr id="564281" name="Line 57">
            <a:extLst>
              <a:ext uri="{FF2B5EF4-FFF2-40B4-BE49-F238E27FC236}">
                <a16:creationId xmlns:a16="http://schemas.microsoft.com/office/drawing/2014/main" id="{E9B25987-A47D-4D6C-8995-E55CEAC3B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1100" y="4391025"/>
            <a:ext cx="3619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sp>
        <p:nvSpPr>
          <p:cNvPr id="564282" name="Line 58">
            <a:extLst>
              <a:ext uri="{FF2B5EF4-FFF2-40B4-BE49-F238E27FC236}">
                <a16:creationId xmlns:a16="http://schemas.microsoft.com/office/drawing/2014/main" id="{AC096515-F2D8-40A9-A149-6B0C713DA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0625" y="4400550"/>
            <a:ext cx="333375" cy="790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sp>
        <p:nvSpPr>
          <p:cNvPr id="564283" name="Text Box 59">
            <a:extLst>
              <a:ext uri="{FF2B5EF4-FFF2-40B4-BE49-F238E27FC236}">
                <a16:creationId xmlns:a16="http://schemas.microsoft.com/office/drawing/2014/main" id="{511FFE9F-44F3-40DB-BF79-E14FA42AA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91000"/>
            <a:ext cx="3267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굴림" panose="020B0600000101010101" pitchFamily="50" charset="-127"/>
                <a:cs typeface="+mn-cs"/>
              </a:rPr>
              <a:t>One large datagram becomes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굴림" panose="020B0600000101010101" pitchFamily="50" charset="-127"/>
                <a:cs typeface="+mn-cs"/>
              </a:rPr>
              <a:t>several smaller datagrams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64284" name="Rectangle 60">
            <a:extLst>
              <a:ext uri="{FF2B5EF4-FFF2-40B4-BE49-F238E27FC236}">
                <a16:creationId xmlns:a16="http://schemas.microsoft.com/office/drawing/2014/main" id="{6160C268-9624-4A13-A2F3-150EC1A97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1" lang="en-US" altLang="ko-KR" sz="20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Example</a:t>
            </a:r>
            <a:endParaRPr kumimoji="1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1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4000 byte datagram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1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MTU = 1400 bytes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endParaRPr kumimoji="1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64285" name="Line 61">
            <a:extLst>
              <a:ext uri="{FF2B5EF4-FFF2-40B4-BE49-F238E27FC236}">
                <a16:creationId xmlns:a16="http://schemas.microsoft.com/office/drawing/2014/main" id="{3FE90CBB-C5B7-4EAA-AC37-57231A0B5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37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sp>
        <p:nvSpPr>
          <p:cNvPr id="564286" name="Line 62">
            <a:extLst>
              <a:ext uri="{FF2B5EF4-FFF2-40B4-BE49-F238E27FC236}">
                <a16:creationId xmlns:a16="http://schemas.microsoft.com/office/drawing/2014/main" id="{FD5DEFF8-07C3-4E8B-AEDA-95E5A3934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37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sp>
        <p:nvSpPr>
          <p:cNvPr id="564287" name="Text Box 63">
            <a:extLst>
              <a:ext uri="{FF2B5EF4-FFF2-40B4-BE49-F238E27FC236}">
                <a16:creationId xmlns:a16="http://schemas.microsoft.com/office/drawing/2014/main" id="{1259DB50-51C9-4AA1-8827-1AACE6190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066800"/>
            <a:ext cx="614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3 bits</a:t>
            </a:r>
          </a:p>
        </p:txBody>
      </p:sp>
      <p:sp>
        <p:nvSpPr>
          <p:cNvPr id="564288" name="Text Box 64">
            <a:extLst>
              <a:ext uri="{FF2B5EF4-FFF2-40B4-BE49-F238E27FC236}">
                <a16:creationId xmlns:a16="http://schemas.microsoft.com/office/drawing/2014/main" id="{62CBF07D-4FA6-46C8-AA94-057C4BAD6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066800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13 bits</a:t>
            </a:r>
          </a:p>
        </p:txBody>
      </p:sp>
      <p:sp>
        <p:nvSpPr>
          <p:cNvPr id="564292" name="Line 68">
            <a:extLst>
              <a:ext uri="{FF2B5EF4-FFF2-40B4-BE49-F238E27FC236}">
                <a16:creationId xmlns:a16="http://schemas.microsoft.com/office/drawing/2014/main" id="{6B2BE63D-44E8-4FED-ADCF-2C289F695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524000"/>
            <a:ext cx="0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sp>
        <p:nvSpPr>
          <p:cNvPr id="564294" name="Line 70">
            <a:extLst>
              <a:ext uri="{FF2B5EF4-FFF2-40B4-BE49-F238E27FC236}">
                <a16:creationId xmlns:a16="http://schemas.microsoft.com/office/drawing/2014/main" id="{577F3F66-DBB5-4685-A4D8-A698B850B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524000"/>
            <a:ext cx="0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sp>
        <p:nvSpPr>
          <p:cNvPr id="564296" name="Line 72">
            <a:extLst>
              <a:ext uri="{FF2B5EF4-FFF2-40B4-BE49-F238E27FC236}">
                <a16:creationId xmlns:a16="http://schemas.microsoft.com/office/drawing/2014/main" id="{D5D679EE-F3A6-4E40-8435-F56A7AD5FA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1981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sp>
        <p:nvSpPr>
          <p:cNvPr id="564297" name="Text Box 73">
            <a:extLst>
              <a:ext uri="{FF2B5EF4-FFF2-40B4-BE49-F238E27FC236}">
                <a16:creationId xmlns:a16="http://schemas.microsoft.com/office/drawing/2014/main" id="{96D6D7A0-C4D8-4F14-BEA1-96C427B9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362200"/>
            <a:ext cx="895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Reserved</a:t>
            </a:r>
          </a:p>
        </p:txBody>
      </p:sp>
      <p:sp>
        <p:nvSpPr>
          <p:cNvPr id="564298" name="Line 74">
            <a:extLst>
              <a:ext uri="{FF2B5EF4-FFF2-40B4-BE49-F238E27FC236}">
                <a16:creationId xmlns:a16="http://schemas.microsoft.com/office/drawing/2014/main" id="{1232415E-E0B2-409F-9A10-42E08A6DAA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sp>
        <p:nvSpPr>
          <p:cNvPr id="564299" name="Text Box 75">
            <a:extLst>
              <a:ext uri="{FF2B5EF4-FFF2-40B4-BE49-F238E27FC236}">
                <a16:creationId xmlns:a16="http://schemas.microsoft.com/office/drawing/2014/main" id="{3B3DD775-B287-40F6-9C97-550F23346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514600"/>
            <a:ext cx="12541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Frag./no frag.</a:t>
            </a:r>
          </a:p>
        </p:txBody>
      </p:sp>
      <p:sp>
        <p:nvSpPr>
          <p:cNvPr id="564300" name="Text Box 76">
            <a:extLst>
              <a:ext uri="{FF2B5EF4-FFF2-40B4-BE49-F238E27FC236}">
                <a16:creationId xmlns:a16="http://schemas.microsoft.com/office/drawing/2014/main" id="{2BF0610B-5BE3-4F99-85D4-10291F15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514600"/>
            <a:ext cx="157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More fragment bit</a:t>
            </a:r>
          </a:p>
        </p:txBody>
      </p:sp>
      <p:sp>
        <p:nvSpPr>
          <p:cNvPr id="564301" name="Line 77">
            <a:extLst>
              <a:ext uri="{FF2B5EF4-FFF2-40B4-BE49-F238E27FC236}">
                <a16:creationId xmlns:a16="http://schemas.microsoft.com/office/drawing/2014/main" id="{C15171DA-3ECE-40B9-94D4-C54D002885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9800" y="1981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sp>
        <p:nvSpPr>
          <p:cNvPr id="564302" name="Text Box 78">
            <a:extLst>
              <a:ext uri="{FF2B5EF4-FFF2-40B4-BE49-F238E27FC236}">
                <a16:creationId xmlns:a16="http://schemas.microsoft.com/office/drawing/2014/main" id="{2FCC2169-F77F-47A9-8424-DF5F6E7A1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5822950"/>
            <a:ext cx="2603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Offset*8=byte offset</a:t>
            </a:r>
          </a:p>
        </p:txBody>
      </p:sp>
      <p:sp>
        <p:nvSpPr>
          <p:cNvPr id="564303" name="Line 79">
            <a:extLst>
              <a:ext uri="{FF2B5EF4-FFF2-40B4-BE49-F238E27FC236}">
                <a16:creationId xmlns:a16="http://schemas.microsoft.com/office/drawing/2014/main" id="{786910E0-A965-421C-B67F-DEF734AB9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pic>
        <p:nvPicPr>
          <p:cNvPr id="75" name="Picture 10">
            <a:extLst>
              <a:ext uri="{FF2B5EF4-FFF2-40B4-BE49-F238E27FC236}">
                <a16:creationId xmlns:a16="http://schemas.microsoft.com/office/drawing/2014/main" id="{E5BBA496-4325-4F12-8F58-532848BEAA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94"/>
          <a:stretch/>
        </p:blipFill>
        <p:spPr bwMode="auto">
          <a:xfrm>
            <a:off x="256716" y="5259374"/>
            <a:ext cx="2434958" cy="137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Rectangle 13">
            <a:extLst>
              <a:ext uri="{FF2B5EF4-FFF2-40B4-BE49-F238E27FC236}">
                <a16:creationId xmlns:a16="http://schemas.microsoft.com/office/drawing/2014/main" id="{1B4664FE-D3F8-4A80-982A-ACDBD8674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0" y="5526516"/>
            <a:ext cx="2749090" cy="22771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7B223-154B-4CA9-8945-ACE888A7BCA3}"/>
              </a:ext>
            </a:extLst>
          </p:cNvPr>
          <p:cNvSpPr txBox="1"/>
          <p:nvPr/>
        </p:nvSpPr>
        <p:spPr>
          <a:xfrm>
            <a:off x="2644142" y="57970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rPr>
              <a:t> 0000 0101 0111 1000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28AF8A-3201-4D6F-AE62-CF905E51B5D0}"/>
              </a:ext>
            </a:extLst>
          </p:cNvPr>
          <p:cNvSpPr txBox="1"/>
          <p:nvPr/>
        </p:nvSpPr>
        <p:spPr>
          <a:xfrm>
            <a:off x="3081619" y="622506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rPr>
              <a:t> 0000 0101 0111 1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9C434A0-91B9-423C-985A-94ED510B2326}"/>
              </a:ext>
            </a:extLst>
          </p:cNvPr>
          <p:cNvSpPr txBox="1"/>
          <p:nvPr/>
        </p:nvSpPr>
        <p:spPr>
          <a:xfrm>
            <a:off x="5213527" y="547681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6AF4A5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rPr>
              <a:t>1400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6AF4A5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6E2DE9-65E1-4CB7-A98B-3FC6ABADFA9F}"/>
              </a:ext>
            </a:extLst>
          </p:cNvPr>
          <p:cNvSpPr txBox="1"/>
          <p:nvPr/>
        </p:nvSpPr>
        <p:spPr>
          <a:xfrm>
            <a:off x="5345176" y="601419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6AF4A5"/>
                </a:solidFill>
                <a:effectLst/>
                <a:uLnTx/>
                <a:uFillTx/>
                <a:latin typeface="Tahoma" panose="020B0604030504040204" pitchFamily="34" charset="0"/>
                <a:ea typeface="굴림"/>
                <a:cs typeface="+mn-cs"/>
              </a:rPr>
              <a:t>175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6AF4A5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B0CC05-5711-482D-BCEB-119040948D18}"/>
              </a:ext>
            </a:extLst>
          </p:cNvPr>
          <p:cNvCxnSpPr>
            <a:cxnSpLocks/>
          </p:cNvCxnSpPr>
          <p:nvPr/>
        </p:nvCxnSpPr>
        <p:spPr bwMode="auto">
          <a:xfrm flipH="1">
            <a:off x="4514851" y="5715000"/>
            <a:ext cx="722312" cy="140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236C4FF-8993-4EA1-BF4F-2DFAA486DDDB}"/>
              </a:ext>
            </a:extLst>
          </p:cNvPr>
          <p:cNvCxnSpPr>
            <a:cxnSpLocks/>
          </p:cNvCxnSpPr>
          <p:nvPr/>
        </p:nvCxnSpPr>
        <p:spPr bwMode="auto">
          <a:xfrm flipH="1">
            <a:off x="4821238" y="6187916"/>
            <a:ext cx="558800" cy="55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A2F00D-CE38-4711-AE93-77F756B84874}"/>
              </a:ext>
            </a:extLst>
          </p:cNvPr>
          <p:cNvSpPr/>
          <p:nvPr/>
        </p:nvSpPr>
        <p:spPr bwMode="auto">
          <a:xfrm>
            <a:off x="4907445" y="5841484"/>
            <a:ext cx="443405" cy="324882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496"/>
    </mc:Choice>
    <mc:Fallback>
      <p:transition spd="slow" advTm="548496"/>
    </mc:Fallback>
  </mc:AlternateContent>
  <p:extLst>
    <p:ext uri="{3A86A75C-4F4B-4683-9AE1-C65F6400EC91}">
      <p14:laserTraceLst xmlns:p14="http://schemas.microsoft.com/office/powerpoint/2010/main">
        <p14:tracePtLst>
          <p14:tracePt t="749" x="749300" y="1454150"/>
          <p14:tracePt t="758" x="742950" y="1454150"/>
          <p14:tracePt t="776" x="723900" y="1428750"/>
          <p14:tracePt t="781" x="711200" y="1422400"/>
          <p14:tracePt t="793" x="692150" y="1409700"/>
          <p14:tracePt t="809" x="647700" y="1377950"/>
          <p14:tracePt t="827" x="615950" y="1358900"/>
          <p14:tracePt t="842" x="584200" y="1333500"/>
          <p14:tracePt t="858" x="565150" y="1314450"/>
          <p14:tracePt t="875" x="546100" y="1289050"/>
          <p14:tracePt t="894" x="520700" y="1238250"/>
          <p14:tracePt t="909" x="514350" y="1231900"/>
          <p14:tracePt t="925" x="495300" y="1187450"/>
          <p14:tracePt t="942" x="488950" y="1168400"/>
          <p14:tracePt t="958" x="476250" y="1155700"/>
          <p14:tracePt t="975" x="469900" y="1130300"/>
          <p14:tracePt t="992" x="463550" y="1085850"/>
          <p14:tracePt t="1009" x="457200" y="1028700"/>
          <p14:tracePt t="1026" x="444500" y="971550"/>
          <p14:tracePt t="1042" x="431800" y="933450"/>
          <p14:tracePt t="1059" x="431800" y="901700"/>
          <p14:tracePt t="1078" x="431800" y="857250"/>
          <p14:tracePt t="1092" x="431800" y="844550"/>
          <p14:tracePt t="1109" x="431800" y="793750"/>
          <p14:tracePt t="1125" x="431800" y="768350"/>
          <p14:tracePt t="1144" x="431800" y="749300"/>
          <p14:tracePt t="1159" x="444500" y="723900"/>
          <p14:tracePt t="1175" x="450850" y="698500"/>
          <p14:tracePt t="1192" x="457200" y="679450"/>
          <p14:tracePt t="1208" x="469900" y="654050"/>
          <p14:tracePt t="1225" x="482600" y="628650"/>
          <p14:tracePt t="1242" x="488950" y="609600"/>
          <p14:tracePt t="1258" x="501650" y="596900"/>
          <p14:tracePt t="1275" x="514350" y="584200"/>
          <p14:tracePt t="1277" x="520700" y="584200"/>
          <p14:tracePt t="1292" x="527050" y="571500"/>
          <p14:tracePt t="1294" x="533400" y="565150"/>
          <p14:tracePt t="1310" x="546100" y="546100"/>
          <p14:tracePt t="1328" x="565150" y="527050"/>
          <p14:tracePt t="1343" x="584200" y="514350"/>
          <p14:tracePt t="1358" x="609600" y="501650"/>
          <p14:tracePt t="1377" x="635000" y="482600"/>
          <p14:tracePt t="1392" x="666750" y="476250"/>
          <p14:tracePt t="1409" x="704850" y="457200"/>
          <p14:tracePt t="1425" x="736600" y="444500"/>
          <p14:tracePt t="1442" x="774700" y="444500"/>
          <p14:tracePt t="1458" x="812800" y="444500"/>
          <p14:tracePt t="1475" x="850900" y="444500"/>
          <p14:tracePt t="1492" x="882650" y="444500"/>
          <p14:tracePt t="1497" x="895350" y="444500"/>
          <p14:tracePt t="1509" x="927100" y="444500"/>
          <p14:tracePt t="1525" x="946150" y="444500"/>
          <p14:tracePt t="1544" x="965200" y="438150"/>
          <p14:tracePt t="1558" x="977900" y="438150"/>
          <p14:tracePt t="1577" x="1009650" y="438150"/>
          <p14:tracePt t="1592" x="1028700" y="438150"/>
          <p14:tracePt t="1608" x="1047750" y="438150"/>
          <p14:tracePt t="1625" x="1054100" y="444500"/>
          <p14:tracePt t="1644" x="1073150" y="444500"/>
          <p14:tracePt t="1658" x="1098550" y="463550"/>
          <p14:tracePt t="1675" x="1123950" y="476250"/>
          <p14:tracePt t="1692" x="1136650" y="495300"/>
          <p14:tracePt t="1708" x="1143000" y="508000"/>
          <p14:tracePt t="1710" x="1149350" y="520700"/>
          <p14:tracePt t="1725" x="1162050" y="539750"/>
          <p14:tracePt t="1742" x="1162050" y="558800"/>
          <p14:tracePt t="1759" x="1168400" y="584200"/>
          <p14:tracePt t="1775" x="1174750" y="609600"/>
          <p14:tracePt t="1792" x="1174750" y="628650"/>
          <p14:tracePt t="1809" x="1174750" y="647700"/>
          <p14:tracePt t="1827" x="1174750" y="666750"/>
          <p14:tracePt t="1842" x="1174750" y="685800"/>
          <p14:tracePt t="1858" x="1174750" y="698500"/>
          <p14:tracePt t="1875" x="1174750" y="711200"/>
          <p14:tracePt t="1892" x="1168400" y="723900"/>
          <p14:tracePt t="1893" x="1168400" y="730250"/>
          <p14:tracePt t="1909" x="1162050" y="749300"/>
          <p14:tracePt t="1925" x="1155700" y="762000"/>
          <p14:tracePt t="1942" x="1149350" y="781050"/>
          <p14:tracePt t="1958" x="1149350" y="800100"/>
          <p14:tracePt t="1975" x="1149350" y="819150"/>
          <p14:tracePt t="1992" x="1136650" y="825500"/>
          <p14:tracePt t="2011" x="1130300" y="850900"/>
          <p14:tracePt t="2025" x="1123950" y="876300"/>
          <p14:tracePt t="2042" x="1111250" y="914400"/>
          <p14:tracePt t="2060" x="1098550" y="946150"/>
          <p14:tracePt t="2076" x="1085850" y="984250"/>
          <p14:tracePt t="2092" x="1079500" y="1016000"/>
          <p14:tracePt t="2108" x="1066800" y="1047750"/>
          <p14:tracePt t="2125" x="1060450" y="1066800"/>
          <p14:tracePt t="2143" x="1047750" y="1085850"/>
          <p14:tracePt t="2158" x="1035050" y="1111250"/>
          <p14:tracePt t="2175" x="1009650" y="1130300"/>
          <p14:tracePt t="2192" x="996950" y="1162050"/>
          <p14:tracePt t="2209" x="977900" y="1187450"/>
          <p14:tracePt t="2225" x="958850" y="1206500"/>
          <p14:tracePt t="2242" x="939800" y="1225550"/>
          <p14:tracePt t="2259" x="920750" y="1231900"/>
          <p14:tracePt t="2275" x="901700" y="1244600"/>
          <p14:tracePt t="2292" x="889000" y="1257300"/>
          <p14:tracePt t="2293" x="882650" y="1257300"/>
          <p14:tracePt t="2308" x="869950" y="1270000"/>
          <p14:tracePt t="2328" x="863600" y="1276350"/>
          <p14:tracePt t="2342" x="850900" y="1276350"/>
          <p14:tracePt t="2359" x="838200" y="1276350"/>
          <p14:tracePt t="2375" x="838200" y="1282700"/>
          <p14:tracePt t="2395" x="831850" y="1282700"/>
          <p14:tracePt t="2425" x="831850" y="1289050"/>
          <p14:tracePt t="2501" x="831850" y="1282700"/>
          <p14:tracePt t="2621" x="844550" y="1282700"/>
          <p14:tracePt t="2630" x="876300" y="1282700"/>
          <p14:tracePt t="2642" x="920750" y="1289050"/>
          <p14:tracePt t="2647" x="977900" y="1308100"/>
          <p14:tracePt t="2661" x="1111250" y="1308100"/>
          <p14:tracePt t="2675" x="1193800" y="1314450"/>
          <p14:tracePt t="2692" x="1339850" y="1314450"/>
          <p14:tracePt t="2694" x="1409700" y="1314450"/>
          <p14:tracePt t="2709" x="1473200" y="1314450"/>
          <p14:tracePt t="2725" x="1625600" y="1314450"/>
          <p14:tracePt t="2742" x="1689100" y="1314450"/>
          <p14:tracePt t="2761" x="1733550" y="1308100"/>
          <p14:tracePt t="2775" x="1758950" y="1301750"/>
          <p14:tracePt t="2795" x="1765300" y="1295400"/>
          <p14:tracePt t="2925" x="1746250" y="1295400"/>
          <p14:tracePt t="2935" x="1733550" y="1295400"/>
          <p14:tracePt t="2942" x="1714500" y="1295400"/>
          <p14:tracePt t="2958" x="1689100" y="1295400"/>
          <p14:tracePt t="2975" x="1657350" y="1289050"/>
          <p14:tracePt t="2992" x="1600200" y="1289050"/>
          <p14:tracePt t="3009" x="1524000" y="1289050"/>
          <p14:tracePt t="3025" x="1511300" y="1282700"/>
          <p14:tracePt t="3184" x="1504950" y="1282700"/>
          <p14:tracePt t="3189" x="1504950" y="1289050"/>
          <p14:tracePt t="3209" x="1498600" y="1295400"/>
          <p14:tracePt t="3225" x="1479550" y="1295400"/>
          <p14:tracePt t="3242" x="1460500" y="1301750"/>
          <p14:tracePt t="3259" x="1435100" y="1301750"/>
          <p14:tracePt t="3277" x="1390650" y="1301750"/>
          <p14:tracePt t="3292" x="1371600" y="1301750"/>
          <p14:tracePt t="3309" x="1301750" y="1282700"/>
          <p14:tracePt t="3327" x="1270000" y="1263650"/>
          <p14:tracePt t="3343" x="1244600" y="1238250"/>
          <p14:tracePt t="3359" x="1219200" y="1193800"/>
          <p14:tracePt t="3375" x="1206500" y="1155700"/>
          <p14:tracePt t="3392" x="1193800" y="1111250"/>
          <p14:tracePt t="3409" x="1187450" y="1054100"/>
          <p14:tracePt t="3425" x="1187450" y="990600"/>
          <p14:tracePt t="3442" x="1187450" y="933450"/>
          <p14:tracePt t="3458" x="1187450" y="869950"/>
          <p14:tracePt t="3475" x="1200150" y="825500"/>
          <p14:tracePt t="3492" x="1212850" y="787400"/>
          <p14:tracePt t="3494" x="1225550" y="768350"/>
          <p14:tracePt t="3508" x="1238250" y="749300"/>
          <p14:tracePt t="3525" x="1301750" y="679450"/>
          <p14:tracePt t="3542" x="1365250" y="647700"/>
          <p14:tracePt t="3562" x="1466850" y="615950"/>
          <p14:tracePt t="3576" x="1555750" y="577850"/>
          <p14:tracePt t="3592" x="1631950" y="552450"/>
          <p14:tracePt t="3610" x="1701800" y="533400"/>
          <p14:tracePt t="3625" x="1765300" y="501650"/>
          <p14:tracePt t="3644" x="1841500" y="469900"/>
          <p14:tracePt t="3659" x="1955800" y="469900"/>
          <p14:tracePt t="3675" x="2070100" y="469900"/>
          <p14:tracePt t="3692" x="2197100" y="469900"/>
          <p14:tracePt t="3708" x="2419350" y="488950"/>
          <p14:tracePt t="3725" x="2559050" y="488950"/>
          <p14:tracePt t="3742" x="2673350" y="488950"/>
          <p14:tracePt t="3759" x="2794000" y="488950"/>
          <p14:tracePt t="3775" x="2908300" y="501650"/>
          <p14:tracePt t="3793" x="3022600" y="514350"/>
          <p14:tracePt t="3809" x="3130550" y="533400"/>
          <p14:tracePt t="3829" x="3238500" y="565150"/>
          <p14:tracePt t="3842" x="3340100" y="590550"/>
          <p14:tracePt t="3858" x="3448050" y="628650"/>
          <p14:tracePt t="3875" x="3581400" y="666750"/>
          <p14:tracePt t="3894" x="3765550" y="711200"/>
          <p14:tracePt t="3908" x="3867150" y="717550"/>
          <p14:tracePt t="3925" x="3987800" y="755650"/>
          <p14:tracePt t="3942" x="4114800" y="787400"/>
          <p14:tracePt t="3959" x="4254500" y="812800"/>
          <p14:tracePt t="3975" x="4375150" y="838200"/>
          <p14:tracePt t="3981" x="4445000" y="857250"/>
          <p14:tracePt t="3992" x="4508500" y="876300"/>
          <p14:tracePt t="4008" x="4616450" y="901700"/>
          <p14:tracePt t="4028" x="4718050" y="939800"/>
          <p14:tracePt t="4042" x="4794250" y="958850"/>
          <p14:tracePt t="4058" x="4857750" y="971550"/>
          <p14:tracePt t="4077" x="4889500" y="977900"/>
          <p14:tracePt t="4092" x="4895850" y="984250"/>
          <p14:tracePt t="4125" x="4902200" y="984250"/>
          <p14:tracePt t="4159" x="4902200" y="990600"/>
          <p14:tracePt t="4175" x="4902200" y="1003300"/>
          <p14:tracePt t="4192" x="4902200" y="1022350"/>
          <p14:tracePt t="4208" x="4902200" y="1041400"/>
          <p14:tracePt t="4225" x="4902200" y="1054100"/>
          <p14:tracePt t="4242" x="4902200" y="1066800"/>
          <p14:tracePt t="4259" x="4902200" y="1092200"/>
          <p14:tracePt t="4275" x="4876800" y="1117600"/>
          <p14:tracePt t="4277" x="4851400" y="1130300"/>
          <p14:tracePt t="4292" x="4826000" y="1143000"/>
          <p14:tracePt t="4310" x="4737100" y="1193800"/>
          <p14:tracePt t="4327" x="4679950" y="1225550"/>
          <p14:tracePt t="4342" x="4610100" y="1250950"/>
          <p14:tracePt t="4358" x="4527550" y="1276350"/>
          <p14:tracePt t="4375" x="4445000" y="1295400"/>
          <p14:tracePt t="4394" x="4362450" y="1301750"/>
          <p14:tracePt t="4408" x="4279900" y="1314450"/>
          <p14:tracePt t="4425" x="4203700" y="1320800"/>
          <p14:tracePt t="4442" x="4127500" y="1320800"/>
          <p14:tracePt t="4460" x="4070350" y="1314450"/>
          <p14:tracePt t="4475" x="4000500" y="1295400"/>
          <p14:tracePt t="4492" x="3968750" y="1295400"/>
          <p14:tracePt t="4509" x="3949700" y="1289050"/>
          <p14:tracePt t="4613" x="3949700" y="1282700"/>
          <p14:tracePt t="4661" x="3949700" y="1276350"/>
          <p14:tracePt t="4686" x="3949700" y="1270000"/>
          <p14:tracePt t="4706" x="3949700" y="1263650"/>
          <p14:tracePt t="4710" x="3962400" y="1263650"/>
          <p14:tracePt t="4725" x="3994150" y="1250950"/>
          <p14:tracePt t="4742" x="4057650" y="1244600"/>
          <p14:tracePt t="4761" x="4140200" y="1244600"/>
          <p14:tracePt t="4779" x="4241800" y="1244600"/>
          <p14:tracePt t="4795" x="4356100" y="1244600"/>
          <p14:tracePt t="4798" x="4425950" y="1244600"/>
          <p14:tracePt t="4808" x="4508500" y="1244600"/>
          <p14:tracePt t="4827" x="4679950" y="1244600"/>
          <p14:tracePt t="4842" x="4832350" y="1244600"/>
          <p14:tracePt t="4859" x="4953000" y="1231900"/>
          <p14:tracePt t="4875" x="4984750" y="1212850"/>
          <p14:tracePt t="4877" x="4997450" y="1212850"/>
          <p14:tracePt t="4893" x="5003800" y="1212850"/>
          <p14:tracePt t="4908" x="5022850" y="1212850"/>
          <p14:tracePt t="4925" x="5035550" y="1212850"/>
          <p14:tracePt t="4942" x="5041900" y="1212850"/>
          <p14:tracePt t="5018" x="5048250" y="1212850"/>
          <p14:tracePt t="5269" x="5048250" y="1206500"/>
          <p14:tracePt t="5293" x="5060950" y="1206500"/>
          <p14:tracePt t="5301" x="5073650" y="1206500"/>
          <p14:tracePt t="5310" x="5086350" y="1206500"/>
          <p14:tracePt t="5328" x="5124450" y="1200150"/>
          <p14:tracePt t="5342" x="5175250" y="1187450"/>
          <p14:tracePt t="5358" x="5238750" y="1187450"/>
          <p14:tracePt t="5375" x="5276850" y="1168400"/>
          <p14:tracePt t="5393" x="5308600" y="1162050"/>
          <p14:tracePt t="5409" x="5321300" y="1155700"/>
          <p14:tracePt t="5425" x="5334000" y="1149350"/>
          <p14:tracePt t="5442" x="5340350" y="1149350"/>
          <p14:tracePt t="5461" x="5346700" y="1143000"/>
          <p14:tracePt t="5475" x="5359400" y="1130300"/>
          <p14:tracePt t="5528" x="5372100" y="1130300"/>
          <p14:tracePt t="5542" x="5416550" y="1130300"/>
          <p14:tracePt t="5558" x="5480050" y="1130300"/>
          <p14:tracePt t="5577" x="5549900" y="1130300"/>
          <p14:tracePt t="5592" x="5613400" y="1136650"/>
          <p14:tracePt t="5608" x="5689600" y="1136650"/>
          <p14:tracePt t="5625" x="5772150" y="1149350"/>
          <p14:tracePt t="5644" x="5842000" y="1143000"/>
          <p14:tracePt t="5659" x="5911850" y="1143000"/>
          <p14:tracePt t="5675" x="5975350" y="1143000"/>
          <p14:tracePt t="5692" x="6032500" y="1143000"/>
          <p14:tracePt t="5709" x="6064250" y="1143000"/>
          <p14:tracePt t="5710" x="6076950" y="1143000"/>
          <p14:tracePt t="5725" x="6096000" y="1143000"/>
          <p14:tracePt t="5742" x="6121400" y="1143000"/>
          <p14:tracePt t="5762" x="6146800" y="1143000"/>
          <p14:tracePt t="5775" x="6178550" y="1143000"/>
          <p14:tracePt t="5792" x="6210300" y="1143000"/>
          <p14:tracePt t="5810" x="6248400" y="1143000"/>
          <p14:tracePt t="5827" x="6292850" y="1143000"/>
          <p14:tracePt t="5846" x="6337300" y="1143000"/>
          <p14:tracePt t="5848" x="6362700" y="1143000"/>
          <p14:tracePt t="5858" x="6381750" y="1143000"/>
          <p14:tracePt t="5875" x="6407150" y="1143000"/>
          <p14:tracePt t="5894" x="6413500" y="1143000"/>
          <p14:tracePt t="5934" x="6413500" y="1149350"/>
          <p14:tracePt t="5956" x="6407150" y="1149350"/>
          <p14:tracePt t="5966" x="6394450" y="1155700"/>
          <p14:tracePt t="5975" x="6381750" y="1162050"/>
          <p14:tracePt t="5992" x="6343650" y="1168400"/>
          <p14:tracePt t="6009" x="6286500" y="1174750"/>
          <p14:tracePt t="6025" x="6216650" y="1181100"/>
          <p14:tracePt t="6045" x="6153150" y="1181100"/>
          <p14:tracePt t="6059" x="6089650" y="1187450"/>
          <p14:tracePt t="6078" x="6038850" y="1187450"/>
          <p14:tracePt t="6092" x="5981700" y="1187450"/>
          <p14:tracePt t="6109" x="5899150" y="1187450"/>
          <p14:tracePt t="6125" x="5848350" y="1181100"/>
          <p14:tracePt t="6145" x="5797550" y="1168400"/>
          <p14:tracePt t="6159" x="5746750" y="1149350"/>
          <p14:tracePt t="6175" x="5695950" y="1136650"/>
          <p14:tracePt t="6192" x="5645150" y="1123950"/>
          <p14:tracePt t="6208" x="5594350" y="1104900"/>
          <p14:tracePt t="6225" x="5562600" y="1092200"/>
          <p14:tracePt t="6242" x="5518150" y="1066800"/>
          <p14:tracePt t="6259" x="5486400" y="1041400"/>
          <p14:tracePt t="6277" x="5454650" y="1009650"/>
          <p14:tracePt t="6292" x="5441950" y="990600"/>
          <p14:tracePt t="6309" x="5429250" y="952500"/>
          <p14:tracePt t="6327" x="5422900" y="927100"/>
          <p14:tracePt t="6342" x="5422900" y="901700"/>
          <p14:tracePt t="6359" x="5422900" y="876300"/>
          <p14:tracePt t="6375" x="5422900" y="844550"/>
          <p14:tracePt t="6394" x="5422900" y="812800"/>
          <p14:tracePt t="6409" x="5422900" y="774700"/>
          <p14:tracePt t="6425" x="5422900" y="736600"/>
          <p14:tracePt t="6442" x="5435600" y="698500"/>
          <p14:tracePt t="6459" x="5454650" y="679450"/>
          <p14:tracePt t="6475" x="5473700" y="660400"/>
          <p14:tracePt t="6492" x="5492750" y="635000"/>
          <p14:tracePt t="6494" x="5511800" y="628650"/>
          <p14:tracePt t="6509" x="5530850" y="615950"/>
          <p14:tracePt t="6525" x="5619750" y="577850"/>
          <p14:tracePt t="6542" x="5702300" y="565150"/>
          <p14:tracePt t="6559" x="5803900" y="558800"/>
          <p14:tracePt t="6577" x="5918200" y="546100"/>
          <p14:tracePt t="6592" x="6038850" y="533400"/>
          <p14:tracePt t="6608" x="6153150" y="520700"/>
          <p14:tracePt t="6625" x="6254750" y="520700"/>
          <p14:tracePt t="6644" x="6350000" y="527050"/>
          <p14:tracePt t="6658" x="6432550" y="527050"/>
          <p14:tracePt t="6675" x="6496050" y="533400"/>
          <p14:tracePt t="6692" x="6559550" y="533400"/>
          <p14:tracePt t="6709" x="6610350" y="533400"/>
          <p14:tracePt t="6710" x="6629400" y="533400"/>
          <p14:tracePt t="6725" x="6661150" y="533400"/>
          <p14:tracePt t="6742" x="6686550" y="533400"/>
          <p14:tracePt t="6760" x="6705600" y="533400"/>
          <p14:tracePt t="6775" x="6718300" y="539750"/>
          <p14:tracePt t="6793" x="6737350" y="539750"/>
          <p14:tracePt t="6809" x="6756400" y="552450"/>
          <p14:tracePt t="6828" x="6794500" y="558800"/>
          <p14:tracePt t="6842" x="6832600" y="558800"/>
          <p14:tracePt t="6860" x="6902450" y="565150"/>
          <p14:tracePt t="6875" x="6934200" y="565150"/>
          <p14:tracePt t="6892" x="7004050" y="571500"/>
          <p14:tracePt t="6894" x="7029450" y="571500"/>
          <p14:tracePt t="6909" x="7080250" y="577850"/>
          <p14:tracePt t="6925" x="7118350" y="577850"/>
          <p14:tracePt t="6942" x="7143750" y="584200"/>
          <p14:tracePt t="6958" x="7162800" y="590550"/>
          <p14:tracePt t="6975" x="7181850" y="603250"/>
          <p14:tracePt t="6992" x="7207250" y="609600"/>
          <p14:tracePt t="7009" x="7232650" y="622300"/>
          <p14:tracePt t="7028" x="7251700" y="628650"/>
          <p14:tracePt t="7042" x="7270750" y="635000"/>
          <p14:tracePt t="7062" x="7283450" y="641350"/>
          <p14:tracePt t="7077" x="7315200" y="647700"/>
          <p14:tracePt t="7092" x="7346950" y="660400"/>
          <p14:tracePt t="7109" x="7391400" y="679450"/>
          <p14:tracePt t="7125" x="7404100" y="692150"/>
          <p14:tracePt t="7144" x="7410450" y="692150"/>
          <p14:tracePt t="7159" x="7410450" y="698500"/>
          <p14:tracePt t="7191" x="7416800" y="698500"/>
          <p14:tracePt t="7225" x="7423150" y="698500"/>
          <p14:tracePt t="7242" x="7423150" y="711200"/>
          <p14:tracePt t="7259" x="7423150" y="723900"/>
          <p14:tracePt t="7275" x="7423150" y="749300"/>
          <p14:tracePt t="7292" x="7423150" y="774700"/>
          <p14:tracePt t="7294" x="7423150" y="793750"/>
          <p14:tracePt t="7309" x="7423150" y="825500"/>
          <p14:tracePt t="7328" x="7423150" y="857250"/>
          <p14:tracePt t="7342" x="7423150" y="882650"/>
          <p14:tracePt t="7358" x="7404100" y="920750"/>
          <p14:tracePt t="7375" x="7378700" y="952500"/>
          <p14:tracePt t="7392" x="7340600" y="977900"/>
          <p14:tracePt t="7409" x="7302500" y="996950"/>
          <p14:tracePt t="7425" x="7258050" y="1016000"/>
          <p14:tracePt t="7442" x="7194550" y="1035050"/>
          <p14:tracePt t="7458" x="7143750" y="1060450"/>
          <p14:tracePt t="7475" x="7086600" y="1060450"/>
          <p14:tracePt t="7492" x="7023100" y="1079500"/>
          <p14:tracePt t="7499" x="7004050" y="1079500"/>
          <p14:tracePt t="7508" x="6959600" y="1073150"/>
          <p14:tracePt t="7525" x="6902450" y="1054100"/>
          <p14:tracePt t="7544" x="6838950" y="1041400"/>
          <p14:tracePt t="7558" x="6775450" y="1035050"/>
          <p14:tracePt t="7577" x="6724650" y="1035050"/>
          <p14:tracePt t="7592" x="6673850" y="1035050"/>
          <p14:tracePt t="7609" x="6616700" y="1035050"/>
          <p14:tracePt t="7625" x="6559550" y="1035050"/>
          <p14:tracePt t="7644" x="6508750" y="1035050"/>
          <p14:tracePt t="7659" x="6470650" y="1035050"/>
          <p14:tracePt t="7798" x="6464300" y="1028700"/>
          <p14:tracePt t="7806" x="6457950" y="1028700"/>
          <p14:tracePt t="7828" x="6375400" y="1028700"/>
          <p14:tracePt t="7842" x="6273800" y="1028700"/>
          <p14:tracePt t="7859" x="6172200" y="1035050"/>
          <p14:tracePt t="7875" x="6064250" y="1041400"/>
          <p14:tracePt t="7894" x="5842000" y="1092200"/>
          <p14:tracePt t="7909" x="5664200" y="1117600"/>
          <p14:tracePt t="7925" x="5473700" y="1143000"/>
          <p14:tracePt t="7942" x="5257800" y="1155700"/>
          <p14:tracePt t="7958" x="5067300" y="1174750"/>
          <p14:tracePt t="7975" x="4889500" y="1174750"/>
          <p14:tracePt t="7992" x="4711700" y="1168400"/>
          <p14:tracePt t="8009" x="4546600" y="1143000"/>
          <p14:tracePt t="8025" x="4387850" y="1143000"/>
          <p14:tracePt t="8042" x="4216400" y="1143000"/>
          <p14:tracePt t="8059" x="4051300" y="1155700"/>
          <p14:tracePt t="8077" x="3898900" y="1162050"/>
          <p14:tracePt t="8092" x="3746500" y="1162050"/>
          <p14:tracePt t="8109" x="3549650" y="1162050"/>
          <p14:tracePt t="8125" x="3441700" y="1162050"/>
          <p14:tracePt t="8144" x="3340100" y="1162050"/>
          <p14:tracePt t="8159" x="3257550" y="1162050"/>
          <p14:tracePt t="8175" x="3187700" y="1174750"/>
          <p14:tracePt t="8192" x="3130550" y="1162050"/>
          <p14:tracePt t="8209" x="3092450" y="1162050"/>
          <p14:tracePt t="8225" x="3067050" y="1155700"/>
          <p14:tracePt t="8242" x="3048000" y="1155700"/>
          <p14:tracePt t="8258" x="3041650" y="1155700"/>
          <p14:tracePt t="8292" x="3035300" y="1155700"/>
          <p14:tracePt t="8333" x="3028950" y="1155700"/>
          <p14:tracePt t="8341" x="3022600" y="1155700"/>
          <p14:tracePt t="8359" x="3003550" y="1155700"/>
          <p14:tracePt t="8375" x="2990850" y="1155700"/>
          <p14:tracePt t="8392" x="2984500" y="1155700"/>
          <p14:tracePt t="8409" x="2971800" y="1155700"/>
          <p14:tracePt t="8425" x="2965450" y="1155700"/>
          <p14:tracePt t="8442" x="2946400" y="1155700"/>
          <p14:tracePt t="8459" x="2927350" y="1155700"/>
          <p14:tracePt t="8475" x="2901950" y="1155700"/>
          <p14:tracePt t="8492" x="2876550" y="1162050"/>
          <p14:tracePt t="8509" x="2857500" y="1168400"/>
          <p14:tracePt t="8529" x="2844800" y="1168400"/>
          <p14:tracePt t="8542" x="2838450" y="1174750"/>
          <p14:tracePt t="8559" x="2819400" y="1174750"/>
          <p14:tracePt t="8579" x="2800350" y="1181100"/>
          <p14:tracePt t="8592" x="2774950" y="1187450"/>
          <p14:tracePt t="8609" x="2736850" y="1200150"/>
          <p14:tracePt t="8625" x="2686050" y="1212850"/>
          <p14:tracePt t="8643" x="2641600" y="1238250"/>
          <p14:tracePt t="8659" x="2584450" y="1263650"/>
          <p14:tracePt t="8675" x="2533650" y="1282700"/>
          <p14:tracePt t="8692" x="2489200" y="1301750"/>
          <p14:tracePt t="8694" x="2476500" y="1301750"/>
          <p14:tracePt t="8709" x="2463800" y="1308100"/>
          <p14:tracePt t="8725" x="2451100" y="1308100"/>
          <p14:tracePt t="9005" x="2451100" y="1314450"/>
          <p14:tracePt t="9014" x="2451100" y="1320800"/>
          <p14:tracePt t="9025" x="2432050" y="1327150"/>
          <p14:tracePt t="9044" x="2400300" y="1346200"/>
          <p14:tracePt t="9059" x="2349500" y="1371600"/>
          <p14:tracePt t="9076" x="2286000" y="1428750"/>
          <p14:tracePt t="9092" x="2171700" y="1492250"/>
          <p14:tracePt t="9109" x="2000250" y="1612900"/>
          <p14:tracePt t="9125" x="1873250" y="1689100"/>
          <p14:tracePt t="9144" x="1758950" y="1758950"/>
          <p14:tracePt t="9159" x="1638300" y="1828800"/>
          <p14:tracePt t="9175" x="1536700" y="1885950"/>
          <p14:tracePt t="9192" x="1454150" y="1924050"/>
          <p14:tracePt t="9209" x="1377950" y="1943100"/>
          <p14:tracePt t="9225" x="1333500" y="1962150"/>
          <p14:tracePt t="9242" x="1301750" y="1974850"/>
          <p14:tracePt t="9259" x="1289050" y="1974850"/>
          <p14:tracePt t="9276" x="1282700" y="1974850"/>
          <p14:tracePt t="9461" x="1282700" y="1968500"/>
          <p14:tracePt t="9469" x="1282700" y="1962150"/>
          <p14:tracePt t="9477" x="1282700" y="1949450"/>
          <p14:tracePt t="9492" x="1282700" y="1936750"/>
          <p14:tracePt t="9508" x="1282700" y="1898650"/>
          <p14:tracePt t="9542" x="1282700" y="1885950"/>
          <p14:tracePt t="9559" x="1282700" y="1879600"/>
          <p14:tracePt t="9577" x="1282700" y="1866900"/>
          <p14:tracePt t="9592" x="1295400" y="1854200"/>
          <p14:tracePt t="9609" x="1295400" y="1828800"/>
          <p14:tracePt t="9625" x="1295400" y="1816100"/>
          <p14:tracePt t="9693" x="1301750" y="1816100"/>
          <p14:tracePt t="9826" x="1308100" y="1816100"/>
          <p14:tracePt t="9833" x="1314450" y="1816100"/>
          <p14:tracePt t="9842" x="1320800" y="1816100"/>
          <p14:tracePt t="9859" x="1333500" y="1816100"/>
          <p14:tracePt t="9875" x="1358900" y="1816100"/>
          <p14:tracePt t="9895" x="1390650" y="1816100"/>
          <p14:tracePt t="9909" x="1397000" y="1816100"/>
          <p14:tracePt t="9926" x="1416050" y="1816100"/>
          <p14:tracePt t="9959" x="1416050" y="1809750"/>
          <p14:tracePt t="9992" x="1422400" y="1809750"/>
          <p14:tracePt t="10010" x="1435100" y="1809750"/>
          <p14:tracePt t="10027" x="1454150" y="1828800"/>
          <p14:tracePt t="10042" x="1473200" y="1854200"/>
          <p14:tracePt t="10059" x="1473200" y="1866900"/>
          <p14:tracePt t="10077" x="1492250" y="1892300"/>
          <p14:tracePt t="10092" x="1498600" y="1917700"/>
          <p14:tracePt t="10109" x="1504950" y="1936750"/>
          <p14:tracePt t="10125" x="1504950" y="1943100"/>
          <p14:tracePt t="10144" x="1498600" y="1949450"/>
          <p14:tracePt t="10159" x="1492250" y="1955800"/>
          <p14:tracePt t="10175" x="1492250" y="1962150"/>
          <p14:tracePt t="10192" x="1492250" y="1968500"/>
          <p14:tracePt t="10209" x="1485900" y="1968500"/>
          <p14:tracePt t="10225" x="1473200" y="1974850"/>
          <p14:tracePt t="10242" x="1466850" y="1987550"/>
          <p14:tracePt t="10260" x="1454150" y="1993900"/>
          <p14:tracePt t="10275" x="1454150" y="2012950"/>
          <p14:tracePt t="10292" x="1441450" y="2025650"/>
          <p14:tracePt t="10294" x="1435100" y="2032000"/>
          <p14:tracePt t="10310" x="1428750" y="2044700"/>
          <p14:tracePt t="10327" x="1422400" y="2057400"/>
          <p14:tracePt t="10342" x="1416050" y="2070100"/>
          <p14:tracePt t="10359" x="1403350" y="2076450"/>
          <p14:tracePt t="10375" x="1390650" y="2082800"/>
          <p14:tracePt t="10392" x="1384300" y="2095500"/>
          <p14:tracePt t="10409" x="1377950" y="2101850"/>
          <p14:tracePt t="10425" x="1365250" y="2108200"/>
          <p14:tracePt t="10442" x="1346200" y="2114550"/>
          <p14:tracePt t="10459" x="1333500" y="2120900"/>
          <p14:tracePt t="10475" x="1295400" y="2127250"/>
          <p14:tracePt t="10492" x="1257300" y="2139950"/>
          <p14:tracePt t="10511" x="1212850" y="2152650"/>
          <p14:tracePt t="10525" x="1181100" y="2165350"/>
          <p14:tracePt t="10542" x="1162050" y="2165350"/>
          <p14:tracePt t="10559" x="1143000" y="2165350"/>
          <p14:tracePt t="10577" x="1117600" y="2171700"/>
          <p14:tracePt t="10592" x="1085850" y="2171700"/>
          <p14:tracePt t="10609" x="1047750" y="2184400"/>
          <p14:tracePt t="10625" x="1022350" y="2190750"/>
          <p14:tracePt t="10642" x="977900" y="2203450"/>
          <p14:tracePt t="10658" x="933450" y="2216150"/>
          <p14:tracePt t="10675" x="901700" y="2228850"/>
          <p14:tracePt t="10692" x="850900" y="2241550"/>
          <p14:tracePt t="10693" x="819150" y="2241550"/>
          <p14:tracePt t="10709" x="762000" y="2247900"/>
          <p14:tracePt t="10725" x="711200" y="2247900"/>
          <p14:tracePt t="10742" x="666750" y="2247900"/>
          <p14:tracePt t="10759" x="628650" y="2254250"/>
          <p14:tracePt t="10775" x="590550" y="2254250"/>
          <p14:tracePt t="10792" x="546100" y="2254250"/>
          <p14:tracePt t="10809" x="488950" y="2254250"/>
          <p14:tracePt t="10827" x="431800" y="2254250"/>
          <p14:tracePt t="10842" x="374650" y="2254250"/>
          <p14:tracePt t="10859" x="323850" y="2254250"/>
          <p14:tracePt t="10875" x="273050" y="2254250"/>
          <p14:tracePt t="10894" x="203200" y="2254250"/>
          <p14:tracePt t="10908" x="184150" y="2247900"/>
          <p14:tracePt t="10925" x="171450" y="2235200"/>
          <p14:tracePt t="10942" x="158750" y="2222500"/>
          <p14:tracePt t="10959" x="139700" y="2190750"/>
          <p14:tracePt t="10975" x="120650" y="2159000"/>
          <p14:tracePt t="10992" x="114300" y="2133600"/>
          <p14:tracePt t="11009" x="107950" y="2101850"/>
          <p14:tracePt t="11025" x="101600" y="2076450"/>
          <p14:tracePt t="11042" x="101600" y="2038350"/>
          <p14:tracePt t="11059" x="95250" y="1987550"/>
          <p14:tracePt t="11077" x="95250" y="1943100"/>
          <p14:tracePt t="11092" x="95250" y="1905000"/>
          <p14:tracePt t="11108" x="95250" y="1854200"/>
          <p14:tracePt t="11127" x="95250" y="1816100"/>
          <p14:tracePt t="11144" x="107950" y="1784350"/>
          <p14:tracePt t="11159" x="107950" y="1746250"/>
          <p14:tracePt t="11175" x="127000" y="1714500"/>
          <p14:tracePt t="11192" x="139700" y="1676400"/>
          <p14:tracePt t="11209" x="165100" y="1631950"/>
          <p14:tracePt t="11225" x="196850" y="1606550"/>
          <p14:tracePt t="11242" x="209550" y="1581150"/>
          <p14:tracePt t="11246" x="222250" y="1574800"/>
          <p14:tracePt t="11258" x="234950" y="1562100"/>
          <p14:tracePt t="11275" x="260350" y="1536700"/>
          <p14:tracePt t="11292" x="317500" y="1504950"/>
          <p14:tracePt t="11309" x="374650" y="1492250"/>
          <p14:tracePt t="11327" x="450850" y="1460500"/>
          <p14:tracePt t="11342" x="514350" y="1441450"/>
          <p14:tracePt t="11359" x="571500" y="1422400"/>
          <p14:tracePt t="11375" x="647700" y="1422400"/>
          <p14:tracePt t="11394" x="749300" y="1422400"/>
          <p14:tracePt t="11409" x="876300" y="1435100"/>
          <p14:tracePt t="11425" x="1003300" y="1428750"/>
          <p14:tracePt t="11442" x="1123950" y="1447800"/>
          <p14:tracePt t="11459" x="1219200" y="1492250"/>
          <p14:tracePt t="11475" x="1289050" y="1524000"/>
          <p14:tracePt t="11492" x="1346200" y="1543050"/>
          <p14:tracePt t="11509" x="1416050" y="1574800"/>
          <p14:tracePt t="11527" x="1435100" y="1600200"/>
          <p14:tracePt t="11542" x="1454150" y="1625600"/>
          <p14:tracePt t="11559" x="1473200" y="1663700"/>
          <p14:tracePt t="11577" x="1492250" y="1701800"/>
          <p14:tracePt t="11592" x="1498600" y="1727200"/>
          <p14:tracePt t="11609" x="1517650" y="1771650"/>
          <p14:tracePt t="11625" x="1524000" y="1803400"/>
          <p14:tracePt t="11643" x="1536700" y="1841500"/>
          <p14:tracePt t="11659" x="1536700" y="1873250"/>
          <p14:tracePt t="11675" x="1536700" y="1917700"/>
          <p14:tracePt t="11692" x="1536700" y="1936750"/>
          <p14:tracePt t="11694" x="1530350" y="1943100"/>
          <p14:tracePt t="11709" x="1517650" y="1955800"/>
          <p14:tracePt t="11725" x="1517650" y="1974850"/>
          <p14:tracePt t="11742" x="1492250" y="1981200"/>
          <p14:tracePt t="11759" x="1435100" y="1987550"/>
          <p14:tracePt t="11775" x="1403350" y="1987550"/>
          <p14:tracePt t="12183" x="1397000" y="1993900"/>
          <p14:tracePt t="12200" x="1397000" y="2000250"/>
          <p14:tracePt t="12205" x="1397000" y="2006600"/>
          <p14:tracePt t="12294" x="1403350" y="2006600"/>
          <p14:tracePt t="12725" x="1403350" y="2000250"/>
          <p14:tracePt t="13942" x="1403350" y="1987550"/>
          <p14:tracePt t="13954" x="1409700" y="1987550"/>
          <p14:tracePt t="13967" x="1409700" y="1981200"/>
          <p14:tracePt t="14021" x="1416050" y="1981200"/>
          <p14:tracePt t="14053" x="1416050" y="1974850"/>
          <p14:tracePt t="14117" x="1416050" y="1981200"/>
          <p14:tracePt t="14126" x="1422400" y="1981200"/>
          <p14:tracePt t="14267" x="1428750" y="1974850"/>
          <p14:tracePt t="14273" x="1435100" y="1968500"/>
          <p14:tracePt t="14293" x="1441450" y="1962150"/>
          <p14:tracePt t="14309" x="1447800" y="1962150"/>
          <p14:tracePt t="14328" x="1466850" y="1955800"/>
          <p14:tracePt t="14342" x="1485900" y="1943100"/>
          <p14:tracePt t="14359" x="1511300" y="1930400"/>
          <p14:tracePt t="14375" x="1530350" y="1924050"/>
          <p14:tracePt t="14394" x="1555750" y="1917700"/>
          <p14:tracePt t="14409" x="1581150" y="1905000"/>
          <p14:tracePt t="14425" x="1600200" y="1898650"/>
          <p14:tracePt t="14442" x="1606550" y="1898650"/>
          <p14:tracePt t="14458" x="1625600" y="1898650"/>
          <p14:tracePt t="14475" x="1644650" y="1898650"/>
          <p14:tracePt t="14493" x="1682750" y="1898650"/>
          <p14:tracePt t="14509" x="1701800" y="1892300"/>
          <p14:tracePt t="14527" x="1714500" y="1892300"/>
          <p14:tracePt t="14542" x="1720850" y="1892300"/>
          <p14:tracePt t="14558" x="1720850" y="1885950"/>
          <p14:tracePt t="14855" x="1727200" y="1885950"/>
          <p14:tracePt t="14869" x="1733550" y="1885950"/>
          <p14:tracePt t="14895" x="1733550" y="1879600"/>
          <p14:tracePt t="14904" x="1733550" y="1873250"/>
          <p14:tracePt t="14909" x="1739900" y="1866900"/>
          <p14:tracePt t="14925" x="1746250" y="1860550"/>
          <p14:tracePt t="14942" x="1758950" y="1847850"/>
          <p14:tracePt t="14958" x="1765300" y="1841500"/>
          <p14:tracePt t="14975" x="1765300" y="1835150"/>
          <p14:tracePt t="14983" x="1771650" y="1835150"/>
          <p14:tracePt t="14994" x="1771650" y="1828800"/>
          <p14:tracePt t="15008" x="1771650" y="1822450"/>
          <p14:tracePt t="15025" x="1778000" y="1816100"/>
          <p14:tracePt t="15042" x="1784350" y="1803400"/>
          <p14:tracePt t="15059" x="1784350" y="1797050"/>
          <p14:tracePt t="15077" x="1797050" y="1784350"/>
          <p14:tracePt t="15092" x="1803400" y="1784350"/>
          <p14:tracePt t="15108" x="1822450" y="1758950"/>
          <p14:tracePt t="15125" x="1835150" y="1746250"/>
          <p14:tracePt t="15144" x="1860550" y="1739900"/>
          <p14:tracePt t="15158" x="1879600" y="1733550"/>
          <p14:tracePt t="15175" x="1885950" y="1727200"/>
          <p14:tracePt t="15209" x="1898650" y="1727200"/>
          <p14:tracePt t="15226" x="1911350" y="1727200"/>
          <p14:tracePt t="15242" x="1943100" y="1714500"/>
          <p14:tracePt t="15259" x="1987550" y="1714500"/>
          <p14:tracePt t="15278" x="2019300" y="1701800"/>
          <p14:tracePt t="15292" x="2057400" y="1701800"/>
          <p14:tracePt t="15309" x="2101850" y="1701800"/>
          <p14:tracePt t="15328" x="2133600" y="1701800"/>
          <p14:tracePt t="15342" x="2152650" y="1701800"/>
          <p14:tracePt t="15359" x="2178050" y="1701800"/>
          <p14:tracePt t="15375" x="2209800" y="1701800"/>
          <p14:tracePt t="15394" x="2222500" y="1708150"/>
          <p14:tracePt t="15409" x="2241550" y="1720850"/>
          <p14:tracePt t="15425" x="2273300" y="1739900"/>
          <p14:tracePt t="15442" x="2305050" y="1771650"/>
          <p14:tracePt t="15459" x="2317750" y="1797050"/>
          <p14:tracePt t="15475" x="2330450" y="1828800"/>
          <p14:tracePt t="15477" x="2336800" y="1847850"/>
          <p14:tracePt t="15492" x="2336800" y="1873250"/>
          <p14:tracePt t="15509" x="2336800" y="1949450"/>
          <p14:tracePt t="15525" x="2330450" y="2000250"/>
          <p14:tracePt t="15542" x="2330450" y="2038350"/>
          <p14:tracePt t="15560" x="2324100" y="2076450"/>
          <p14:tracePt t="15577" x="2298700" y="2127250"/>
          <p14:tracePt t="15592" x="2254250" y="2178050"/>
          <p14:tracePt t="15608" x="2197100" y="2241550"/>
          <p14:tracePt t="15625" x="2133600" y="2311400"/>
          <p14:tracePt t="15644" x="2032000" y="2432050"/>
          <p14:tracePt t="15659" x="1987550" y="2476500"/>
          <p14:tracePt t="15675" x="1905000" y="2559050"/>
          <p14:tracePt t="15692" x="1822450" y="2628900"/>
          <p14:tracePt t="15694" x="1784350" y="2654300"/>
          <p14:tracePt t="15710" x="1739900" y="2673350"/>
          <p14:tracePt t="15725" x="1708150" y="2686050"/>
          <p14:tracePt t="15742" x="1689100" y="2686050"/>
          <p14:tracePt t="15759" x="1670050" y="2686050"/>
          <p14:tracePt t="15775" x="1625600" y="2686050"/>
          <p14:tracePt t="15795" x="1574800" y="2686050"/>
          <p14:tracePt t="15809" x="1504950" y="2686050"/>
          <p14:tracePt t="15829" x="1409700" y="2673350"/>
          <p14:tracePt t="15842" x="1327150" y="2660650"/>
          <p14:tracePt t="15859" x="1250950" y="2654300"/>
          <p14:tracePt t="15875" x="1181100" y="2654300"/>
          <p14:tracePt t="15893" x="1111250" y="2654300"/>
          <p14:tracePt t="15909" x="1066800" y="2654300"/>
          <p14:tracePt t="15925" x="1035050" y="2654300"/>
          <p14:tracePt t="15942" x="1009650" y="2647950"/>
          <p14:tracePt t="15959" x="984250" y="2635250"/>
          <p14:tracePt t="15975" x="965200" y="2628900"/>
          <p14:tracePt t="15981" x="952500" y="2622550"/>
          <p14:tracePt t="15992" x="939800" y="2616200"/>
          <p14:tracePt t="16009" x="908050" y="2609850"/>
          <p14:tracePt t="16028" x="876300" y="2597150"/>
          <p14:tracePt t="16042" x="850900" y="2584450"/>
          <p14:tracePt t="16059" x="838200" y="2571750"/>
          <p14:tracePt t="16077" x="819150" y="2559050"/>
          <p14:tracePt t="16092" x="812800" y="2559050"/>
          <p14:tracePt t="16109" x="806450" y="2552700"/>
          <p14:tracePt t="16437" x="800100" y="2552700"/>
          <p14:tracePt t="16486" x="800100" y="2546350"/>
          <p14:tracePt t="16597" x="793750" y="2546350"/>
          <p14:tracePt t="16613" x="787400" y="2546350"/>
          <p14:tracePt t="16643" x="781050" y="2540000"/>
          <p14:tracePt t="16648" x="781050" y="2533650"/>
          <p14:tracePt t="16659" x="774700" y="2533650"/>
          <p14:tracePt t="16675" x="768350" y="2520950"/>
          <p14:tracePt t="16692" x="762000" y="2514600"/>
          <p14:tracePt t="16770" x="755650" y="2514600"/>
          <p14:tracePt t="16779" x="749300" y="2508250"/>
          <p14:tracePt t="16792" x="742950" y="2482850"/>
          <p14:tracePt t="16809" x="730250" y="2470150"/>
          <p14:tracePt t="16827" x="730250" y="2451100"/>
          <p14:tracePt t="16842" x="723900" y="2438400"/>
          <p14:tracePt t="16859" x="723900" y="2419350"/>
          <p14:tracePt t="16875" x="717550" y="2400300"/>
          <p14:tracePt t="16895" x="717550" y="2387600"/>
          <p14:tracePt t="16909" x="717550" y="2381250"/>
          <p14:tracePt t="16955" x="717550" y="2374900"/>
          <p14:tracePt t="16959" x="717550" y="2368550"/>
          <p14:tracePt t="16975" x="717550" y="2343150"/>
          <p14:tracePt t="16992" x="717550" y="2317750"/>
          <p14:tracePt t="17009" x="717550" y="2305050"/>
          <p14:tracePt t="17133" x="717550" y="2298700"/>
          <p14:tracePt t="17173" x="723900" y="2298700"/>
          <p14:tracePt t="17192" x="723900" y="2292350"/>
          <p14:tracePt t="17209" x="730250" y="2286000"/>
          <p14:tracePt t="17225" x="742950" y="2273300"/>
          <p14:tracePt t="17262" x="755650" y="2266950"/>
          <p14:tracePt t="17275" x="774700" y="2266950"/>
          <p14:tracePt t="17294" x="793750" y="2260600"/>
          <p14:tracePt t="17309" x="806450" y="2260600"/>
          <p14:tracePt t="17328" x="825500" y="2254250"/>
          <p14:tracePt t="17342" x="844550" y="2254250"/>
          <p14:tracePt t="17359" x="869950" y="2254250"/>
          <p14:tracePt t="17375" x="895350" y="2254250"/>
          <p14:tracePt t="17394" x="939800" y="2254250"/>
          <p14:tracePt t="17409" x="977900" y="2254250"/>
          <p14:tracePt t="17426" x="1028700" y="2254250"/>
          <p14:tracePt t="17442" x="1047750" y="2241550"/>
          <p14:tracePt t="17458" x="1092200" y="2241550"/>
          <p14:tracePt t="17475" x="1117600" y="2241550"/>
          <p14:tracePt t="17492" x="1143000" y="2241550"/>
          <p14:tracePt t="17509" x="1206500" y="2241550"/>
          <p14:tracePt t="17529" x="1250950" y="2241550"/>
          <p14:tracePt t="17542" x="1295400" y="2241550"/>
          <p14:tracePt t="17559" x="1327150" y="2241550"/>
          <p14:tracePt t="17578" x="1358900" y="2241550"/>
          <p14:tracePt t="17592" x="1397000" y="2241550"/>
          <p14:tracePt t="17609" x="1422400" y="2241550"/>
          <p14:tracePt t="17625" x="1454150" y="2241550"/>
          <p14:tracePt t="17644" x="1473200" y="2241550"/>
          <p14:tracePt t="17659" x="1492250" y="2241550"/>
          <p14:tracePt t="17675" x="1517650" y="2241550"/>
          <p14:tracePt t="17693" x="1562100" y="2241550"/>
          <p14:tracePt t="17709" x="1587500" y="2241550"/>
          <p14:tracePt t="17725" x="1631950" y="2241550"/>
          <p14:tracePt t="17742" x="1676400" y="2241550"/>
          <p14:tracePt t="17761" x="1720850" y="2241550"/>
          <p14:tracePt t="17775" x="1784350" y="2241550"/>
          <p14:tracePt t="17792" x="1841500" y="2241550"/>
          <p14:tracePt t="17809" x="1892300" y="2241550"/>
          <p14:tracePt t="17828" x="1930400" y="2241550"/>
          <p14:tracePt t="17842" x="1955800" y="2241550"/>
          <p14:tracePt t="17859" x="1962150" y="2241550"/>
          <p14:tracePt t="17876" x="1968500" y="2241550"/>
          <p14:tracePt t="17878" x="1974850" y="2241550"/>
          <p14:tracePt t="17893" x="1987550" y="2241550"/>
          <p14:tracePt t="17909" x="2000250" y="2241550"/>
          <p14:tracePt t="18213" x="2012950" y="2247900"/>
          <p14:tracePt t="18246" x="2012950" y="2254250"/>
          <p14:tracePt t="18253" x="2012950" y="2260600"/>
          <p14:tracePt t="18266" x="2012950" y="2273300"/>
          <p14:tracePt t="18270" x="2012950" y="2286000"/>
          <p14:tracePt t="18277" x="2012950" y="2292350"/>
          <p14:tracePt t="18293" x="2012950" y="2317750"/>
          <p14:tracePt t="18309" x="2012950" y="2330450"/>
          <p14:tracePt t="18328" x="2012950" y="2368550"/>
          <p14:tracePt t="18342" x="2012950" y="2400300"/>
          <p14:tracePt t="18359" x="2012950" y="2425700"/>
          <p14:tracePt t="18376" x="2012950" y="2451100"/>
          <p14:tracePt t="18395" x="2012950" y="2463800"/>
          <p14:tracePt t="18409" x="2012950" y="2489200"/>
          <p14:tracePt t="18425" x="2012950" y="2514600"/>
          <p14:tracePt t="18442" x="2012950" y="2540000"/>
          <p14:tracePt t="18459" x="2012950" y="2559050"/>
          <p14:tracePt t="18476" x="2012950" y="2584450"/>
          <p14:tracePt t="18492" x="2012950" y="2597150"/>
          <p14:tracePt t="18495" x="2006600" y="2603500"/>
          <p14:tracePt t="18512" x="2006600" y="2609850"/>
          <p14:tracePt t="18525" x="2006600" y="2622550"/>
          <p14:tracePt t="18542" x="2006600" y="2641600"/>
          <p14:tracePt t="18559" x="2006600" y="2660650"/>
          <p14:tracePt t="18579" x="2006600" y="2686050"/>
          <p14:tracePt t="18592" x="2006600" y="2705100"/>
          <p14:tracePt t="18609" x="2006600" y="2717800"/>
          <p14:tracePt t="18625" x="2012950" y="2736850"/>
          <p14:tracePt t="18645" x="2019300" y="2755900"/>
          <p14:tracePt t="18659" x="2019300" y="2768600"/>
          <p14:tracePt t="18675" x="2019300" y="2774950"/>
          <p14:tracePt t="18692" x="2019300" y="2787650"/>
          <p14:tracePt t="18709" x="2019300" y="2794000"/>
          <p14:tracePt t="18725" x="2019300" y="2800350"/>
          <p14:tracePt t="18742" x="2019300" y="2806700"/>
          <p14:tracePt t="18759" x="2019300" y="2813050"/>
          <p14:tracePt t="18775" x="2019300" y="2819400"/>
          <p14:tracePt t="18990" x="2012950" y="2819400"/>
          <p14:tracePt t="19009" x="1987550" y="2819400"/>
          <p14:tracePt t="19028" x="1943100" y="2819400"/>
          <p14:tracePt t="19042" x="1905000" y="2819400"/>
          <p14:tracePt t="19059" x="1860550" y="2819400"/>
          <p14:tracePt t="19078" x="1822450" y="2819400"/>
          <p14:tracePt t="19082" x="1797050" y="2819400"/>
          <p14:tracePt t="19092" x="1778000" y="2819400"/>
          <p14:tracePt t="19109" x="1720850" y="2819400"/>
          <p14:tracePt t="19125" x="1682750" y="2819400"/>
          <p14:tracePt t="19144" x="1644650" y="2819400"/>
          <p14:tracePt t="19159" x="1612900" y="2819400"/>
          <p14:tracePt t="19175" x="1581150" y="2819400"/>
          <p14:tracePt t="19192" x="1555750" y="2819400"/>
          <p14:tracePt t="19209" x="1517650" y="2819400"/>
          <p14:tracePt t="19225" x="1466850" y="2819400"/>
          <p14:tracePt t="19242" x="1403350" y="2819400"/>
          <p14:tracePt t="19263" x="1295400" y="2819400"/>
          <p14:tracePt t="19275" x="1270000" y="2825750"/>
          <p14:tracePt t="19293" x="1200150" y="2832100"/>
          <p14:tracePt t="19295" x="1155700" y="2832100"/>
          <p14:tracePt t="19309" x="1079500" y="2832100"/>
          <p14:tracePt t="19327" x="996950" y="2832100"/>
          <p14:tracePt t="19342" x="933450" y="2819400"/>
          <p14:tracePt t="19359" x="876300" y="2819400"/>
          <p14:tracePt t="19375" x="850900" y="2813050"/>
          <p14:tracePt t="19394" x="825500" y="2800350"/>
          <p14:tracePt t="19409" x="812800" y="2800350"/>
          <p14:tracePt t="19442" x="806450" y="2800350"/>
          <p14:tracePt t="19461" x="806450" y="2806700"/>
          <p14:tracePt t="19475" x="793750" y="2806700"/>
          <p14:tracePt t="19492" x="774700" y="2806700"/>
          <p14:tracePt t="19498" x="762000" y="2806700"/>
          <p14:tracePt t="19512" x="730250" y="2806700"/>
          <p14:tracePt t="19525" x="698500" y="2806700"/>
          <p14:tracePt t="19544" x="685800" y="2806700"/>
          <p14:tracePt t="19559" x="679450" y="2806700"/>
          <p14:tracePt t="19770" x="679450" y="2794000"/>
          <p14:tracePt t="19774" x="679450" y="2781300"/>
          <p14:tracePt t="19780" x="679450" y="2768600"/>
          <p14:tracePt t="19792" x="679450" y="2755900"/>
          <p14:tracePt t="19809" x="679450" y="2724150"/>
          <p14:tracePt t="19830" x="679450" y="2679700"/>
          <p14:tracePt t="19843" x="679450" y="2635250"/>
          <p14:tracePt t="19862" x="679450" y="2578100"/>
          <p14:tracePt t="19875" x="679450" y="2527300"/>
          <p14:tracePt t="19894" x="679450" y="2482850"/>
          <p14:tracePt t="19909" x="679450" y="2444750"/>
          <p14:tracePt t="19926" x="679450" y="2419350"/>
          <p14:tracePt t="19942" x="679450" y="2393950"/>
          <p14:tracePt t="19959" x="679450" y="2374900"/>
          <p14:tracePt t="19975" x="679450" y="2355850"/>
          <p14:tracePt t="19992" x="679450" y="2349500"/>
          <p14:tracePt t="20011" x="679450" y="2343150"/>
          <p14:tracePt t="20027" x="679450" y="2336800"/>
          <p14:tracePt t="20030" x="685800" y="2330450"/>
          <p14:tracePt t="20042" x="685800" y="2317750"/>
          <p14:tracePt t="20063" x="692150" y="2298700"/>
          <p14:tracePt t="20079" x="698500" y="2279650"/>
          <p14:tracePt t="20093" x="698500" y="2266950"/>
          <p14:tracePt t="20109" x="704850" y="2254250"/>
          <p14:tracePt t="20253" x="704850" y="2247900"/>
          <p14:tracePt t="20267" x="704850" y="2241550"/>
          <p14:tracePt t="21133" x="704850" y="2235200"/>
          <p14:tracePt t="21301" x="711200" y="2241550"/>
          <p14:tracePt t="21772" x="711200" y="2235200"/>
          <p14:tracePt t="22125" x="711200" y="2241550"/>
          <p14:tracePt t="22133" x="711200" y="2260600"/>
          <p14:tracePt t="22148" x="711200" y="2279650"/>
          <p14:tracePt t="22159" x="692150" y="2381250"/>
          <p14:tracePt t="22176" x="666750" y="2527300"/>
          <p14:tracePt t="22192" x="654050" y="2692400"/>
          <p14:tracePt t="22209" x="635000" y="2844800"/>
          <p14:tracePt t="22225" x="622300" y="2889250"/>
          <p14:tracePt t="22358" x="622300" y="2882900"/>
          <p14:tracePt t="22365" x="622300" y="2857500"/>
          <p14:tracePt t="22375" x="622300" y="2844800"/>
          <p14:tracePt t="22394" x="628650" y="2838450"/>
          <p14:tracePt t="22409" x="635000" y="2838450"/>
          <p14:tracePt t="22425" x="673100" y="2838450"/>
          <p14:tracePt t="22442" x="723900" y="2844800"/>
          <p14:tracePt t="22459" x="800100" y="2876550"/>
          <p14:tracePt t="22475" x="869950" y="2908300"/>
          <p14:tracePt t="22492" x="952500" y="2901950"/>
          <p14:tracePt t="22509" x="1098550" y="2851150"/>
          <p14:tracePt t="22525" x="1225550" y="2800350"/>
          <p14:tracePt t="22545" x="1352550" y="2711450"/>
          <p14:tracePt t="22559" x="1498600" y="2635250"/>
          <p14:tracePt t="22578" x="1625600" y="2533650"/>
          <p14:tracePt t="22592" x="1733550" y="2438400"/>
          <p14:tracePt t="22609" x="1797050" y="2349500"/>
          <p14:tracePt t="22625" x="1841500" y="2266950"/>
          <p14:tracePt t="22642" x="1885950" y="2209800"/>
          <p14:tracePt t="22659" x="1930400" y="2159000"/>
          <p14:tracePt t="22675" x="2006600" y="2120900"/>
          <p14:tracePt t="22692" x="2095500" y="2076450"/>
          <p14:tracePt t="22709" x="2197100" y="2044700"/>
          <p14:tracePt t="22726" x="2241550" y="2025650"/>
          <p14:tracePt t="22742" x="2292350" y="2012950"/>
          <p14:tracePt t="22759" x="2336800" y="1993900"/>
          <p14:tracePt t="22776" x="2374900" y="1968500"/>
          <p14:tracePt t="22792" x="2400300" y="1962150"/>
          <p14:tracePt t="22809" x="2413000" y="1949450"/>
          <p14:tracePt t="22827" x="2419350" y="1949450"/>
          <p14:tracePt t="22842" x="2425700" y="1949450"/>
          <p14:tracePt t="22894" x="2425700" y="1943100"/>
          <p14:tracePt t="23054" x="2425700" y="1936750"/>
          <p14:tracePt t="23094" x="2425700" y="1930400"/>
          <p14:tracePt t="23397" x="2425700" y="1943100"/>
          <p14:tracePt t="23405" x="2425700" y="1955800"/>
          <p14:tracePt t="23414" x="2425700" y="1968500"/>
          <p14:tracePt t="23425" x="2425700" y="1987550"/>
          <p14:tracePt t="23442" x="2438400" y="2044700"/>
          <p14:tracePt t="23459" x="2451100" y="2108200"/>
          <p14:tracePt t="23475" x="2457450" y="2159000"/>
          <p14:tracePt t="23481" x="2463800" y="2178050"/>
          <p14:tracePt t="23492" x="2470150" y="2184400"/>
          <p14:tracePt t="23509" x="2470150" y="2203450"/>
          <p14:tracePt t="23529" x="2463800" y="2216150"/>
          <p14:tracePt t="23542" x="2457450" y="2222500"/>
          <p14:tracePt t="23559" x="2457450" y="2228850"/>
          <p14:tracePt t="23577" x="2457450" y="2241550"/>
          <p14:tracePt t="23592" x="2457450" y="2247900"/>
          <p14:tracePt t="23609" x="2451100" y="2247900"/>
          <p14:tracePt t="23659" x="2451100" y="2254250"/>
          <p14:tracePt t="23675" x="2444750" y="2260600"/>
          <p14:tracePt t="23692" x="2444750" y="2266950"/>
          <p14:tracePt t="23877" x="2463800" y="2266950"/>
          <p14:tracePt t="23890" x="2482850" y="2266950"/>
          <p14:tracePt t="23897" x="2520950" y="2266950"/>
          <p14:tracePt t="23909" x="2609850" y="2266950"/>
          <p14:tracePt t="23925" x="2717800" y="2266950"/>
          <p14:tracePt t="23942" x="2813050" y="2266950"/>
          <p14:tracePt t="23959" x="2901950" y="2266950"/>
          <p14:tracePt t="23976" x="2984500" y="2266950"/>
          <p14:tracePt t="23992" x="3073400" y="2273300"/>
          <p14:tracePt t="24009" x="3155950" y="2273300"/>
          <p14:tracePt t="24025" x="3232150" y="2279650"/>
          <p14:tracePt t="24045" x="3302000" y="2279650"/>
          <p14:tracePt t="24060" x="3352800" y="2279650"/>
          <p14:tracePt t="24077" x="3378200" y="2279650"/>
          <p14:tracePt t="24205" x="3365500" y="2279650"/>
          <p14:tracePt t="24213" x="3352800" y="2279650"/>
          <p14:tracePt t="24225" x="3333750" y="2279650"/>
          <p14:tracePt t="24242" x="3295650" y="2279650"/>
          <p14:tracePt t="24259" x="3263900" y="2279650"/>
          <p14:tracePt t="24277" x="3194050" y="2279650"/>
          <p14:tracePt t="24292" x="3162300" y="2279650"/>
          <p14:tracePt t="24309" x="3073400" y="2279650"/>
          <p14:tracePt t="24327" x="3009900" y="2279650"/>
          <p14:tracePt t="24342" x="2952750" y="2279650"/>
          <p14:tracePt t="24359" x="2901950" y="2279650"/>
          <p14:tracePt t="24375" x="2851150" y="2279650"/>
          <p14:tracePt t="24392" x="2800350" y="2279650"/>
          <p14:tracePt t="24409" x="2749550" y="2279650"/>
          <p14:tracePt t="24425" x="2698750" y="2279650"/>
          <p14:tracePt t="24442" x="2641600" y="2279650"/>
          <p14:tracePt t="24459" x="2590800" y="2279650"/>
          <p14:tracePt t="24476" x="2546350" y="2279650"/>
          <p14:tracePt t="24492" x="2508250" y="2279650"/>
          <p14:tracePt t="24511" x="2470150" y="2279650"/>
          <p14:tracePt t="24528" x="2457450" y="2279650"/>
          <p14:tracePt t="24959" x="2457450" y="2286000"/>
          <p14:tracePt t="24966" x="2457450" y="2298700"/>
          <p14:tracePt t="24975" x="2457450" y="2305050"/>
          <p14:tracePt t="24992" x="2457450" y="2324100"/>
          <p14:tracePt t="25009" x="2444750" y="2349500"/>
          <p14:tracePt t="25029" x="2387600" y="2387600"/>
          <p14:tracePt t="25042" x="2330450" y="2419350"/>
          <p14:tracePt t="25221" x="2336800" y="2425700"/>
          <p14:tracePt t="25229" x="2330450" y="2419350"/>
          <p14:tracePt t="25253" x="2336800" y="2419350"/>
          <p14:tracePt t="25330" x="2343150" y="2419350"/>
          <p14:tracePt t="25437" x="2343150" y="2413000"/>
          <p14:tracePt t="25459" x="2349500" y="2413000"/>
          <p14:tracePt t="25525" x="2355850" y="2413000"/>
          <p14:tracePt t="25532" x="2362200" y="2413000"/>
          <p14:tracePt t="25548" x="2362200" y="2406650"/>
          <p14:tracePt t="25559" x="2362200" y="2400300"/>
          <p14:tracePt t="25592" x="2368550" y="2400300"/>
          <p14:tracePt t="25669" x="2368550" y="2393950"/>
          <p14:tracePt t="25689" x="2374900" y="2393950"/>
          <p14:tracePt t="25957" x="2374900" y="2400300"/>
          <p14:tracePt t="25966" x="2317750" y="2501900"/>
          <p14:tracePt t="25975" x="2273300" y="2578100"/>
          <p14:tracePt t="25992" x="2184400" y="2749550"/>
          <p14:tracePt t="26012" x="2082800" y="2921000"/>
          <p14:tracePt t="26025" x="1974850" y="3092450"/>
          <p14:tracePt t="26042" x="1847850" y="3238500"/>
          <p14:tracePt t="26062" x="1644650" y="3384550"/>
          <p14:tracePt t="26078" x="1587500" y="3429000"/>
          <p14:tracePt t="26092" x="1479550" y="3473450"/>
          <p14:tracePt t="26109" x="1346200" y="3511550"/>
          <p14:tracePt t="26125" x="1263650" y="3543300"/>
          <p14:tracePt t="26145" x="1174750" y="3568700"/>
          <p14:tracePt t="26159" x="1092200" y="3581400"/>
          <p14:tracePt t="26175" x="1035050" y="3581400"/>
          <p14:tracePt t="26192" x="990600" y="3575050"/>
          <p14:tracePt t="26209" x="952500" y="3575050"/>
          <p14:tracePt t="26225" x="927100" y="3575050"/>
          <p14:tracePt t="26242" x="908050" y="3575050"/>
          <p14:tracePt t="26311" x="901700" y="3575050"/>
          <p14:tracePt t="26317" x="895350" y="3568700"/>
          <p14:tracePt t="26334" x="895350" y="3562350"/>
          <p14:tracePt t="26350" x="895350" y="3556000"/>
          <p14:tracePt t="26359" x="882650" y="3549650"/>
          <p14:tracePt t="26375" x="876300" y="3536950"/>
          <p14:tracePt t="26393" x="869950" y="3524250"/>
          <p14:tracePt t="26409" x="863600" y="3511550"/>
          <p14:tracePt t="26425" x="857250" y="3492500"/>
          <p14:tracePt t="26442" x="857250" y="3479800"/>
          <p14:tracePt t="26459" x="857250" y="3467100"/>
          <p14:tracePt t="26475" x="850900" y="3454400"/>
          <p14:tracePt t="26527" x="850900" y="3448050"/>
          <p14:tracePt t="26548" x="850900" y="3441700"/>
          <p14:tracePt t="26589" x="844550" y="3435350"/>
          <p14:tracePt t="26629" x="838200" y="3429000"/>
          <p14:tracePt t="26653" x="831850" y="3429000"/>
          <p14:tracePt t="26661" x="825500" y="3422650"/>
          <p14:tracePt t="26669" x="812800" y="3422650"/>
          <p14:tracePt t="26677" x="812800" y="3416300"/>
          <p14:tracePt t="26692" x="793750" y="3409950"/>
          <p14:tracePt t="26709" x="774700" y="3409950"/>
          <p14:tracePt t="26725" x="755650" y="3397250"/>
          <p14:tracePt t="26742" x="742950" y="3390900"/>
          <p14:tracePt t="26759" x="736600" y="3390900"/>
          <p14:tracePt t="26775" x="730250" y="3384550"/>
          <p14:tracePt t="26792" x="717550" y="3371850"/>
          <p14:tracePt t="26809" x="704850" y="3352800"/>
          <p14:tracePt t="26827" x="692150" y="3333750"/>
          <p14:tracePt t="26842" x="679450" y="3314700"/>
          <p14:tracePt t="26859" x="666750" y="3302000"/>
          <p14:tracePt t="26875" x="666750" y="3282950"/>
          <p14:tracePt t="26894" x="647700" y="3251200"/>
          <p14:tracePt t="26909" x="641350" y="3225800"/>
          <p14:tracePt t="26925" x="635000" y="3200400"/>
          <p14:tracePt t="26942" x="628650" y="3181350"/>
          <p14:tracePt t="26959" x="622300" y="3155950"/>
          <p14:tracePt t="26975" x="609600" y="3136900"/>
          <p14:tracePt t="26992" x="609600" y="3124200"/>
          <p14:tracePt t="27009" x="609600" y="3105150"/>
          <p14:tracePt t="27025" x="609600" y="3079750"/>
          <p14:tracePt t="27042" x="622300" y="3060700"/>
          <p14:tracePt t="27059" x="635000" y="3041650"/>
          <p14:tracePt t="27077" x="641350" y="3016250"/>
          <p14:tracePt t="27092" x="641350" y="3003550"/>
          <p14:tracePt t="27109" x="654050" y="2971800"/>
          <p14:tracePt t="27125" x="666750" y="2952750"/>
          <p14:tracePt t="27144" x="673100" y="2933700"/>
          <p14:tracePt t="27159" x="679450" y="2914650"/>
          <p14:tracePt t="27175" x="692150" y="2908300"/>
          <p14:tracePt t="27192" x="704850" y="2895600"/>
          <p14:tracePt t="27209" x="711200" y="2889250"/>
          <p14:tracePt t="27226" x="723900" y="2882900"/>
          <p14:tracePt t="27242" x="723900" y="2876550"/>
          <p14:tracePt t="27259" x="730250" y="2870200"/>
          <p14:tracePt t="27277" x="755650" y="2857500"/>
          <p14:tracePt t="27292" x="768350" y="2857500"/>
          <p14:tracePt t="27309" x="800100" y="2851150"/>
          <p14:tracePt t="27327" x="819150" y="2844800"/>
          <p14:tracePt t="27342" x="844550" y="2832100"/>
          <p14:tracePt t="27359" x="863600" y="2825750"/>
          <p14:tracePt t="27375" x="889000" y="2825750"/>
          <p14:tracePt t="27392" x="927100" y="2819400"/>
          <p14:tracePt t="27409" x="971550" y="2819400"/>
          <p14:tracePt t="27426" x="1009650" y="2819400"/>
          <p14:tracePt t="27442" x="1054100" y="2819400"/>
          <p14:tracePt t="27459" x="1085850" y="2819400"/>
          <p14:tracePt t="27475" x="1111250" y="2819400"/>
          <p14:tracePt t="27492" x="1136650" y="2806700"/>
          <p14:tracePt t="27493" x="1143000" y="2806700"/>
          <p14:tracePt t="27509" x="1181100" y="2806700"/>
          <p14:tracePt t="27525" x="1206500" y="2806700"/>
          <p14:tracePt t="27542" x="1225550" y="2806700"/>
          <p14:tracePt t="27559" x="1238250" y="2806700"/>
          <p14:tracePt t="27577" x="1257300" y="2806700"/>
          <p14:tracePt t="27592" x="1276350" y="2806700"/>
          <p14:tracePt t="27609" x="1289050" y="2806700"/>
          <p14:tracePt t="27625" x="1295400" y="2806700"/>
          <p14:tracePt t="27642" x="1308100" y="2806700"/>
          <p14:tracePt t="27659" x="1320800" y="2806700"/>
          <p14:tracePt t="27675" x="1339850" y="2806700"/>
          <p14:tracePt t="27692" x="1346200" y="2806700"/>
          <p14:tracePt t="27709" x="1365250" y="2813050"/>
          <p14:tracePt t="27725" x="1371600" y="2819400"/>
          <p14:tracePt t="27742" x="1384300" y="2832100"/>
          <p14:tracePt t="27775" x="1397000" y="2838450"/>
          <p14:tracePt t="27792" x="1397000" y="2844800"/>
          <p14:tracePt t="27809" x="1403350" y="2857500"/>
          <p14:tracePt t="27827" x="1403350" y="2870200"/>
          <p14:tracePt t="27842" x="1403350" y="2889250"/>
          <p14:tracePt t="27859" x="1403350" y="2901950"/>
          <p14:tracePt t="27875" x="1403350" y="2921000"/>
          <p14:tracePt t="27892" x="1403350" y="2946400"/>
          <p14:tracePt t="27894" x="1403350" y="2959100"/>
          <p14:tracePt t="27909" x="1403350" y="2990850"/>
          <p14:tracePt t="27925" x="1403350" y="3022600"/>
          <p14:tracePt t="27942" x="1403350" y="3054350"/>
          <p14:tracePt t="27959" x="1403350" y="3086100"/>
          <p14:tracePt t="27975" x="1403350" y="3130550"/>
          <p14:tracePt t="27982" x="1403350" y="3149600"/>
          <p14:tracePt t="27992" x="1390650" y="3168650"/>
          <p14:tracePt t="28009" x="1384300" y="3206750"/>
          <p14:tracePt t="28027" x="1365250" y="3232150"/>
          <p14:tracePt t="28042" x="1346200" y="3257550"/>
          <p14:tracePt t="28059" x="1333500" y="3263900"/>
          <p14:tracePt t="28077" x="1327150" y="3270250"/>
          <p14:tracePt t="28205" x="1346200" y="3270250"/>
          <p14:tracePt t="28214" x="1358900" y="3270250"/>
          <p14:tracePt t="28225" x="1371600" y="3270250"/>
          <p14:tracePt t="28242" x="1409700" y="3270250"/>
          <p14:tracePt t="28259" x="1447800" y="3270250"/>
          <p14:tracePt t="28275" x="1485900" y="3270250"/>
          <p14:tracePt t="28277" x="1498600" y="3270250"/>
          <p14:tracePt t="28292" x="1511300" y="3270250"/>
          <p14:tracePt t="28309" x="1530350" y="3270250"/>
          <p14:tracePt t="28327" x="1555750" y="3270250"/>
          <p14:tracePt t="28343" x="1568450" y="3270250"/>
          <p14:tracePt t="28359" x="1593850" y="3270250"/>
          <p14:tracePt t="28375" x="1612900" y="3270250"/>
          <p14:tracePt t="28394" x="1619250" y="3270250"/>
          <p14:tracePt t="28409" x="1625600" y="3270250"/>
          <p14:tracePt t="28425" x="1638300" y="3263900"/>
          <p14:tracePt t="28442" x="1657350" y="3257550"/>
          <p14:tracePt t="28459" x="1676400" y="3257550"/>
          <p14:tracePt t="28475" x="1695450" y="3251200"/>
          <p14:tracePt t="28492" x="1708150" y="3251200"/>
          <p14:tracePt t="28510" x="1708150" y="3244850"/>
          <p14:tracePt t="28526" x="1714500" y="3244850"/>
          <p14:tracePt t="28543" x="1720850" y="3238500"/>
          <p14:tracePt t="28559" x="1727200" y="3238500"/>
          <p14:tracePt t="28576" x="1733550" y="3232150"/>
          <p14:tracePt t="28861" x="1739900" y="3232150"/>
          <p14:tracePt t="28873" x="1758950" y="3232150"/>
          <p14:tracePt t="28877" x="1784350" y="3232150"/>
          <p14:tracePt t="28895" x="1835150" y="3232150"/>
          <p14:tracePt t="28909" x="1905000" y="3232150"/>
          <p14:tracePt t="28925" x="1974850" y="3225800"/>
          <p14:tracePt t="28942" x="2063750" y="3225800"/>
          <p14:tracePt t="28959" x="2139950" y="3225800"/>
          <p14:tracePt t="28975" x="2209800" y="3238500"/>
          <p14:tracePt t="28992" x="2260600" y="3244850"/>
          <p14:tracePt t="29009" x="2305050" y="3244850"/>
          <p14:tracePt t="29026" x="2343150" y="3244850"/>
          <p14:tracePt t="29042" x="2368550" y="3244850"/>
          <p14:tracePt t="29059" x="2406650" y="3244850"/>
          <p14:tracePt t="29078" x="2463800" y="3244850"/>
          <p14:tracePt t="29092" x="2482850" y="3244850"/>
          <p14:tracePt t="29109" x="2552700" y="3244850"/>
          <p14:tracePt t="29125" x="2597150" y="3244850"/>
          <p14:tracePt t="29145" x="2647950" y="3244850"/>
          <p14:tracePt t="29159" x="2692400" y="3244850"/>
          <p14:tracePt t="29175" x="2743200" y="3244850"/>
          <p14:tracePt t="29192" x="2794000" y="3244850"/>
          <p14:tracePt t="29209" x="2825750" y="3244850"/>
          <p14:tracePt t="29225" x="2851150" y="3244850"/>
          <p14:tracePt t="29242" x="2876550" y="3244850"/>
          <p14:tracePt t="29259" x="2895600" y="3244850"/>
          <p14:tracePt t="29275" x="2927350" y="3244850"/>
          <p14:tracePt t="29294" x="2965450" y="3244850"/>
          <p14:tracePt t="29309" x="2978150" y="3244850"/>
          <p14:tracePt t="29327" x="2984500" y="3244850"/>
          <p14:tracePt t="30608" x="2971800" y="3244850"/>
          <p14:tracePt t="30613" x="2940050" y="3244850"/>
          <p14:tracePt t="30625" x="2889250" y="3244850"/>
          <p14:tracePt t="30644" x="2774950" y="3238500"/>
          <p14:tracePt t="30659" x="2647950" y="3238500"/>
          <p14:tracePt t="30676" x="2540000" y="3219450"/>
          <p14:tracePt t="30677" x="2482850" y="3206750"/>
          <p14:tracePt t="30692" x="2444750" y="3206750"/>
          <p14:tracePt t="30709" x="2368550" y="3162300"/>
          <p14:tracePt t="30725" x="2349500" y="3111500"/>
          <p14:tracePt t="30742" x="2349500" y="3016250"/>
          <p14:tracePt t="30759" x="2362200" y="2895600"/>
          <p14:tracePt t="30776" x="2413000" y="2755900"/>
          <p14:tracePt t="30795" x="2463800" y="2635250"/>
          <p14:tracePt t="30809" x="2508250" y="2552700"/>
          <p14:tracePt t="30829" x="2540000" y="2489200"/>
          <p14:tracePt t="30842" x="2546350" y="2463800"/>
          <p14:tracePt t="30859" x="2546350" y="2457450"/>
          <p14:tracePt t="30876" x="2552700" y="2457450"/>
          <p14:tracePt t="30909" x="2546350" y="2451100"/>
          <p14:tracePt t="30988" x="2540000" y="2451100"/>
          <p14:tracePt t="31005" x="2527300" y="2451100"/>
          <p14:tracePt t="31018" x="2520950" y="2444750"/>
          <p14:tracePt t="31028" x="2514600" y="2444750"/>
          <p14:tracePt t="31042" x="2508250" y="2438400"/>
          <p14:tracePt t="31059" x="2501900" y="2438400"/>
          <p14:tracePt t="31133" x="2508250" y="2438400"/>
          <p14:tracePt t="31147" x="2514600" y="2438400"/>
          <p14:tracePt t="31159" x="2565400" y="2425700"/>
          <p14:tracePt t="31175" x="2641600" y="2419350"/>
          <p14:tracePt t="31192" x="2736850" y="2419350"/>
          <p14:tracePt t="31209" x="2863850" y="2413000"/>
          <p14:tracePt t="31225" x="3016250" y="2413000"/>
          <p14:tracePt t="31242" x="3168650" y="2413000"/>
          <p14:tracePt t="31259" x="3295650" y="2413000"/>
          <p14:tracePt t="31275" x="3403600" y="2413000"/>
          <p14:tracePt t="31277" x="3441700" y="2413000"/>
          <p14:tracePt t="31292" x="3479800" y="2413000"/>
          <p14:tracePt t="31309" x="3498850" y="2413000"/>
          <p14:tracePt t="31485" x="3498850" y="2419350"/>
          <p14:tracePt t="31498" x="3498850" y="2438400"/>
          <p14:tracePt t="31502" x="3498850" y="2470150"/>
          <p14:tracePt t="31516" x="3498850" y="2495550"/>
          <p14:tracePt t="31526" x="3473450" y="2571750"/>
          <p14:tracePt t="31544" x="3454400" y="2641600"/>
          <p14:tracePt t="31559" x="3435350" y="2698750"/>
          <p14:tracePt t="31578" x="3422650" y="2730500"/>
          <p14:tracePt t="31592" x="3416300" y="2743200"/>
          <p14:tracePt t="31609" x="3416300" y="2749550"/>
          <p14:tracePt t="31725" x="3397250" y="2749550"/>
          <p14:tracePt t="31733" x="3365500" y="2749550"/>
          <p14:tracePt t="31742" x="3321050" y="2749550"/>
          <p14:tracePt t="31759" x="3206750" y="2749550"/>
          <p14:tracePt t="31778" x="3067050" y="2749550"/>
          <p14:tracePt t="31792" x="2908300" y="2749550"/>
          <p14:tracePt t="31809" x="2762250" y="2749550"/>
          <p14:tracePt t="31828" x="2628900" y="2749550"/>
          <p14:tracePt t="31845" x="2501900" y="2749550"/>
          <p14:tracePt t="31859" x="2406650" y="2749550"/>
          <p14:tracePt t="31876" x="2330450" y="2743200"/>
          <p14:tracePt t="31877" x="2311400" y="2743200"/>
          <p14:tracePt t="31895" x="2279650" y="2743200"/>
          <p14:tracePt t="32073" x="2279650" y="2736850"/>
          <p14:tracePt t="32081" x="2279650" y="2730500"/>
          <p14:tracePt t="32093" x="2279650" y="2717800"/>
          <p14:tracePt t="32109" x="2279650" y="2654300"/>
          <p14:tracePt t="32126" x="2279650" y="2584450"/>
          <p14:tracePt t="32145" x="2279650" y="2514600"/>
          <p14:tracePt t="32159" x="2286000" y="2463800"/>
          <p14:tracePt t="32176" x="2286000" y="2425700"/>
          <p14:tracePt t="32192" x="2286000" y="2400300"/>
          <p14:tracePt t="32211" x="2286000" y="2387600"/>
          <p14:tracePt t="32242" x="2286000" y="2374900"/>
          <p14:tracePt t="32293" x="2286000" y="2368550"/>
          <p14:tracePt t="32365" x="2286000" y="2362200"/>
          <p14:tracePt t="32374" x="2292350" y="2362200"/>
          <p14:tracePt t="32394" x="2292350" y="2355850"/>
          <p14:tracePt t="32429" x="2292350" y="2349500"/>
          <p14:tracePt t="32502" x="2298700" y="2343150"/>
          <p14:tracePt t="32534" x="2305050" y="2343150"/>
          <p14:tracePt t="32542" x="2317750" y="2343150"/>
          <p14:tracePt t="32559" x="2355850" y="2343150"/>
          <p14:tracePt t="32579" x="2406650" y="2343150"/>
          <p14:tracePt t="32592" x="2489200" y="2343150"/>
          <p14:tracePt t="32609" x="2578100" y="2343150"/>
          <p14:tracePt t="32626" x="2679700" y="2343150"/>
          <p14:tracePt t="32645" x="2774950" y="2343150"/>
          <p14:tracePt t="32659" x="2870200" y="2343150"/>
          <p14:tracePt t="32676" x="2952750" y="2343150"/>
          <p14:tracePt t="32693" x="3054350" y="2349500"/>
          <p14:tracePt t="32709" x="3098800" y="2349500"/>
          <p14:tracePt t="32725" x="3143250" y="2349500"/>
          <p14:tracePt t="32742" x="3181350" y="2349500"/>
          <p14:tracePt t="32763" x="3213100" y="2349500"/>
          <p14:tracePt t="32775" x="3251200" y="2349500"/>
          <p14:tracePt t="32792" x="3289300" y="2349500"/>
          <p14:tracePt t="32809" x="3340100" y="2349500"/>
          <p14:tracePt t="32829" x="3384550" y="2343150"/>
          <p14:tracePt t="32842" x="3422650" y="2343150"/>
          <p14:tracePt t="32859" x="3473450" y="2343150"/>
          <p14:tracePt t="32875" x="3517900" y="2343150"/>
          <p14:tracePt t="32894" x="3562350" y="2343150"/>
          <p14:tracePt t="32909" x="3587750" y="2343150"/>
          <p14:tracePt t="32926" x="3606800" y="2343150"/>
          <p14:tracePt t="32942" x="3625850" y="2343150"/>
          <p14:tracePt t="32959" x="3638550" y="2343150"/>
          <p14:tracePt t="32976" x="3651250" y="2343150"/>
          <p14:tracePt t="33158" x="3651250" y="2355850"/>
          <p14:tracePt t="33175" x="3651250" y="2425700"/>
          <p14:tracePt t="33192" x="3651250" y="2527300"/>
          <p14:tracePt t="33209" x="3644900" y="2616200"/>
          <p14:tracePt t="33226" x="3625850" y="2667000"/>
          <p14:tracePt t="33242" x="3625850" y="2692400"/>
          <p14:tracePt t="33259" x="3619500" y="2698750"/>
          <p14:tracePt t="33333" x="3613150" y="2698750"/>
          <p14:tracePt t="33343" x="3606800" y="2698750"/>
          <p14:tracePt t="33348" x="3594100" y="2698750"/>
          <p14:tracePt t="33359" x="3581400" y="2705100"/>
          <p14:tracePt t="33376" x="3536950" y="2711450"/>
          <p14:tracePt t="33395" x="3467100" y="2711450"/>
          <p14:tracePt t="33409" x="3378200" y="2717800"/>
          <p14:tracePt t="33426" x="3263900" y="2705100"/>
          <p14:tracePt t="33442" x="3149600" y="2692400"/>
          <p14:tracePt t="33459" x="3041650" y="2692400"/>
          <p14:tracePt t="33475" x="2940050" y="2686050"/>
          <p14:tracePt t="33492" x="2832100" y="2686050"/>
          <p14:tracePt t="33495" x="2781300" y="2686050"/>
          <p14:tracePt t="33509" x="2686050" y="2686050"/>
          <p14:tracePt t="33526" x="2590800" y="2686050"/>
          <p14:tracePt t="33542" x="2508250" y="2686050"/>
          <p14:tracePt t="33560" x="2425700" y="2686050"/>
          <p14:tracePt t="33578" x="2362200" y="2686050"/>
          <p14:tracePt t="33592" x="2311400" y="2686050"/>
          <p14:tracePt t="33609" x="2273300" y="2686050"/>
          <p14:tracePt t="33626" x="2247900" y="2686050"/>
          <p14:tracePt t="33644" x="2241550" y="2686050"/>
          <p14:tracePt t="33861" x="2241550" y="2679700"/>
          <p14:tracePt t="33872" x="2241550" y="2673350"/>
          <p14:tracePt t="33878" x="2241550" y="2660650"/>
          <p14:tracePt t="33894" x="2241550" y="2628900"/>
          <p14:tracePt t="33909" x="2241550" y="2597150"/>
          <p14:tracePt t="33925" x="2247900" y="2559050"/>
          <p14:tracePt t="33942" x="2247900" y="2533650"/>
          <p14:tracePt t="33959" x="2254250" y="2520950"/>
          <p14:tracePt t="33975" x="2260600" y="2501900"/>
          <p14:tracePt t="33982" x="2260600" y="2495550"/>
          <p14:tracePt t="33992" x="2260600" y="2482850"/>
          <p14:tracePt t="34009" x="2260600" y="2457450"/>
          <p14:tracePt t="34028" x="2266950" y="2432050"/>
          <p14:tracePt t="34042" x="2273300" y="2400300"/>
          <p14:tracePt t="34059" x="2279650" y="2362200"/>
          <p14:tracePt t="34079" x="2286000" y="2336800"/>
          <p14:tracePt t="34092" x="2292350" y="2336800"/>
          <p14:tracePt t="34109" x="2292350" y="2330450"/>
          <p14:tracePt t="34159" x="2298700" y="2324100"/>
          <p14:tracePt t="34301" x="2305050" y="2324100"/>
          <p14:tracePt t="34310" x="2311400" y="2324100"/>
          <p14:tracePt t="34318" x="2317750" y="2324100"/>
          <p14:tracePt t="34333" x="2330450" y="2317750"/>
          <p14:tracePt t="34342" x="2374900" y="2311400"/>
          <p14:tracePt t="34359" x="2438400" y="2311400"/>
          <p14:tracePt t="34375" x="2533650" y="2311400"/>
          <p14:tracePt t="34394" x="2603500" y="2311400"/>
          <p14:tracePt t="34409" x="2679700" y="2311400"/>
          <p14:tracePt t="34426" x="2736850" y="2330450"/>
          <p14:tracePt t="34442" x="2819400" y="2330450"/>
          <p14:tracePt t="34461" x="2940050" y="2317750"/>
          <p14:tracePt t="34476" x="2984500" y="2324100"/>
          <p14:tracePt t="34496" x="3098800" y="2324100"/>
          <p14:tracePt t="34509" x="3162300" y="2324100"/>
          <p14:tracePt t="34526" x="3206750" y="2324100"/>
          <p14:tracePt t="34545" x="3251200" y="2324100"/>
          <p14:tracePt t="34559" x="3302000" y="2330450"/>
          <p14:tracePt t="34579" x="3352800" y="2330450"/>
          <p14:tracePt t="34592" x="3403600" y="2330450"/>
          <p14:tracePt t="34609" x="3435350" y="2330450"/>
          <p14:tracePt t="34625" x="3460750" y="2330450"/>
          <p14:tracePt t="34646" x="3467100" y="2330450"/>
          <p14:tracePt t="34659" x="3479800" y="2330450"/>
          <p14:tracePt t="34861" x="3479800" y="2336800"/>
          <p14:tracePt t="34873" x="3479800" y="2349500"/>
          <p14:tracePt t="34878" x="3479800" y="2362200"/>
          <p14:tracePt t="34895" x="3479800" y="2400300"/>
          <p14:tracePt t="34909" x="3460750" y="2457450"/>
          <p14:tracePt t="34926" x="3441700" y="2508250"/>
          <p14:tracePt t="34942" x="3429000" y="2552700"/>
          <p14:tracePt t="34959" x="3416300" y="2578100"/>
          <p14:tracePt t="34976" x="3409950" y="2603500"/>
          <p14:tracePt t="34992" x="3403600" y="2603500"/>
          <p14:tracePt t="35063" x="3403600" y="2609850"/>
          <p14:tracePt t="35081" x="3397250" y="2609850"/>
          <p14:tracePt t="35086" x="3384550" y="2609850"/>
          <p14:tracePt t="35094" x="3371850" y="2622550"/>
          <p14:tracePt t="35109" x="3327400" y="2635250"/>
          <p14:tracePt t="35126" x="3251200" y="2641600"/>
          <p14:tracePt t="35146" x="3149600" y="2647950"/>
          <p14:tracePt t="35159" x="3035300" y="2647950"/>
          <p14:tracePt t="35176" x="2901950" y="2647950"/>
          <p14:tracePt t="35192" x="2768600" y="2647950"/>
          <p14:tracePt t="35209" x="2635250" y="2647950"/>
          <p14:tracePt t="35226" x="2508250" y="2647950"/>
          <p14:tracePt t="35246" x="2362200" y="2654300"/>
          <p14:tracePt t="35259" x="2317750" y="2654300"/>
          <p14:tracePt t="35276" x="2235200" y="2654300"/>
          <p14:tracePt t="35296" x="2178050" y="2654300"/>
          <p14:tracePt t="35309" x="2171700" y="2654300"/>
          <p14:tracePt t="35529" x="2171700" y="2647950"/>
          <p14:tracePt t="35542" x="2171700" y="2628900"/>
          <p14:tracePt t="35559" x="2171700" y="2584450"/>
          <p14:tracePt t="35578" x="2184400" y="2520950"/>
          <p14:tracePt t="35592" x="2209800" y="2457450"/>
          <p14:tracePt t="35609" x="2209800" y="2393950"/>
          <p14:tracePt t="35625" x="2222500" y="2355850"/>
          <p14:tracePt t="35644" x="2222500" y="2330450"/>
          <p14:tracePt t="35659" x="2228850" y="2317750"/>
          <p14:tracePt t="35676" x="2228850" y="2305050"/>
          <p14:tracePt t="35856" x="2228850" y="2311400"/>
          <p14:tracePt t="35870" x="2203450" y="2330450"/>
          <p14:tracePt t="35877" x="2165350" y="2336800"/>
          <p14:tracePt t="35893" x="2082800" y="2362200"/>
          <p14:tracePt t="35909" x="2019300" y="2381250"/>
          <p14:tracePt t="35926" x="1974850" y="2406650"/>
          <p14:tracePt t="36030" x="1974850" y="2400300"/>
          <p14:tracePt t="36038" x="1981200" y="2400300"/>
          <p14:tracePt t="36082" x="1974850" y="2406650"/>
          <p14:tracePt t="36089" x="1949450" y="2419350"/>
          <p14:tracePt t="36095" x="1905000" y="2432050"/>
          <p14:tracePt t="36112" x="1822450" y="2457450"/>
          <p14:tracePt t="36125" x="1714500" y="2489200"/>
          <p14:tracePt t="36144" x="1619250" y="2514600"/>
          <p14:tracePt t="36159" x="1504950" y="2533650"/>
          <p14:tracePt t="36176" x="1397000" y="2559050"/>
          <p14:tracePt t="36192" x="1301750" y="2578100"/>
          <p14:tracePt t="36209" x="1219200" y="2584450"/>
          <p14:tracePt t="36225" x="1149350" y="2584450"/>
          <p14:tracePt t="36242" x="1085850" y="2584450"/>
          <p14:tracePt t="36259" x="1028700" y="2578100"/>
          <p14:tracePt t="36277" x="965200" y="2578100"/>
          <p14:tracePt t="36292" x="946150" y="2578100"/>
          <p14:tracePt t="36309" x="895350" y="2571750"/>
          <p14:tracePt t="36327" x="850900" y="2565400"/>
          <p14:tracePt t="36342" x="819150" y="2565400"/>
          <p14:tracePt t="36359" x="793750" y="2559050"/>
          <p14:tracePt t="36376" x="774700" y="2552700"/>
          <p14:tracePt t="36392" x="762000" y="2552700"/>
          <p14:tracePt t="36409" x="749300" y="2546350"/>
          <p14:tracePt t="36426" x="736600" y="2540000"/>
          <p14:tracePt t="36442" x="711200" y="2540000"/>
          <p14:tracePt t="36459" x="685800" y="2540000"/>
          <p14:tracePt t="36476" x="666750" y="2540000"/>
          <p14:tracePt t="36492" x="647700" y="2540000"/>
          <p14:tracePt t="36510" x="647700" y="2533650"/>
          <p14:tracePt t="36685" x="654050" y="2533650"/>
          <p14:tracePt t="36694" x="673100" y="2533650"/>
          <p14:tracePt t="36708" x="711200" y="2533650"/>
          <p14:tracePt t="36717" x="819150" y="2533650"/>
          <p14:tracePt t="36726" x="895350" y="2533650"/>
          <p14:tracePt t="36742" x="1041400" y="2533650"/>
          <p14:tracePt t="36759" x="1200150" y="2552700"/>
          <p14:tracePt t="36776" x="1365250" y="2590800"/>
          <p14:tracePt t="36793" x="1492250" y="2609850"/>
          <p14:tracePt t="36809" x="1574800" y="2616200"/>
          <p14:tracePt t="36828" x="1619250" y="2616200"/>
          <p14:tracePt t="36842" x="1625600" y="2616200"/>
          <p14:tracePt t="36909" x="1619250" y="2616200"/>
          <p14:tracePt t="36925" x="1606550" y="2616200"/>
          <p14:tracePt t="36942" x="1593850" y="2622550"/>
          <p14:tracePt t="36959" x="1543050" y="2641600"/>
          <p14:tracePt t="36975" x="1479550" y="2660650"/>
          <p14:tracePt t="36981" x="1460500" y="2667000"/>
          <p14:tracePt t="36992" x="1428750" y="2673350"/>
          <p14:tracePt t="37009" x="1390650" y="2692400"/>
          <p14:tracePt t="37025" x="1352550" y="2711450"/>
          <p14:tracePt t="37042" x="1320800" y="2717800"/>
          <p14:tracePt t="37059" x="1301750" y="2730500"/>
          <p14:tracePt t="37078" x="1276350" y="2736850"/>
          <p14:tracePt t="37092" x="1250950" y="2749550"/>
          <p14:tracePt t="37109" x="1181100" y="2774950"/>
          <p14:tracePt t="37125" x="1104900" y="2794000"/>
          <p14:tracePt t="37145" x="1035050" y="2806700"/>
          <p14:tracePt t="37159" x="965200" y="2832100"/>
          <p14:tracePt t="37175" x="895350" y="2857500"/>
          <p14:tracePt t="37192" x="844550" y="2863850"/>
          <p14:tracePt t="37209" x="806450" y="2876550"/>
          <p14:tracePt t="37225" x="787400" y="2889250"/>
          <p14:tracePt t="37242" x="768350" y="2895600"/>
          <p14:tracePt t="37258" x="762000" y="2895600"/>
          <p14:tracePt t="37275" x="755650" y="2895600"/>
          <p14:tracePt t="37333" x="749300" y="2895600"/>
          <p14:tracePt t="37342" x="742950" y="2895600"/>
          <p14:tracePt t="37438" x="736600" y="2895600"/>
          <p14:tracePt t="37469" x="742950" y="2895600"/>
          <p14:tracePt t="37477" x="755650" y="2895600"/>
          <p14:tracePt t="37492" x="768350" y="2895600"/>
          <p14:tracePt t="37509" x="863600" y="2895600"/>
          <p14:tracePt t="37526" x="952500" y="2901950"/>
          <p14:tracePt t="37542" x="1028700" y="2901950"/>
          <p14:tracePt t="37559" x="1085850" y="2914650"/>
          <p14:tracePt t="37579" x="1136650" y="2927350"/>
          <p14:tracePt t="37592" x="1174750" y="2933700"/>
          <p14:tracePt t="37609" x="1206500" y="2946400"/>
          <p14:tracePt t="37626" x="1231900" y="2965450"/>
          <p14:tracePt t="37642" x="1244600" y="2978150"/>
          <p14:tracePt t="37659" x="1270000" y="3003550"/>
          <p14:tracePt t="37676" x="1295400" y="3022600"/>
          <p14:tracePt t="37678" x="1308100" y="3035300"/>
          <p14:tracePt t="37693" x="1352550" y="3079750"/>
          <p14:tracePt t="37710" x="1390650" y="3117850"/>
          <p14:tracePt t="37726" x="1409700" y="3162300"/>
          <p14:tracePt t="37743" x="1447800" y="3219450"/>
          <p14:tracePt t="37759" x="1466850" y="3244850"/>
          <p14:tracePt t="37777" x="1504950" y="3276600"/>
          <p14:tracePt t="37792" x="1530350" y="3289300"/>
          <p14:tracePt t="37809" x="1536700" y="3295650"/>
          <p14:tracePt t="37842" x="1543050" y="3302000"/>
          <p14:tracePt t="37892" x="1549400" y="3302000"/>
          <p14:tracePt t="37909" x="1587500" y="3302000"/>
          <p14:tracePt t="37925" x="1638300" y="3302000"/>
          <p14:tracePt t="37942" x="1714500" y="3302000"/>
          <p14:tracePt t="37959" x="1803400" y="3302000"/>
          <p14:tracePt t="37975" x="1879600" y="3302000"/>
          <p14:tracePt t="37992" x="1936750" y="3302000"/>
          <p14:tracePt t="38011" x="1962150" y="3302000"/>
          <p14:tracePt t="38026" x="1962150" y="3295650"/>
          <p14:tracePt t="38042" x="1968500" y="3289300"/>
          <p14:tracePt t="38059" x="1968500" y="3276600"/>
          <p14:tracePt t="38078" x="1981200" y="3263900"/>
          <p14:tracePt t="38092" x="1987550" y="3263900"/>
          <p14:tracePt t="38109" x="2000250" y="3251200"/>
          <p14:tracePt t="38125" x="2006600" y="3251200"/>
          <p14:tracePt t="38159" x="2006600" y="3244850"/>
          <p14:tracePt t="38285" x="1993900" y="3244850"/>
          <p14:tracePt t="38293" x="1974850" y="3244850"/>
          <p14:tracePt t="38301" x="1955800" y="3244850"/>
          <p14:tracePt t="38310" x="1936750" y="3244850"/>
          <p14:tracePt t="38328" x="1879600" y="3244850"/>
          <p14:tracePt t="38342" x="1828800" y="3244850"/>
          <p14:tracePt t="38359" x="1790700" y="3244850"/>
          <p14:tracePt t="38375" x="1758950" y="3244850"/>
          <p14:tracePt t="38393" x="1733550" y="3244850"/>
          <p14:tracePt t="38409" x="1714500" y="3244850"/>
          <p14:tracePt t="38425" x="1695450" y="3244850"/>
          <p14:tracePt t="38442" x="1663700" y="3244850"/>
          <p14:tracePt t="38459" x="1638300" y="3244850"/>
          <p14:tracePt t="38476" x="1625600" y="3244850"/>
          <p14:tracePt t="38492" x="1612900" y="3232150"/>
          <p14:tracePt t="38509" x="1593850" y="3225800"/>
          <p14:tracePt t="38528" x="1574800" y="3213100"/>
          <p14:tracePt t="38542" x="1555750" y="3200400"/>
          <p14:tracePt t="38559" x="1543050" y="3181350"/>
          <p14:tracePt t="38578" x="1530350" y="3181350"/>
          <p14:tracePt t="38592" x="1530350" y="3175000"/>
          <p14:tracePt t="38609" x="1524000" y="3155950"/>
          <p14:tracePt t="38626" x="1517650" y="3130550"/>
          <p14:tracePt t="38642" x="1511300" y="3098800"/>
          <p14:tracePt t="38659" x="1504950" y="3067050"/>
          <p14:tracePt t="38678" x="1504950" y="3035300"/>
          <p14:tracePt t="38692" x="1504950" y="3022600"/>
          <p14:tracePt t="38709" x="1504950" y="2990850"/>
          <p14:tracePt t="38726" x="1504950" y="2971800"/>
          <p14:tracePt t="38742" x="1504950" y="2952750"/>
          <p14:tracePt t="38760" x="1517650" y="2946400"/>
          <p14:tracePt t="38775" x="1524000" y="2933700"/>
          <p14:tracePt t="38792" x="1524000" y="2927350"/>
          <p14:tracePt t="38809" x="1536700" y="2921000"/>
          <p14:tracePt t="38828" x="1543050" y="2901950"/>
          <p14:tracePt t="38842" x="1555750" y="2882900"/>
          <p14:tracePt t="38859" x="1568450" y="2870200"/>
          <p14:tracePt t="38875" x="1581150" y="2863850"/>
          <p14:tracePt t="38895" x="1606550" y="2857500"/>
          <p14:tracePt t="38910" x="1631950" y="2851150"/>
          <p14:tracePt t="38926" x="1670050" y="2844800"/>
          <p14:tracePt t="38942" x="1708150" y="2844800"/>
          <p14:tracePt t="38960" x="1752600" y="2844800"/>
          <p14:tracePt t="38975" x="1784350" y="2844800"/>
          <p14:tracePt t="38992" x="1828800" y="2844800"/>
          <p14:tracePt t="39009" x="1879600" y="2844800"/>
          <p14:tracePt t="39026" x="1924050" y="2844800"/>
          <p14:tracePt t="39042" x="1981200" y="2844800"/>
          <p14:tracePt t="39059" x="2019300" y="2851150"/>
          <p14:tracePt t="39079" x="2051050" y="2851150"/>
          <p14:tracePt t="39087" x="2063750" y="2851150"/>
          <p14:tracePt t="39093" x="2089150" y="2851150"/>
          <p14:tracePt t="39109" x="2114550" y="2851150"/>
          <p14:tracePt t="39126" x="2139950" y="2851150"/>
          <p14:tracePt t="39145" x="2171700" y="2851150"/>
          <p14:tracePt t="39159" x="2197100" y="2851150"/>
          <p14:tracePt t="39175" x="2216150" y="2851150"/>
          <p14:tracePt t="39192" x="2235200" y="2851150"/>
          <p14:tracePt t="39209" x="2241550" y="2851150"/>
          <p14:tracePt t="39225" x="2254250" y="2857500"/>
          <p14:tracePt t="39242" x="2273300" y="2863850"/>
          <p14:tracePt t="39259" x="2298700" y="2876550"/>
          <p14:tracePt t="39278" x="2317750" y="2882900"/>
          <p14:tracePt t="39292" x="2324100" y="2882900"/>
          <p14:tracePt t="39308" x="2330450" y="2889250"/>
          <p14:tracePt t="39328" x="2336800" y="2895600"/>
          <p14:tracePt t="39342" x="2349500" y="2908300"/>
          <p14:tracePt t="39359" x="2355850" y="2933700"/>
          <p14:tracePt t="39376" x="2362200" y="2952750"/>
          <p14:tracePt t="39393" x="2368550" y="2971800"/>
          <p14:tracePt t="39409" x="2368550" y="2984500"/>
          <p14:tracePt t="39426" x="2368550" y="2997200"/>
          <p14:tracePt t="39442" x="2368550" y="3016250"/>
          <p14:tracePt t="39459" x="2368550" y="3028950"/>
          <p14:tracePt t="39476" x="2368550" y="3041650"/>
          <p14:tracePt t="39492" x="2368550" y="3054350"/>
          <p14:tracePt t="39509" x="2362200" y="3079750"/>
          <p14:tracePt t="39525" x="2343150" y="3105150"/>
          <p14:tracePt t="39542" x="2330450" y="3136900"/>
          <p14:tracePt t="39561" x="2317750" y="3162300"/>
          <p14:tracePt t="39577" x="2298700" y="3181350"/>
          <p14:tracePt t="39592" x="2279650" y="3187700"/>
          <p14:tracePt t="39609" x="2273300" y="3194050"/>
          <p14:tracePt t="39625" x="2260600" y="3200400"/>
          <p14:tracePt t="39642" x="2247900" y="3200400"/>
          <p14:tracePt t="39659" x="2235200" y="3206750"/>
          <p14:tracePt t="39675" x="2222500" y="3213100"/>
          <p14:tracePt t="39692" x="2197100" y="3213100"/>
          <p14:tracePt t="39694" x="2184400" y="3219450"/>
          <p14:tracePt t="39709" x="2152650" y="3232150"/>
          <p14:tracePt t="39726" x="2095500" y="3232150"/>
          <p14:tracePt t="39742" x="2051050" y="3232150"/>
          <p14:tracePt t="39759" x="2000250" y="3232150"/>
          <p14:tracePt t="39775" x="1981200" y="3232150"/>
          <p14:tracePt t="39794" x="1974850" y="3232150"/>
          <p14:tracePt t="40085" x="1968500" y="3232150"/>
          <p14:tracePt t="40678" x="1955800" y="3232150"/>
          <p14:tracePt t="40688" x="1943100" y="3232150"/>
          <p14:tracePt t="40694" x="1936750" y="3232150"/>
          <p14:tracePt t="40709" x="1924050" y="3232150"/>
          <p14:tracePt t="40725" x="1917700" y="3232150"/>
          <p14:tracePt t="40742" x="1911350" y="3232150"/>
          <p14:tracePt t="40759" x="1898650" y="3232150"/>
          <p14:tracePt t="40765" x="1892300" y="3232150"/>
          <p14:tracePt t="40778" x="1885950" y="3232150"/>
          <p14:tracePt t="40792" x="1860550" y="3232150"/>
          <p14:tracePt t="40809" x="1828800" y="3232150"/>
          <p14:tracePt t="40827" x="1790700" y="3232150"/>
          <p14:tracePt t="40842" x="1746250" y="3232150"/>
          <p14:tracePt t="40859" x="1714500" y="3232150"/>
          <p14:tracePt t="40876" x="1689100" y="3232150"/>
          <p14:tracePt t="40878" x="1676400" y="3232150"/>
          <p14:tracePt t="40894" x="1663700" y="3232150"/>
          <p14:tracePt t="40909" x="1657350" y="3232150"/>
          <p14:tracePt t="40926" x="1651000" y="3232150"/>
          <p14:tracePt t="40959" x="1638300" y="3232150"/>
          <p14:tracePt t="40976" x="1612900" y="3232150"/>
          <p14:tracePt t="40985" x="1600200" y="3232150"/>
          <p14:tracePt t="40992" x="1593850" y="3232150"/>
          <p14:tracePt t="41013" x="1568450" y="3232150"/>
          <p14:tracePt t="41025" x="1543050" y="3232150"/>
          <p14:tracePt t="41042" x="1530350" y="3232150"/>
          <p14:tracePt t="41061" x="1517650" y="3232150"/>
          <p14:tracePt t="41077" x="1511300" y="3232150"/>
          <p14:tracePt t="41093" x="1504950" y="3232150"/>
          <p14:tracePt t="41109" x="1504950" y="3219450"/>
          <p14:tracePt t="41126" x="1498600" y="3206750"/>
          <p14:tracePt t="41145" x="1498600" y="3187700"/>
          <p14:tracePt t="41159" x="1492250" y="3155950"/>
          <p14:tracePt t="41176" x="1492250" y="3130550"/>
          <p14:tracePt t="41192" x="1492250" y="3111500"/>
          <p14:tracePt t="41209" x="1492250" y="3086100"/>
          <p14:tracePt t="41226" x="1492250" y="3067050"/>
          <p14:tracePt t="41242" x="1498600" y="3041650"/>
          <p14:tracePt t="41247" x="1504950" y="3022600"/>
          <p14:tracePt t="41259" x="1504950" y="3009900"/>
          <p14:tracePt t="41276" x="1517650" y="2984500"/>
          <p14:tracePt t="41278" x="1524000" y="2971800"/>
          <p14:tracePt t="41292" x="1530350" y="2965450"/>
          <p14:tracePt t="41309" x="1555750" y="2933700"/>
          <p14:tracePt t="41329" x="1574800" y="2921000"/>
          <p14:tracePt t="41342" x="1587500" y="2908300"/>
          <p14:tracePt t="41359" x="1606550" y="2889250"/>
          <p14:tracePt t="41376" x="1625600" y="2876550"/>
          <p14:tracePt t="41395" x="1657350" y="2863850"/>
          <p14:tracePt t="41409" x="1689100" y="2851150"/>
          <p14:tracePt t="41426" x="1720850" y="2838450"/>
          <p14:tracePt t="41442" x="1746250" y="2825750"/>
          <p14:tracePt t="41459" x="1771650" y="2819400"/>
          <p14:tracePt t="41476" x="1790700" y="2819400"/>
          <p14:tracePt t="41493" x="1816100" y="2813050"/>
          <p14:tracePt t="41495" x="1822450" y="2813050"/>
          <p14:tracePt t="41509" x="1847850" y="2806700"/>
          <p14:tracePt t="41528" x="1885950" y="2806700"/>
          <p14:tracePt t="41542" x="1930400" y="2806700"/>
          <p14:tracePt t="41559" x="1968500" y="2806700"/>
          <p14:tracePt t="41578" x="2012950" y="2806700"/>
          <p14:tracePt t="41597" x="2070100" y="2806700"/>
          <p14:tracePt t="41609" x="2120900" y="2806700"/>
          <p14:tracePt t="41625" x="2178050" y="2806700"/>
          <p14:tracePt t="41642" x="2241550" y="2806700"/>
          <p14:tracePt t="41659" x="2311400" y="2806700"/>
          <p14:tracePt t="41676" x="2349500" y="2806700"/>
          <p14:tracePt t="41678" x="2368550" y="2806700"/>
          <p14:tracePt t="41692" x="2381250" y="2806700"/>
          <p14:tracePt t="41709" x="2393950" y="2806700"/>
          <p14:tracePt t="41726" x="2413000" y="2806700"/>
          <p14:tracePt t="41742" x="2425700" y="2806700"/>
          <p14:tracePt t="41764" x="2438400" y="2806700"/>
          <p14:tracePt t="41776" x="2451100" y="2832100"/>
          <p14:tracePt t="41792" x="2489200" y="2870200"/>
          <p14:tracePt t="41809" x="2520950" y="2895600"/>
          <p14:tracePt t="41829" x="2540000" y="2914650"/>
          <p14:tracePt t="41842" x="2552700" y="2933700"/>
          <p14:tracePt t="41859" x="2552700" y="2965450"/>
          <p14:tracePt t="41876" x="2552700" y="2984500"/>
          <p14:tracePt t="41892" x="2552700" y="3016250"/>
          <p14:tracePt t="41894" x="2552700" y="3028950"/>
          <p14:tracePt t="41909" x="2540000" y="3060700"/>
          <p14:tracePt t="41926" x="2508250" y="3098800"/>
          <p14:tracePt t="41942" x="2470150" y="3130550"/>
          <p14:tracePt t="41959" x="2406650" y="3168650"/>
          <p14:tracePt t="41976" x="2355850" y="3181350"/>
          <p14:tracePt t="41992" x="2330450" y="3194050"/>
          <p14:tracePt t="42009" x="2311400" y="3200400"/>
          <p14:tracePt t="42026" x="2292350" y="3206750"/>
          <p14:tracePt t="42044" x="2273300" y="3213100"/>
          <p14:tracePt t="42059" x="2254250" y="3219450"/>
          <p14:tracePt t="42077" x="2247900" y="3219450"/>
          <p14:tracePt t="42092" x="2241550" y="3225800"/>
          <p14:tracePt t="42109" x="2216150" y="3225800"/>
          <p14:tracePt t="42126" x="2209800" y="3225800"/>
          <p14:tracePt t="42145" x="2197100" y="3225800"/>
          <p14:tracePt t="42159" x="2190750" y="3225800"/>
          <p14:tracePt t="42176" x="2178050" y="3225800"/>
          <p14:tracePt t="42192" x="2159000" y="3225800"/>
          <p14:tracePt t="42209" x="2146300" y="3225800"/>
          <p14:tracePt t="42226" x="2127250" y="3225800"/>
          <p14:tracePt t="42242" x="2114550" y="3225800"/>
          <p14:tracePt t="42259" x="2108200" y="3225800"/>
          <p14:tracePt t="43605" x="2108200" y="3213100"/>
          <p14:tracePt t="43613" x="2108200" y="3200400"/>
          <p14:tracePt t="43625" x="2120900" y="3181350"/>
          <p14:tracePt t="43644" x="2171700" y="3130550"/>
          <p14:tracePt t="43659" x="2190750" y="3124200"/>
          <p14:tracePt t="43676" x="2241550" y="3111500"/>
          <p14:tracePt t="43678" x="2260600" y="3105150"/>
          <p14:tracePt t="43692" x="2273300" y="3098800"/>
          <p14:tracePt t="43710" x="2279650" y="3092450"/>
          <p14:tracePt t="43726" x="2247900" y="3086100"/>
          <p14:tracePt t="43743" x="2216150" y="3079750"/>
          <p14:tracePt t="44133" x="2216150" y="3073400"/>
          <p14:tracePt t="44155" x="2203450" y="3067050"/>
          <p14:tracePt t="44161" x="2197100" y="3067050"/>
          <p14:tracePt t="44176" x="2184400" y="3067050"/>
          <p14:tracePt t="44192" x="2159000" y="3060700"/>
          <p14:tracePt t="44210" x="2139950" y="3054350"/>
          <p14:tracePt t="44226" x="2133600" y="3048000"/>
          <p14:tracePt t="44242" x="2127250" y="3041650"/>
          <p14:tracePt t="44293" x="2127250" y="3035300"/>
          <p14:tracePt t="44309" x="2127250" y="3022600"/>
          <p14:tracePt t="44328" x="2133600" y="3022600"/>
          <p14:tracePt t="44342" x="2133600" y="3016250"/>
          <p14:tracePt t="44429" x="2133600" y="3022600"/>
          <p14:tracePt t="44438" x="2152650" y="3041650"/>
          <p14:tracePt t="44445" x="2165350" y="3067050"/>
          <p14:tracePt t="44459" x="2190750" y="3098800"/>
          <p14:tracePt t="44476" x="2235200" y="3155950"/>
          <p14:tracePt t="44492" x="2273300" y="3187700"/>
          <p14:tracePt t="44494" x="2279650" y="3194050"/>
          <p14:tracePt t="44513" x="2279650" y="3200400"/>
          <p14:tracePt t="44693" x="2286000" y="3200400"/>
          <p14:tracePt t="44706" x="2298700" y="3194050"/>
          <p14:tracePt t="44710" x="2305050" y="3187700"/>
          <p14:tracePt t="44726" x="2311400" y="3168650"/>
          <p14:tracePt t="44742" x="2324100" y="3155950"/>
          <p14:tracePt t="44762" x="2324100" y="3149600"/>
          <p14:tracePt t="44775" x="2330450" y="3149600"/>
          <p14:tracePt t="44792" x="2349500" y="3130550"/>
          <p14:tracePt t="44810" x="2406650" y="3098800"/>
          <p14:tracePt t="44829" x="2520950" y="3048000"/>
          <p14:tracePt t="44843" x="2654300" y="2952750"/>
          <p14:tracePt t="44859" x="2806700" y="2825750"/>
          <p14:tracePt t="44876" x="2965450" y="2711450"/>
          <p14:tracePt t="44879" x="3035300" y="2673350"/>
          <p14:tracePt t="44892" x="3105150" y="2641600"/>
          <p14:tracePt t="44909" x="3257550" y="2559050"/>
          <p14:tracePt t="44926" x="3371850" y="2514600"/>
          <p14:tracePt t="44942" x="3492500" y="2451100"/>
          <p14:tracePt t="44960" x="3606800" y="2393950"/>
          <p14:tracePt t="44976" x="3702050" y="2355850"/>
          <p14:tracePt t="44992" x="3752850" y="2336800"/>
          <p14:tracePt t="45009" x="3771900" y="2324100"/>
          <p14:tracePt t="45026" x="3784600" y="2311400"/>
          <p14:tracePt t="45044" x="3822700" y="2292350"/>
          <p14:tracePt t="45059" x="3835400" y="2286000"/>
          <p14:tracePt t="45077" x="3879850" y="2266950"/>
          <p14:tracePt t="45092" x="3892550" y="2266950"/>
          <p14:tracePt t="45109" x="3930650" y="2254250"/>
          <p14:tracePt t="45125" x="3949700" y="2241550"/>
          <p14:tracePt t="45144" x="3968750" y="2235200"/>
          <p14:tracePt t="45159" x="3981450" y="2228850"/>
          <p14:tracePt t="45208" x="3981450" y="2235200"/>
          <p14:tracePt t="45225" x="3987800" y="2241550"/>
          <p14:tracePt t="45276" x="3987800" y="2228850"/>
          <p14:tracePt t="45292" x="3975100" y="2216150"/>
          <p14:tracePt t="45309" x="3956050" y="2216150"/>
          <p14:tracePt t="45327" x="3943350" y="2216150"/>
          <p14:tracePt t="45342" x="3930650" y="2209800"/>
          <p14:tracePt t="45359" x="3917950" y="2203450"/>
          <p14:tracePt t="45375" x="3898900" y="2197100"/>
          <p14:tracePt t="45394" x="3886200" y="2190750"/>
          <p14:tracePt t="45409" x="3860800" y="2184400"/>
          <p14:tracePt t="45426" x="3835400" y="2171700"/>
          <p14:tracePt t="45442" x="3797300" y="2165350"/>
          <p14:tracePt t="45459" x="3784600" y="2165350"/>
          <p14:tracePt t="45476" x="3765550" y="2159000"/>
          <p14:tracePt t="45493" x="3727450" y="2159000"/>
          <p14:tracePt t="45494" x="3702050" y="2159000"/>
          <p14:tracePt t="45511" x="3651250" y="2171700"/>
          <p14:tracePt t="45526" x="3619500" y="2190750"/>
          <p14:tracePt t="45560" x="3619500" y="2197100"/>
          <p14:tracePt t="45592" x="3594100" y="2197100"/>
          <p14:tracePt t="45609" x="3575050" y="2197100"/>
          <p14:tracePt t="45626" x="3562350" y="2197100"/>
          <p14:tracePt t="45642" x="3556000" y="2197100"/>
          <p14:tracePt t="45659" x="3549650" y="2190750"/>
          <p14:tracePt t="45692" x="3543300" y="2184400"/>
          <p14:tracePt t="45725" x="3536950" y="2184400"/>
          <p14:tracePt t="45759" x="3530600" y="2184400"/>
          <p14:tracePt t="45776" x="3530600" y="2178050"/>
          <p14:tracePt t="45877" x="3530600" y="2171700"/>
          <p14:tracePt t="46342" x="3524250" y="2171700"/>
          <p14:tracePt t="46350" x="3517900" y="2171700"/>
          <p14:tracePt t="46359" x="3511550" y="2171700"/>
          <p14:tracePt t="46376" x="3498850" y="2171700"/>
          <p14:tracePt t="46392" x="3473450" y="2171700"/>
          <p14:tracePt t="46409" x="3460750" y="2190750"/>
          <p14:tracePt t="46426" x="3422650" y="2216150"/>
          <p14:tracePt t="46442" x="3390900" y="2254250"/>
          <p14:tracePt t="46459" x="3352800" y="2311400"/>
          <p14:tracePt t="46476" x="3340100" y="2362200"/>
          <p14:tracePt t="46493" x="3327400" y="2374900"/>
          <p14:tracePt t="46509" x="3295650" y="2413000"/>
          <p14:tracePt t="46526" x="3276600" y="2457450"/>
          <p14:tracePt t="46545" x="3244850" y="2495550"/>
          <p14:tracePt t="46559" x="3238500" y="2514600"/>
          <p14:tracePt t="46578" x="3225800" y="2520950"/>
          <p14:tracePt t="46592" x="3219450" y="2527300"/>
          <p14:tracePt t="46609" x="3206750" y="2540000"/>
          <p14:tracePt t="46626" x="3168650" y="2559050"/>
          <p14:tracePt t="46644" x="3079750" y="2628900"/>
          <p14:tracePt t="46659" x="3041650" y="2660650"/>
          <p14:tracePt t="46680" x="2921000" y="2749550"/>
          <p14:tracePt t="46692" x="2876550" y="2781300"/>
          <p14:tracePt t="46709" x="2762250" y="2857500"/>
          <p14:tracePt t="46726" x="2717800" y="2889250"/>
          <p14:tracePt t="46742" x="2692400" y="2901950"/>
          <p14:tracePt t="46792" x="2698750" y="2901950"/>
          <p14:tracePt t="46809" x="2711450" y="2901950"/>
          <p14:tracePt t="46829" x="2730500" y="2901950"/>
          <p14:tracePt t="46842" x="2749550" y="2882900"/>
          <p14:tracePt t="46859" x="2774950" y="2851150"/>
          <p14:tracePt t="46876" x="2806700" y="2819400"/>
          <p14:tracePt t="46877" x="2819400" y="2794000"/>
          <p14:tracePt t="46894" x="2857500" y="2755900"/>
          <p14:tracePt t="46909" x="2914650" y="2724150"/>
          <p14:tracePt t="46926" x="3003550" y="2679700"/>
          <p14:tracePt t="46942" x="3117850" y="2628900"/>
          <p14:tracePt t="46959" x="3219450" y="2565400"/>
          <p14:tracePt t="46976" x="3308350" y="2476500"/>
          <p14:tracePt t="46992" x="3390900" y="2387600"/>
          <p14:tracePt t="47009" x="3435350" y="2317750"/>
          <p14:tracePt t="47026" x="3473450" y="2266950"/>
          <p14:tracePt t="47042" x="3486150" y="2228850"/>
          <p14:tracePt t="47061" x="3511550" y="2165350"/>
          <p14:tracePt t="47079" x="3524250" y="2127250"/>
          <p14:tracePt t="47093" x="3530600" y="2114550"/>
          <p14:tracePt t="47109" x="3556000" y="2082800"/>
          <p14:tracePt t="47126" x="3562350" y="2076450"/>
          <p14:tracePt t="47189" x="3568700" y="2076450"/>
          <p14:tracePt t="47203" x="3575050" y="2076450"/>
          <p14:tracePt t="47213" x="3581400" y="2070100"/>
          <p14:tracePt t="47229" x="3581400" y="2063750"/>
          <p14:tracePt t="47280" x="3581400" y="2076450"/>
          <p14:tracePt t="47301" x="3568700" y="2076450"/>
          <p14:tracePt t="47309" x="3556000" y="2082800"/>
          <p14:tracePt t="47327" x="3536950" y="2082800"/>
          <p14:tracePt t="47342" x="3524250" y="2082800"/>
          <p14:tracePt t="47359" x="3511550" y="2082800"/>
          <p14:tracePt t="47375" x="3505200" y="2082800"/>
          <p14:tracePt t="47392" x="3498850" y="2082800"/>
          <p14:tracePt t="47461" x="3492500" y="2082800"/>
          <p14:tracePt t="47470" x="3486150" y="2082800"/>
          <p14:tracePt t="47606" x="3492500" y="2076450"/>
          <p14:tracePt t="47613" x="3505200" y="2063750"/>
          <p14:tracePt t="47626" x="3511550" y="2051050"/>
          <p14:tracePt t="47645" x="3536950" y="2032000"/>
          <p14:tracePt t="47659" x="3568700" y="2012950"/>
          <p14:tracePt t="47675" x="3594100" y="1993900"/>
          <p14:tracePt t="47693" x="3632200" y="1962150"/>
          <p14:tracePt t="47709" x="3644900" y="1949450"/>
          <p14:tracePt t="47725" x="3644900" y="1943100"/>
          <p14:tracePt t="47829" x="3644900" y="1949450"/>
          <p14:tracePt t="47838" x="3644900" y="1955800"/>
          <p14:tracePt t="47845" x="3644900" y="1968500"/>
          <p14:tracePt t="47859" x="3632200" y="1968500"/>
          <p14:tracePt t="47876" x="3619500" y="2000250"/>
          <p14:tracePt t="47895" x="3587750" y="2025650"/>
          <p14:tracePt t="47904" x="3568700" y="2032000"/>
          <p14:tracePt t="47909" x="3556000" y="2038350"/>
          <p14:tracePt t="47926" x="3530600" y="2051050"/>
          <p14:tracePt t="47942" x="3517900" y="2057400"/>
          <p14:tracePt t="47959" x="3511550" y="2063750"/>
          <p14:tracePt t="47976" x="3498850" y="2063750"/>
          <p14:tracePt t="48026" x="3498850" y="2057400"/>
          <p14:tracePt t="48042" x="3498850" y="2038350"/>
          <p14:tracePt t="48059" x="3498850" y="2019300"/>
          <p14:tracePt t="48078" x="3524250" y="2000250"/>
          <p14:tracePt t="48081" x="3543300" y="1987550"/>
          <p14:tracePt t="48092" x="3556000" y="1974850"/>
          <p14:tracePt t="48109" x="3594100" y="1962150"/>
          <p14:tracePt t="48126" x="3606800" y="1955800"/>
          <p14:tracePt t="48145" x="3613150" y="1955800"/>
          <p14:tracePt t="48205" x="3613150" y="1949450"/>
          <p14:tracePt t="48597" x="3606800" y="1949450"/>
          <p14:tracePt t="48609" x="3606800" y="1962150"/>
          <p14:tracePt t="48626" x="3600450" y="1974850"/>
          <p14:tracePt t="48644" x="3594100" y="1993900"/>
          <p14:tracePt t="48659" x="3587750" y="2025650"/>
          <p14:tracePt t="48676" x="3575050" y="2057400"/>
          <p14:tracePt t="48692" x="3556000" y="2101850"/>
          <p14:tracePt t="48694" x="3549650" y="2127250"/>
          <p14:tracePt t="48709" x="3530600" y="2178050"/>
          <p14:tracePt t="48726" x="3517900" y="2235200"/>
          <p14:tracePt t="48742" x="3498850" y="2266950"/>
          <p14:tracePt t="48759" x="3486150" y="2292350"/>
          <p14:tracePt t="48840" x="3486150" y="2279650"/>
          <p14:tracePt t="48859" x="3524250" y="2247900"/>
          <p14:tracePt t="48876" x="3562350" y="2209800"/>
          <p14:tracePt t="48895" x="3644900" y="2165350"/>
          <p14:tracePt t="48909" x="3683000" y="2152650"/>
          <p14:tracePt t="48926" x="3689350" y="2146300"/>
          <p14:tracePt t="48942" x="3695700" y="2146300"/>
          <p14:tracePt t="49021" x="3689350" y="2146300"/>
          <p14:tracePt t="49030" x="3683000" y="2146300"/>
          <p14:tracePt t="49042" x="3670300" y="2146300"/>
          <p14:tracePt t="49059" x="3663950" y="2146300"/>
          <p14:tracePt t="49080" x="3651250" y="2146300"/>
          <p14:tracePt t="49086" x="3638550" y="2133600"/>
          <p14:tracePt t="49112" x="3594100" y="2076450"/>
          <p14:tracePt t="49126" x="3556000" y="2025650"/>
          <p14:tracePt t="49146" x="3530600" y="1987550"/>
          <p14:tracePt t="49160" x="3530600" y="1955800"/>
          <p14:tracePt t="49176" x="3530600" y="1911350"/>
          <p14:tracePt t="49193" x="3530600" y="1835150"/>
          <p14:tracePt t="49209" x="3549650" y="1752600"/>
          <p14:tracePt t="49226" x="3562350" y="1701800"/>
          <p14:tracePt t="49242" x="3575050" y="1663700"/>
          <p14:tracePt t="49262" x="3587750" y="1638300"/>
          <p14:tracePt t="49276" x="3606800" y="1612900"/>
          <p14:tracePt t="49292" x="3625850" y="1581150"/>
          <p14:tracePt t="49294" x="3644900" y="1574800"/>
          <p14:tracePt t="49312" x="3663950" y="1562100"/>
          <p14:tracePt t="49328" x="3663950" y="1555750"/>
          <p14:tracePt t="49342" x="3670300" y="1555750"/>
          <p14:tracePt t="49359" x="3695700" y="1555750"/>
          <p14:tracePt t="49376" x="3759200" y="1549400"/>
          <p14:tracePt t="49394" x="3867150" y="1549400"/>
          <p14:tracePt t="49409" x="4000500" y="1549400"/>
          <p14:tracePt t="49426" x="4152900" y="1549400"/>
          <p14:tracePt t="49443" x="4298950" y="1549400"/>
          <p14:tracePt t="49459" x="4457700" y="1549400"/>
          <p14:tracePt t="49475" x="4622800" y="1549400"/>
          <p14:tracePt t="49494" x="4933950" y="1543050"/>
          <p14:tracePt t="49509" x="5175250" y="1543050"/>
          <p14:tracePt t="49526" x="5429250" y="1543050"/>
          <p14:tracePt t="49542" x="5664200" y="1536700"/>
          <p14:tracePt t="49559" x="5886450" y="1530350"/>
          <p14:tracePt t="49577" x="6089650" y="1530350"/>
          <p14:tracePt t="49592" x="6299200" y="1530350"/>
          <p14:tracePt t="49609" x="6502400" y="1530350"/>
          <p14:tracePt t="49626" x="6718300" y="1524000"/>
          <p14:tracePt t="49645" x="6877050" y="1517650"/>
          <p14:tracePt t="49659" x="6985000" y="1517650"/>
          <p14:tracePt t="49676" x="7067550" y="1517650"/>
          <p14:tracePt t="49692" x="7131050" y="1517650"/>
          <p14:tracePt t="49694" x="7162800" y="1517650"/>
          <p14:tracePt t="49709" x="7232650" y="1517650"/>
          <p14:tracePt t="49726" x="7296150" y="1517650"/>
          <p14:tracePt t="49742" x="7346950" y="1524000"/>
          <p14:tracePt t="49759" x="7385050" y="1530350"/>
          <p14:tracePt t="49778" x="7391400" y="1530350"/>
          <p14:tracePt t="49792" x="7391400" y="1536700"/>
          <p14:tracePt t="49809" x="7410450" y="1536700"/>
          <p14:tracePt t="49827" x="7435850" y="1536700"/>
          <p14:tracePt t="49842" x="7467600" y="1536700"/>
          <p14:tracePt t="49859" x="7499350" y="1536700"/>
          <p14:tracePt t="49876" x="7518400" y="1536700"/>
          <p14:tracePt t="50061" x="7518400" y="1568450"/>
          <p14:tracePt t="50069" x="7505700" y="1600200"/>
          <p14:tracePt t="50084" x="7493000" y="1651000"/>
          <p14:tracePt t="50085" x="7486650" y="1708150"/>
          <p14:tracePt t="50109" x="7454900" y="1911350"/>
          <p14:tracePt t="50128" x="7467600" y="2038350"/>
          <p14:tracePt t="50145" x="7454900" y="2101850"/>
          <p14:tracePt t="50159" x="7442200" y="2120900"/>
          <p14:tracePt t="50176" x="7435850" y="2127250"/>
          <p14:tracePt t="50209" x="7423150" y="2127250"/>
          <p14:tracePt t="50226" x="7378700" y="2127250"/>
          <p14:tracePt t="50242" x="7289800" y="2127250"/>
          <p14:tracePt t="50259" x="7181850" y="2127250"/>
          <p14:tracePt t="50275" x="7016750" y="2127250"/>
          <p14:tracePt t="50278" x="6915150" y="2127250"/>
          <p14:tracePt t="50296" x="6635750" y="2133600"/>
          <p14:tracePt t="50309" x="6343650" y="2133600"/>
          <p14:tracePt t="50328" x="6070600" y="2133600"/>
          <p14:tracePt t="50342" x="5810250" y="2133600"/>
          <p14:tracePt t="50359" x="5549900" y="2133600"/>
          <p14:tracePt t="50376" x="5276850" y="2133600"/>
          <p14:tracePt t="50394" x="5035550" y="2139950"/>
          <p14:tracePt t="50409" x="4832350" y="2139950"/>
          <p14:tracePt t="50426" x="4635500" y="2139950"/>
          <p14:tracePt t="50442" x="4464050" y="2139950"/>
          <p14:tracePt t="50459" x="4292600" y="2139950"/>
          <p14:tracePt t="50476" x="4140200" y="2139950"/>
          <p14:tracePt t="50492" x="4019550" y="2127250"/>
          <p14:tracePt t="50495" x="3968750" y="2127250"/>
          <p14:tracePt t="50509" x="3892550" y="2127250"/>
          <p14:tracePt t="50528" x="3848100" y="2127250"/>
          <p14:tracePt t="50542" x="3829050" y="2127250"/>
          <p14:tracePt t="50559" x="3822700" y="2127250"/>
          <p14:tracePt t="50605" x="3816350" y="2127250"/>
          <p14:tracePt t="50613" x="3803650" y="2127250"/>
          <p14:tracePt t="50626" x="3784600" y="2127250"/>
          <p14:tracePt t="50642" x="3746500" y="2127250"/>
          <p14:tracePt t="50659" x="3733800" y="2127250"/>
          <p14:tracePt t="50675" x="3727450" y="2127250"/>
          <p14:tracePt t="50709" x="3727450" y="2114550"/>
          <p14:tracePt t="50726" x="3727450" y="2101850"/>
          <p14:tracePt t="50742" x="3721100" y="2089150"/>
          <p14:tracePt t="50759" x="3695700" y="2076450"/>
          <p14:tracePt t="50776" x="3670300" y="2076450"/>
          <p14:tracePt t="50792" x="3644900" y="2076450"/>
          <p14:tracePt t="50811" x="3644900" y="2082800"/>
          <p14:tracePt t="50909" x="3644900" y="2070100"/>
          <p14:tracePt t="50918" x="3644900" y="2057400"/>
          <p14:tracePt t="50926" x="3644900" y="2051050"/>
          <p14:tracePt t="50942" x="3625850" y="2044700"/>
          <p14:tracePt t="50959" x="3587750" y="2044700"/>
          <p14:tracePt t="50976" x="3562350" y="2044700"/>
          <p14:tracePt t="50993" x="3549650" y="2044700"/>
          <p14:tracePt t="51042" x="3549650" y="2076450"/>
          <p14:tracePt t="51059" x="3536950" y="2178050"/>
          <p14:tracePt t="51079" x="3486150" y="2444750"/>
          <p14:tracePt t="51092" x="3460750" y="2565400"/>
          <p14:tracePt t="51109" x="3346450" y="3009900"/>
          <p14:tracePt t="51126" x="3206750" y="3346450"/>
          <p14:tracePt t="51145" x="3073400" y="3676650"/>
          <p14:tracePt t="51159" x="2889250" y="3962400"/>
          <p14:tracePt t="51176" x="2743200" y="4254500"/>
          <p14:tracePt t="51192" x="2578100" y="4457700"/>
          <p14:tracePt t="51209" x="2400300" y="4559300"/>
          <p14:tracePt t="51226" x="2260600" y="4591050"/>
          <p14:tracePt t="51242" x="2171700" y="4546600"/>
          <p14:tracePt t="51259" x="2159000" y="4540250"/>
          <p14:tracePt t="51373" x="2171700" y="4552950"/>
          <p14:tracePt t="51381" x="2190750" y="4559300"/>
          <p14:tracePt t="51397" x="2178050" y="4559300"/>
          <p14:tracePt t="51409" x="2165350" y="4584700"/>
          <p14:tracePt t="51426" x="2114550" y="4660900"/>
          <p14:tracePt t="51442" x="2076450" y="4756150"/>
          <p14:tracePt t="51460" x="2076450" y="4845050"/>
          <p14:tracePt t="51476" x="2070100" y="4965700"/>
          <p14:tracePt t="51492" x="2070100" y="5111750"/>
          <p14:tracePt t="51495" x="2070100" y="5200650"/>
          <p14:tracePt t="51513" x="2070100" y="5365750"/>
          <p14:tracePt t="51526" x="2057400" y="5518150"/>
          <p14:tracePt t="51542" x="2006600" y="5613400"/>
          <p14:tracePt t="51561" x="1911350" y="5651500"/>
          <p14:tracePt t="51578" x="1790700" y="5676900"/>
          <p14:tracePt t="51592" x="1670050" y="5676900"/>
          <p14:tracePt t="51609" x="1536700" y="5676900"/>
          <p14:tracePt t="51626" x="1409700" y="5683250"/>
          <p14:tracePt t="51643" x="1282700" y="5683250"/>
          <p14:tracePt t="51659" x="1155700" y="5683250"/>
          <p14:tracePt t="51676" x="1035050" y="5676900"/>
          <p14:tracePt t="51679" x="965200" y="5651500"/>
          <p14:tracePt t="51692" x="920750" y="5638800"/>
          <p14:tracePt t="51711" x="793750" y="5607050"/>
          <p14:tracePt t="51726" x="749300" y="5594350"/>
          <p14:tracePt t="51742" x="717550" y="5594350"/>
          <p14:tracePt t="51759" x="692150" y="5588000"/>
          <p14:tracePt t="51776" x="679450" y="5588000"/>
          <p14:tracePt t="51794" x="666750" y="5581650"/>
          <p14:tracePt t="51809" x="635000" y="5575300"/>
          <p14:tracePt t="51828" x="603250" y="5562600"/>
          <p14:tracePt t="51842" x="552450" y="5549900"/>
          <p14:tracePt t="51859" x="488950" y="5524500"/>
          <p14:tracePt t="51876" x="419100" y="5505450"/>
          <p14:tracePt t="51894" x="342900" y="5467350"/>
          <p14:tracePt t="51909" x="311150" y="5448300"/>
          <p14:tracePt t="51926" x="311150" y="5429250"/>
          <p14:tracePt t="51942" x="304800" y="5397500"/>
          <p14:tracePt t="51959" x="304800" y="5372100"/>
          <p14:tracePt t="51976" x="304800" y="5365750"/>
          <p14:tracePt t="51992" x="304800" y="5353050"/>
          <p14:tracePt t="52009" x="304800" y="5346700"/>
          <p14:tracePt t="52029" x="304800" y="5334000"/>
          <p14:tracePt t="52042" x="304800" y="5321300"/>
          <p14:tracePt t="52059" x="292100" y="5308600"/>
          <p14:tracePt t="52078" x="285750" y="5295900"/>
          <p14:tracePt t="52093" x="273050" y="5283200"/>
          <p14:tracePt t="52109" x="273050" y="5276850"/>
          <p14:tracePt t="52202" x="266700" y="5270500"/>
          <p14:tracePt t="52534" x="266700" y="5264150"/>
          <p14:tracePt t="52606" x="279400" y="5264150"/>
          <p14:tracePt t="52687" x="285750" y="5264150"/>
          <p14:tracePt t="52694" x="292100" y="5264150"/>
          <p14:tracePt t="52709" x="298450" y="5264150"/>
          <p14:tracePt t="52733" x="304800" y="5264150"/>
          <p14:tracePt t="52749" x="311150" y="5264150"/>
          <p14:tracePt t="52832" x="317500" y="5264150"/>
          <p14:tracePt t="52854" x="323850" y="5264150"/>
          <p14:tracePt t="52871" x="330200" y="5264150"/>
          <p14:tracePt t="52877" x="336550" y="5264150"/>
          <p14:tracePt t="52897" x="342900" y="5264150"/>
          <p14:tracePt t="52909" x="349250" y="5264150"/>
          <p14:tracePt t="52926" x="361950" y="5264150"/>
          <p14:tracePt t="52942" x="368300" y="5264150"/>
          <p14:tracePt t="52959" x="381000" y="5264150"/>
          <p14:tracePt t="52976" x="400050" y="5264150"/>
          <p14:tracePt t="52992" x="412750" y="5264150"/>
          <p14:tracePt t="53009" x="425450" y="5264150"/>
          <p14:tracePt t="53026" x="444500" y="5264150"/>
          <p14:tracePt t="53042" x="457200" y="5264150"/>
          <p14:tracePt t="53059" x="482600" y="5264150"/>
          <p14:tracePt t="53079" x="520700" y="5264150"/>
          <p14:tracePt t="53092" x="527050" y="5264150"/>
          <p14:tracePt t="53109" x="558800" y="5264150"/>
          <p14:tracePt t="53126" x="577850" y="5264150"/>
          <p14:tracePt t="53145" x="596900" y="5264150"/>
          <p14:tracePt t="53160" x="615950" y="5264150"/>
          <p14:tracePt t="53176" x="641350" y="5264150"/>
          <p14:tracePt t="53192" x="660400" y="5264150"/>
          <p14:tracePt t="53209" x="679450" y="5264150"/>
          <p14:tracePt t="53226" x="698500" y="5264150"/>
          <p14:tracePt t="53242" x="711200" y="5264150"/>
          <p14:tracePt t="53259" x="723900" y="5264150"/>
          <p14:tracePt t="53276" x="742950" y="5264150"/>
          <p14:tracePt t="53295" x="774700" y="5264150"/>
          <p14:tracePt t="53309" x="800100" y="5264150"/>
          <p14:tracePt t="53328" x="825500" y="5264150"/>
          <p14:tracePt t="53342" x="844550" y="5264150"/>
          <p14:tracePt t="53359" x="876300" y="5264150"/>
          <p14:tracePt t="53376" x="901700" y="5264150"/>
          <p14:tracePt t="53394" x="933450" y="5264150"/>
          <p14:tracePt t="53409" x="958850" y="5264150"/>
          <p14:tracePt t="53426" x="990600" y="5264150"/>
          <p14:tracePt t="53442" x="1022350" y="5264150"/>
          <p14:tracePt t="53459" x="1054100" y="5264150"/>
          <p14:tracePt t="53476" x="1092200" y="5264150"/>
          <p14:tracePt t="53493" x="1130300" y="5264150"/>
          <p14:tracePt t="53509" x="1193800" y="5264150"/>
          <p14:tracePt t="53527" x="1238250" y="5264150"/>
          <p14:tracePt t="53542" x="1289050" y="5264150"/>
          <p14:tracePt t="53559" x="1339850" y="5264150"/>
          <p14:tracePt t="53578" x="1403350" y="5264150"/>
          <p14:tracePt t="53592" x="1454150" y="5264150"/>
          <p14:tracePt t="53609" x="1517650" y="5264150"/>
          <p14:tracePt t="53626" x="1581150" y="5264150"/>
          <p14:tracePt t="53643" x="1638300" y="5264150"/>
          <p14:tracePt t="53659" x="1714500" y="5264150"/>
          <p14:tracePt t="53676" x="1784350" y="5264150"/>
          <p14:tracePt t="53692" x="1860550" y="5264150"/>
          <p14:tracePt t="53694" x="1892300" y="5264150"/>
          <p14:tracePt t="53709" x="1930400" y="5264150"/>
          <p14:tracePt t="53726" x="1968500" y="5264150"/>
          <p14:tracePt t="53742" x="2012950" y="5264150"/>
          <p14:tracePt t="53759" x="2057400" y="5264150"/>
          <p14:tracePt t="53776" x="2114550" y="5264150"/>
          <p14:tracePt t="53792" x="2171700" y="5264150"/>
          <p14:tracePt t="53809" x="2222500" y="5264150"/>
          <p14:tracePt t="53827" x="2279650" y="5264150"/>
          <p14:tracePt t="53842" x="2330450" y="5264150"/>
          <p14:tracePt t="53859" x="2381250" y="5264150"/>
          <p14:tracePt t="53875" x="2463800" y="5264150"/>
          <p14:tracePt t="53893" x="2533650" y="5264150"/>
          <p14:tracePt t="53909" x="2597150" y="5264150"/>
          <p14:tracePt t="53926" x="2622550" y="5264150"/>
          <p14:tracePt t="53978" x="2628900" y="5264150"/>
          <p14:tracePt t="54085" x="2635250" y="5264150"/>
          <p14:tracePt t="54093" x="2641600" y="5264150"/>
          <p14:tracePt t="54561" x="2641600" y="5270500"/>
          <p14:tracePt t="54566" x="2641600" y="5276850"/>
          <p14:tracePt t="54582" x="2641600" y="5283200"/>
          <p14:tracePt t="54592" x="2641600" y="5295900"/>
          <p14:tracePt t="54609" x="2628900" y="5314950"/>
          <p14:tracePt t="54626" x="2628900" y="5346700"/>
          <p14:tracePt t="54644" x="2622550" y="5372100"/>
          <p14:tracePt t="54659" x="2616200" y="5384800"/>
          <p14:tracePt t="54676" x="2616200" y="5397500"/>
          <p14:tracePt t="54693" x="2616200" y="5410200"/>
          <p14:tracePt t="54709" x="2609850" y="5416550"/>
          <p14:tracePt t="54726" x="2609850" y="5422900"/>
          <p14:tracePt t="54742" x="2603500" y="5435600"/>
          <p14:tracePt t="54759" x="2603500" y="5441950"/>
          <p14:tracePt t="54776" x="2603500" y="5448300"/>
          <p14:tracePt t="54796" x="2597150" y="5461000"/>
          <p14:tracePt t="54809" x="2590800" y="5480050"/>
          <p14:tracePt t="54829" x="2584450" y="5499100"/>
          <p14:tracePt t="54842" x="2584450" y="5524500"/>
          <p14:tracePt t="54859" x="2571750" y="5556250"/>
          <p14:tracePt t="54876" x="2571750" y="5588000"/>
          <p14:tracePt t="54879" x="2571750" y="5607050"/>
          <p14:tracePt t="54895" x="2571750" y="5632450"/>
          <p14:tracePt t="54909" x="2565400" y="5670550"/>
          <p14:tracePt t="54926" x="2565400" y="5708650"/>
          <p14:tracePt t="54942" x="2559050" y="5740400"/>
          <p14:tracePt t="54959" x="2552700" y="5772150"/>
          <p14:tracePt t="54976" x="2546350" y="5810250"/>
          <p14:tracePt t="54982" x="2540000" y="5822950"/>
          <p14:tracePt t="54992" x="2533650" y="5842000"/>
          <p14:tracePt t="55009" x="2527300" y="5867400"/>
          <p14:tracePt t="55029" x="2520950" y="5899150"/>
          <p14:tracePt t="55042" x="2520950" y="5930900"/>
          <p14:tracePt t="55059" x="2514600" y="5975350"/>
          <p14:tracePt t="55078" x="2514600" y="6019800"/>
          <p14:tracePt t="55082" x="2514600" y="6038850"/>
          <p14:tracePt t="55092" x="2514600" y="6064250"/>
          <p14:tracePt t="55109" x="2514600" y="6146800"/>
          <p14:tracePt t="55126" x="2514600" y="6210300"/>
          <p14:tracePt t="55146" x="2514600" y="6261100"/>
          <p14:tracePt t="55159" x="2514600" y="6311900"/>
          <p14:tracePt t="55176" x="2514600" y="6362700"/>
          <p14:tracePt t="55192" x="2514600" y="6407150"/>
          <p14:tracePt t="55211" x="2514600" y="6445250"/>
          <p14:tracePt t="55226" x="2514600" y="6477000"/>
          <p14:tracePt t="55229" x="2514600" y="6489700"/>
          <p14:tracePt t="55242" x="2514600" y="6496050"/>
          <p14:tracePt t="55365" x="2514600" y="6502400"/>
          <p14:tracePt t="55374" x="2508250" y="6508750"/>
          <p14:tracePt t="55395" x="2463800" y="6521450"/>
          <p14:tracePt t="55409" x="2400300" y="6540500"/>
          <p14:tracePt t="55426" x="2305050" y="6559550"/>
          <p14:tracePt t="55442" x="2203450" y="6578600"/>
          <p14:tracePt t="55459" x="2063750" y="6578600"/>
          <p14:tracePt t="55476" x="1917700" y="6578600"/>
          <p14:tracePt t="55492" x="1765300" y="6584950"/>
          <p14:tracePt t="55509" x="1479550" y="6565900"/>
          <p14:tracePt t="55526" x="1295400" y="6565900"/>
          <p14:tracePt t="55544" x="1104900" y="6553200"/>
          <p14:tracePt t="55559" x="920750" y="6546850"/>
          <p14:tracePt t="55578" x="768350" y="6534150"/>
          <p14:tracePt t="55592" x="609600" y="6508750"/>
          <p14:tracePt t="55613" x="488950" y="6502400"/>
          <p14:tracePt t="55626" x="387350" y="6489700"/>
          <p14:tracePt t="55644" x="285750" y="6464300"/>
          <p14:tracePt t="55659" x="266700" y="6464300"/>
          <p14:tracePt t="55676" x="254000" y="6464300"/>
          <p14:tracePt t="55692" x="247650" y="6464300"/>
          <p14:tracePt t="55726" x="254000" y="6451600"/>
          <p14:tracePt t="55742" x="254000" y="6400800"/>
          <p14:tracePt t="55759" x="254000" y="6337300"/>
          <p14:tracePt t="55778" x="254000" y="6254750"/>
          <p14:tracePt t="55792" x="260350" y="6159500"/>
          <p14:tracePt t="55809" x="260350" y="6019800"/>
          <p14:tracePt t="55827" x="260350" y="5873750"/>
          <p14:tracePt t="55842" x="241300" y="5721350"/>
          <p14:tracePt t="55859" x="228600" y="5581650"/>
          <p14:tracePt t="55876" x="190500" y="5492750"/>
          <p14:tracePt t="55895" x="184150" y="5384800"/>
          <p14:tracePt t="55909" x="184150" y="5346700"/>
          <p14:tracePt t="55926" x="184150" y="5334000"/>
          <p14:tracePt t="55959" x="190500" y="5334000"/>
          <p14:tracePt t="55992" x="190500" y="5346700"/>
          <p14:tracePt t="56012" x="196850" y="5359400"/>
          <p14:tracePt t="56026" x="215900" y="5359400"/>
          <p14:tracePt t="56042" x="247650" y="5359400"/>
          <p14:tracePt t="56059" x="273050" y="5359400"/>
          <p14:tracePt t="56079" x="273050" y="5334000"/>
          <p14:tracePt t="56093" x="273050" y="5327650"/>
          <p14:tracePt t="56109" x="273050" y="5314950"/>
          <p14:tracePt t="56406" x="285750" y="5314950"/>
          <p14:tracePt t="56413" x="317500" y="5314950"/>
          <p14:tracePt t="56426" x="355600" y="5314950"/>
          <p14:tracePt t="56442" x="495300" y="5327650"/>
          <p14:tracePt t="56459" x="692150" y="5365750"/>
          <p14:tracePt t="56476" x="914400" y="5372100"/>
          <p14:tracePt t="56492" x="1206500" y="5365750"/>
          <p14:tracePt t="56495" x="1346200" y="5365750"/>
          <p14:tracePt t="56509" x="1663700" y="5365750"/>
          <p14:tracePt t="56530" x="1974850" y="5365750"/>
          <p14:tracePt t="56542" x="2266950" y="5378450"/>
          <p14:tracePt t="56559" x="2482850" y="5391150"/>
          <p14:tracePt t="56577" x="2628900" y="5422900"/>
          <p14:tracePt t="56592" x="2660650" y="5422900"/>
          <p14:tracePt t="56609" x="2654300" y="5422900"/>
          <p14:tracePt t="56626" x="2571750" y="5422900"/>
          <p14:tracePt t="56642" x="2419350" y="5422900"/>
          <p14:tracePt t="56659" x="2241550" y="5422900"/>
          <p14:tracePt t="56676" x="2051050" y="5422900"/>
          <p14:tracePt t="56692" x="1847850" y="5422900"/>
          <p14:tracePt t="56694" x="1739900" y="5429250"/>
          <p14:tracePt t="56709" x="1517650" y="5429250"/>
          <p14:tracePt t="56726" x="1320800" y="5429250"/>
          <p14:tracePt t="56743" x="1130300" y="5435600"/>
          <p14:tracePt t="56761" x="946150" y="5435600"/>
          <p14:tracePt t="56776" x="781050" y="5448300"/>
          <p14:tracePt t="56792" x="596900" y="5448300"/>
          <p14:tracePt t="56809" x="431800" y="5461000"/>
          <p14:tracePt t="56828" x="279400" y="5448300"/>
          <p14:tracePt t="56843" x="203200" y="5467350"/>
          <p14:tracePt t="56859" x="171450" y="5480050"/>
          <p14:tracePt t="56876" x="171450" y="5492750"/>
          <p14:tracePt t="56909" x="222250" y="5492750"/>
          <p14:tracePt t="56926" x="298450" y="5492750"/>
          <p14:tracePt t="56942" x="425450" y="5499100"/>
          <p14:tracePt t="56959" x="584200" y="5505450"/>
          <p14:tracePt t="56976" x="755650" y="5505450"/>
          <p14:tracePt t="56992" x="952500" y="5518150"/>
          <p14:tracePt t="57009" x="1162050" y="5518150"/>
          <p14:tracePt t="57026" x="1371600" y="5518150"/>
          <p14:tracePt t="57044" x="1574800" y="5518150"/>
          <p14:tracePt t="57059" x="1733550" y="5518150"/>
          <p14:tracePt t="57079" x="1885950" y="5537200"/>
          <p14:tracePt t="57093" x="1930400" y="5549900"/>
          <p14:tracePt t="57109" x="1949450" y="5556250"/>
          <p14:tracePt t="57126" x="1949450" y="5568950"/>
          <p14:tracePt t="57147" x="1873250" y="5607050"/>
          <p14:tracePt t="57159" x="1765300" y="5657850"/>
          <p14:tracePt t="57176" x="1625600" y="5702300"/>
          <p14:tracePt t="57192" x="1460500" y="5746750"/>
          <p14:tracePt t="57209" x="1282700" y="5797550"/>
          <p14:tracePt t="57226" x="1104900" y="5842000"/>
          <p14:tracePt t="57242" x="946150" y="5873750"/>
          <p14:tracePt t="57259" x="819150" y="5892800"/>
          <p14:tracePt t="57276" x="698500" y="5892800"/>
          <p14:tracePt t="57277" x="654050" y="5892800"/>
          <p14:tracePt t="57292" x="615950" y="5892800"/>
          <p14:tracePt t="57309" x="546100" y="5892800"/>
          <p14:tracePt t="57397" x="571500" y="5892800"/>
          <p14:tracePt t="57405" x="603250" y="5892800"/>
          <p14:tracePt t="57413" x="654050" y="5892800"/>
          <p14:tracePt t="57426" x="723900" y="5892800"/>
          <p14:tracePt t="57442" x="850900" y="5892800"/>
          <p14:tracePt t="57459" x="996950" y="5899150"/>
          <p14:tracePt t="57476" x="1155700" y="5892800"/>
          <p14:tracePt t="57492" x="1308100" y="5892800"/>
          <p14:tracePt t="57494" x="1377950" y="5892800"/>
          <p14:tracePt t="57509" x="1530350" y="5911850"/>
          <p14:tracePt t="57526" x="1631950" y="5924550"/>
          <p14:tracePt t="57542" x="1689100" y="5930900"/>
          <p14:tracePt t="57560" x="1695450" y="5937250"/>
          <p14:tracePt t="57577" x="1695450" y="5949950"/>
          <p14:tracePt t="57592" x="1612900" y="5988050"/>
          <p14:tracePt t="57609" x="1485900" y="6019800"/>
          <p14:tracePt t="57626" x="1358900" y="6045200"/>
          <p14:tracePt t="57644" x="1231900" y="6064250"/>
          <p14:tracePt t="57659" x="1073150" y="6070600"/>
          <p14:tracePt t="57676" x="920750" y="6070600"/>
          <p14:tracePt t="57677" x="844550" y="6070600"/>
          <p14:tracePt t="57692" x="787400" y="6070600"/>
          <p14:tracePt t="57709" x="660400" y="6089650"/>
          <p14:tracePt t="57726" x="609600" y="6089650"/>
          <p14:tracePt t="57744" x="603250" y="6089650"/>
          <p14:tracePt t="57776" x="635000" y="6083300"/>
          <p14:tracePt t="57792" x="723900" y="6083300"/>
          <p14:tracePt t="57809" x="844550" y="6083300"/>
          <p14:tracePt t="57828" x="996950" y="6083300"/>
          <p14:tracePt t="57842" x="1149350" y="6083300"/>
          <p14:tracePt t="57859" x="1295400" y="6083300"/>
          <p14:tracePt t="57876" x="1422400" y="6089650"/>
          <p14:tracePt t="57877" x="1485900" y="6096000"/>
          <p14:tracePt t="57892" x="1536700" y="6115050"/>
          <p14:tracePt t="57909" x="1593850" y="6146800"/>
          <p14:tracePt t="57926" x="1581150" y="6165850"/>
          <p14:tracePt t="57942" x="1517650" y="6203950"/>
          <p14:tracePt t="57959" x="1384300" y="6229350"/>
          <p14:tracePt t="57976" x="1231900" y="6229350"/>
          <p14:tracePt t="57981" x="1155700" y="6229350"/>
          <p14:tracePt t="57992" x="1085850" y="6235700"/>
          <p14:tracePt t="58009" x="939800" y="6242050"/>
          <p14:tracePt t="58028" x="806450" y="6242050"/>
          <p14:tracePt t="58042" x="717550" y="6248400"/>
          <p14:tracePt t="58059" x="711200" y="6248400"/>
          <p14:tracePt t="58078" x="723900" y="6248400"/>
          <p14:tracePt t="58092" x="755650" y="6248400"/>
          <p14:tracePt t="58109" x="933450" y="6248400"/>
          <p14:tracePt t="58126" x="1073150" y="6254750"/>
          <p14:tracePt t="58145" x="1238250" y="6254750"/>
          <p14:tracePt t="58159" x="1409700" y="6254750"/>
          <p14:tracePt t="58176" x="1549400" y="6267450"/>
          <p14:tracePt t="58192" x="1638300" y="6299200"/>
          <p14:tracePt t="58209" x="1663700" y="6318250"/>
          <p14:tracePt t="58226" x="1619250" y="6330950"/>
          <p14:tracePt t="58243" x="1454150" y="6350000"/>
          <p14:tracePt t="58259" x="1244600" y="6350000"/>
          <p14:tracePt t="58276" x="1060450" y="6350000"/>
          <p14:tracePt t="58278" x="971550" y="6337300"/>
          <p14:tracePt t="58292" x="895350" y="6337300"/>
          <p14:tracePt t="58309" x="717550" y="6337300"/>
          <p14:tracePt t="58328" x="679450" y="6337300"/>
          <p14:tracePt t="58342" x="685800" y="6337300"/>
          <p14:tracePt t="58359" x="749300" y="6337300"/>
          <p14:tracePt t="58376" x="895350" y="6337300"/>
          <p14:tracePt t="58392" x="1111250" y="6337300"/>
          <p14:tracePt t="58409" x="1384300" y="6337300"/>
          <p14:tracePt t="58426" x="1625600" y="6337300"/>
          <p14:tracePt t="58442" x="1828800" y="6337300"/>
          <p14:tracePt t="58459" x="1987550" y="6350000"/>
          <p14:tracePt t="58476" x="2076450" y="6388100"/>
          <p14:tracePt t="58492" x="2076450" y="6407150"/>
          <p14:tracePt t="58509" x="1974850" y="6457950"/>
          <p14:tracePt t="58526" x="1866900" y="6502400"/>
          <p14:tracePt t="58542" x="1720850" y="6521450"/>
          <p14:tracePt t="58559" x="1574800" y="6559550"/>
          <p14:tracePt t="58578" x="1422400" y="6578600"/>
          <p14:tracePt t="58592" x="1276350" y="6584950"/>
          <p14:tracePt t="58609" x="1162050" y="6591300"/>
          <p14:tracePt t="58626" x="1054100" y="6591300"/>
          <p14:tracePt t="58645" x="958850" y="6591300"/>
          <p14:tracePt t="58660" x="844550" y="6578600"/>
          <p14:tracePt t="58676" x="812800" y="6578600"/>
          <p14:tracePt t="58693" x="774700" y="6572250"/>
          <p14:tracePt t="58695" x="762000" y="6572250"/>
          <p14:tracePt t="58709" x="742950" y="6572250"/>
          <p14:tracePt t="58726" x="730250" y="6572250"/>
          <p14:tracePt t="58778" x="755650" y="6565900"/>
          <p14:tracePt t="58792" x="806450" y="6559550"/>
          <p14:tracePt t="58809" x="914400" y="6553200"/>
          <p14:tracePt t="58828" x="1066800" y="6559550"/>
          <p14:tracePt t="58843" x="1289050" y="6553200"/>
          <p14:tracePt t="58860" x="1492250" y="6553200"/>
          <p14:tracePt t="58876" x="1708150" y="6565900"/>
          <p14:tracePt t="58877" x="1816100" y="6572250"/>
          <p14:tracePt t="58892" x="1911350" y="6578600"/>
          <p14:tracePt t="58909" x="2203450" y="6584950"/>
          <p14:tracePt t="58926" x="2349500" y="6584950"/>
          <p14:tracePt t="58942" x="2482850" y="6597650"/>
          <p14:tracePt t="58959" x="2590800" y="6616700"/>
          <p14:tracePt t="59335" x="2819400" y="6597650"/>
          <p14:tracePt t="59344" x="2813050" y="6597650"/>
          <p14:tracePt t="59375" x="2813050" y="6591300"/>
          <p14:tracePt t="59394" x="2813050" y="6584950"/>
          <p14:tracePt t="59409" x="2813050" y="6572250"/>
          <p14:tracePt t="59443" x="2813050" y="6565900"/>
          <p14:tracePt t="59527" x="2819400" y="6565900"/>
          <p14:tracePt t="59542" x="2825750" y="6565900"/>
          <p14:tracePt t="59725" x="2825750" y="6572250"/>
          <p14:tracePt t="59742" x="2825750" y="6578600"/>
          <p14:tracePt t="59769" x="2832100" y="6584950"/>
          <p14:tracePt t="59792" x="2838450" y="6584950"/>
          <p14:tracePt t="59811" x="2851150" y="6591300"/>
          <p14:tracePt t="59830" x="2857500" y="6597650"/>
          <p14:tracePt t="59842" x="2857500" y="6604000"/>
          <p14:tracePt t="59966" x="2857500" y="6597650"/>
          <p14:tracePt t="59973" x="2857500" y="6584950"/>
          <p14:tracePt t="59981" x="2857500" y="6578600"/>
          <p14:tracePt t="59996" x="2851150" y="6572250"/>
          <p14:tracePt t="60009" x="2844800" y="6565900"/>
          <p14:tracePt t="60025" x="2844800" y="6559550"/>
          <p14:tracePt t="60204" x="2844800" y="6546850"/>
          <p14:tracePt t="60209" x="2844800" y="6534150"/>
          <p14:tracePt t="60226" x="2832100" y="6496050"/>
          <p14:tracePt t="60243" x="2800350" y="6445250"/>
          <p14:tracePt t="60263" x="2749550" y="6356350"/>
          <p14:tracePt t="60276" x="2686050" y="6261100"/>
          <p14:tracePt t="60293" x="2616200" y="6191250"/>
          <p14:tracePt t="60294" x="2578100" y="6153150"/>
          <p14:tracePt t="60309" x="2508250" y="6083300"/>
          <p14:tracePt t="60329" x="2432050" y="6026150"/>
          <p14:tracePt t="60342" x="2355850" y="5969000"/>
          <p14:tracePt t="60359" x="2292350" y="5930900"/>
          <p14:tracePt t="60376" x="2260600" y="5899150"/>
          <p14:tracePt t="60394" x="2241550" y="5873750"/>
          <p14:tracePt t="60409" x="2228850" y="5842000"/>
          <p14:tracePt t="60426" x="2216150" y="5810250"/>
          <p14:tracePt t="60442" x="2203450" y="5784850"/>
          <p14:tracePt t="60459" x="2190750" y="5772150"/>
          <p14:tracePt t="60476" x="2184400" y="5759450"/>
          <p14:tracePt t="60492" x="2184400" y="5746750"/>
          <p14:tracePt t="60511" x="2159000" y="5695950"/>
          <p14:tracePt t="60526" x="2146300" y="5657850"/>
          <p14:tracePt t="60542" x="2114550" y="5638800"/>
          <p14:tracePt t="60559" x="2108200" y="5626100"/>
          <p14:tracePt t="60577" x="2101850" y="5626100"/>
          <p14:tracePt t="60593" x="2101850" y="5613400"/>
          <p14:tracePt t="60609" x="2063750" y="5588000"/>
          <p14:tracePt t="60626" x="1993900" y="5562600"/>
          <p14:tracePt t="60642" x="1892300" y="5530850"/>
          <p14:tracePt t="60659" x="1752600" y="5492750"/>
          <p14:tracePt t="60676" x="1568450" y="5454650"/>
          <p14:tracePt t="60692" x="1352550" y="5397500"/>
          <p14:tracePt t="60694" x="1257300" y="5372100"/>
          <p14:tracePt t="60709" x="1085850" y="5334000"/>
          <p14:tracePt t="60726" x="927100" y="5276850"/>
          <p14:tracePt t="60742" x="819150" y="5257800"/>
          <p14:tracePt t="60761" x="736600" y="5226050"/>
          <p14:tracePt t="60776" x="666750" y="5200650"/>
          <p14:tracePt t="60792" x="628650" y="5200650"/>
          <p14:tracePt t="60809" x="603250" y="5200650"/>
          <p14:tracePt t="60828" x="577850" y="5200650"/>
          <p14:tracePt t="60842" x="558800" y="5200650"/>
          <p14:tracePt t="60876" x="546100" y="5194300"/>
          <p14:tracePt t="60894" x="508000" y="5194300"/>
          <p14:tracePt t="60909" x="482600" y="5194300"/>
          <p14:tracePt t="60926" x="450850" y="5187950"/>
          <p14:tracePt t="60943" x="412750" y="5187950"/>
          <p14:tracePt t="60959" x="387350" y="5187950"/>
          <p14:tracePt t="60976" x="374650" y="5187950"/>
          <p14:tracePt t="60981" x="374650" y="5194300"/>
          <p14:tracePt t="60992" x="361950" y="5200650"/>
          <p14:tracePt t="61009" x="349250" y="5232400"/>
          <p14:tracePt t="61028" x="342900" y="5276850"/>
          <p14:tracePt t="61042" x="342900" y="5327650"/>
          <p14:tracePt t="61059" x="342900" y="5378450"/>
          <p14:tracePt t="61078" x="342900" y="5435600"/>
          <p14:tracePt t="61285" x="342900" y="5441950"/>
          <p14:tracePt t="61295" x="342900" y="5461000"/>
          <p14:tracePt t="61302" x="342900" y="5467350"/>
          <p14:tracePt t="61313" x="342900" y="5473700"/>
          <p14:tracePt t="61329" x="342900" y="5486400"/>
          <p14:tracePt t="61342" x="355600" y="5505450"/>
          <p14:tracePt t="61359" x="355600" y="5518150"/>
          <p14:tracePt t="61376" x="355600" y="5537200"/>
          <p14:tracePt t="61393" x="342900" y="5562600"/>
          <p14:tracePt t="61409" x="336550" y="5581650"/>
          <p14:tracePt t="61426" x="330200" y="5607050"/>
          <p14:tracePt t="61442" x="330200" y="5626100"/>
          <p14:tracePt t="61460" x="330200" y="5632450"/>
          <p14:tracePt t="61495" x="323850" y="5638800"/>
          <p14:tracePt t="61509" x="317500" y="5651500"/>
          <p14:tracePt t="61526" x="304800" y="5657850"/>
          <p14:tracePt t="61542" x="304800" y="5664200"/>
          <p14:tracePt t="61613" x="304800" y="5670550"/>
          <p14:tracePt t="61693" x="298450" y="5670550"/>
          <p14:tracePt t="61718" x="292100" y="5670550"/>
          <p14:tracePt t="61725" x="285750" y="5670550"/>
          <p14:tracePt t="61734" x="273050" y="5670550"/>
          <p14:tracePt t="61742" x="260350" y="5670550"/>
          <p14:tracePt t="61759" x="234950" y="5670550"/>
          <p14:tracePt t="61777" x="215900" y="5670550"/>
          <p14:tracePt t="61792" x="209550" y="5670550"/>
          <p14:tracePt t="61809" x="196850" y="5670550"/>
          <p14:tracePt t="61829" x="184150" y="5664200"/>
          <p14:tracePt t="61842" x="171450" y="5664200"/>
          <p14:tracePt t="61859" x="165100" y="5657850"/>
          <p14:tracePt t="61876" x="158750" y="5657850"/>
          <p14:tracePt t="61878" x="152400" y="5657850"/>
          <p14:tracePt t="61896" x="139700" y="5651500"/>
          <p14:tracePt t="61902" x="133350" y="5645150"/>
          <p14:tracePt t="61910" x="133350" y="5638800"/>
          <p14:tracePt t="61926" x="120650" y="5626100"/>
          <p14:tracePt t="61942" x="120650" y="5607050"/>
          <p14:tracePt t="61959" x="114300" y="5600700"/>
          <p14:tracePt t="61976" x="107950" y="5594350"/>
          <p14:tracePt t="62085" x="101600" y="5588000"/>
          <p14:tracePt t="62157" x="101600" y="5581650"/>
          <p14:tracePt t="62176" x="101600" y="5568950"/>
          <p14:tracePt t="62334" x="107950" y="5568950"/>
          <p14:tracePt t="62340" x="120650" y="5568950"/>
          <p14:tracePt t="62343" x="139700" y="5568950"/>
          <p14:tracePt t="62359" x="184150" y="5568950"/>
          <p14:tracePt t="62376" x="222250" y="5568950"/>
          <p14:tracePt t="62393" x="279400" y="5562600"/>
          <p14:tracePt t="62409" x="355600" y="5562600"/>
          <p14:tracePt t="62426" x="419100" y="5562600"/>
          <p14:tracePt t="62442" x="488950" y="5562600"/>
          <p14:tracePt t="62459" x="552450" y="5562600"/>
          <p14:tracePt t="62476" x="609600" y="5556250"/>
          <p14:tracePt t="62493" x="673100" y="5556250"/>
          <p14:tracePt t="62495" x="704850" y="5556250"/>
          <p14:tracePt t="62509" x="762000" y="5556250"/>
          <p14:tracePt t="62527" x="825500" y="5556250"/>
          <p14:tracePt t="62542" x="889000" y="5556250"/>
          <p14:tracePt t="62559" x="965200" y="5543550"/>
          <p14:tracePt t="62579" x="1022350" y="5543550"/>
          <p14:tracePt t="62592" x="1079500" y="5543550"/>
          <p14:tracePt t="62610" x="1155700" y="5543550"/>
          <p14:tracePt t="62626" x="1206500" y="5530850"/>
          <p14:tracePt t="62646" x="1276350" y="5530850"/>
          <p14:tracePt t="62659" x="1346200" y="5530850"/>
          <p14:tracePt t="62676" x="1416050" y="5530850"/>
          <p14:tracePt t="62692" x="1485900" y="5530850"/>
          <p14:tracePt t="62695" x="1524000" y="5530850"/>
          <p14:tracePt t="62709" x="1581150" y="5524500"/>
          <p14:tracePt t="62726" x="1651000" y="5524500"/>
          <p14:tracePt t="62742" x="1720850" y="5524500"/>
          <p14:tracePt t="62759" x="1784350" y="5524500"/>
          <p14:tracePt t="62776" x="1841500" y="5524500"/>
          <p14:tracePt t="62792" x="1898650" y="5524500"/>
          <p14:tracePt t="62809" x="1962150" y="5524500"/>
          <p14:tracePt t="62829" x="2057400" y="5524500"/>
          <p14:tracePt t="62842" x="2171700" y="5530850"/>
          <p14:tracePt t="62859" x="2286000" y="5524500"/>
          <p14:tracePt t="62876" x="2432050" y="5518150"/>
          <p14:tracePt t="62878" x="2508250" y="5518150"/>
          <p14:tracePt t="62895" x="2622550" y="5511800"/>
          <p14:tracePt t="62909" x="2724150" y="5530850"/>
          <p14:tracePt t="62926" x="2787650" y="5524500"/>
          <p14:tracePt t="62942" x="2825750" y="5524500"/>
          <p14:tracePt t="62961" x="2832100" y="5524500"/>
          <p14:tracePt t="63037" x="2838450" y="5524500"/>
          <p14:tracePt t="63044" x="2844800" y="5524500"/>
          <p14:tracePt t="63078" x="2851150" y="5524500"/>
          <p14:tracePt t="63100" x="2857500" y="5524500"/>
          <p14:tracePt t="63110" x="2870200" y="5524500"/>
          <p14:tracePt t="63126" x="2870200" y="5518150"/>
          <p14:tracePt t="63159" x="2870200" y="5511800"/>
          <p14:tracePt t="63253" x="2863850" y="5511800"/>
          <p14:tracePt t="63265" x="2851150" y="5524500"/>
          <p14:tracePt t="63271" x="2838450" y="5549900"/>
          <p14:tracePt t="63278" x="2819400" y="5575300"/>
          <p14:tracePt t="63292" x="2806700" y="5600700"/>
          <p14:tracePt t="63309" x="2755900" y="5676900"/>
          <p14:tracePt t="63329" x="2736850" y="5715000"/>
          <p14:tracePt t="63342" x="2730500" y="5734050"/>
          <p14:tracePt t="63359" x="2717800" y="5746750"/>
          <p14:tracePt t="63533" x="2705100" y="5746750"/>
          <p14:tracePt t="63542" x="2692400" y="5746750"/>
          <p14:tracePt t="63559" x="2635250" y="5746750"/>
          <p14:tracePt t="63578" x="2571750" y="5746750"/>
          <p14:tracePt t="63592" x="2482850" y="5753100"/>
          <p14:tracePt t="63609" x="2393950" y="5753100"/>
          <p14:tracePt t="63626" x="2305050" y="5753100"/>
          <p14:tracePt t="63645" x="2159000" y="5759450"/>
          <p14:tracePt t="63660" x="2101850" y="5759450"/>
          <p14:tracePt t="63676" x="1993900" y="5759450"/>
          <p14:tracePt t="63693" x="1898650" y="5759450"/>
          <p14:tracePt t="63694" x="1866900" y="5765800"/>
          <p14:tracePt t="63709" x="1765300" y="5759450"/>
          <p14:tracePt t="63726" x="1689100" y="5765800"/>
          <p14:tracePt t="63743" x="1606550" y="5765800"/>
          <p14:tracePt t="63759" x="1536700" y="5765800"/>
          <p14:tracePt t="63776" x="1460500" y="5778500"/>
          <p14:tracePt t="63792" x="1384300" y="5778500"/>
          <p14:tracePt t="63809" x="1314450" y="5778500"/>
          <p14:tracePt t="63828" x="1238250" y="5778500"/>
          <p14:tracePt t="63843" x="1149350" y="5778500"/>
          <p14:tracePt t="63859" x="1047750" y="5778500"/>
          <p14:tracePt t="63876" x="939800" y="5778500"/>
          <p14:tracePt t="63894" x="787400" y="5778500"/>
          <p14:tracePt t="63909" x="692150" y="5772150"/>
          <p14:tracePt t="63926" x="622300" y="5778500"/>
          <p14:tracePt t="63943" x="546100" y="5784850"/>
          <p14:tracePt t="63959" x="488950" y="5784850"/>
          <p14:tracePt t="63976" x="431800" y="5778500"/>
          <p14:tracePt t="63981" x="400050" y="5778500"/>
          <p14:tracePt t="63992" x="374650" y="5778500"/>
          <p14:tracePt t="64011" x="330200" y="5778500"/>
          <p14:tracePt t="64028" x="292100" y="5778500"/>
          <p14:tracePt t="64029" x="273050" y="5778500"/>
          <p14:tracePt t="64042" x="266700" y="5778500"/>
          <p14:tracePt t="64059" x="247650" y="5778500"/>
          <p14:tracePt t="64078" x="215900" y="5778500"/>
          <p14:tracePt t="64093" x="196850" y="5778500"/>
          <p14:tracePt t="64109" x="120650" y="5778500"/>
          <p14:tracePt t="64126" x="76200" y="5778500"/>
          <p14:tracePt t="64145" x="38100" y="5778500"/>
          <p14:tracePt t="64159" x="19050" y="5778500"/>
          <p14:tracePt t="64175" x="12700" y="5778500"/>
          <p14:tracePt t="64267" x="12700" y="5772150"/>
          <p14:tracePt t="64301" x="12700" y="5759450"/>
          <p14:tracePt t="64312" x="12700" y="5746750"/>
          <p14:tracePt t="64317" x="12700" y="5727700"/>
          <p14:tracePt t="64331" x="12700" y="5708650"/>
          <p14:tracePt t="64346" x="12700" y="5664200"/>
          <p14:tracePt t="64359" x="12700" y="5626100"/>
          <p14:tracePt t="64376" x="12700" y="5588000"/>
          <p14:tracePt t="64395" x="12700" y="5568950"/>
          <p14:tracePt t="64409" x="19050" y="5549900"/>
          <p14:tracePt t="64426" x="19050" y="5537200"/>
          <p14:tracePt t="64443" x="25400" y="5524500"/>
          <p14:tracePt t="64459" x="31750" y="5518150"/>
          <p14:tracePt t="64476" x="31750" y="5511800"/>
          <p14:tracePt t="64565" x="31750" y="5505450"/>
          <p14:tracePt t="64579" x="31750" y="5499100"/>
          <p14:tracePt t="64584" x="38100" y="5499100"/>
          <p14:tracePt t="64592" x="44450" y="5499100"/>
          <p14:tracePt t="64609" x="44450" y="5492750"/>
          <p14:tracePt t="64627" x="57150" y="5492750"/>
          <p14:tracePt t="64642" x="57150" y="5486400"/>
          <p14:tracePt t="64676" x="76200" y="5486400"/>
          <p14:tracePt t="64693" x="95250" y="5480050"/>
          <p14:tracePt t="64709" x="120650" y="5480050"/>
          <p14:tracePt t="64726" x="139700" y="5480050"/>
          <p14:tracePt t="64743" x="152400" y="5480050"/>
          <p14:tracePt t="64763" x="177800" y="5480050"/>
          <p14:tracePt t="64780" x="215900" y="5480050"/>
          <p14:tracePt t="64782" x="241300" y="5480050"/>
          <p14:tracePt t="64793" x="266700" y="5480050"/>
          <p14:tracePt t="64809" x="323850" y="5480050"/>
          <p14:tracePt t="64828" x="374650" y="5480050"/>
          <p14:tracePt t="64842" x="406400" y="5480050"/>
          <p14:tracePt t="64859" x="431800" y="5480050"/>
          <p14:tracePt t="64876" x="450850" y="5480050"/>
          <p14:tracePt t="64896" x="495300" y="5480050"/>
          <p14:tracePt t="64909" x="533400" y="5480050"/>
          <p14:tracePt t="64926" x="558800" y="5480050"/>
          <p14:tracePt t="64943" x="596900" y="5480050"/>
          <p14:tracePt t="64961" x="628650" y="5480050"/>
          <p14:tracePt t="64976" x="666750" y="5480050"/>
          <p14:tracePt t="64993" x="711200" y="5480050"/>
          <p14:tracePt t="65013" x="749300" y="5480050"/>
          <p14:tracePt t="65026" x="812800" y="5480050"/>
          <p14:tracePt t="65042" x="876300" y="5480050"/>
          <p14:tracePt t="65059" x="946150" y="5480050"/>
          <p14:tracePt t="65080" x="1035050" y="5480050"/>
          <p14:tracePt t="65087" x="1060450" y="5480050"/>
          <p14:tracePt t="65109" x="1143000" y="5480050"/>
          <p14:tracePt t="65126" x="1212850" y="5480050"/>
          <p14:tracePt t="65146" x="1295400" y="5480050"/>
          <p14:tracePt t="65165" x="1416050" y="5473700"/>
          <p14:tracePt t="65176" x="1447800" y="5467350"/>
          <p14:tracePt t="65193" x="1524000" y="5454650"/>
          <p14:tracePt t="65209" x="1593850" y="5454650"/>
          <p14:tracePt t="65226" x="1670050" y="5448300"/>
          <p14:tracePt t="65245" x="1739900" y="5448300"/>
          <p14:tracePt t="65259" x="1816100" y="5448300"/>
          <p14:tracePt t="65276" x="1885950" y="5448300"/>
          <p14:tracePt t="65278" x="1930400" y="5448300"/>
          <p14:tracePt t="65293" x="1993900" y="5448300"/>
          <p14:tracePt t="65309" x="2063750" y="5448300"/>
          <p14:tracePt t="65328" x="2127250" y="5448300"/>
          <p14:tracePt t="65342" x="2184400" y="5441950"/>
          <p14:tracePt t="65361" x="2241550" y="5441950"/>
          <p14:tracePt t="65376" x="2292350" y="5441950"/>
          <p14:tracePt t="65392" x="2336800" y="5441950"/>
          <p14:tracePt t="65409" x="2374900" y="5441950"/>
          <p14:tracePt t="65426" x="2393950" y="5441950"/>
          <p14:tracePt t="65442" x="2413000" y="5441950"/>
          <p14:tracePt t="65459" x="2438400" y="5441950"/>
          <p14:tracePt t="65476" x="2476500" y="5441950"/>
          <p14:tracePt t="65493" x="2514600" y="5441950"/>
          <p14:tracePt t="65495" x="2527300" y="5441950"/>
          <p14:tracePt t="65509" x="2552700" y="5441950"/>
          <p14:tracePt t="65527" x="2584450" y="5441950"/>
          <p14:tracePt t="65543" x="2616200" y="5441950"/>
          <p14:tracePt t="65559" x="2660650" y="5441950"/>
          <p14:tracePt t="65579" x="2692400" y="5441950"/>
          <p14:tracePt t="65592" x="2705100" y="5441950"/>
          <p14:tracePt t="65749" x="2711450" y="5441950"/>
          <p14:tracePt t="65767" x="2717800" y="5441950"/>
          <p14:tracePt t="65775" x="2724150" y="5441950"/>
          <p14:tracePt t="65792" x="2730500" y="5441950"/>
          <p14:tracePt t="65809" x="2736850" y="5441950"/>
          <p14:tracePt t="65828" x="2743200" y="5441950"/>
          <p14:tracePt t="65843" x="2749550" y="5441950"/>
          <p14:tracePt t="65876" x="2755900" y="5441950"/>
          <p14:tracePt t="65997" x="2755900" y="5448300"/>
          <p14:tracePt t="66006" x="2755900" y="5454650"/>
          <p14:tracePt t="66016" x="2755900" y="5461000"/>
          <p14:tracePt t="66026" x="2755900" y="5473700"/>
          <p14:tracePt t="66044" x="2755900" y="5537200"/>
          <p14:tracePt t="66059" x="2755900" y="5556250"/>
          <p14:tracePt t="66078" x="2736850" y="5619750"/>
          <p14:tracePt t="66093" x="2724150" y="5651500"/>
          <p14:tracePt t="66109" x="2717800" y="5664200"/>
          <p14:tracePt t="66382" x="2698750" y="5664200"/>
          <p14:tracePt t="66395" x="2679700" y="5664200"/>
          <p14:tracePt t="66399" x="2654300" y="5664200"/>
          <p14:tracePt t="66409" x="2622550" y="5664200"/>
          <p14:tracePt t="66426" x="2540000" y="5670550"/>
          <p14:tracePt t="66443" x="2419350" y="5664200"/>
          <p14:tracePt t="66459" x="2292350" y="5657850"/>
          <p14:tracePt t="66476" x="2152650" y="5657850"/>
          <p14:tracePt t="66493" x="2000250" y="5657850"/>
          <p14:tracePt t="66495" x="1917700" y="5657850"/>
          <p14:tracePt t="66512" x="1758950" y="5657850"/>
          <p14:tracePt t="66526" x="1638300" y="5657850"/>
          <p14:tracePt t="66543" x="1543050" y="5657850"/>
          <p14:tracePt t="66559" x="1479550" y="5657850"/>
          <p14:tracePt t="66578" x="1454150" y="5651500"/>
          <p14:tracePt t="66626" x="1466850" y="5651500"/>
          <p14:tracePt t="66643" x="1485900" y="5651500"/>
          <p14:tracePt t="66659" x="1504950" y="5651500"/>
          <p14:tracePt t="66676" x="1511300" y="5645150"/>
          <p14:tracePt t="66678" x="1517650" y="5645150"/>
          <p14:tracePt t="66693" x="1530350" y="5638800"/>
          <p14:tracePt t="66711" x="1555750" y="5626100"/>
          <p14:tracePt t="66726" x="1574800" y="5619750"/>
          <p14:tracePt t="66742" x="1593850" y="5613400"/>
          <p14:tracePt t="66760" x="1631950" y="5613400"/>
          <p14:tracePt t="66776" x="1670050" y="5613400"/>
          <p14:tracePt t="66795" x="1739900" y="5613400"/>
          <p14:tracePt t="66809" x="1816100" y="5613400"/>
          <p14:tracePt t="66828" x="1905000" y="5613400"/>
          <p14:tracePt t="66843" x="1987550" y="5613400"/>
          <p14:tracePt t="66859" x="2044700" y="5613400"/>
          <p14:tracePt t="66876" x="2095500" y="5619750"/>
          <p14:tracePt t="66877" x="2120900" y="5619750"/>
          <p14:tracePt t="66894" x="2171700" y="5619750"/>
          <p14:tracePt t="66909" x="2209800" y="5619750"/>
          <p14:tracePt t="66926" x="2216150" y="5613400"/>
          <p14:tracePt t="66943" x="2216150" y="5607050"/>
          <p14:tracePt t="66959" x="2209800" y="5594350"/>
          <p14:tracePt t="66976" x="2209800" y="5588000"/>
          <p14:tracePt t="67053" x="2216150" y="5581650"/>
          <p14:tracePt t="67061" x="2222500" y="5588000"/>
          <p14:tracePt t="67078" x="2247900" y="5588000"/>
          <p14:tracePt t="67092" x="2254250" y="5575300"/>
          <p14:tracePt t="67547" x="2260600" y="5568950"/>
          <p14:tracePt t="67550" x="2279650" y="5549900"/>
          <p14:tracePt t="67559" x="2298700" y="5518150"/>
          <p14:tracePt t="67578" x="2349500" y="5410200"/>
          <p14:tracePt t="67592" x="2419350" y="5276850"/>
          <p14:tracePt t="67609" x="2482850" y="5137150"/>
          <p14:tracePt t="67626" x="2578100" y="4940300"/>
          <p14:tracePt t="67645" x="2743200" y="4686300"/>
          <p14:tracePt t="67659" x="2914650" y="4356100"/>
          <p14:tracePt t="67676" x="3124200" y="4025900"/>
          <p14:tracePt t="67693" x="3308350" y="3797300"/>
          <p14:tracePt t="67694" x="3359150" y="3733800"/>
          <p14:tracePt t="67709" x="3435350" y="3625850"/>
          <p14:tracePt t="67726" x="3511550" y="3530600"/>
          <p14:tracePt t="67743" x="3581400" y="3441700"/>
          <p14:tracePt t="67759" x="3670300" y="3340100"/>
          <p14:tracePt t="67779" x="3752850" y="3181350"/>
          <p14:tracePt t="67793" x="3810000" y="3022600"/>
          <p14:tracePt t="67809" x="3848100" y="2908300"/>
          <p14:tracePt t="67828" x="3854450" y="2863850"/>
          <p14:tracePt t="67843" x="3854450" y="2825750"/>
          <p14:tracePt t="67859" x="3854450" y="2774950"/>
          <p14:tracePt t="67876" x="3879850" y="2698750"/>
          <p14:tracePt t="67878" x="3898900" y="2635250"/>
          <p14:tracePt t="67893" x="3943350" y="2495550"/>
          <p14:tracePt t="67909" x="3981450" y="2400300"/>
          <p14:tracePt t="67926" x="4000500" y="2349500"/>
          <p14:tracePt t="67942" x="4019550" y="2324100"/>
          <p14:tracePt t="67959" x="4032250" y="2298700"/>
          <p14:tracePt t="67976" x="4044950" y="2273300"/>
          <p14:tracePt t="67993" x="4057650" y="2247900"/>
          <p14:tracePt t="68012" x="4057650" y="2241550"/>
          <p14:tracePt t="68069" x="4057650" y="2247900"/>
          <p14:tracePt t="68154" x="4051300" y="2247900"/>
          <p14:tracePt t="68158" x="4032250" y="2247900"/>
          <p14:tracePt t="68176" x="4000500" y="2260600"/>
          <p14:tracePt t="68193" x="3975100" y="2298700"/>
          <p14:tracePt t="68209" x="3937000" y="2362200"/>
          <p14:tracePt t="68226" x="3886200" y="2425700"/>
          <p14:tracePt t="68242" x="3822700" y="2520950"/>
          <p14:tracePt t="68261" x="3746500" y="2647950"/>
          <p14:tracePt t="68276" x="3689350" y="2755900"/>
          <p14:tracePt t="68293" x="3676650" y="2781300"/>
          <p14:tracePt t="68328" x="3689350" y="2736850"/>
          <p14:tracePt t="68343" x="3733800" y="2660650"/>
          <p14:tracePt t="68359" x="3790950" y="2552700"/>
          <p14:tracePt t="68376" x="3848100" y="2444750"/>
          <p14:tracePt t="68392" x="3898900" y="2330450"/>
          <p14:tracePt t="68409" x="3943350" y="2209800"/>
          <p14:tracePt t="68426" x="3975100" y="2127250"/>
          <p14:tracePt t="68442" x="4006850" y="2082800"/>
          <p14:tracePt t="68459" x="4025900" y="2051050"/>
          <p14:tracePt t="68476" x="4038600" y="2038350"/>
          <p14:tracePt t="68492" x="4044950" y="2038350"/>
          <p14:tracePt t="68530" x="4051300" y="2038350"/>
          <p14:tracePt t="68543" x="4076700" y="2038350"/>
          <p14:tracePt t="68559" x="4095750" y="2038350"/>
          <p14:tracePt t="68578" x="4102100" y="2032000"/>
          <p14:tracePt t="68592" x="4114800" y="2032000"/>
          <p14:tracePt t="68609" x="4140200" y="2032000"/>
          <p14:tracePt t="68626" x="4178300" y="2032000"/>
          <p14:tracePt t="68645" x="4216400" y="2019300"/>
          <p14:tracePt t="68659" x="4235450" y="2012950"/>
          <p14:tracePt t="68676" x="4241800" y="2012950"/>
          <p14:tracePt t="68771" x="4241800" y="2019300"/>
          <p14:tracePt t="68775" x="4235450" y="2019300"/>
          <p14:tracePt t="68792" x="4229100" y="2019300"/>
          <p14:tracePt t="68811" x="4216400" y="2025650"/>
          <p14:tracePt t="68828" x="4210050" y="2025650"/>
          <p14:tracePt t="68843" x="4184650" y="2032000"/>
          <p14:tracePt t="68859" x="4146550" y="2032000"/>
          <p14:tracePt t="68861" x="4133850" y="2032000"/>
          <p14:tracePt t="68876" x="4121150" y="2032000"/>
          <p14:tracePt t="68893" x="4089400" y="2032000"/>
          <p14:tracePt t="68909" x="4076700" y="2032000"/>
          <p14:tracePt t="68926" x="4051300" y="2032000"/>
          <p14:tracePt t="68943" x="4032250" y="2032000"/>
          <p14:tracePt t="68959" x="4025900" y="2025650"/>
          <p14:tracePt t="68976" x="4019550" y="2019300"/>
          <p14:tracePt t="68992" x="4013200" y="2006600"/>
          <p14:tracePt t="69013" x="4000500" y="1974850"/>
          <p14:tracePt t="69026" x="3994150" y="1949450"/>
          <p14:tracePt t="69045" x="3975100" y="1905000"/>
          <p14:tracePt t="69059" x="3968750" y="1885950"/>
          <p14:tracePt t="69079" x="3962400" y="1847850"/>
          <p14:tracePt t="69087" x="3962400" y="1835150"/>
          <p14:tracePt t="69095" x="3962400" y="1822450"/>
          <p14:tracePt t="69109" x="3962400" y="1784350"/>
          <p14:tracePt t="69126" x="3962400" y="1746250"/>
          <p14:tracePt t="69144" x="3962400" y="1727200"/>
          <p14:tracePt t="69159" x="3962400" y="1714500"/>
          <p14:tracePt t="69176" x="3968750" y="1708150"/>
          <p14:tracePt t="69193" x="3987800" y="1676400"/>
          <p14:tracePt t="69209" x="4000500" y="1651000"/>
          <p14:tracePt t="69226" x="4006850" y="1625600"/>
          <p14:tracePt t="69243" x="4025900" y="1606550"/>
          <p14:tracePt t="69259" x="4038600" y="1600200"/>
          <p14:tracePt t="69278" x="4070350" y="1593850"/>
          <p14:tracePt t="69292" x="4083050" y="1587500"/>
          <p14:tracePt t="69309" x="4121150" y="1574800"/>
          <p14:tracePt t="69327" x="4152900" y="1568450"/>
          <p14:tracePt t="69342" x="4191000" y="1555750"/>
          <p14:tracePt t="69359" x="4235450" y="1543050"/>
          <p14:tracePt t="69376" x="4267200" y="1536700"/>
          <p14:tracePt t="69392" x="4318000" y="1530350"/>
          <p14:tracePt t="69409" x="4356100" y="1524000"/>
          <p14:tracePt t="69426" x="4381500" y="1517650"/>
          <p14:tracePt t="69442" x="4400550" y="1517650"/>
          <p14:tracePt t="69459" x="4413250" y="1517650"/>
          <p14:tracePt t="69476" x="4425950" y="1517650"/>
          <p14:tracePt t="69492" x="4445000" y="1517650"/>
          <p14:tracePt t="69494" x="4457700" y="1517650"/>
          <p14:tracePt t="69509" x="4489450" y="1517650"/>
          <p14:tracePt t="69526" x="4514850" y="1517650"/>
          <p14:tracePt t="69542" x="4546600" y="1517650"/>
          <p14:tracePt t="69559" x="4565650" y="1517650"/>
          <p14:tracePt t="69579" x="4572000" y="1517650"/>
          <p14:tracePt t="69592" x="4578350" y="1517650"/>
          <p14:tracePt t="69609" x="4578350" y="1524000"/>
          <p14:tracePt t="69659" x="4578350" y="1543050"/>
          <p14:tracePt t="69676" x="4591050" y="1555750"/>
          <p14:tracePt t="69678" x="4597400" y="1568450"/>
          <p14:tracePt t="69692" x="4603750" y="1574800"/>
          <p14:tracePt t="69709" x="4616450" y="1606550"/>
          <p14:tracePt t="69726" x="4622800" y="1625600"/>
          <p14:tracePt t="69742" x="4622800" y="1644650"/>
          <p14:tracePt t="69759" x="4622800" y="1663700"/>
          <p14:tracePt t="69776" x="4629150" y="1695450"/>
          <p14:tracePt t="69795" x="4635500" y="1720850"/>
          <p14:tracePt t="69809" x="4648200" y="1746250"/>
          <p14:tracePt t="69829" x="4648200" y="1771650"/>
          <p14:tracePt t="69843" x="4648200" y="1784350"/>
          <p14:tracePt t="69859" x="4654550" y="1809750"/>
          <p14:tracePt t="69876" x="4654550" y="1822450"/>
          <p14:tracePt t="69878" x="4654550" y="1828800"/>
          <p14:tracePt t="69893" x="4654550" y="1841500"/>
          <p14:tracePt t="69909" x="4654550" y="1854200"/>
          <p14:tracePt t="69926" x="4648200" y="1866900"/>
          <p14:tracePt t="69943" x="4641850" y="1885950"/>
          <p14:tracePt t="69959" x="4629150" y="1911350"/>
          <p14:tracePt t="69976" x="4622800" y="1930400"/>
          <p14:tracePt t="69992" x="4622800" y="1943100"/>
          <p14:tracePt t="70009" x="4616450" y="1943100"/>
          <p14:tracePt t="70028" x="4597400" y="1955800"/>
          <p14:tracePt t="70043" x="4578350" y="1962150"/>
          <p14:tracePt t="70060" x="4559300" y="1968500"/>
          <p14:tracePt t="70078" x="4533900" y="1968500"/>
          <p14:tracePt t="70093" x="4514850" y="1968500"/>
          <p14:tracePt t="70109" x="4464050" y="1974850"/>
          <p14:tracePt t="70126" x="4419600" y="1981200"/>
          <p14:tracePt t="70146" x="4387850" y="1981200"/>
          <p14:tracePt t="70159" x="4381500" y="1987550"/>
          <p14:tracePt t="70176" x="4368800" y="1987550"/>
          <p14:tracePt t="70192" x="4356100" y="1987550"/>
          <p14:tracePt t="70209" x="4337050" y="1987550"/>
          <p14:tracePt t="70226" x="4330700" y="1987550"/>
          <p14:tracePt t="70243" x="4318000" y="1987550"/>
          <p14:tracePt t="70259" x="4298950" y="1987550"/>
          <p14:tracePt t="70276" x="4279900" y="1987550"/>
          <p14:tracePt t="70278" x="4267200" y="1987550"/>
          <p14:tracePt t="70293" x="4260850" y="1987550"/>
          <p14:tracePt t="70309" x="4241800" y="1987550"/>
          <p14:tracePt t="70328" x="4229100" y="1987550"/>
          <p14:tracePt t="70342" x="4203700" y="1968500"/>
          <p14:tracePt t="70359" x="4191000" y="1949450"/>
          <p14:tracePt t="70376" x="4165600" y="1936750"/>
          <p14:tracePt t="70393" x="4146550" y="1917700"/>
          <p14:tracePt t="70409" x="4140200" y="1892300"/>
          <p14:tracePt t="70426" x="4121150" y="1854200"/>
          <p14:tracePt t="70443" x="4102100" y="1816100"/>
          <p14:tracePt t="70459" x="4089400" y="1778000"/>
          <p14:tracePt t="70476" x="4083050" y="1758950"/>
          <p14:tracePt t="70492" x="4076700" y="1733550"/>
          <p14:tracePt t="70498" x="4070350" y="1714500"/>
          <p14:tracePt t="70509" x="4064000" y="1676400"/>
          <p14:tracePt t="70526" x="4064000" y="1631950"/>
          <p14:tracePt t="70543" x="4064000" y="1600200"/>
          <p14:tracePt t="70559" x="4089400" y="1568450"/>
          <p14:tracePt t="70578" x="4121150" y="1549400"/>
          <p14:tracePt t="70593" x="4152900" y="1530350"/>
          <p14:tracePt t="70609" x="4184650" y="1517650"/>
          <p14:tracePt t="70626" x="4222750" y="1504950"/>
          <p14:tracePt t="70645" x="4279900" y="1498600"/>
          <p14:tracePt t="70659" x="4337050" y="1498600"/>
          <p14:tracePt t="70676" x="4387850" y="1498600"/>
          <p14:tracePt t="70679" x="4413250" y="1498600"/>
          <p14:tracePt t="70693" x="4445000" y="1498600"/>
          <p14:tracePt t="70709" x="4527550" y="1498600"/>
          <p14:tracePt t="70726" x="4546600" y="1498600"/>
          <p14:tracePt t="70742" x="4552950" y="1511300"/>
          <p14:tracePt t="70759" x="4578350" y="1543050"/>
          <p14:tracePt t="70779" x="4591050" y="1587500"/>
          <p14:tracePt t="70793" x="4603750" y="1631950"/>
          <p14:tracePt t="70809" x="4616450" y="1689100"/>
          <p14:tracePt t="70828" x="4622800" y="1771650"/>
          <p14:tracePt t="70846" x="4622800" y="1854200"/>
          <p14:tracePt t="70859" x="4629150" y="1943100"/>
          <p14:tracePt t="70876" x="4616450" y="2006600"/>
          <p14:tracePt t="70878" x="4603750" y="2032000"/>
          <p14:tracePt t="70895" x="4559300" y="2076450"/>
          <p14:tracePt t="70909" x="4483100" y="2114550"/>
          <p14:tracePt t="70926" x="4387850" y="2146300"/>
          <p14:tracePt t="70943" x="4286250" y="2178050"/>
          <p14:tracePt t="70962" x="4203700" y="2203450"/>
          <p14:tracePt t="70976" x="4114800" y="2228850"/>
          <p14:tracePt t="70993" x="4032250" y="2260600"/>
          <p14:tracePt t="71013" x="3956050" y="2286000"/>
          <p14:tracePt t="71026" x="3886200" y="2336800"/>
          <p14:tracePt t="71046" x="3816350" y="2387600"/>
          <p14:tracePt t="71060" x="3759200" y="2470150"/>
          <p14:tracePt t="71078" x="3657600" y="2628900"/>
          <p14:tracePt t="71092" x="3613150" y="2698750"/>
          <p14:tracePt t="71109" x="3390900" y="2990850"/>
          <p14:tracePt t="71126" x="3257550" y="3213100"/>
          <p14:tracePt t="71146" x="3124200" y="3409950"/>
          <p14:tracePt t="71159" x="3003550" y="3613150"/>
          <p14:tracePt t="71176" x="2832100" y="3803650"/>
          <p14:tracePt t="71193" x="2698750" y="4025900"/>
          <p14:tracePt t="71209" x="2546350" y="4273550"/>
          <p14:tracePt t="71226" x="2432050" y="4508500"/>
          <p14:tracePt t="71243" x="2336800" y="4679950"/>
          <p14:tracePt t="71259" x="2247900" y="4819650"/>
          <p14:tracePt t="71276" x="2171700" y="4933950"/>
          <p14:tracePt t="71277" x="2139950" y="4978400"/>
          <p14:tracePt t="71295" x="2082800" y="5067300"/>
          <p14:tracePt t="71309" x="2038350" y="5124450"/>
          <p14:tracePt t="71328" x="2019300" y="5162550"/>
          <p14:tracePt t="71342" x="2012950" y="5175250"/>
          <p14:tracePt t="71406" x="2012950" y="5181600"/>
          <p14:tracePt t="71426" x="2012950" y="5194300"/>
          <p14:tracePt t="71443" x="2012950" y="5219700"/>
          <p14:tracePt t="71462" x="2012950" y="5238750"/>
          <p14:tracePt t="71476" x="2012950" y="5257800"/>
          <p14:tracePt t="71509" x="2012950" y="5276850"/>
          <p14:tracePt t="71526" x="2012950" y="5321300"/>
          <p14:tracePt t="71543" x="2012950" y="5359400"/>
          <p14:tracePt t="71559" x="2012950" y="5384800"/>
          <p14:tracePt t="71579" x="2012950" y="5391150"/>
          <p14:tracePt t="71626" x="2012950" y="5397500"/>
          <p14:tracePt t="71706" x="2006600" y="5397500"/>
          <p14:tracePt t="71709" x="2006600" y="5403850"/>
          <p14:tracePt t="71726" x="1993900" y="5422900"/>
          <p14:tracePt t="71743" x="1987550" y="5441950"/>
          <p14:tracePt t="71805" x="1981200" y="5441950"/>
          <p14:tracePt t="71813" x="1974850" y="5448300"/>
          <p14:tracePt t="71828" x="1968500" y="5454650"/>
          <p14:tracePt t="71843" x="1949450" y="5454650"/>
          <p14:tracePt t="71860" x="1943100" y="5461000"/>
          <p14:tracePt t="71876" x="1936750" y="5461000"/>
          <p14:tracePt t="71909" x="1930400" y="5461000"/>
          <p14:tracePt t="71926" x="1905000" y="5461000"/>
          <p14:tracePt t="71943" x="1879600" y="5461000"/>
          <p14:tracePt t="71959" x="1860550" y="5461000"/>
          <p14:tracePt t="71976" x="1841500" y="5461000"/>
          <p14:tracePt t="71995" x="1835150" y="5461000"/>
          <p14:tracePt t="72009" x="1816100" y="5448300"/>
          <p14:tracePt t="72026" x="1790700" y="5441950"/>
          <p14:tracePt t="72043" x="1771650" y="5435600"/>
          <p14:tracePt t="72063" x="1758950" y="5429250"/>
          <p14:tracePt t="72079" x="1739900" y="5410200"/>
          <p14:tracePt t="72093" x="1733550" y="5403850"/>
          <p14:tracePt t="72109" x="1714500" y="5378450"/>
          <p14:tracePt t="72126" x="1701800" y="5365750"/>
          <p14:tracePt t="72146" x="1689100" y="5346700"/>
          <p14:tracePt t="72176" x="1689100" y="5334000"/>
          <p14:tracePt t="72193" x="1689100" y="5327650"/>
          <p14:tracePt t="72209" x="1689100" y="5308600"/>
          <p14:tracePt t="72226" x="1689100" y="5295900"/>
          <p14:tracePt t="72243" x="1689100" y="5283200"/>
          <p14:tracePt t="72259" x="1701800" y="5270500"/>
          <p14:tracePt t="72267" x="1708150" y="5264150"/>
          <p14:tracePt t="72279" x="1720850" y="5264150"/>
          <p14:tracePt t="72309" x="1733550" y="5245100"/>
          <p14:tracePt t="72328" x="1758950" y="5232400"/>
          <p14:tracePt t="72342" x="1797050" y="5226050"/>
          <p14:tracePt t="72359" x="1828800" y="5213350"/>
          <p14:tracePt t="72376" x="1873250" y="5207000"/>
          <p14:tracePt t="72395" x="1930400" y="5207000"/>
          <p14:tracePt t="72409" x="1974850" y="5200650"/>
          <p14:tracePt t="72426" x="2019300" y="5200650"/>
          <p14:tracePt t="72443" x="2044700" y="5200650"/>
          <p14:tracePt t="72459" x="2063750" y="5200650"/>
          <p14:tracePt t="72476" x="2089150" y="5200650"/>
          <p14:tracePt t="72492" x="2114550" y="5200650"/>
          <p14:tracePt t="72513" x="2139950" y="5200650"/>
          <p14:tracePt t="72526" x="2165350" y="5200650"/>
          <p14:tracePt t="72543" x="2178050" y="5200650"/>
          <p14:tracePt t="72559" x="2197100" y="5200650"/>
          <p14:tracePt t="72593" x="2222500" y="5200650"/>
          <p14:tracePt t="72609" x="2241550" y="5200650"/>
          <p14:tracePt t="72626" x="2266950" y="5200650"/>
          <p14:tracePt t="72646" x="2286000" y="5200650"/>
          <p14:tracePt t="72659" x="2292350" y="5200650"/>
          <p14:tracePt t="72676" x="2292350" y="5207000"/>
          <p14:tracePt t="72709" x="2311400" y="5232400"/>
          <p14:tracePt t="72726" x="2311400" y="5257800"/>
          <p14:tracePt t="72743" x="2311400" y="5289550"/>
          <p14:tracePt t="72759" x="2311400" y="5327650"/>
          <p14:tracePt t="72776" x="2311400" y="5353050"/>
          <p14:tracePt t="72795" x="2305050" y="5391150"/>
          <p14:tracePt t="72809" x="2286000" y="5429250"/>
          <p14:tracePt t="72828" x="2260600" y="5461000"/>
          <p14:tracePt t="72842" x="2235200" y="5492750"/>
          <p14:tracePt t="72859" x="2203450" y="5511800"/>
          <p14:tracePt t="72878" x="2139950" y="5543550"/>
          <p14:tracePt t="72895" x="2089150" y="5562600"/>
          <p14:tracePt t="72909" x="2038350" y="5575300"/>
          <p14:tracePt t="72926" x="1987550" y="5581650"/>
          <p14:tracePt t="72943" x="1936750" y="5581650"/>
          <p14:tracePt t="72959" x="1905000" y="5588000"/>
          <p14:tracePt t="72976" x="1879600" y="5581650"/>
          <p14:tracePt t="72993" x="1873250" y="5568950"/>
          <p14:tracePt t="73009" x="1873250" y="5530850"/>
          <p14:tracePt t="73027" x="1892300" y="5486400"/>
          <p14:tracePt t="73043" x="1917700" y="5441950"/>
          <p14:tracePt t="73059" x="1993900" y="5397500"/>
          <p14:tracePt t="73079" x="2184400" y="5302250"/>
          <p14:tracePt t="73093" x="2279650" y="5270500"/>
          <p14:tracePt t="73109" x="2540000" y="5130800"/>
          <p14:tracePt t="73126" x="2705100" y="5022850"/>
          <p14:tracePt t="73145" x="2870200" y="4914900"/>
          <p14:tracePt t="73159" x="3035300" y="4800600"/>
          <p14:tracePt t="73176" x="3194050" y="4679950"/>
          <p14:tracePt t="73193" x="3327400" y="4495800"/>
          <p14:tracePt t="73209" x="3486150" y="4318000"/>
          <p14:tracePt t="73226" x="3587750" y="4152900"/>
          <p14:tracePt t="73243" x="3714750" y="4000500"/>
          <p14:tracePt t="73262" x="3822700" y="3867150"/>
          <p14:tracePt t="73276" x="3892550" y="3746500"/>
          <p14:tracePt t="73293" x="3956050" y="3606800"/>
          <p14:tracePt t="73295" x="3981450" y="3549650"/>
          <p14:tracePt t="73309" x="4013200" y="3486150"/>
          <p14:tracePt t="73328" x="4083050" y="3321050"/>
          <p14:tracePt t="73343" x="4121150" y="3213100"/>
          <p14:tracePt t="73359" x="4165600" y="3079750"/>
          <p14:tracePt t="73376" x="4216400" y="2940050"/>
          <p14:tracePt t="73395" x="4260850" y="2825750"/>
          <p14:tracePt t="73409" x="4298950" y="2717800"/>
          <p14:tracePt t="73426" x="4343400" y="2609850"/>
          <p14:tracePt t="73443" x="4387850" y="2501900"/>
          <p14:tracePt t="73459" x="4425950" y="2406650"/>
          <p14:tracePt t="73476" x="4438650" y="2330450"/>
          <p14:tracePt t="73492" x="4451350" y="2273300"/>
          <p14:tracePt t="73497" x="4457700" y="2254250"/>
          <p14:tracePt t="73509" x="4476750" y="2203450"/>
          <p14:tracePt t="73526" x="4489450" y="2152650"/>
          <p14:tracePt t="73545" x="4508500" y="2101850"/>
          <p14:tracePt t="73559" x="4527550" y="2057400"/>
          <p14:tracePt t="73578" x="4533900" y="2019300"/>
          <p14:tracePt t="73592" x="4540250" y="1993900"/>
          <p14:tracePt t="73609" x="4540250" y="1962150"/>
          <p14:tracePt t="73626" x="4546600" y="1924050"/>
          <p14:tracePt t="73642" x="4552950" y="1892300"/>
          <p14:tracePt t="73659" x="4559300" y="1866900"/>
          <p14:tracePt t="73676" x="4565650" y="1847850"/>
          <p14:tracePt t="73678" x="4565650" y="1841500"/>
          <p14:tracePt t="73693" x="4565650" y="1835150"/>
          <p14:tracePt t="73743" x="4565650" y="1828800"/>
          <p14:tracePt t="73989" x="4565650" y="1835150"/>
          <p14:tracePt t="74021" x="4565650" y="1847850"/>
          <p14:tracePt t="74029" x="4514850" y="1879600"/>
          <p14:tracePt t="74043" x="4464050" y="1905000"/>
          <p14:tracePt t="74061" x="4292600" y="1987550"/>
          <p14:tracePt t="74078" x="4140200" y="2006600"/>
          <p14:tracePt t="74097" x="4000500" y="2006600"/>
          <p14:tracePt t="74109" x="3898900" y="2006600"/>
          <p14:tracePt t="74126" x="3848100" y="1987550"/>
          <p14:tracePt t="74146" x="3841750" y="1974850"/>
          <p14:tracePt t="74159" x="3841750" y="1955800"/>
          <p14:tracePt t="74176" x="3848100" y="1949450"/>
          <p14:tracePt t="74192" x="3854450" y="1943100"/>
          <p14:tracePt t="74237" x="3854450" y="1936750"/>
          <p14:tracePt t="74253" x="3854450" y="1930400"/>
          <p14:tracePt t="74268" x="3848100" y="1924050"/>
          <p14:tracePt t="74271" x="3835400" y="1911350"/>
          <p14:tracePt t="74296" x="3803650" y="1898650"/>
          <p14:tracePt t="74310" x="3797300" y="1892300"/>
          <p14:tracePt t="74373" x="3803650" y="1892300"/>
          <p14:tracePt t="74395" x="3810000" y="1892300"/>
          <p14:tracePt t="74409" x="3816350" y="1892300"/>
          <p14:tracePt t="74426" x="3822700" y="1892300"/>
          <p14:tracePt t="74443" x="3835400" y="1885950"/>
          <p14:tracePt t="74445" x="3841750" y="1879600"/>
          <p14:tracePt t="74459" x="3848100" y="1879600"/>
          <p14:tracePt t="74476" x="3860800" y="1866900"/>
          <p14:tracePt t="74493" x="3867150" y="1854200"/>
          <p14:tracePt t="74509" x="3873500" y="1835150"/>
          <p14:tracePt t="74527" x="3879850" y="1828800"/>
          <p14:tracePt t="74542" x="3879850" y="1822450"/>
          <p14:tracePt t="74597" x="3873500" y="1822450"/>
          <p14:tracePt t="74605" x="3848100" y="1822450"/>
          <p14:tracePt t="74613" x="3822700" y="1822450"/>
          <p14:tracePt t="74626" x="3797300" y="1822450"/>
          <p14:tracePt t="74645" x="3721100" y="1822450"/>
          <p14:tracePt t="74659" x="3702050" y="1822450"/>
          <p14:tracePt t="74676" x="3638550" y="1822450"/>
          <p14:tracePt t="74678" x="3600450" y="1822450"/>
          <p14:tracePt t="74693" x="3556000" y="1822450"/>
          <p14:tracePt t="74709" x="3543300" y="1822450"/>
          <p14:tracePt t="74760" x="3549650" y="1822450"/>
          <p14:tracePt t="74776" x="3562350" y="1816100"/>
          <p14:tracePt t="74792" x="3575050" y="1809750"/>
          <p14:tracePt t="74810" x="3613150" y="1797050"/>
          <p14:tracePt t="74828" x="3689350" y="1797050"/>
          <p14:tracePt t="74843" x="3759200" y="1797050"/>
          <p14:tracePt t="74859" x="3829050" y="1797050"/>
          <p14:tracePt t="74876" x="3879850" y="1784350"/>
          <p14:tracePt t="74878" x="3898900" y="1784350"/>
          <p14:tracePt t="74894" x="3911600" y="1784350"/>
          <p14:tracePt t="74943" x="3898900" y="1784350"/>
          <p14:tracePt t="74959" x="3892550" y="1784350"/>
          <p14:tracePt t="74976" x="3854450" y="1784350"/>
          <p14:tracePt t="74993" x="3810000" y="1784350"/>
          <p14:tracePt t="75011" x="3765550" y="1784350"/>
          <p14:tracePt t="75027" x="3740150" y="1784350"/>
          <p14:tracePt t="75043" x="3733800" y="1784350"/>
          <p14:tracePt t="75112" x="3752850" y="1784350"/>
          <p14:tracePt t="75117" x="3771900" y="1784350"/>
          <p14:tracePt t="75126" x="3797300" y="1784350"/>
          <p14:tracePt t="75145" x="3841750" y="1784350"/>
          <p14:tracePt t="75159" x="3860800" y="1784350"/>
          <p14:tracePt t="75176" x="3860800" y="1778000"/>
          <p14:tracePt t="75226" x="3816350" y="1790700"/>
          <p14:tracePt t="75243" x="3746500" y="1797050"/>
          <p14:tracePt t="75259" x="3663950" y="1797050"/>
          <p14:tracePt t="75277" x="3625850" y="1797050"/>
          <p14:tracePt t="75328" x="3625850" y="1822450"/>
          <p14:tracePt t="75343" x="3613150" y="1911350"/>
          <p14:tracePt t="75359" x="3524250" y="2159000"/>
          <p14:tracePt t="75376" x="3403600" y="2584450"/>
          <p14:tracePt t="75395" x="3270250" y="3086100"/>
          <p14:tracePt t="75409" x="3130550" y="3657600"/>
          <p14:tracePt t="75426" x="2990850" y="4222750"/>
          <p14:tracePt t="75443" x="2800350" y="4679950"/>
          <p14:tracePt t="75459" x="2628900" y="4978400"/>
          <p14:tracePt t="75476" x="2470150" y="5168900"/>
          <p14:tracePt t="75493" x="2298700" y="5340350"/>
          <p14:tracePt t="75512" x="2241550" y="5397500"/>
          <p14:tracePt t="75526" x="2216150" y="5435600"/>
          <p14:tracePt t="75543" x="2203450" y="5461000"/>
          <p14:tracePt t="75560" x="2197100" y="5467350"/>
          <p14:tracePt t="75578" x="2190750" y="5473700"/>
          <p14:tracePt t="75593" x="2184400" y="5492750"/>
          <p14:tracePt t="75609" x="2171700" y="5524500"/>
          <p14:tracePt t="75626" x="2152650" y="5568950"/>
          <p14:tracePt t="75645" x="2108200" y="5600700"/>
          <p14:tracePt t="75659" x="2082800" y="5607050"/>
          <p14:tracePt t="75676" x="2051050" y="5613400"/>
          <p14:tracePt t="75693" x="2032000" y="5613400"/>
          <p14:tracePt t="75695" x="2025650" y="5613400"/>
          <p14:tracePt t="75743" x="2038350" y="5581650"/>
          <p14:tracePt t="75759" x="2063750" y="5549900"/>
          <p14:tracePt t="75776" x="2089150" y="5524500"/>
          <p14:tracePt t="75795" x="2120900" y="5499100"/>
          <p14:tracePt t="75809" x="2178050" y="5486400"/>
          <p14:tracePt t="75830" x="2235200" y="5467350"/>
          <p14:tracePt t="75843" x="2273300" y="5461000"/>
          <p14:tracePt t="75859" x="2311400" y="5448300"/>
          <p14:tracePt t="75876" x="2336800" y="5448300"/>
          <p14:tracePt t="75877" x="2349500" y="5448300"/>
          <p14:tracePt t="75926" x="2349500" y="5441950"/>
          <p14:tracePt t="75942" x="2343150" y="5441950"/>
          <p14:tracePt t="75959" x="2292350" y="5441950"/>
          <p14:tracePt t="75976" x="2235200" y="5435600"/>
          <p14:tracePt t="75993" x="2139950" y="5416550"/>
          <p14:tracePt t="76009" x="2038350" y="5397500"/>
          <p14:tracePt t="76029" x="1943100" y="5397500"/>
          <p14:tracePt t="76043" x="1809750" y="5397500"/>
          <p14:tracePt t="76059" x="1663700" y="5397500"/>
          <p14:tracePt t="76080" x="1511300" y="5397500"/>
          <p14:tracePt t="76086" x="1473200" y="5403850"/>
          <p14:tracePt t="76093" x="1441450" y="5403850"/>
          <p14:tracePt t="76109" x="1422400" y="5403850"/>
          <p14:tracePt t="76145" x="1428750" y="5403850"/>
          <p14:tracePt t="76159" x="1441450" y="5403850"/>
          <p14:tracePt t="76176" x="1441450" y="5397500"/>
          <p14:tracePt t="76230" x="1435100" y="5397500"/>
          <p14:tracePt t="76243" x="1422400" y="5397500"/>
          <p14:tracePt t="76262" x="1390650" y="5397500"/>
          <p14:tracePt t="76357" x="1390650" y="5391150"/>
          <p14:tracePt t="76533" x="1390650" y="5384800"/>
          <p14:tracePt t="76544" x="1390650" y="5378450"/>
          <p14:tracePt t="76548" x="1371600" y="5378450"/>
          <p14:tracePt t="76559" x="1352550" y="5378450"/>
          <p14:tracePt t="76578" x="1301750" y="5378450"/>
          <p14:tracePt t="76593" x="1225550" y="5378450"/>
          <p14:tracePt t="76609" x="1130300" y="5378450"/>
          <p14:tracePt t="76626" x="1035050" y="5391150"/>
          <p14:tracePt t="76644" x="927100" y="5384800"/>
          <p14:tracePt t="76659" x="889000" y="5384800"/>
          <p14:tracePt t="76676" x="819150" y="5378450"/>
          <p14:tracePt t="76678" x="787400" y="5372100"/>
          <p14:tracePt t="76693" x="730250" y="5372100"/>
          <p14:tracePt t="76709" x="692150" y="5372100"/>
          <p14:tracePt t="76726" x="660400" y="5372100"/>
          <p14:tracePt t="76742" x="635000" y="5372100"/>
          <p14:tracePt t="76759" x="609600" y="5372100"/>
          <p14:tracePt t="76777" x="596900" y="5372100"/>
          <p14:tracePt t="76793" x="558800" y="5378450"/>
          <p14:tracePt t="76809" x="514350" y="5378450"/>
          <p14:tracePt t="76829" x="431800" y="5378450"/>
          <p14:tracePt t="76843" x="349250" y="5378450"/>
          <p14:tracePt t="76859" x="298450" y="5378450"/>
          <p14:tracePt t="76876" x="273050" y="5378450"/>
          <p14:tracePt t="76893" x="260350" y="5378450"/>
          <p14:tracePt t="76909" x="254000" y="5378450"/>
          <p14:tracePt t="76926" x="222250" y="5378450"/>
          <p14:tracePt t="76942" x="196850" y="5378450"/>
          <p14:tracePt t="76959" x="190500" y="5378450"/>
          <p14:tracePt t="77013" x="190500" y="5372100"/>
          <p14:tracePt t="77101" x="209550" y="5372100"/>
          <p14:tracePt t="77110" x="241300" y="5372100"/>
          <p14:tracePt t="77126" x="304800" y="5372100"/>
          <p14:tracePt t="77146" x="393700" y="5372100"/>
          <p14:tracePt t="77159" x="508000" y="5378450"/>
          <p14:tracePt t="77176" x="641350" y="5378450"/>
          <p14:tracePt t="77193" x="768350" y="5378450"/>
          <p14:tracePt t="77209" x="889000" y="5391150"/>
          <p14:tracePt t="77226" x="984250" y="5410200"/>
          <p14:tracePt t="77243" x="1054100" y="5410200"/>
          <p14:tracePt t="77259" x="1117600" y="5410200"/>
          <p14:tracePt t="77276" x="1181100" y="5410200"/>
          <p14:tracePt t="77279" x="1206500" y="5410200"/>
          <p14:tracePt t="77294" x="1263650" y="5410200"/>
          <p14:tracePt t="77309" x="1276350" y="5410200"/>
          <p14:tracePt t="77328" x="1282700" y="5416550"/>
          <p14:tracePt t="77477" x="1263650" y="5416550"/>
          <p14:tracePt t="77486" x="1225550" y="5416550"/>
          <p14:tracePt t="77496" x="1181100" y="5416550"/>
          <p14:tracePt t="77509" x="1066800" y="5416550"/>
          <p14:tracePt t="77530" x="908050" y="5416550"/>
          <p14:tracePt t="77543" x="692150" y="5403850"/>
          <p14:tracePt t="77560" x="546100" y="5403850"/>
          <p14:tracePt t="77578" x="495300" y="5397500"/>
          <p14:tracePt t="77593" x="488950" y="5397500"/>
          <p14:tracePt t="77609" x="488950" y="5384800"/>
          <p14:tracePt t="77626" x="571500" y="5372100"/>
          <p14:tracePt t="77645" x="711200" y="5353050"/>
          <p14:tracePt t="77659" x="882650" y="5308600"/>
          <p14:tracePt t="77676" x="1149350" y="5283200"/>
          <p14:tracePt t="77693" x="1504950" y="5283200"/>
          <p14:tracePt t="77709" x="1651000" y="5264150"/>
          <p14:tracePt t="77726" x="1778000" y="5213350"/>
          <p14:tracePt t="77743" x="1917700" y="5105400"/>
          <p14:tracePt t="77762" x="2089150" y="4889500"/>
          <p14:tracePt t="77777" x="2292350" y="4591050"/>
          <p14:tracePt t="77794" x="2533650" y="4203700"/>
          <p14:tracePt t="77809" x="2774950" y="3822700"/>
          <p14:tracePt t="77830" x="3028950" y="3536950"/>
          <p14:tracePt t="77843" x="3295650" y="3263900"/>
          <p14:tracePt t="77859" x="3568700" y="2990850"/>
          <p14:tracePt t="77876" x="3797300" y="2787650"/>
          <p14:tracePt t="77878" x="3892550" y="2698750"/>
          <p14:tracePt t="77894" x="4064000" y="2508250"/>
          <p14:tracePt t="77909" x="4171950" y="2311400"/>
          <p14:tracePt t="77926" x="4292600" y="2178050"/>
          <p14:tracePt t="77942" x="4362450" y="2063750"/>
          <p14:tracePt t="77959" x="4400550" y="1974850"/>
          <p14:tracePt t="77976" x="4413250" y="1898650"/>
          <p14:tracePt t="77993" x="4438650" y="1822450"/>
          <p14:tracePt t="78012" x="4438650" y="1752600"/>
          <p14:tracePt t="78027" x="4438650" y="1708150"/>
          <p14:tracePt t="78045" x="4438650" y="1695450"/>
          <p14:tracePt t="78078" x="4413250" y="1682750"/>
          <p14:tracePt t="78093" x="4375150" y="1670050"/>
          <p14:tracePt t="78109" x="4337050" y="1644650"/>
          <p14:tracePt t="78126" x="4292600" y="1638300"/>
          <p14:tracePt t="78146" x="4260850" y="1625600"/>
          <p14:tracePt t="78159" x="4229100" y="1625600"/>
          <p14:tracePt t="78176" x="4178300" y="1625600"/>
          <p14:tracePt t="78193" x="4121150" y="1625600"/>
          <p14:tracePt t="78209" x="4057650" y="1651000"/>
          <p14:tracePt t="78226" x="3975100" y="1676400"/>
          <p14:tracePt t="78243" x="3892550" y="1701800"/>
          <p14:tracePt t="78259" x="3816350" y="1739900"/>
          <p14:tracePt t="78276" x="3765550" y="1758950"/>
          <p14:tracePt t="78277" x="3746500" y="1765300"/>
          <p14:tracePt t="78292" x="3746500" y="1771650"/>
          <p14:tracePt t="78309" x="3740150" y="1771650"/>
          <p14:tracePt t="78328" x="3740150" y="1765300"/>
          <p14:tracePt t="78343" x="3752850" y="1746250"/>
          <p14:tracePt t="78359" x="3759200" y="1733550"/>
          <p14:tracePt t="78409" x="3790950" y="1733550"/>
          <p14:tracePt t="78426" x="3860800" y="1739900"/>
          <p14:tracePt t="78443" x="3968750" y="1771650"/>
          <p14:tracePt t="78459" x="4083050" y="1822450"/>
          <p14:tracePt t="78476" x="4229100" y="1866900"/>
          <p14:tracePt t="78493" x="4464050" y="1911350"/>
          <p14:tracePt t="78512" x="4603750" y="1917700"/>
          <p14:tracePt t="78526" x="4724400" y="1917700"/>
          <p14:tracePt t="78543" x="4775200" y="1911350"/>
          <p14:tracePt t="78560" x="4787900" y="1905000"/>
          <p14:tracePt t="78579" x="4794250" y="1905000"/>
          <p14:tracePt t="78593" x="4826000" y="1905000"/>
          <p14:tracePt t="78609" x="4870450" y="1905000"/>
          <p14:tracePt t="78626" x="4921250" y="1905000"/>
          <p14:tracePt t="78645" x="4997450" y="1905000"/>
          <p14:tracePt t="78659" x="5010150" y="1905000"/>
          <p14:tracePt t="78693" x="5029200" y="1905000"/>
          <p14:tracePt t="78709" x="5054600" y="1905000"/>
          <p14:tracePt t="78726" x="5092700" y="1905000"/>
          <p14:tracePt t="78745" x="5124450" y="1905000"/>
          <p14:tracePt t="78776" x="5130800" y="1905000"/>
          <p14:tracePt t="78828" x="5137150" y="1911350"/>
          <p14:tracePt t="78842" x="5137150" y="1917700"/>
          <p14:tracePt t="78877" x="5137150" y="1924050"/>
          <p14:tracePt t="78896" x="5137150" y="1943100"/>
          <p14:tracePt t="78909" x="5137150" y="1962150"/>
          <p14:tracePt t="78926" x="5137150" y="2000250"/>
          <p14:tracePt t="78942" x="5137150" y="2025650"/>
          <p14:tracePt t="78959" x="5137150" y="2057400"/>
          <p14:tracePt t="78976" x="5124450" y="2063750"/>
          <p14:tracePt t="78993" x="5118100" y="2076450"/>
          <p14:tracePt t="79009" x="5099050" y="2082800"/>
          <p14:tracePt t="79043" x="5092700" y="2082800"/>
          <p14:tracePt t="79059" x="5086350" y="2082800"/>
          <p14:tracePt t="79078" x="5073650" y="2089150"/>
          <p14:tracePt t="79093" x="5060950" y="2095500"/>
          <p14:tracePt t="79109" x="5054600" y="2101850"/>
          <p14:tracePt t="79145" x="5041900" y="2089150"/>
          <p14:tracePt t="79159" x="5010150" y="2063750"/>
          <p14:tracePt t="79176" x="4978400" y="2051050"/>
          <p14:tracePt t="79193" x="4953000" y="2019300"/>
          <p14:tracePt t="79209" x="4940300" y="2000250"/>
          <p14:tracePt t="79226" x="4921250" y="1974850"/>
          <p14:tracePt t="79243" x="4908550" y="1936750"/>
          <p14:tracePt t="79262" x="4883150" y="1879600"/>
          <p14:tracePt t="79276" x="4876800" y="1860550"/>
          <p14:tracePt t="79293" x="4864100" y="1809750"/>
          <p14:tracePt t="79310" x="4857750" y="1765300"/>
          <p14:tracePt t="79328" x="4845050" y="1727200"/>
          <p14:tracePt t="79344" x="4845050" y="1676400"/>
          <p14:tracePt t="79359" x="4845050" y="1631950"/>
          <p14:tracePt t="79376" x="4845050" y="1587500"/>
          <p14:tracePt t="79392" x="4845050" y="1555750"/>
          <p14:tracePt t="79409" x="4845050" y="1511300"/>
          <p14:tracePt t="79426" x="4857750" y="1473200"/>
          <p14:tracePt t="79443" x="4870450" y="1441450"/>
          <p14:tracePt t="79459" x="4876800" y="1416050"/>
          <p14:tracePt t="79476" x="4895850" y="1397000"/>
          <p14:tracePt t="79478" x="4908550" y="1390650"/>
          <p14:tracePt t="79493" x="4927600" y="1384300"/>
          <p14:tracePt t="79509" x="5003800" y="1365250"/>
          <p14:tracePt t="79526" x="5067300" y="1352550"/>
          <p14:tracePt t="79545" x="5105400" y="1352550"/>
          <p14:tracePt t="79559" x="5118100" y="1352550"/>
          <p14:tracePt t="79578" x="5137150" y="1371600"/>
          <p14:tracePt t="79592" x="5168900" y="1403350"/>
          <p14:tracePt t="79609" x="5187950" y="1441450"/>
          <p14:tracePt t="79626" x="5207000" y="1492250"/>
          <p14:tracePt t="79646" x="5226050" y="1543050"/>
          <p14:tracePt t="79659" x="5226050" y="1606550"/>
          <p14:tracePt t="79676" x="5226050" y="1670050"/>
          <p14:tracePt t="79693" x="5226050" y="1727200"/>
          <p14:tracePt t="79694" x="5226050" y="1758950"/>
          <p14:tracePt t="79709" x="5226050" y="1809750"/>
          <p14:tracePt t="79726" x="5226050" y="1847850"/>
          <p14:tracePt t="79743" x="5207000" y="1892300"/>
          <p14:tracePt t="79759" x="5168900" y="1949450"/>
          <p14:tracePt t="79777" x="5124450" y="2000250"/>
          <p14:tracePt t="79793" x="5080000" y="2032000"/>
          <p14:tracePt t="79809" x="5035550" y="2057400"/>
          <p14:tracePt t="79828" x="4997450" y="2076450"/>
          <p14:tracePt t="79843" x="4959350" y="2089150"/>
          <p14:tracePt t="79859" x="4921250" y="2095500"/>
          <p14:tracePt t="79876" x="4902200" y="2101850"/>
          <p14:tracePt t="79878" x="4895850" y="2101850"/>
          <p14:tracePt t="79893" x="4876800" y="2095500"/>
          <p14:tracePt t="79909" x="4864100" y="2057400"/>
          <p14:tracePt t="79926" x="4845050" y="1987550"/>
          <p14:tracePt t="79943" x="4819650" y="1917700"/>
          <p14:tracePt t="79959" x="4794250" y="1841500"/>
          <p14:tracePt t="79976" x="4794250" y="1765300"/>
          <p14:tracePt t="79993" x="4794250" y="1682750"/>
          <p14:tracePt t="80009" x="4819650" y="1606550"/>
          <p14:tracePt t="80027" x="4851400" y="1524000"/>
          <p14:tracePt t="80029" x="4870450" y="1498600"/>
          <p14:tracePt t="80043" x="4895850" y="1473200"/>
          <p14:tracePt t="80063" x="4991100" y="1409700"/>
          <p14:tracePt t="80079" x="5054600" y="1384300"/>
          <p14:tracePt t="80093" x="5111750" y="1365250"/>
          <p14:tracePt t="80109" x="5156200" y="1365250"/>
          <p14:tracePt t="80126" x="5187950" y="1365250"/>
          <p14:tracePt t="80146" x="5200650" y="1365250"/>
          <p14:tracePt t="80159" x="5226050" y="1409700"/>
          <p14:tracePt t="80176" x="5257800" y="1485900"/>
          <p14:tracePt t="80193" x="5283200" y="1574800"/>
          <p14:tracePt t="80209" x="5289550" y="1670050"/>
          <p14:tracePt t="80226" x="5302250" y="1790700"/>
          <p14:tracePt t="80243" x="5295900" y="1924050"/>
          <p14:tracePt t="80262" x="5251450" y="2070100"/>
          <p14:tracePt t="80276" x="5213350" y="2197100"/>
          <p14:tracePt t="80293" x="5124450" y="2292350"/>
          <p14:tracePt t="80309" x="5041900" y="2324100"/>
          <p14:tracePt t="80328" x="4940300" y="2362200"/>
          <p14:tracePt t="80343" x="4819650" y="2406650"/>
          <p14:tracePt t="80359" x="4667250" y="2476500"/>
          <p14:tracePt t="80376" x="4476750" y="2603500"/>
          <p14:tracePt t="80394" x="4260850" y="2768600"/>
          <p14:tracePt t="80409" x="4057650" y="3003550"/>
          <p14:tracePt t="80426" x="3860800" y="3251200"/>
          <p14:tracePt t="80443" x="3670300" y="3530600"/>
          <p14:tracePt t="80459" x="3448050" y="3803650"/>
          <p14:tracePt t="80476" x="3257550" y="4095750"/>
          <p14:tracePt t="80493" x="2971800" y="4483100"/>
          <p14:tracePt t="80509" x="2787650" y="4679950"/>
          <p14:tracePt t="80528" x="2603500" y="4800600"/>
          <p14:tracePt t="80542" x="2438400" y="4914900"/>
          <p14:tracePt t="80559" x="2286000" y="5022850"/>
          <p14:tracePt t="80578" x="2152650" y="5118100"/>
          <p14:tracePt t="80593" x="2032000" y="5207000"/>
          <p14:tracePt t="80609" x="1943100" y="5283200"/>
          <p14:tracePt t="80626" x="1847850" y="5334000"/>
          <p14:tracePt t="80643" x="1758950" y="5378450"/>
          <p14:tracePt t="80659" x="1651000" y="5429250"/>
          <p14:tracePt t="80676" x="1562100" y="5480050"/>
          <p14:tracePt t="80678" x="1524000" y="5499100"/>
          <p14:tracePt t="80693" x="1454150" y="5524500"/>
          <p14:tracePt t="80709" x="1409700" y="5537200"/>
          <p14:tracePt t="80726" x="1384300" y="5549900"/>
          <p14:tracePt t="80743" x="1339850" y="5562600"/>
          <p14:tracePt t="80762" x="1295400" y="5588000"/>
          <p14:tracePt t="80776" x="1244600" y="5613400"/>
          <p14:tracePt t="80793" x="1225550" y="5626100"/>
          <p14:tracePt t="80809" x="1212850" y="5626100"/>
          <p14:tracePt t="80828" x="1206500" y="5632450"/>
          <p14:tracePt t="80843" x="1187450" y="5632450"/>
          <p14:tracePt t="80859" x="1136650" y="5632450"/>
          <p14:tracePt t="80876" x="1104900" y="5632450"/>
          <p14:tracePt t="80877" x="1098550" y="5638800"/>
          <p14:tracePt t="80895" x="1079500" y="5645150"/>
          <p14:tracePt t="80959" x="1073150" y="5645150"/>
          <p14:tracePt t="80973" x="1066800" y="5645150"/>
          <p14:tracePt t="81029" x="1066800" y="5651500"/>
          <p14:tracePt t="81045" x="1066800" y="5657850"/>
          <p14:tracePt t="81054" x="1066800" y="5664200"/>
          <p14:tracePt t="81061" x="1066800" y="5670550"/>
          <p14:tracePt t="81078" x="1054100" y="5676900"/>
          <p14:tracePt t="81093" x="1041400" y="5689600"/>
          <p14:tracePt t="81109" x="1028700" y="5695950"/>
          <p14:tracePt t="81126" x="1003300" y="5702300"/>
          <p14:tracePt t="81146" x="977900" y="5708650"/>
          <p14:tracePt t="81159" x="946150" y="5715000"/>
          <p14:tracePt t="81176" x="920750" y="5721350"/>
          <p14:tracePt t="81193" x="914400" y="5727700"/>
          <p14:tracePt t="81209" x="895350" y="5727700"/>
          <p14:tracePt t="81226" x="889000" y="5734050"/>
          <p14:tracePt t="81243" x="863600" y="5734050"/>
          <p14:tracePt t="81259" x="825500" y="5734050"/>
          <p14:tracePt t="81280" x="749300" y="5734050"/>
          <p14:tracePt t="81293" x="723900" y="5734050"/>
          <p14:tracePt t="81309" x="666750" y="5734050"/>
          <p14:tracePt t="81328" x="654050" y="5734050"/>
          <p14:tracePt t="81343" x="641350" y="5734050"/>
          <p14:tracePt t="81359" x="635000" y="5734050"/>
          <p14:tracePt t="81376" x="622300" y="5734050"/>
          <p14:tracePt t="81393" x="615950" y="5734050"/>
          <p14:tracePt t="81411" x="609600" y="5727700"/>
          <p14:tracePt t="81426" x="596900" y="5715000"/>
          <p14:tracePt t="81443" x="584200" y="5708650"/>
          <p14:tracePt t="81459" x="571500" y="5702300"/>
          <p14:tracePt t="81476" x="565150" y="5695950"/>
          <p14:tracePt t="81493" x="558800" y="5683250"/>
          <p14:tracePt t="81513" x="558800" y="5670550"/>
          <p14:tracePt t="81526" x="558800" y="5657850"/>
          <p14:tracePt t="81543" x="558800" y="5638800"/>
          <p14:tracePt t="81561" x="558800" y="5619750"/>
          <p14:tracePt t="81578" x="577850" y="5607050"/>
          <p14:tracePt t="81593" x="590550" y="5594350"/>
          <p14:tracePt t="81609" x="615950" y="5588000"/>
          <p14:tracePt t="81626" x="628650" y="5575300"/>
          <p14:tracePt t="81645" x="654050" y="5568950"/>
          <p14:tracePt t="81659" x="692150" y="5568950"/>
          <p14:tracePt t="81676" x="736600" y="5562600"/>
          <p14:tracePt t="81678" x="755650" y="5562600"/>
          <p14:tracePt t="81693" x="793750" y="5562600"/>
          <p14:tracePt t="81709" x="831850" y="5562600"/>
          <p14:tracePt t="81726" x="857250" y="5562600"/>
          <p14:tracePt t="81743" x="882650" y="5562600"/>
          <p14:tracePt t="81759" x="908050" y="5562600"/>
          <p14:tracePt t="81777" x="927100" y="5562600"/>
          <p14:tracePt t="81794" x="946150" y="5562600"/>
          <p14:tracePt t="81809" x="958850" y="5581650"/>
          <p14:tracePt t="81828" x="965200" y="5594350"/>
          <p14:tracePt t="81843" x="971550" y="5613400"/>
          <p14:tracePt t="81859" x="971550" y="5638800"/>
          <p14:tracePt t="81876" x="971550" y="5670550"/>
          <p14:tracePt t="81878" x="965200" y="5683250"/>
          <p14:tracePt t="81895" x="946150" y="5721350"/>
          <p14:tracePt t="81909" x="908050" y="5740400"/>
          <p14:tracePt t="81926" x="857250" y="5753100"/>
          <p14:tracePt t="81943" x="819150" y="5765800"/>
          <p14:tracePt t="81959" x="787400" y="5778500"/>
          <p14:tracePt t="81976" x="768350" y="5778500"/>
          <p14:tracePt t="81981" x="762000" y="5778500"/>
          <p14:tracePt t="81993" x="749300" y="5778500"/>
          <p14:tracePt t="82009" x="736600" y="5759450"/>
          <p14:tracePt t="82027" x="723900" y="5734050"/>
          <p14:tracePt t="82043" x="704850" y="5715000"/>
          <p14:tracePt t="82045" x="704850" y="5702300"/>
          <p14:tracePt t="82059" x="704850" y="5689600"/>
          <p14:tracePt t="82078" x="704850" y="5664200"/>
          <p14:tracePt t="82093" x="704850" y="5632450"/>
          <p14:tracePt t="82109" x="742950" y="5613400"/>
          <p14:tracePt t="82126" x="787400" y="5607050"/>
          <p14:tracePt t="82146" x="819150" y="5607050"/>
          <p14:tracePt t="82159" x="825500" y="5607050"/>
          <p14:tracePt t="82176" x="831850" y="5619750"/>
          <p14:tracePt t="82193" x="838200" y="5638800"/>
          <p14:tracePt t="82210" x="838200" y="5657850"/>
          <p14:tracePt t="82226" x="838200" y="5676900"/>
          <p14:tracePt t="82243" x="825500" y="5695950"/>
          <p14:tracePt t="82259" x="787400" y="5702300"/>
          <p14:tracePt t="82276" x="749300" y="5708650"/>
          <p14:tracePt t="82293" x="723900" y="5708650"/>
          <p14:tracePt t="82310" x="704850" y="5702300"/>
          <p14:tracePt t="82328" x="704850" y="5695950"/>
          <p14:tracePt t="82342" x="704850" y="5683250"/>
          <p14:tracePt t="82359" x="704850" y="5657850"/>
          <p14:tracePt t="82376" x="723900" y="5632450"/>
          <p14:tracePt t="82392" x="762000" y="5619750"/>
          <p14:tracePt t="82409" x="812800" y="5607050"/>
          <p14:tracePt t="82426" x="869950" y="5607050"/>
          <p14:tracePt t="82443" x="895350" y="5607050"/>
          <p14:tracePt t="82459" x="914400" y="5632450"/>
          <p14:tracePt t="82476" x="914400" y="5651500"/>
          <p14:tracePt t="82493" x="869950" y="5695950"/>
          <p14:tracePt t="82509" x="831850" y="5708650"/>
          <p14:tracePt t="82526" x="793750" y="5715000"/>
          <p14:tracePt t="82545" x="755650" y="5721350"/>
          <p14:tracePt t="82559" x="736600" y="5715000"/>
          <p14:tracePt t="82580" x="717550" y="5695950"/>
          <p14:tracePt t="82593" x="711200" y="5670550"/>
          <p14:tracePt t="82609" x="711200" y="5626100"/>
          <p14:tracePt t="82629" x="787400" y="5505450"/>
          <p14:tracePt t="82645" x="831850" y="5448300"/>
          <p14:tracePt t="82660" x="971550" y="5308600"/>
          <p14:tracePt t="82676" x="1193800" y="5111750"/>
          <p14:tracePt t="82678" x="1327150" y="4984750"/>
          <p14:tracePt t="82693" x="1803400" y="4705350"/>
          <p14:tracePt t="82709" x="2330450" y="4425950"/>
          <p14:tracePt t="82726" x="2813050" y="4140200"/>
          <p14:tracePt t="82743" x="3213100" y="3886200"/>
          <p14:tracePt t="82759" x="3549650" y="3714750"/>
          <p14:tracePt t="82777" x="3835400" y="3536950"/>
          <p14:tracePt t="82793" x="4108450" y="3352800"/>
          <p14:tracePt t="82809" x="4368800" y="3149600"/>
          <p14:tracePt t="82828" x="4565650" y="2959100"/>
          <p14:tracePt t="82843" x="4660900" y="2819400"/>
          <p14:tracePt t="82859" x="4718050" y="2692400"/>
          <p14:tracePt t="82861" x="4737100" y="2635250"/>
          <p14:tracePt t="82876" x="4768850" y="2578100"/>
          <p14:tracePt t="82895" x="4870450" y="2406650"/>
          <p14:tracePt t="82909" x="4984750" y="2286000"/>
          <p14:tracePt t="82926" x="5118100" y="2184400"/>
          <p14:tracePt t="82943" x="5238750" y="2108200"/>
          <p14:tracePt t="82959" x="5321300" y="2025650"/>
          <p14:tracePt t="82976" x="5365750" y="1962150"/>
          <p14:tracePt t="82993" x="5403850" y="1911350"/>
          <p14:tracePt t="83009" x="5441950" y="1860550"/>
          <p14:tracePt t="83027" x="5480050" y="1809750"/>
          <p14:tracePt t="83043" x="5511800" y="1758950"/>
          <p14:tracePt t="83062" x="5518150" y="1727200"/>
          <p14:tracePt t="83079" x="5499100" y="1720850"/>
          <p14:tracePt t="83093" x="5492750" y="1720850"/>
          <p14:tracePt t="83153" x="5486400" y="1720850"/>
          <p14:tracePt t="83159" x="5467350" y="1727200"/>
          <p14:tracePt t="83176" x="5441950" y="1752600"/>
          <p14:tracePt t="83193" x="5410200" y="1771650"/>
          <p14:tracePt t="83209" x="5391150" y="1778000"/>
          <p14:tracePt t="83226" x="5391150" y="1790700"/>
          <p14:tracePt t="83243" x="5372100" y="1803400"/>
          <p14:tracePt t="83259" x="5346700" y="1816100"/>
          <p14:tracePt t="83276" x="5314950" y="1822450"/>
          <p14:tracePt t="83278" x="5308600" y="1828800"/>
          <p14:tracePt t="83294" x="5289550" y="1828800"/>
          <p14:tracePt t="83311" x="5270500" y="1828800"/>
          <p14:tracePt t="83328" x="5238750" y="1828800"/>
          <p14:tracePt t="83342" x="5194300" y="1828800"/>
          <p14:tracePt t="83359" x="5149850" y="1828800"/>
          <p14:tracePt t="83376" x="5124450" y="1828800"/>
          <p14:tracePt t="83393" x="5118100" y="1822450"/>
          <p14:tracePt t="83409" x="5118100" y="1803400"/>
          <p14:tracePt t="83426" x="5118100" y="1778000"/>
          <p14:tracePt t="83443" x="5118100" y="1765300"/>
          <p14:tracePt t="83459" x="5118100" y="1752600"/>
          <p14:tracePt t="83476" x="5118100" y="1720850"/>
          <p14:tracePt t="83482" x="5118100" y="1708150"/>
          <p14:tracePt t="83493" x="5118100" y="1663700"/>
          <p14:tracePt t="83509" x="5118100" y="1631950"/>
          <p14:tracePt t="83529" x="5118100" y="1612900"/>
          <p14:tracePt t="83543" x="5118100" y="1600200"/>
          <p14:tracePt t="83613" x="5124450" y="1600200"/>
          <p14:tracePt t="83629" x="5130800" y="1600200"/>
          <p14:tracePt t="83648" x="5137150" y="1606550"/>
          <p14:tracePt t="83662" x="5137150" y="1612900"/>
          <p14:tracePt t="83676" x="5143500" y="1625600"/>
          <p14:tracePt t="83693" x="5162550" y="1663700"/>
          <p14:tracePt t="83709" x="5175250" y="1701800"/>
          <p14:tracePt t="83726" x="5181600" y="1739900"/>
          <p14:tracePt t="83743" x="5187950" y="1784350"/>
          <p14:tracePt t="83759" x="5187950" y="1822450"/>
          <p14:tracePt t="83776" x="5187950" y="1866900"/>
          <p14:tracePt t="83793" x="5187950" y="1905000"/>
          <p14:tracePt t="83809" x="5187950" y="1943100"/>
          <p14:tracePt t="83828" x="5181600" y="1968500"/>
          <p14:tracePt t="83842" x="5156200" y="2000250"/>
          <p14:tracePt t="83859" x="5118100" y="2025650"/>
          <p14:tracePt t="83876" x="5073650" y="2057400"/>
          <p14:tracePt t="83878" x="5048250" y="2076450"/>
          <p14:tracePt t="83892" x="5029200" y="2114550"/>
          <p14:tracePt t="83909" x="5003800" y="2127250"/>
          <p14:tracePt t="83926" x="4984750" y="2139950"/>
          <p14:tracePt t="83943" x="4965700" y="2139950"/>
          <p14:tracePt t="83959" x="4946650" y="2139950"/>
          <p14:tracePt t="83976" x="4927600" y="2139950"/>
          <p14:tracePt t="83995" x="4902200" y="2139950"/>
          <p14:tracePt t="84009" x="4870450" y="2127250"/>
          <p14:tracePt t="84016" x="4857750" y="2114550"/>
          <p14:tracePt t="84026" x="4838700" y="2095500"/>
          <p14:tracePt t="84045" x="4787900" y="2051050"/>
          <p14:tracePt t="84059" x="4743450" y="2006600"/>
          <p14:tracePt t="84078" x="4711700" y="1955800"/>
          <p14:tracePt t="84092" x="4705350" y="1924050"/>
          <p14:tracePt t="84109" x="4705350" y="1885950"/>
          <p14:tracePt t="84126" x="4705350" y="1835150"/>
          <p14:tracePt t="84146" x="4718050" y="1784350"/>
          <p14:tracePt t="84160" x="4724400" y="1739900"/>
          <p14:tracePt t="84176" x="4743450" y="1689100"/>
          <p14:tracePt t="84193" x="4756150" y="1651000"/>
          <p14:tracePt t="84209" x="4768850" y="1612900"/>
          <p14:tracePt t="84226" x="4794250" y="1568450"/>
          <p14:tracePt t="84243" x="4813300" y="1530350"/>
          <p14:tracePt t="84263" x="4838700" y="1479550"/>
          <p14:tracePt t="84278" x="4857750" y="1460500"/>
          <p14:tracePt t="84293" x="4864100" y="1460500"/>
          <p14:tracePt t="84309" x="4889500" y="1447800"/>
          <p14:tracePt t="84328" x="4908550" y="1447800"/>
          <p14:tracePt t="84343" x="4921250" y="1447800"/>
          <p14:tracePt t="84359" x="4946650" y="1447800"/>
          <p14:tracePt t="84376" x="4953000" y="1447800"/>
          <p14:tracePt t="84393" x="4984750" y="1460500"/>
          <p14:tracePt t="84409" x="5029200" y="1485900"/>
          <p14:tracePt t="84426" x="5067300" y="1517650"/>
          <p14:tracePt t="84443" x="5105400" y="1549400"/>
          <p14:tracePt t="84460" x="5130800" y="1581150"/>
          <p14:tracePt t="84476" x="5149850" y="1625600"/>
          <p14:tracePt t="84493" x="5162550" y="1701800"/>
          <p14:tracePt t="84512" x="5162550" y="1771650"/>
          <p14:tracePt t="84526" x="5162550" y="1828800"/>
          <p14:tracePt t="84543" x="5156200" y="1892300"/>
          <p14:tracePt t="84559" x="5124450" y="1949450"/>
          <p14:tracePt t="84579" x="5073650" y="2025650"/>
          <p14:tracePt t="84593" x="5022850" y="2108200"/>
          <p14:tracePt t="84609" x="4959350" y="2178050"/>
          <p14:tracePt t="84626" x="4921250" y="2222500"/>
          <p14:tracePt t="84644" x="4895850" y="2266950"/>
          <p14:tracePt t="84660" x="4851400" y="2286000"/>
          <p14:tracePt t="84677" x="4800600" y="2311400"/>
          <p14:tracePt t="84693" x="4787900" y="2311400"/>
          <p14:tracePt t="84726" x="4787900" y="2305050"/>
          <p14:tracePt t="84743" x="4787900" y="2260600"/>
          <p14:tracePt t="84759" x="4775200" y="2184400"/>
          <p14:tracePt t="84776" x="4762500" y="2095500"/>
          <p14:tracePt t="84792" x="4737100" y="2000250"/>
          <p14:tracePt t="84809" x="4730750" y="1943100"/>
          <p14:tracePt t="84828" x="4730750" y="1879600"/>
          <p14:tracePt t="84843" x="4730750" y="1816100"/>
          <p14:tracePt t="84862" x="4762500" y="1720850"/>
          <p14:tracePt t="84876" x="4768850" y="1695450"/>
          <p14:tracePt t="84896" x="4806950" y="1644650"/>
          <p14:tracePt t="84909" x="4832350" y="1606550"/>
          <p14:tracePt t="84926" x="4864100" y="1555750"/>
          <p14:tracePt t="84943" x="4889500" y="1511300"/>
          <p14:tracePt t="84959" x="4908550" y="1479550"/>
          <p14:tracePt t="84976" x="4908550" y="1460500"/>
          <p14:tracePt t="84993" x="4921250" y="1454150"/>
          <p14:tracePt t="85009" x="4933950" y="1447800"/>
          <p14:tracePt t="85028" x="4959350" y="1447800"/>
          <p14:tracePt t="85043" x="4972050" y="1441450"/>
          <p14:tracePt t="85059" x="4997450" y="1441450"/>
          <p14:tracePt t="85078" x="5029200" y="1447800"/>
          <p14:tracePt t="85093" x="5048250" y="1460500"/>
          <p14:tracePt t="85109" x="5067300" y="1479550"/>
          <p14:tracePt t="85126" x="5086350" y="1536700"/>
          <p14:tracePt t="85145" x="5111750" y="1606550"/>
          <p14:tracePt t="85159" x="5130800" y="1676400"/>
          <p14:tracePt t="85176" x="5143500" y="1752600"/>
          <p14:tracePt t="85193" x="5130800" y="1835150"/>
          <p14:tracePt t="85209" x="5111750" y="1905000"/>
          <p14:tracePt t="85226" x="5092700" y="1968500"/>
          <p14:tracePt t="85243" x="5060950" y="2019300"/>
          <p14:tracePt t="85262" x="5041900" y="2082800"/>
          <p14:tracePt t="85276" x="5010150" y="2120900"/>
          <p14:tracePt t="85293" x="4984750" y="2159000"/>
          <p14:tracePt t="85309" x="4984750" y="2165350"/>
          <p14:tracePt t="85328" x="4978400" y="2165350"/>
          <p14:tracePt t="85565" x="4965700" y="2165350"/>
          <p14:tracePt t="85581" x="4940300" y="2159000"/>
          <p14:tracePt t="85588" x="4914900" y="2152650"/>
          <p14:tracePt t="85591" x="4883150" y="2139950"/>
          <p14:tracePt t="85610" x="4781550" y="2101850"/>
          <p14:tracePt t="85626" x="4629150" y="2044700"/>
          <p14:tracePt t="85645" x="4464050" y="1981200"/>
          <p14:tracePt t="85659" x="4381500" y="1930400"/>
          <p14:tracePt t="85676" x="4305300" y="1879600"/>
          <p14:tracePt t="85693" x="4152900" y="1778000"/>
          <p14:tracePt t="85709" x="4121150" y="1733550"/>
          <p14:tracePt t="85726" x="4070350" y="1714500"/>
          <p14:tracePt t="85743" x="4044950" y="1714500"/>
          <p14:tracePt t="85759" x="4038600" y="1714500"/>
          <p14:tracePt t="85777" x="4025900" y="1714500"/>
          <p14:tracePt t="85793" x="4006850" y="1708150"/>
          <p14:tracePt t="85810" x="3962400" y="1695450"/>
          <p14:tracePt t="85829" x="3873500" y="1670050"/>
          <p14:tracePt t="85843" x="3784600" y="1631950"/>
          <p14:tracePt t="85859" x="3695700" y="1606550"/>
          <p14:tracePt t="85862" x="3651250" y="1606550"/>
          <p14:tracePt t="85876" x="3613150" y="1600200"/>
          <p14:tracePt t="85893" x="3498850" y="1581150"/>
          <p14:tracePt t="85909" x="3473450" y="1587500"/>
          <p14:tracePt t="85926" x="3448050" y="1587500"/>
          <p14:tracePt t="85943" x="3441700" y="1587500"/>
          <p14:tracePt t="85959" x="3429000" y="1581150"/>
          <p14:tracePt t="85976" x="3409950" y="1574800"/>
          <p14:tracePt t="85993" x="3397250" y="1568450"/>
          <p14:tracePt t="86012" x="3384550" y="1562100"/>
          <p14:tracePt t="86026" x="3384550" y="1549400"/>
          <p14:tracePt t="86043" x="3384550" y="1524000"/>
          <p14:tracePt t="86060" x="3384550" y="1504950"/>
          <p14:tracePt t="86078" x="3384550" y="1485900"/>
          <p14:tracePt t="86109" x="3397250" y="1479550"/>
          <p14:tracePt t="86126" x="3416300" y="1460500"/>
          <p14:tracePt t="86146" x="3448050" y="1447800"/>
          <p14:tracePt t="86159" x="3479800" y="1435100"/>
          <p14:tracePt t="86176" x="3511550" y="1428750"/>
          <p14:tracePt t="86193" x="3581400" y="1428750"/>
          <p14:tracePt t="86209" x="3676650" y="1428750"/>
          <p14:tracePt t="86226" x="3810000" y="1447800"/>
          <p14:tracePt t="86246" x="3917950" y="1492250"/>
          <p14:tracePt t="86259" x="3987800" y="1543050"/>
          <p14:tracePt t="86276" x="4051300" y="1587500"/>
          <p14:tracePt t="86293" x="4114800" y="1651000"/>
          <p14:tracePt t="86309" x="4140200" y="1676400"/>
          <p14:tracePt t="86330" x="4146550" y="1682750"/>
          <p14:tracePt t="86413" x="4146550" y="1676400"/>
          <p14:tracePt t="86422" x="4146550" y="1644650"/>
          <p14:tracePt t="86429" x="4146550" y="1612900"/>
          <p14:tracePt t="86443" x="4146550" y="1581150"/>
          <p14:tracePt t="86459" x="4146550" y="1530350"/>
          <p14:tracePt t="86476" x="4146550" y="1479550"/>
          <p14:tracePt t="86493" x="4146550" y="1441450"/>
          <p14:tracePt t="86509" x="4146550" y="1435100"/>
          <p14:tracePt t="86584" x="4152900" y="1441450"/>
          <p14:tracePt t="86589" x="4165600" y="1460500"/>
          <p14:tracePt t="86597" x="4203700" y="1498600"/>
          <p14:tracePt t="86609" x="4229100" y="1524000"/>
          <p14:tracePt t="86626" x="4279900" y="1574800"/>
          <p14:tracePt t="86645" x="4305300" y="1625600"/>
          <p14:tracePt t="86659" x="4305300" y="1657350"/>
          <p14:tracePt t="86677" x="4286250" y="1708150"/>
          <p14:tracePt t="86693" x="4197350" y="1714500"/>
          <p14:tracePt t="86709" x="4102100" y="1714500"/>
          <p14:tracePt t="86726" x="4013200" y="1714500"/>
          <p14:tracePt t="86743" x="3943350" y="1701800"/>
          <p14:tracePt t="86760" x="3898900" y="1689100"/>
          <p14:tracePt t="86776" x="3886200" y="1676400"/>
          <p14:tracePt t="86793" x="3886200" y="1670050"/>
          <p14:tracePt t="86811" x="3886200" y="1657350"/>
          <p14:tracePt t="86859" x="3892550" y="1651000"/>
          <p14:tracePt t="86876" x="3892550" y="1644650"/>
          <p14:tracePt t="86895" x="3905250" y="1638300"/>
          <p14:tracePt t="86909" x="3917950" y="1638300"/>
          <p14:tracePt t="86959" x="3924300" y="1638300"/>
          <p14:tracePt t="86976" x="3937000" y="1638300"/>
          <p14:tracePt t="86996" x="3943350" y="1638300"/>
          <p14:tracePt t="87009" x="3956050" y="1638300"/>
          <p14:tracePt t="87026" x="3962400" y="1638300"/>
          <p14:tracePt t="87044" x="3975100" y="1638300"/>
          <p14:tracePt t="87059" x="3981450" y="1638300"/>
          <p14:tracePt t="87079" x="3994150" y="1638300"/>
          <p14:tracePt t="87092" x="4000500" y="1631950"/>
          <p14:tracePt t="87109" x="4006850" y="1631950"/>
          <p14:tracePt t="87126" x="4019550" y="1631950"/>
          <p14:tracePt t="87146" x="4044950" y="1631950"/>
          <p14:tracePt t="87159" x="4089400" y="1631950"/>
          <p14:tracePt t="87176" x="4152900" y="1625600"/>
          <p14:tracePt t="87193" x="4216400" y="1625600"/>
          <p14:tracePt t="87209" x="4260850" y="1625600"/>
          <p14:tracePt t="87226" x="4318000" y="1625600"/>
          <p14:tracePt t="87243" x="4368800" y="1625600"/>
          <p14:tracePt t="87262" x="4400550" y="1625600"/>
          <p14:tracePt t="87278" x="4413250" y="1644650"/>
          <p14:tracePt t="87295" x="4432300" y="1670050"/>
          <p14:tracePt t="87309" x="4457700" y="1701800"/>
          <p14:tracePt t="87328" x="4476750" y="1727200"/>
          <p14:tracePt t="87343" x="4489450" y="1739900"/>
          <p14:tracePt t="87360" x="4489450" y="1746250"/>
          <p14:tracePt t="87376" x="4489450" y="1758950"/>
          <p14:tracePt t="87396" x="4489450" y="1778000"/>
          <p14:tracePt t="87409" x="4489450" y="1803400"/>
          <p14:tracePt t="87426" x="4489450" y="1854200"/>
          <p14:tracePt t="87443" x="4470400" y="1917700"/>
          <p14:tracePt t="87459" x="4425950" y="2019300"/>
          <p14:tracePt t="87476" x="4356100" y="2146300"/>
          <p14:tracePt t="87479" x="4305300" y="2216150"/>
          <p14:tracePt t="87493" x="4191000" y="2438400"/>
          <p14:tracePt t="87512" x="4019550" y="2711450"/>
          <p14:tracePt t="87526" x="3835400" y="2984500"/>
          <p14:tracePt t="87543" x="3651250" y="3257550"/>
          <p14:tracePt t="87559" x="3429000" y="3498850"/>
          <p14:tracePt t="87578" x="3155950" y="3676650"/>
          <p14:tracePt t="87593" x="2889250" y="3860800"/>
          <p14:tracePt t="87609" x="2660650" y="4032250"/>
          <p14:tracePt t="87626" x="2482850" y="4171950"/>
          <p14:tracePt t="87643" x="2406650" y="4286250"/>
          <p14:tracePt t="87659" x="2330450" y="4400550"/>
          <p14:tracePt t="87676" x="2266950" y="4527550"/>
          <p14:tracePt t="87679" x="2228850" y="4584700"/>
          <p14:tracePt t="87693" x="2171700" y="4718050"/>
          <p14:tracePt t="87713" x="2133600" y="4857750"/>
          <p14:tracePt t="87726" x="2114550" y="4984750"/>
          <p14:tracePt t="87743" x="2108200" y="5080000"/>
          <p14:tracePt t="87759" x="2101850" y="5130800"/>
          <p14:tracePt t="87776" x="2076450" y="5194300"/>
          <p14:tracePt t="87794" x="2070100" y="5264150"/>
          <p14:tracePt t="87809" x="2057400" y="5340350"/>
          <p14:tracePt t="87829" x="2057400" y="5403850"/>
          <p14:tracePt t="87843" x="2070100" y="5429250"/>
          <p14:tracePt t="87895" x="2076450" y="5454650"/>
          <p14:tracePt t="87909" x="2095500" y="5492750"/>
          <p14:tracePt t="87926" x="2095500" y="5530850"/>
          <p14:tracePt t="87943" x="2095500" y="5562600"/>
          <p14:tracePt t="87959" x="2101850" y="5575300"/>
          <p14:tracePt t="87976" x="2108200" y="5581650"/>
          <p14:tracePt t="87982" x="2108200" y="5588000"/>
          <p14:tracePt t="87993" x="2108200" y="5594350"/>
          <p14:tracePt t="88013" x="2108200" y="5607050"/>
          <p14:tracePt t="88029" x="2108200" y="5619750"/>
          <p14:tracePt t="88043" x="2108200" y="5626100"/>
          <p14:tracePt t="88101" x="2101850" y="5626100"/>
          <p14:tracePt t="88111" x="2095500" y="5626100"/>
          <p14:tracePt t="88126" x="2070100" y="5626100"/>
          <p14:tracePt t="88145" x="2038350" y="5626100"/>
          <p14:tracePt t="88160" x="2019300" y="5619750"/>
          <p14:tracePt t="88176" x="1981200" y="5594350"/>
          <p14:tracePt t="88193" x="1949450" y="5556250"/>
          <p14:tracePt t="88209" x="1917700" y="5524500"/>
          <p14:tracePt t="88226" x="1879600" y="5486400"/>
          <p14:tracePt t="88243" x="1866900" y="5467350"/>
          <p14:tracePt t="88262" x="1860550" y="5441950"/>
          <p14:tracePt t="88276" x="1860550" y="5429250"/>
          <p14:tracePt t="88293" x="1879600" y="5384800"/>
          <p14:tracePt t="88310" x="1892300" y="5365750"/>
          <p14:tracePt t="88328" x="1905000" y="5346700"/>
          <p14:tracePt t="88343" x="1936750" y="5334000"/>
          <p14:tracePt t="88359" x="1981200" y="5321300"/>
          <p14:tracePt t="88376" x="2044700" y="5308600"/>
          <p14:tracePt t="88395" x="2101850" y="5308600"/>
          <p14:tracePt t="88409" x="2146300" y="5308600"/>
          <p14:tracePt t="88426" x="2171700" y="5308600"/>
          <p14:tracePt t="88443" x="2178050" y="5308600"/>
          <p14:tracePt t="88459" x="2178050" y="5340350"/>
          <p14:tracePt t="88476" x="2178050" y="5384800"/>
          <p14:tracePt t="88493" x="2178050" y="5416550"/>
          <p14:tracePt t="88509" x="2152650" y="5435600"/>
          <p14:tracePt t="88526" x="2114550" y="5454650"/>
          <p14:tracePt t="88544" x="2082800" y="5461000"/>
          <p14:tracePt t="88559" x="2051050" y="5467350"/>
          <p14:tracePt t="88578" x="2019300" y="5467350"/>
          <p14:tracePt t="88592" x="1993900" y="5467350"/>
          <p14:tracePt t="88609" x="1981200" y="5467350"/>
          <p14:tracePt t="88626" x="1974850" y="5429250"/>
          <p14:tracePt t="88645" x="1974850" y="5378450"/>
          <p14:tracePt t="88660" x="1987550" y="5314950"/>
          <p14:tracePt t="88676" x="2019300" y="5257800"/>
          <p14:tracePt t="88693" x="2082800" y="5213350"/>
          <p14:tracePt t="88709" x="2120900" y="5207000"/>
          <p14:tracePt t="88726" x="2133600" y="5207000"/>
          <p14:tracePt t="88759" x="2133600" y="5257800"/>
          <p14:tracePt t="88778" x="2076450" y="5334000"/>
          <p14:tracePt t="88793" x="1968500" y="5416550"/>
          <p14:tracePt t="88809" x="1841500" y="5492750"/>
          <p14:tracePt t="88829" x="1689100" y="5562600"/>
          <p14:tracePt t="88843" x="1536700" y="5613400"/>
          <p14:tracePt t="88859" x="1390650" y="5651500"/>
          <p14:tracePt t="88876" x="1250950" y="5670550"/>
          <p14:tracePt t="88877" x="1193800" y="5683250"/>
          <p14:tracePt t="88896" x="1092200" y="5708650"/>
          <p14:tracePt t="88909" x="1022350" y="5721350"/>
          <p14:tracePt t="88926" x="996950" y="5721350"/>
          <p14:tracePt t="89069" x="990600" y="5721350"/>
          <p14:tracePt t="89086" x="971550" y="5721350"/>
          <p14:tracePt t="89086" x="952500" y="5721350"/>
          <p14:tracePt t="89094" x="939800" y="5721350"/>
          <p14:tracePt t="89109" x="920750" y="5721350"/>
          <p14:tracePt t="89159" x="908050" y="5721350"/>
          <p14:tracePt t="89176" x="882650" y="5721350"/>
          <p14:tracePt t="89193" x="844550" y="5727700"/>
          <p14:tracePt t="89209" x="806450" y="5740400"/>
          <p14:tracePt t="89226" x="781050" y="5746750"/>
          <p14:tracePt t="89243" x="742950" y="5753100"/>
          <p14:tracePt t="89259" x="698500" y="5753100"/>
          <p14:tracePt t="89266" x="679450" y="5753100"/>
          <p14:tracePt t="89276" x="660400" y="5753100"/>
          <p14:tracePt t="89295" x="609600" y="5727700"/>
          <p14:tracePt t="89309" x="596900" y="5708650"/>
          <p14:tracePt t="89328" x="590550" y="5689600"/>
          <p14:tracePt t="89342" x="590550" y="5664200"/>
          <p14:tracePt t="89359" x="590550" y="5638800"/>
          <p14:tracePt t="89376" x="596900" y="5619750"/>
          <p14:tracePt t="89395" x="603250" y="5594350"/>
          <p14:tracePt t="89409" x="603250" y="5588000"/>
          <p14:tracePt t="89426" x="622300" y="5575300"/>
          <p14:tracePt t="89443" x="647700" y="5568950"/>
          <p14:tracePt t="89459" x="679450" y="5562600"/>
          <p14:tracePt t="89476" x="717550" y="5556250"/>
          <p14:tracePt t="89481" x="736600" y="5556250"/>
          <p14:tracePt t="89493" x="781050" y="5556250"/>
          <p14:tracePt t="89509" x="831850" y="5556250"/>
          <p14:tracePt t="89528" x="863600" y="5568950"/>
          <p14:tracePt t="89543" x="895350" y="5575300"/>
          <p14:tracePt t="89559" x="914400" y="5588000"/>
          <p14:tracePt t="89578" x="920750" y="5600700"/>
          <p14:tracePt t="89593" x="927100" y="5607050"/>
          <p14:tracePt t="89609" x="927100" y="5619750"/>
          <p14:tracePt t="89626" x="927100" y="5632450"/>
          <p14:tracePt t="89644" x="914400" y="5651500"/>
          <p14:tracePt t="89659" x="908050" y="5676900"/>
          <p14:tracePt t="89676" x="895350" y="5702300"/>
          <p14:tracePt t="89693" x="876300" y="5734050"/>
          <p14:tracePt t="89709" x="844550" y="5740400"/>
          <p14:tracePt t="89726" x="819150" y="5753100"/>
          <p14:tracePt t="89743" x="800100" y="5759450"/>
          <p14:tracePt t="89763" x="787400" y="5759450"/>
          <p14:tracePt t="89776" x="768350" y="5753100"/>
          <p14:tracePt t="89793" x="742950" y="5746750"/>
          <p14:tracePt t="89810" x="717550" y="5734050"/>
          <p14:tracePt t="89829" x="692150" y="5708650"/>
          <p14:tracePt t="89843" x="673100" y="5683250"/>
          <p14:tracePt t="89859" x="673100" y="5670550"/>
          <p14:tracePt t="89876" x="673100" y="5651500"/>
          <p14:tracePt t="89878" x="673100" y="5645150"/>
          <p14:tracePt t="89895" x="673100" y="5613400"/>
          <p14:tracePt t="89909" x="704850" y="5588000"/>
          <p14:tracePt t="89926" x="742950" y="5556250"/>
          <p14:tracePt t="89943" x="774700" y="5543550"/>
          <p14:tracePt t="89959" x="812800" y="5530850"/>
          <p14:tracePt t="89976" x="863600" y="5530850"/>
          <p14:tracePt t="89998" x="914400" y="5530850"/>
          <p14:tracePt t="90009" x="965200" y="5530850"/>
          <p14:tracePt t="90026" x="1003300" y="5530850"/>
          <p14:tracePt t="90044" x="1009650" y="5549900"/>
          <p14:tracePt t="90059" x="1016000" y="5568950"/>
          <p14:tracePt t="90078" x="1016000" y="5600700"/>
          <p14:tracePt t="90092" x="1003300" y="5619750"/>
          <p14:tracePt t="90109" x="971550" y="5638800"/>
          <p14:tracePt t="90126" x="939800" y="5651500"/>
          <p14:tracePt t="90145" x="908050" y="5664200"/>
          <p14:tracePt t="90160" x="857250" y="5670550"/>
          <p14:tracePt t="90176" x="819150" y="5670550"/>
          <p14:tracePt t="90193" x="800100" y="5676900"/>
          <p14:tracePt t="90209" x="793750" y="5676900"/>
          <p14:tracePt t="90243" x="793750" y="5664200"/>
          <p14:tracePt t="90260" x="793750" y="5632450"/>
          <p14:tracePt t="90278" x="850900" y="5600700"/>
          <p14:tracePt t="90293" x="895350" y="5581650"/>
          <p14:tracePt t="90310" x="927100" y="5575300"/>
          <p14:tracePt t="90328" x="933450" y="5575300"/>
          <p14:tracePt t="90455" x="939800" y="5575300"/>
          <p14:tracePt t="90477" x="952500" y="5575300"/>
          <p14:tracePt t="90487" x="965200" y="5568950"/>
          <p14:tracePt t="90495" x="984250" y="5549900"/>
          <p14:tracePt t="90512" x="1047750" y="5499100"/>
          <p14:tracePt t="90526" x="1162050" y="5422900"/>
          <p14:tracePt t="90543" x="1333500" y="5289550"/>
          <p14:tracePt t="90560" x="1568450" y="5086350"/>
          <p14:tracePt t="90579" x="1847850" y="4832350"/>
          <p14:tracePt t="90594" x="2184400" y="4470400"/>
          <p14:tracePt t="90598" x="2381250" y="4248150"/>
          <p14:tracePt t="90609" x="2565400" y="4032250"/>
          <p14:tracePt t="90626" x="2914650" y="3619500"/>
          <p14:tracePt t="90644" x="3206750" y="3327400"/>
          <p14:tracePt t="90659" x="3397250" y="3105150"/>
          <p14:tracePt t="90676" x="3581400" y="2927350"/>
          <p14:tracePt t="90678" x="3651250" y="2825750"/>
          <p14:tracePt t="90693" x="3759200" y="2660650"/>
          <p14:tracePt t="90709" x="3810000" y="2514600"/>
          <p14:tracePt t="90726" x="3835400" y="2413000"/>
          <p14:tracePt t="90743" x="3835400" y="2355850"/>
          <p14:tracePt t="90762" x="3835400" y="2330450"/>
          <p14:tracePt t="90776" x="3854450" y="2298700"/>
          <p14:tracePt t="90795" x="3892550" y="2235200"/>
          <p14:tracePt t="90809" x="3937000" y="2165350"/>
          <p14:tracePt t="90828" x="3956050" y="2127250"/>
          <p14:tracePt t="90876" x="3956050" y="2120900"/>
          <p14:tracePt t="90895" x="3968750" y="2095500"/>
          <p14:tracePt t="90909" x="4019550" y="2070100"/>
          <p14:tracePt t="90926" x="4057650" y="2063750"/>
          <p14:tracePt t="90943" x="4076700" y="2051050"/>
          <p14:tracePt t="90960" x="4095750" y="2044700"/>
          <p14:tracePt t="90976" x="4152900" y="2038350"/>
          <p14:tracePt t="90983" x="4203700" y="2032000"/>
          <p14:tracePt t="90993" x="4260850" y="2012950"/>
          <p14:tracePt t="91009" x="4381500" y="1974850"/>
          <p14:tracePt t="91026" x="4489450" y="1936750"/>
          <p14:tracePt t="91043" x="4578350" y="1905000"/>
          <p14:tracePt t="91059" x="4641850" y="1892300"/>
          <p14:tracePt t="91079" x="4724400" y="1866900"/>
          <p14:tracePt t="91093" x="4787900" y="1841500"/>
          <p14:tracePt t="91110" x="4870450" y="1816100"/>
          <p14:tracePt t="91126" x="4914900" y="1797050"/>
          <p14:tracePt t="91145" x="4927600" y="1797050"/>
          <p14:tracePt t="91469" x="4933950" y="1797050"/>
          <p14:tracePt t="91479" x="4933950" y="1790700"/>
          <p14:tracePt t="93485" x="4946650" y="1790700"/>
          <p14:tracePt t="93493" x="4953000" y="1790700"/>
          <p14:tracePt t="93509" x="4965700" y="1784350"/>
          <p14:tracePt t="93529" x="4978400" y="1778000"/>
          <p14:tracePt t="93543" x="4997450" y="1778000"/>
          <p14:tracePt t="93560" x="5016500" y="1778000"/>
          <p14:tracePt t="93578" x="5029200" y="1778000"/>
          <p14:tracePt t="93596" x="5041900" y="1778000"/>
          <p14:tracePt t="93626" x="5048250" y="1778000"/>
          <p14:tracePt t="93645" x="5048250" y="1784350"/>
          <p14:tracePt t="93676" x="5054600" y="1784350"/>
          <p14:tracePt t="93709" x="5054600" y="1790700"/>
          <p14:tracePt t="93726" x="5035550" y="1809750"/>
          <p14:tracePt t="93745" x="5029200" y="1828800"/>
          <p14:tracePt t="93759" x="5029200" y="1841500"/>
          <p14:tracePt t="93776" x="5022850" y="1847850"/>
          <p14:tracePt t="93794" x="5010150" y="1854200"/>
          <p14:tracePt t="93809" x="4991100" y="1866900"/>
          <p14:tracePt t="93828" x="4972050" y="1873250"/>
          <p14:tracePt t="93843" x="4965700" y="1873250"/>
          <p14:tracePt t="93902" x="4959350" y="1873250"/>
          <p14:tracePt t="93909" x="4953000" y="1873250"/>
          <p14:tracePt t="93926" x="4946650" y="1873250"/>
          <p14:tracePt t="93989" x="4940300" y="1873250"/>
          <p14:tracePt t="93998" x="4933950" y="1873250"/>
          <p14:tracePt t="94009" x="4927600" y="1873250"/>
          <p14:tracePt t="94026" x="4914900" y="1873250"/>
          <p14:tracePt t="94043" x="4908550" y="1866900"/>
          <p14:tracePt t="94078" x="4908550" y="1854200"/>
          <p14:tracePt t="94093" x="4908550" y="1841500"/>
          <p14:tracePt t="94109" x="4908550" y="1828800"/>
          <p14:tracePt t="94126" x="4908550" y="1816100"/>
          <p14:tracePt t="94145" x="4908550" y="1803400"/>
          <p14:tracePt t="94159" x="4908550" y="1797050"/>
          <p14:tracePt t="94176" x="4908550" y="1778000"/>
          <p14:tracePt t="94193" x="4933950" y="1765300"/>
          <p14:tracePt t="94209" x="4946650" y="1752600"/>
          <p14:tracePt t="94226" x="4965700" y="1739900"/>
          <p14:tracePt t="94243" x="4972050" y="1733550"/>
          <p14:tracePt t="94263" x="5003800" y="1727200"/>
          <p14:tracePt t="94276" x="5010150" y="1720850"/>
          <p14:tracePt t="94293" x="5029200" y="1714500"/>
          <p14:tracePt t="94309" x="5041900" y="1714500"/>
          <p14:tracePt t="94330" x="5054600" y="1714500"/>
          <p14:tracePt t="94344" x="5060950" y="1714500"/>
          <p14:tracePt t="94359" x="5073650" y="1714500"/>
          <p14:tracePt t="94376" x="5105400" y="1714500"/>
          <p14:tracePt t="94393" x="5130800" y="1714500"/>
          <p14:tracePt t="94410" x="5162550" y="1714500"/>
          <p14:tracePt t="94426" x="5181600" y="1727200"/>
          <p14:tracePt t="94476" x="5187950" y="1727200"/>
          <p14:tracePt t="94493" x="5194300" y="1733550"/>
          <p14:tracePt t="94510" x="5200650" y="1733550"/>
          <p14:tracePt t="94558" x="5200650" y="1739900"/>
          <p14:tracePt t="94579" x="5200650" y="1746250"/>
          <p14:tracePt t="94593" x="5200650" y="1758950"/>
          <p14:tracePt t="94612" x="5200650" y="1771650"/>
          <p14:tracePt t="94626" x="5200650" y="1784350"/>
          <p14:tracePt t="94644" x="5200650" y="1803400"/>
          <p14:tracePt t="94659" x="5200650" y="1809750"/>
          <p14:tracePt t="94676" x="5200650" y="1828800"/>
          <p14:tracePt t="94693" x="5187950" y="1841500"/>
          <p14:tracePt t="94709" x="5175250" y="1847850"/>
          <p14:tracePt t="94726" x="5175250" y="1854200"/>
          <p14:tracePt t="94742" x="5175250" y="1860550"/>
          <p14:tracePt t="94759" x="5168900" y="1866900"/>
          <p14:tracePt t="94767" x="5162550" y="1866900"/>
          <p14:tracePt t="94779" x="5162550" y="1873250"/>
          <p14:tracePt t="94793" x="5156200" y="1873250"/>
          <p14:tracePt t="94809" x="5149850" y="1879600"/>
          <p14:tracePt t="94843" x="5137150" y="1892300"/>
          <p14:tracePt t="94860" x="5118100" y="1898650"/>
          <p14:tracePt t="94876" x="5111750" y="1911350"/>
          <p14:tracePt t="94893" x="5092700" y="1917700"/>
          <p14:tracePt t="94909" x="5086350" y="1924050"/>
          <p14:tracePt t="94975" x="5080000" y="1924050"/>
          <p14:tracePt t="94993" x="5060950" y="1924050"/>
          <p14:tracePt t="95013" x="5054600" y="1924050"/>
          <p14:tracePt t="95026" x="5048250" y="1924050"/>
          <p14:tracePt t="95043" x="5041900" y="1924050"/>
          <p14:tracePt t="95059" x="5029200" y="1924050"/>
          <p14:tracePt t="95061" x="5022850" y="1911350"/>
          <p14:tracePt t="95079" x="5003800" y="1898650"/>
          <p14:tracePt t="95093" x="4991100" y="1898650"/>
          <p14:tracePt t="95109" x="4972050" y="1885950"/>
          <p14:tracePt t="95126" x="4965700" y="1873250"/>
          <p14:tracePt t="95145" x="4959350" y="1866900"/>
          <p14:tracePt t="95159" x="4953000" y="1847850"/>
          <p14:tracePt t="95176" x="4946650" y="1816100"/>
          <p14:tracePt t="95193" x="4927600" y="1790700"/>
          <p14:tracePt t="95209" x="4927600" y="1771650"/>
          <p14:tracePt t="95226" x="4921250" y="1765300"/>
          <p14:tracePt t="95242" x="4921250" y="1758950"/>
          <p14:tracePt t="95259" x="4921250" y="1752600"/>
          <p14:tracePt t="95267" x="4921250" y="1746250"/>
          <p14:tracePt t="95293" x="4921250" y="1733550"/>
          <p14:tracePt t="95309" x="4933950" y="1727200"/>
          <p14:tracePt t="95328" x="4946650" y="1714500"/>
          <p14:tracePt t="95343" x="4965700" y="1701800"/>
          <p14:tracePt t="95359" x="4991100" y="1689100"/>
          <p14:tracePt t="95376" x="5022850" y="1689100"/>
          <p14:tracePt t="95395" x="5048250" y="1682750"/>
          <p14:tracePt t="95410" x="5067300" y="1682750"/>
          <p14:tracePt t="95426" x="5080000" y="1682750"/>
          <p14:tracePt t="95476" x="5086350" y="1682750"/>
          <p14:tracePt t="95493" x="5105400" y="1682750"/>
          <p14:tracePt t="95509" x="5118100" y="1682750"/>
          <p14:tracePt t="95560" x="5124450" y="1695450"/>
          <p14:tracePt t="95577" x="5124450" y="1701800"/>
          <p14:tracePt t="95593" x="5130800" y="1714500"/>
          <p14:tracePt t="95609" x="5137150" y="1727200"/>
          <p14:tracePt t="95626" x="5137150" y="1746250"/>
          <p14:tracePt t="95645" x="5137150" y="1765300"/>
          <p14:tracePt t="95659" x="5137150" y="1784350"/>
          <p14:tracePt t="95676" x="5137150" y="1803400"/>
          <p14:tracePt t="95693" x="5137150" y="1835150"/>
          <p14:tracePt t="95709" x="5137150" y="1854200"/>
          <p14:tracePt t="95726" x="5137150" y="1866900"/>
          <p14:tracePt t="95743" x="5124450" y="1866900"/>
          <p14:tracePt t="95759" x="5124450" y="1873250"/>
          <p14:tracePt t="95776" x="5118100" y="1873250"/>
          <p14:tracePt t="95793" x="5111750" y="1879600"/>
          <p14:tracePt t="95810" x="5092700" y="1879600"/>
          <p14:tracePt t="95828" x="5086350" y="1879600"/>
          <p14:tracePt t="95843" x="5067300" y="1879600"/>
          <p14:tracePt t="95859" x="5041900" y="1879600"/>
          <p14:tracePt t="95876" x="5016500" y="1879600"/>
          <p14:tracePt t="95893" x="4991100" y="1879600"/>
          <p14:tracePt t="95909" x="4972050" y="1873250"/>
          <p14:tracePt t="95926" x="4959350" y="1860550"/>
          <p14:tracePt t="95943" x="4940300" y="1847850"/>
          <p14:tracePt t="95959" x="4927600" y="1828800"/>
          <p14:tracePt t="95976" x="4921250" y="1809750"/>
          <p14:tracePt t="95993" x="4921250" y="1797050"/>
          <p14:tracePt t="96011" x="4921250" y="1790700"/>
          <p14:tracePt t="96026" x="4921250" y="1784350"/>
          <p14:tracePt t="96043" x="4933950" y="1771650"/>
          <p14:tracePt t="96059" x="4946650" y="1758950"/>
          <p14:tracePt t="96078" x="4959350" y="1752600"/>
          <p14:tracePt t="96093" x="4972050" y="1752600"/>
          <p14:tracePt t="96109" x="4978400" y="1752600"/>
          <p14:tracePt t="96126" x="4984750" y="1752600"/>
          <p14:tracePt t="96146" x="5003800" y="1752600"/>
          <p14:tracePt t="96159" x="5016500" y="1752600"/>
          <p14:tracePt t="96245" x="5022850" y="1752600"/>
          <p14:tracePt t="96280" x="5016500" y="1752600"/>
          <p14:tracePt t="96285" x="5003800" y="1752600"/>
          <p14:tracePt t="96294" x="4984750" y="1790700"/>
          <p14:tracePt t="96309" x="4933950" y="1885950"/>
          <p14:tracePt t="96328" x="4857750" y="2044700"/>
          <p14:tracePt t="96343" x="4718050" y="2241550"/>
          <p14:tracePt t="96359" x="4533900" y="2508250"/>
          <p14:tracePt t="96376" x="4318000" y="2787650"/>
          <p14:tracePt t="96396" x="4076700" y="3022600"/>
          <p14:tracePt t="96409" x="3822700" y="3219450"/>
          <p14:tracePt t="96426" x="3581400" y="3409950"/>
          <p14:tracePt t="96443" x="3333750" y="3581400"/>
          <p14:tracePt t="96459" x="3130550" y="3733800"/>
          <p14:tracePt t="96476" x="2940050" y="3854450"/>
          <p14:tracePt t="96493" x="2660650" y="3981450"/>
          <p14:tracePt t="96511" x="2501900" y="4057650"/>
          <p14:tracePt t="96529" x="2336800" y="4133850"/>
          <p14:tracePt t="96543" x="2184400" y="4235450"/>
          <p14:tracePt t="96559" x="2044700" y="4330700"/>
          <p14:tracePt t="96578" x="1936750" y="4425950"/>
          <p14:tracePt t="96593" x="1847850" y="4527550"/>
          <p14:tracePt t="96610" x="1752600" y="4622800"/>
          <p14:tracePt t="96626" x="1663700" y="4699000"/>
          <p14:tracePt t="96644" x="1581150" y="4775200"/>
          <p14:tracePt t="96659" x="1511300" y="4845050"/>
          <p14:tracePt t="96676" x="1441450" y="4902200"/>
          <p14:tracePt t="96677" x="1416050" y="4940300"/>
          <p14:tracePt t="96693" x="1371600" y="5010150"/>
          <p14:tracePt t="96709" x="1346200" y="5060950"/>
          <p14:tracePt t="96726" x="1314450" y="5105400"/>
          <p14:tracePt t="96743" x="1282700" y="5162550"/>
          <p14:tracePt t="96760" x="1250950" y="5219700"/>
          <p14:tracePt t="96776" x="1231900" y="5276850"/>
          <p14:tracePt t="96793" x="1212850" y="5334000"/>
          <p14:tracePt t="96809" x="1187450" y="5384800"/>
          <p14:tracePt t="96826" x="1149350" y="5429250"/>
          <p14:tracePt t="96843" x="1111250" y="5480050"/>
          <p14:tracePt t="96859" x="1079500" y="5530850"/>
          <p14:tracePt t="96876" x="1060450" y="5568950"/>
          <p14:tracePt t="96878" x="1054100" y="5575300"/>
          <p14:tracePt t="96893" x="1041400" y="5581650"/>
          <p14:tracePt t="96909" x="1041400" y="5588000"/>
          <p14:tracePt t="96926" x="1041400" y="5600700"/>
          <p14:tracePt t="96943" x="1022350" y="5626100"/>
          <p14:tracePt t="96959" x="1003300" y="5657850"/>
          <p14:tracePt t="96976" x="990600" y="5683250"/>
          <p14:tracePt t="96993" x="977900" y="5695950"/>
          <p14:tracePt t="97011" x="971550" y="5708650"/>
          <p14:tracePt t="97027" x="965200" y="5708650"/>
          <p14:tracePt t="97043" x="958850" y="5715000"/>
          <p14:tracePt t="97060" x="939800" y="5721350"/>
          <p14:tracePt t="97062" x="927100" y="5721350"/>
          <p14:tracePt t="97078" x="889000" y="5740400"/>
          <p14:tracePt t="97093" x="869950" y="5746750"/>
          <p14:tracePt t="97109" x="838200" y="5753100"/>
          <p14:tracePt t="97126" x="819150" y="5753100"/>
          <p14:tracePt t="97145" x="806450" y="5753100"/>
          <p14:tracePt t="97159" x="793750" y="5746750"/>
          <p14:tracePt t="97176" x="787400" y="5734050"/>
          <p14:tracePt t="97193" x="787400" y="5721350"/>
          <p14:tracePt t="97210" x="787400" y="5689600"/>
          <p14:tracePt t="97226" x="787400" y="5670550"/>
          <p14:tracePt t="97243" x="812800" y="5651500"/>
          <p14:tracePt t="97262" x="844550" y="5645150"/>
          <p14:tracePt t="97276" x="869950" y="5632450"/>
          <p14:tracePt t="97293" x="895350" y="5632450"/>
          <p14:tracePt t="97309" x="908050" y="5632450"/>
          <p14:tracePt t="97329" x="920750" y="5651500"/>
          <p14:tracePt t="97343" x="927100" y="5676900"/>
          <p14:tracePt t="97359" x="927100" y="5708650"/>
          <p14:tracePt t="97376" x="927100" y="5727700"/>
          <p14:tracePt t="97395" x="901700" y="5759450"/>
          <p14:tracePt t="97409" x="863600" y="5778500"/>
          <p14:tracePt t="97426" x="812800" y="5797550"/>
          <p14:tracePt t="97443" x="787400" y="5797550"/>
          <p14:tracePt t="97459" x="768350" y="5797550"/>
          <p14:tracePt t="97476" x="762000" y="5772150"/>
          <p14:tracePt t="97478" x="762000" y="5753100"/>
          <p14:tracePt t="97494" x="762000" y="5708650"/>
          <p14:tracePt t="97509" x="781050" y="5676900"/>
          <p14:tracePt t="97526" x="806450" y="5645150"/>
          <p14:tracePt t="97544" x="825500" y="5626100"/>
          <p14:tracePt t="97559" x="850900" y="5607050"/>
          <p14:tracePt t="97578" x="895350" y="5581650"/>
          <p14:tracePt t="97593" x="965200" y="5556250"/>
          <p14:tracePt t="97609" x="1073150" y="5530850"/>
          <p14:tracePt t="97626" x="1225550" y="5499100"/>
          <p14:tracePt t="97643" x="1435100" y="5467350"/>
          <p14:tracePt t="97659" x="1689100" y="5410200"/>
          <p14:tracePt t="97676" x="1962150" y="5314950"/>
          <p14:tracePt t="97678" x="2089150" y="5276850"/>
          <p14:tracePt t="97693" x="2260600" y="5213350"/>
          <p14:tracePt t="97709" x="2330450" y="5194300"/>
          <p14:tracePt t="97726" x="2336800" y="5200650"/>
          <p14:tracePt t="97743" x="2336800" y="5219700"/>
          <p14:tracePt t="97759" x="2273300" y="5251450"/>
          <p14:tracePt t="97778" x="2216150" y="5283200"/>
          <p14:tracePt t="97793" x="2146300" y="5308600"/>
          <p14:tracePt t="97809" x="2082800" y="5340350"/>
          <p14:tracePt t="97828" x="2019300" y="5378450"/>
          <p14:tracePt t="97843" x="1968500" y="5416550"/>
          <p14:tracePt t="97863" x="1936750" y="5461000"/>
          <p14:tracePt t="97877" x="1917700" y="5505450"/>
          <p14:tracePt t="97893" x="1917700" y="5518150"/>
          <p14:tracePt t="97909" x="1905000" y="5518150"/>
          <p14:tracePt t="97926" x="1892300" y="5530850"/>
          <p14:tracePt t="97943" x="1866900" y="5530850"/>
          <p14:tracePt t="97959" x="1816100" y="5543550"/>
          <p14:tracePt t="97976" x="1784350" y="5568950"/>
          <p14:tracePt t="97993" x="1752600" y="5575300"/>
          <p14:tracePt t="98011" x="1733550" y="5588000"/>
          <p14:tracePt t="98026" x="1701800" y="5600700"/>
          <p14:tracePt t="98043" x="1682750" y="5613400"/>
          <p14:tracePt t="98061" x="1651000" y="5632450"/>
          <p14:tracePt t="98078" x="1638300" y="5638800"/>
          <p14:tracePt t="98093" x="1638300" y="5645150"/>
          <p14:tracePt t="98109" x="1631950" y="5645150"/>
          <p14:tracePt t="98126" x="1619250" y="5638800"/>
          <p14:tracePt t="98146" x="1593850" y="5638800"/>
          <p14:tracePt t="98159" x="1568450" y="5638800"/>
          <p14:tracePt t="98176" x="1555750" y="5638800"/>
          <p14:tracePt t="98209" x="1549400" y="5638800"/>
          <p14:tracePt t="98268" x="1543050" y="5638800"/>
          <p14:tracePt t="98279" x="1536700" y="5638800"/>
          <p14:tracePt t="98293" x="1536700" y="5632450"/>
          <p14:tracePt t="98350" x="1524000" y="5632450"/>
          <p14:tracePt t="98359" x="1517650" y="5632450"/>
          <p14:tracePt t="98376" x="1511300" y="5632450"/>
          <p14:tracePt t="98437" x="1504950" y="5632450"/>
          <p14:tracePt t="98444" x="1504950" y="5626100"/>
          <p14:tracePt t="98456" x="1504950" y="5619750"/>
          <p14:tracePt t="98461" x="1504950" y="5613400"/>
          <p14:tracePt t="98558" x="1504950" y="5607050"/>
          <p14:tracePt t="98578" x="1504950" y="5594350"/>
          <p14:tracePt t="98597" x="1504950" y="5588000"/>
          <p14:tracePt t="98609" x="1504950" y="5581650"/>
          <p14:tracePt t="98626" x="1504950" y="5568950"/>
          <p14:tracePt t="98645" x="1504950" y="5543550"/>
          <p14:tracePt t="98659" x="1504950" y="5537200"/>
          <p14:tracePt t="98693" x="1517650" y="5524500"/>
          <p14:tracePt t="98709" x="1524000" y="5524500"/>
          <p14:tracePt t="98726" x="1530350" y="5511800"/>
          <p14:tracePt t="98743" x="1549400" y="5505450"/>
          <p14:tracePt t="98760" x="1562100" y="5492750"/>
          <p14:tracePt t="98776" x="1593850" y="5492750"/>
          <p14:tracePt t="98793" x="1625600" y="5486400"/>
          <p14:tracePt t="98809" x="1657350" y="5480050"/>
          <p14:tracePt t="98828" x="1689100" y="5473700"/>
          <p14:tracePt t="98843" x="1720850" y="5473700"/>
          <p14:tracePt t="98859" x="1746250" y="5473700"/>
          <p14:tracePt t="98861" x="1752600" y="5473700"/>
          <p14:tracePt t="98876" x="1758950" y="5473700"/>
          <p14:tracePt t="98893" x="1784350" y="5473700"/>
          <p14:tracePt t="98910" x="1790700" y="5480050"/>
          <p14:tracePt t="98926" x="1809750" y="5492750"/>
          <p14:tracePt t="98943" x="1822450" y="5492750"/>
          <p14:tracePt t="98960" x="1822450" y="5499100"/>
          <p14:tracePt t="98976" x="1828800" y="5499100"/>
          <p14:tracePt t="98993" x="1828800" y="5511800"/>
          <p14:tracePt t="99013" x="1835150" y="5518150"/>
          <p14:tracePt t="99019" x="1835150" y="5524500"/>
          <p14:tracePt t="99028" x="1841500" y="5530850"/>
          <p14:tracePt t="99044" x="1841500" y="5537200"/>
          <p14:tracePt t="99059" x="1841500" y="5543550"/>
          <p14:tracePt t="99080" x="1841500" y="5556250"/>
          <p14:tracePt t="99093" x="1841500" y="5568950"/>
          <p14:tracePt t="99109" x="1841500" y="5588000"/>
          <p14:tracePt t="99126" x="1841500" y="5607050"/>
          <p14:tracePt t="99145" x="1841500" y="5632450"/>
          <p14:tracePt t="99159" x="1841500" y="5645150"/>
          <p14:tracePt t="99176" x="1841500" y="5664200"/>
          <p14:tracePt t="99193" x="1841500" y="5689600"/>
          <p14:tracePt t="99209" x="1841500" y="5708650"/>
          <p14:tracePt t="99226" x="1835150" y="5721350"/>
          <p14:tracePt t="99244" x="1822450" y="5753100"/>
          <p14:tracePt t="99259" x="1809750" y="5759450"/>
          <p14:tracePt t="99279" x="1797050" y="5772150"/>
          <p14:tracePt t="99293" x="1784350" y="5784850"/>
          <p14:tracePt t="99309" x="1758950" y="5797550"/>
          <p14:tracePt t="99328" x="1733550" y="5797550"/>
          <p14:tracePt t="99343" x="1720850" y="5810250"/>
          <p14:tracePt t="99359" x="1695450" y="5822950"/>
          <p14:tracePt t="99376" x="1682750" y="5829300"/>
          <p14:tracePt t="99395" x="1657350" y="5829300"/>
          <p14:tracePt t="99409" x="1638300" y="5829300"/>
          <p14:tracePt t="99426" x="1612900" y="5829300"/>
          <p14:tracePt t="99443" x="1593850" y="5829300"/>
          <p14:tracePt t="99460" x="1568450" y="5829300"/>
          <p14:tracePt t="99476" x="1536700" y="5829300"/>
          <p14:tracePt t="99493" x="1517650" y="5822950"/>
          <p14:tracePt t="99512" x="1498600" y="5810250"/>
          <p14:tracePt t="99529" x="1492250" y="5797550"/>
          <p14:tracePt t="99543" x="1473200" y="5772150"/>
          <p14:tracePt t="99562" x="1460500" y="5759450"/>
          <p14:tracePt t="99578" x="1454150" y="5734050"/>
          <p14:tracePt t="99593" x="1454150" y="5708650"/>
          <p14:tracePt t="99609" x="1454150" y="5670550"/>
          <p14:tracePt t="99626" x="1466850" y="5638800"/>
          <p14:tracePt t="99643" x="1492250" y="5588000"/>
          <p14:tracePt t="99660" x="1543050" y="5549900"/>
          <p14:tracePt t="99676" x="1600200" y="5518150"/>
          <p14:tracePt t="99693" x="1689100" y="5486400"/>
          <p14:tracePt t="99709" x="1746250" y="5473700"/>
          <p14:tracePt t="99726" x="1803400" y="5473700"/>
          <p14:tracePt t="99743" x="1854200" y="5486400"/>
          <p14:tracePt t="99761" x="1873250" y="5518150"/>
          <p14:tracePt t="99776" x="1885950" y="5549900"/>
          <p14:tracePt t="99793" x="1885950" y="5575300"/>
          <p14:tracePt t="99810" x="1873250" y="5588000"/>
          <p14:tracePt t="99859" x="1873250" y="5568950"/>
          <p14:tracePt t="99876" x="1917700" y="5480050"/>
          <p14:tracePt t="99895" x="2146300" y="5264150"/>
          <p14:tracePt t="99909" x="2362200" y="4997450"/>
          <p14:tracePt t="99926" x="2616200" y="4629150"/>
          <p14:tracePt t="99943" x="2940050" y="4171950"/>
          <p14:tracePt t="99959" x="3340100" y="3810000"/>
          <p14:tracePt t="99976" x="3727450" y="3517900"/>
          <p14:tracePt t="99993" x="4019550" y="3276600"/>
          <p14:tracePt t="100009" x="4292600" y="3086100"/>
          <p14:tracePt t="100027" x="4559300" y="2908300"/>
          <p14:tracePt t="100043" x="4800600" y="2730500"/>
          <p14:tracePt t="100045" x="4895850" y="2654300"/>
          <p14:tracePt t="100060" x="4959350" y="2578100"/>
          <p14:tracePt t="100078" x="5041900" y="2419350"/>
          <p14:tracePt t="100093" x="5048250" y="2362200"/>
          <p14:tracePt t="100109" x="5048250" y="2330450"/>
          <p14:tracePt t="100126" x="5048250" y="2305050"/>
          <p14:tracePt t="100145" x="5054600" y="2292350"/>
          <p14:tracePt t="100159" x="5060950" y="2273300"/>
          <p14:tracePt t="100176" x="5073650" y="2260600"/>
          <p14:tracePt t="100193" x="5073650" y="2241550"/>
          <p14:tracePt t="100209" x="5073650" y="2222500"/>
          <p14:tracePt t="100226" x="5080000" y="2197100"/>
          <p14:tracePt t="100243" x="5099050" y="2159000"/>
          <p14:tracePt t="100262" x="5149850" y="2082800"/>
          <p14:tracePt t="100276" x="5175250" y="2051050"/>
          <p14:tracePt t="100293" x="5226050" y="1949450"/>
          <p14:tracePt t="100309" x="5245100" y="1905000"/>
          <p14:tracePt t="100328" x="5270500" y="1879600"/>
          <p14:tracePt t="100343" x="5302250" y="1866900"/>
          <p14:tracePt t="100359" x="5321300" y="1841500"/>
          <p14:tracePt t="100376" x="5340350" y="1816100"/>
          <p14:tracePt t="100395" x="5353050" y="1797050"/>
          <p14:tracePt t="100409" x="5365750" y="1778000"/>
          <p14:tracePt t="100426" x="5365750" y="1771650"/>
          <p14:tracePt t="100459" x="5378450" y="1765300"/>
          <p14:tracePt t="100476" x="5384800" y="1758950"/>
          <p14:tracePt t="100509" x="5384800" y="1778000"/>
          <p14:tracePt t="100526" x="5384800" y="1803400"/>
          <p14:tracePt t="100544" x="5397500" y="1822450"/>
          <p14:tracePt t="100559" x="5403850" y="1835150"/>
          <p14:tracePt t="100578" x="5410200" y="1854200"/>
          <p14:tracePt t="100592" x="5410200" y="1860550"/>
          <p14:tracePt t="100610" x="5410200" y="1873250"/>
          <p14:tracePt t="100626" x="5410200" y="1879600"/>
          <p14:tracePt t="100644" x="5410200" y="1885950"/>
          <p14:tracePt t="100789" x="5410200" y="1879600"/>
          <p14:tracePt t="100813" x="5410200" y="1873250"/>
          <p14:tracePt t="100826" x="5403850" y="1873250"/>
          <p14:tracePt t="100843" x="5403850" y="1866900"/>
          <p14:tracePt t="100894" x="5397500" y="1860550"/>
          <p14:tracePt t="100909" x="5397500" y="1854200"/>
          <p14:tracePt t="100926" x="5391150" y="1854200"/>
          <p14:tracePt t="101153" x="5397500" y="1854200"/>
          <p14:tracePt t="101157" x="5416550" y="1854200"/>
          <p14:tracePt t="101176" x="5454650" y="1854200"/>
          <p14:tracePt t="101193" x="5486400" y="1854200"/>
          <p14:tracePt t="101210" x="5511800" y="1854200"/>
          <p14:tracePt t="101226" x="5518150" y="1854200"/>
          <p14:tracePt t="101247" x="5530850" y="1847850"/>
          <p14:tracePt t="101260" x="5556250" y="1841500"/>
          <p14:tracePt t="101276" x="5568950" y="1835150"/>
          <p14:tracePt t="101279" x="5581650" y="1835150"/>
          <p14:tracePt t="101294" x="5600700" y="1828800"/>
          <p14:tracePt t="101313" x="5619750" y="1822450"/>
          <p14:tracePt t="101327" x="5638800" y="1822450"/>
          <p14:tracePt t="101343" x="5638800" y="1816100"/>
          <p14:tracePt t="101359" x="5645150" y="1816100"/>
          <p14:tracePt t="101376" x="5645150" y="1809750"/>
          <p14:tracePt t="101565" x="5664200" y="1809750"/>
          <p14:tracePt t="101579" x="5689600" y="1809750"/>
          <p14:tracePt t="101584" x="5715000" y="1809750"/>
          <p14:tracePt t="101593" x="5746750" y="1809750"/>
          <p14:tracePt t="101610" x="5816600" y="1809750"/>
          <p14:tracePt t="101626" x="5899150" y="1797050"/>
          <p14:tracePt t="101644" x="5962650" y="1797050"/>
          <p14:tracePt t="101659" x="5988050" y="1797050"/>
          <p14:tracePt t="101676" x="5994400" y="1797050"/>
          <p14:tracePt t="101757" x="5994400" y="1784350"/>
          <p14:tracePt t="101768" x="6000750" y="1752600"/>
          <p14:tracePt t="101776" x="6013450" y="1727200"/>
          <p14:tracePt t="101793" x="6019800" y="1663700"/>
          <p14:tracePt t="101809" x="6026150" y="1593850"/>
          <p14:tracePt t="101827" x="6026150" y="1536700"/>
          <p14:tracePt t="101843" x="6019800" y="1479550"/>
          <p14:tracePt t="101859" x="5975350" y="1435100"/>
          <p14:tracePt t="101876" x="5949950" y="1422400"/>
          <p14:tracePt t="101909" x="5943600" y="1422400"/>
          <p14:tracePt t="101997" x="5943600" y="1416050"/>
          <p14:tracePt t="102005" x="5937250" y="1416050"/>
          <p14:tracePt t="102015" x="5918200" y="1416050"/>
          <p14:tracePt t="102026" x="5899150" y="1416050"/>
          <p14:tracePt t="102043" x="5873750" y="1416050"/>
          <p14:tracePt t="102060" x="5848350" y="1416050"/>
          <p14:tracePt t="102079" x="5816600" y="1409700"/>
          <p14:tracePt t="102093" x="5772150" y="1403350"/>
          <p14:tracePt t="102109" x="5727700" y="1384300"/>
          <p14:tracePt t="102126" x="5689600" y="1384300"/>
          <p14:tracePt t="102143" x="5664200" y="1371600"/>
          <p14:tracePt t="102159" x="5638800" y="1365250"/>
          <p14:tracePt t="102176" x="5619750" y="1352550"/>
          <p14:tracePt t="102193" x="5594350" y="1339850"/>
          <p14:tracePt t="102209" x="5562600" y="1320800"/>
          <p14:tracePt t="102226" x="5537200" y="1301750"/>
          <p14:tracePt t="102243" x="5518150" y="1282700"/>
          <p14:tracePt t="102261" x="5499100" y="1257300"/>
          <p14:tracePt t="102278" x="5473700" y="1212850"/>
          <p14:tracePt t="102293" x="5461000" y="1193800"/>
          <p14:tracePt t="102309" x="5461000" y="1181100"/>
          <p14:tracePt t="102328" x="5454650" y="1162050"/>
          <p14:tracePt t="102343" x="5454650" y="1130300"/>
          <p14:tracePt t="102359" x="5467350" y="1098550"/>
          <p14:tracePt t="102376" x="5492750" y="1066800"/>
          <p14:tracePt t="102393" x="5518150" y="1041400"/>
          <p14:tracePt t="102409" x="5556250" y="1022350"/>
          <p14:tracePt t="102426" x="5594350" y="1003300"/>
          <p14:tracePt t="102443" x="5632450" y="984250"/>
          <p14:tracePt t="102459" x="5676900" y="971550"/>
          <p14:tracePt t="102476" x="5708650" y="965200"/>
          <p14:tracePt t="102493" x="5759450" y="965200"/>
          <p14:tracePt t="102511" x="5803900" y="965200"/>
          <p14:tracePt t="102526" x="5861050" y="965200"/>
          <p14:tracePt t="102543" x="5911850" y="971550"/>
          <p14:tracePt t="102559" x="5949950" y="984250"/>
          <p14:tracePt t="102577" x="5956300" y="984250"/>
          <p14:tracePt t="102593" x="5969000" y="996950"/>
          <p14:tracePt t="102609" x="5975350" y="1009650"/>
          <p14:tracePt t="102626" x="5981700" y="1022350"/>
          <p14:tracePt t="102644" x="5988050" y="1035050"/>
          <p14:tracePt t="102659" x="5994400" y="1047750"/>
          <p14:tracePt t="102676" x="6007100" y="1073150"/>
          <p14:tracePt t="102678" x="6013450" y="1085850"/>
          <p14:tracePt t="102693" x="6019800" y="1104900"/>
          <p14:tracePt t="102709" x="6038850" y="1123950"/>
          <p14:tracePt t="102726" x="6045200" y="1149350"/>
          <p14:tracePt t="102743" x="6045200" y="1181100"/>
          <p14:tracePt t="102761" x="6045200" y="1212850"/>
          <p14:tracePt t="102776" x="6045200" y="1257300"/>
          <p14:tracePt t="102793" x="6013450" y="1295400"/>
          <p14:tracePt t="102809" x="5981700" y="1339850"/>
          <p14:tracePt t="102828" x="5924550" y="1377950"/>
          <p14:tracePt t="102843" x="5842000" y="1416050"/>
          <p14:tracePt t="102859" x="5753100" y="1454150"/>
          <p14:tracePt t="102877" x="5670550" y="1492250"/>
          <p14:tracePt t="102895" x="5568950" y="1543050"/>
          <p14:tracePt t="102909" x="5505450" y="1549400"/>
          <p14:tracePt t="102926" x="5448300" y="1555750"/>
          <p14:tracePt t="102943" x="5416550" y="1555750"/>
          <p14:tracePt t="102959" x="5384800" y="1562100"/>
          <p14:tracePt t="102976" x="5365750" y="1562100"/>
          <p14:tracePt t="102993" x="5346700" y="1562100"/>
          <p14:tracePt t="103012" x="5321300" y="1549400"/>
          <p14:tracePt t="103027" x="5295900" y="1530350"/>
          <p14:tracePt t="103043" x="5264150" y="1517650"/>
          <p14:tracePt t="103044" x="5257800" y="1517650"/>
          <p14:tracePt t="103059" x="5245100" y="1504950"/>
          <p14:tracePt t="103125" x="5245100" y="1498600"/>
          <p14:tracePt t="103146" x="5245100" y="1492250"/>
          <p14:tracePt t="103159" x="5245100" y="1485900"/>
          <p14:tracePt t="103176" x="5251450" y="1485900"/>
          <p14:tracePt t="103193" x="5270500" y="1460500"/>
          <p14:tracePt t="103212" x="5283200" y="1435100"/>
          <p14:tracePt t="103226" x="5314950" y="1416050"/>
          <p14:tracePt t="103243" x="5340350" y="1397000"/>
          <p14:tracePt t="103261" x="5372100" y="1384300"/>
          <p14:tracePt t="103267" x="5391150" y="1377950"/>
          <p14:tracePt t="103276" x="5410200" y="1377950"/>
          <p14:tracePt t="103293" x="5467350" y="1371600"/>
          <p14:tracePt t="103310" x="5530850" y="1371600"/>
          <p14:tracePt t="103327" x="5613400" y="1371600"/>
          <p14:tracePt t="103343" x="5695950" y="1377950"/>
          <p14:tracePt t="103359" x="5772150" y="1384300"/>
          <p14:tracePt t="103376" x="5835650" y="1390650"/>
          <p14:tracePt t="103393" x="5899150" y="1416050"/>
          <p14:tracePt t="103409" x="5943600" y="1428750"/>
          <p14:tracePt t="103426" x="5981700" y="1428750"/>
          <p14:tracePt t="103443" x="6000750" y="1435100"/>
          <p14:tracePt t="103459" x="6013450" y="1441450"/>
          <p14:tracePt t="103493" x="6038850" y="1466850"/>
          <p14:tracePt t="103509" x="6051550" y="1485900"/>
          <p14:tracePt t="103526" x="6064250" y="1504950"/>
          <p14:tracePt t="103545" x="6070600" y="1543050"/>
          <p14:tracePt t="103559" x="6096000" y="1587500"/>
          <p14:tracePt t="103580" x="6108700" y="1631950"/>
          <p14:tracePt t="103593" x="6121400" y="1657350"/>
          <p14:tracePt t="103609" x="6127750" y="1657350"/>
          <p14:tracePt t="103719" x="6127750" y="1651000"/>
          <p14:tracePt t="103726" x="6115050" y="1625600"/>
          <p14:tracePt t="103734" x="6102350" y="1606550"/>
          <p14:tracePt t="103743" x="6083300" y="1587500"/>
          <p14:tracePt t="103760" x="6045200" y="1549400"/>
          <p14:tracePt t="103779" x="5994400" y="1524000"/>
          <p14:tracePt t="103793" x="5930900" y="1492250"/>
          <p14:tracePt t="103810" x="5848350" y="1466850"/>
          <p14:tracePt t="103829" x="5791200" y="1428750"/>
          <p14:tracePt t="103843" x="5702300" y="1409700"/>
          <p14:tracePt t="103860" x="5645150" y="1409700"/>
          <p14:tracePt t="103862" x="5619750" y="1416050"/>
          <p14:tracePt t="103876" x="5600700" y="1422400"/>
          <p14:tracePt t="103894" x="5543550" y="1428750"/>
          <p14:tracePt t="103910" x="5492750" y="1447800"/>
          <p14:tracePt t="103926" x="5441950" y="1473200"/>
          <p14:tracePt t="103943" x="5403850" y="1498600"/>
          <p14:tracePt t="103959" x="5359400" y="1530350"/>
          <p14:tracePt t="103976" x="5308600" y="1574800"/>
          <p14:tracePt t="103993" x="5251450" y="1606550"/>
          <p14:tracePt t="104013" x="5219700" y="1638300"/>
          <p14:tracePt t="104026" x="5194300" y="1657350"/>
          <p14:tracePt t="104043" x="5181600" y="1663700"/>
          <p14:tracePt t="104060" x="5181600" y="1670050"/>
          <p14:tracePt t="104093" x="5181600" y="1651000"/>
          <p14:tracePt t="104109" x="5200650" y="1631950"/>
          <p14:tracePt t="104126" x="5270500" y="1574800"/>
          <p14:tracePt t="104146" x="5397500" y="1530350"/>
          <p14:tracePt t="104159" x="5568950" y="1492250"/>
          <p14:tracePt t="104176" x="5778500" y="1485900"/>
          <p14:tracePt t="104193" x="5911850" y="1485900"/>
          <p14:tracePt t="104209" x="5943600" y="1498600"/>
          <p14:tracePt t="104226" x="5943600" y="1517650"/>
          <p14:tracePt t="104243" x="5924550" y="1587500"/>
          <p14:tracePt t="104259" x="5861050" y="1701800"/>
          <p14:tracePt t="104266" x="5803900" y="1790700"/>
          <p14:tracePt t="104276" x="5708650" y="1911350"/>
          <p14:tracePt t="104295" x="5327650" y="2400300"/>
          <p14:tracePt t="104310" x="4991100" y="2825750"/>
          <p14:tracePt t="104328" x="4572000" y="3232150"/>
          <p14:tracePt t="104343" x="4171950" y="3638550"/>
          <p14:tracePt t="104363" x="3797300" y="3981450"/>
          <p14:tracePt t="104376" x="3435350" y="4318000"/>
          <p14:tracePt t="104396" x="3098800" y="4635500"/>
          <p14:tracePt t="104409" x="2825750" y="4902200"/>
          <p14:tracePt t="104426" x="2584450" y="5130800"/>
          <p14:tracePt t="104443" x="2355850" y="5302250"/>
          <p14:tracePt t="104459" x="2146300" y="5429250"/>
          <p14:tracePt t="104462" x="2070100" y="5480050"/>
          <p14:tracePt t="104476" x="2012950" y="5518150"/>
          <p14:tracePt t="104481" x="1974850" y="5562600"/>
          <p14:tracePt t="104493" x="1905000" y="5632450"/>
          <p14:tracePt t="104509" x="1860550" y="5683250"/>
          <p14:tracePt t="104535" x="1790700" y="5746750"/>
          <p14:tracePt t="104544" x="1778000" y="5753100"/>
          <p14:tracePt t="104559" x="1752600" y="5765800"/>
          <p14:tracePt t="104578" x="1727200" y="5772150"/>
          <p14:tracePt t="104593" x="1708150" y="5772150"/>
          <p14:tracePt t="104609" x="1689100" y="5772150"/>
          <p14:tracePt t="104626" x="1644650" y="5765800"/>
          <p14:tracePt t="104645" x="1555750" y="5765800"/>
          <p14:tracePt t="104660" x="1524000" y="5765800"/>
          <p14:tracePt t="104676" x="1473200" y="5765800"/>
          <p14:tracePt t="104693" x="1466850" y="5765800"/>
          <p14:tracePt t="104743" x="1466850" y="5753100"/>
          <p14:tracePt t="104762" x="1473200" y="5746750"/>
          <p14:tracePt t="104776" x="1479550" y="5740400"/>
          <p14:tracePt t="104793" x="1485900" y="5727700"/>
          <p14:tracePt t="104809" x="1485900" y="5715000"/>
          <p14:tracePt t="104828" x="1485900" y="5708650"/>
          <p14:tracePt t="104843" x="1485900" y="5689600"/>
          <p14:tracePt t="104859" x="1485900" y="5670550"/>
          <p14:tracePt t="104876" x="1485900" y="5664200"/>
          <p14:tracePt t="104895" x="1485900" y="5651500"/>
          <p14:tracePt t="104909" x="1485900" y="5645150"/>
          <p14:tracePt t="104926" x="1485900" y="5632450"/>
          <p14:tracePt t="104998" x="1479550" y="5632450"/>
          <p14:tracePt t="105005" x="1473200" y="5632450"/>
          <p14:tracePt t="105017" x="1466850" y="5632450"/>
          <p14:tracePt t="105059" x="1460500" y="5632450"/>
          <p14:tracePt t="105078" x="1460500" y="5626100"/>
          <p14:tracePt t="105118" x="1460500" y="5607050"/>
          <p14:tracePt t="105126" x="1460500" y="5600700"/>
          <p14:tracePt t="105145" x="1460500" y="5568950"/>
          <p14:tracePt t="105160" x="1460500" y="5549900"/>
          <p14:tracePt t="105176" x="1460500" y="5543550"/>
          <p14:tracePt t="105193" x="1466850" y="5537200"/>
          <p14:tracePt t="105209" x="1473200" y="5518150"/>
          <p14:tracePt t="105229" x="1492250" y="5492750"/>
          <p14:tracePt t="105243" x="1504950" y="5454650"/>
          <p14:tracePt t="105264" x="1530350" y="5410200"/>
          <p14:tracePt t="105278" x="1549400" y="5397500"/>
          <p14:tracePt t="105293" x="1562100" y="5384800"/>
          <p14:tracePt t="105343" x="1581150" y="5384800"/>
          <p14:tracePt t="105360" x="1606550" y="5384800"/>
          <p14:tracePt t="105376" x="1644650" y="5384800"/>
          <p14:tracePt t="105396" x="1676400" y="5384800"/>
          <p14:tracePt t="105409" x="1701800" y="5384800"/>
          <p14:tracePt t="105426" x="1733550" y="5403850"/>
          <p14:tracePt t="105443" x="1752600" y="5422900"/>
          <p14:tracePt t="105460" x="1765300" y="5448300"/>
          <p14:tracePt t="105476" x="1765300" y="5467350"/>
          <p14:tracePt t="105493" x="1765300" y="5492750"/>
          <p14:tracePt t="105509" x="1765300" y="5505450"/>
          <p14:tracePt t="105530" x="1771650" y="5530850"/>
          <p14:tracePt t="105543" x="1778000" y="5556250"/>
          <p14:tracePt t="105560" x="1784350" y="5568950"/>
          <p14:tracePt t="105579" x="1784350" y="5575300"/>
          <p14:tracePt t="105644" x="1784350" y="5581650"/>
          <p14:tracePt t="105686" x="1784350" y="5588000"/>
          <p14:tracePt t="105769" x="1784350" y="5575300"/>
          <p14:tracePt t="105773" x="1784350" y="5556250"/>
          <p14:tracePt t="105793" x="1784350" y="5530850"/>
          <p14:tracePt t="105810" x="1765300" y="5499100"/>
          <p14:tracePt t="105828" x="1752600" y="5480050"/>
          <p14:tracePt t="105843" x="1727200" y="5467350"/>
          <p14:tracePt t="105859" x="1701800" y="5448300"/>
          <p14:tracePt t="105876" x="1676400" y="5435600"/>
          <p14:tracePt t="105894" x="1644650" y="5422900"/>
          <p14:tracePt t="105910" x="1625600" y="5422900"/>
          <p14:tracePt t="105926" x="1606550" y="5416550"/>
          <p14:tracePt t="105943" x="1568450" y="5410200"/>
          <p14:tracePt t="105960" x="1536700" y="5403850"/>
          <p14:tracePt t="105976" x="1498600" y="5403850"/>
          <p14:tracePt t="105993" x="1473200" y="5397500"/>
          <p14:tracePt t="106009" x="1460500" y="5397500"/>
          <p14:tracePt t="106026" x="1447800" y="5403850"/>
          <p14:tracePt t="106043" x="1435100" y="5410200"/>
          <p14:tracePt t="106060" x="1428750" y="5416550"/>
          <p14:tracePt t="106078" x="1403350" y="5454650"/>
          <p14:tracePt t="106093" x="1397000" y="5473700"/>
          <p14:tracePt t="106109" x="1384300" y="5505450"/>
          <p14:tracePt t="106126" x="1365250" y="5543550"/>
          <p14:tracePt t="106146" x="1352550" y="5575300"/>
          <p14:tracePt t="106159" x="1346200" y="5594350"/>
          <p14:tracePt t="106176" x="1346200" y="5613400"/>
          <p14:tracePt t="106193" x="1339850" y="5619750"/>
          <p14:tracePt t="106277" x="1346200" y="5619750"/>
          <p14:tracePt t="106286" x="1352550" y="5619750"/>
          <p14:tracePt t="106293" x="1358900" y="5619750"/>
          <p14:tracePt t="106311" x="1365250" y="5600700"/>
          <p14:tracePt t="106329" x="1377950" y="5568950"/>
          <p14:tracePt t="106343" x="1403350" y="5543550"/>
          <p14:tracePt t="106359" x="1428750" y="5505450"/>
          <p14:tracePt t="106376" x="1454150" y="5480050"/>
          <p14:tracePt t="106395" x="1498600" y="5461000"/>
          <p14:tracePt t="106410" x="1536700" y="5441950"/>
          <p14:tracePt t="106426" x="1574800" y="5435600"/>
          <p14:tracePt t="106443" x="1606550" y="5429250"/>
          <p14:tracePt t="106460" x="1638300" y="5422900"/>
          <p14:tracePt t="106461" x="1663700" y="5422900"/>
          <p14:tracePt t="106476" x="1682750" y="5422900"/>
          <p14:tracePt t="106479" x="1701800" y="5422900"/>
          <p14:tracePt t="106493" x="1752600" y="5422900"/>
          <p14:tracePt t="106509" x="1790700" y="5422900"/>
          <p14:tracePt t="106527" x="1803400" y="5448300"/>
          <p14:tracePt t="106543" x="1809750" y="5486400"/>
          <p14:tracePt t="106559" x="1809750" y="5511800"/>
          <p14:tracePt t="106578" x="1809750" y="5537200"/>
          <p14:tracePt t="106593" x="1809750" y="5556250"/>
          <p14:tracePt t="106609" x="1809750" y="5568950"/>
          <p14:tracePt t="106742" x="1803400" y="5568950"/>
          <p14:tracePt t="106771" x="1797050" y="5568950"/>
          <p14:tracePt t="107530" x="1797050" y="5562600"/>
          <p14:tracePt t="107535" x="1797050" y="5556250"/>
          <p14:tracePt t="107549" x="1797050" y="5549900"/>
          <p14:tracePt t="107559" x="1797050" y="5543550"/>
          <p14:tracePt t="107580" x="1790700" y="5518150"/>
          <p14:tracePt t="107593" x="1790700" y="5499100"/>
          <p14:tracePt t="107610" x="1790700" y="5492750"/>
          <p14:tracePt t="108030" x="1803400" y="5480050"/>
          <p14:tracePt t="108038" x="1816100" y="5461000"/>
          <p14:tracePt t="108046" x="1828800" y="5454650"/>
          <p14:tracePt t="108059" x="1847850" y="5441950"/>
          <p14:tracePt t="108079" x="1911350" y="5410200"/>
          <p14:tracePt t="108093" x="1949450" y="5397500"/>
          <p14:tracePt t="108110" x="1974850" y="5384800"/>
          <p14:tracePt t="108126" x="2006600" y="5378450"/>
          <p14:tracePt t="108145" x="2044700" y="5359400"/>
          <p14:tracePt t="108160" x="2070100" y="5353050"/>
          <p14:tracePt t="108176" x="2101850" y="5346700"/>
          <p14:tracePt t="108193" x="2127250" y="5346700"/>
          <p14:tracePt t="108209" x="2146300" y="5346700"/>
          <p14:tracePt t="108226" x="2165350" y="5346700"/>
          <p14:tracePt t="108243" x="2190750" y="5346700"/>
          <p14:tracePt t="108245" x="2209800" y="5346700"/>
          <p14:tracePt t="108260" x="2241550" y="5346700"/>
          <p14:tracePt t="108279" x="2336800" y="5346700"/>
          <p14:tracePt t="108293" x="2406650" y="5346700"/>
          <p14:tracePt t="108309" x="2451100" y="5346700"/>
          <p14:tracePt t="108329" x="2482850" y="5346700"/>
          <p14:tracePt t="108343" x="2508250" y="5353050"/>
          <p14:tracePt t="108360" x="2533650" y="5353050"/>
          <p14:tracePt t="108376" x="2571750" y="5365750"/>
          <p14:tracePt t="108395" x="2597150" y="5378450"/>
          <p14:tracePt t="108410" x="2628900" y="5391150"/>
          <p14:tracePt t="108426" x="2654300" y="5403850"/>
          <p14:tracePt t="108443" x="2686050" y="5422900"/>
          <p14:tracePt t="108459" x="2717800" y="5441950"/>
          <p14:tracePt t="108476" x="2749550" y="5454650"/>
          <p14:tracePt t="108493" x="2787650" y="5473700"/>
          <p14:tracePt t="108511" x="2794000" y="5486400"/>
          <p14:tracePt t="108532" x="2800350" y="5505450"/>
          <p14:tracePt t="108543" x="2806700" y="5505450"/>
          <p14:tracePt t="108645" x="2800350" y="5511800"/>
          <p14:tracePt t="108654" x="2794000" y="5511800"/>
          <p14:tracePt t="108661" x="2787650" y="5518150"/>
          <p14:tracePt t="108676" x="2781300" y="5524500"/>
          <p14:tracePt t="108693" x="2724150" y="5549900"/>
          <p14:tracePt t="108709" x="2673350" y="5581650"/>
          <p14:tracePt t="108726" x="2616200" y="5607050"/>
          <p14:tracePt t="108746" x="2584450" y="5619750"/>
          <p14:tracePt t="108759" x="2571750" y="5619750"/>
          <p14:tracePt t="108776" x="2571750" y="5626100"/>
          <p14:tracePt t="108793" x="2559050" y="5638800"/>
          <p14:tracePt t="108809" x="2533650" y="5651500"/>
          <p14:tracePt t="108829" x="2514600" y="5664200"/>
          <p14:tracePt t="108843" x="2489200" y="5670550"/>
          <p14:tracePt t="108860" x="2463800" y="5676900"/>
          <p14:tracePt t="108876" x="2451100" y="5689600"/>
          <p14:tracePt t="108877" x="2444750" y="5689600"/>
          <p14:tracePt t="108895" x="2419350" y="5702300"/>
          <p14:tracePt t="108909" x="2393950" y="5715000"/>
          <p14:tracePt t="108926" x="2381250" y="5727700"/>
          <p14:tracePt t="108943" x="2374900" y="5727700"/>
          <p14:tracePt t="108960" x="2362200" y="5734050"/>
          <p14:tracePt t="108976" x="2349500" y="5734050"/>
          <p14:tracePt t="108993" x="2336800" y="5740400"/>
          <p14:tracePt t="109009" x="2311400" y="5753100"/>
          <p14:tracePt t="109029" x="2279650" y="5765800"/>
          <p14:tracePt t="109043" x="2247900" y="5765800"/>
          <p14:tracePt t="109059" x="2209800" y="5765800"/>
          <p14:tracePt t="109061" x="2197100" y="5765800"/>
          <p14:tracePt t="109078" x="2165350" y="5765800"/>
          <p14:tracePt t="109093" x="2133600" y="5765800"/>
          <p14:tracePt t="109109" x="2095500" y="5765800"/>
          <p14:tracePt t="109126" x="2070100" y="5765800"/>
          <p14:tracePt t="109144" x="2051050" y="5765800"/>
          <p14:tracePt t="109160" x="2044700" y="5759450"/>
          <p14:tracePt t="109177" x="2032000" y="5740400"/>
          <p14:tracePt t="109193" x="2032000" y="5727700"/>
          <p14:tracePt t="109209" x="2012950" y="5708650"/>
          <p14:tracePt t="109226" x="2006600" y="5702300"/>
          <p14:tracePt t="109243" x="2000250" y="5695950"/>
          <p14:tracePt t="109263" x="2000250" y="5689600"/>
          <p14:tracePt t="109276" x="2000250" y="5683250"/>
          <p14:tracePt t="109293" x="1993900" y="5664200"/>
          <p14:tracePt t="109311" x="1993900" y="5645150"/>
          <p14:tracePt t="109328" x="1993900" y="5626100"/>
          <p14:tracePt t="109343" x="2006600" y="5607050"/>
          <p14:tracePt t="109359" x="2032000" y="5594350"/>
          <p14:tracePt t="109376" x="2063750" y="5581650"/>
          <p14:tracePt t="109396" x="2095500" y="5575300"/>
          <p14:tracePt t="109410" x="2120900" y="5562600"/>
          <p14:tracePt t="109426" x="2146300" y="5562600"/>
          <p14:tracePt t="109443" x="2171700" y="5562600"/>
          <p14:tracePt t="109460" x="2190750" y="5562600"/>
          <p14:tracePt t="109476" x="2222500" y="5562600"/>
          <p14:tracePt t="109478" x="2228850" y="5562600"/>
          <p14:tracePt t="109496" x="2241550" y="5568950"/>
          <p14:tracePt t="109511" x="2241550" y="5575300"/>
          <p14:tracePt t="109526" x="2247900" y="5581650"/>
          <p14:tracePt t="109543" x="2254250" y="5600700"/>
          <p14:tracePt t="109560" x="2254250" y="5619750"/>
          <p14:tracePt t="109578" x="2260600" y="5632450"/>
          <p14:tracePt t="109595" x="2266950" y="5638800"/>
          <p14:tracePt t="109610" x="2266950" y="5651500"/>
          <p14:tracePt t="109626" x="2266950" y="5683250"/>
          <p14:tracePt t="109645" x="2266950" y="5708650"/>
          <p14:tracePt t="109660" x="2266950" y="5727700"/>
          <p14:tracePt t="109676" x="2260600" y="5746750"/>
          <p14:tracePt t="109693" x="2254250" y="5759450"/>
          <p14:tracePt t="109709" x="2241550" y="5765800"/>
          <p14:tracePt t="109726" x="2222500" y="5778500"/>
          <p14:tracePt t="109743" x="2203450" y="5791200"/>
          <p14:tracePt t="109760" x="2178050" y="5797550"/>
          <p14:tracePt t="109780" x="2159000" y="5797550"/>
          <p14:tracePt t="109793" x="2133600" y="5797550"/>
          <p14:tracePt t="109809" x="2127250" y="5797550"/>
          <p14:tracePt t="109828" x="2108200" y="5797550"/>
          <p14:tracePt t="109846" x="2082800" y="5797550"/>
          <p14:tracePt t="109860" x="2076450" y="5797550"/>
          <p14:tracePt t="109876" x="2063750" y="5784850"/>
          <p14:tracePt t="109878" x="2051050" y="5772150"/>
          <p14:tracePt t="109894" x="2032000" y="5746750"/>
          <p14:tracePt t="109909" x="2019300" y="5721350"/>
          <p14:tracePt t="109926" x="2006600" y="5702300"/>
          <p14:tracePt t="109943" x="2000250" y="5683250"/>
          <p14:tracePt t="109960" x="2000250" y="5670550"/>
          <p14:tracePt t="109976" x="2000250" y="5638800"/>
          <p14:tracePt t="109993" x="2000250" y="5632450"/>
          <p14:tracePt t="110012" x="2012950" y="5613400"/>
          <p14:tracePt t="110026" x="2025650" y="5594350"/>
          <p14:tracePt t="110043" x="2044700" y="5588000"/>
          <p14:tracePt t="110059" x="2063750" y="5588000"/>
          <p14:tracePt t="110080" x="2114550" y="5581650"/>
          <p14:tracePt t="110093" x="2165350" y="5581650"/>
          <p14:tracePt t="110109" x="2203450" y="5575300"/>
          <p14:tracePt t="110126" x="2241550" y="5575300"/>
          <p14:tracePt t="110145" x="2266950" y="5588000"/>
          <p14:tracePt t="110159" x="2298700" y="5607050"/>
          <p14:tracePt t="110176" x="2330450" y="5613400"/>
          <p14:tracePt t="110193" x="2349500" y="5619750"/>
          <p14:tracePt t="110209" x="2374900" y="5632450"/>
          <p14:tracePt t="110226" x="2381250" y="5632450"/>
          <p14:tracePt t="110246" x="2387600" y="5632450"/>
          <p14:tracePt t="110259" x="2387600" y="5638800"/>
          <p14:tracePt t="110276" x="2393950" y="5651500"/>
          <p14:tracePt t="110294" x="2406650" y="5676900"/>
          <p14:tracePt t="110310" x="2406650" y="5695950"/>
          <p14:tracePt t="110328" x="2406650" y="5715000"/>
          <p14:tracePt t="110343" x="2400300" y="5740400"/>
          <p14:tracePt t="110360" x="2387600" y="5772150"/>
          <p14:tracePt t="110376" x="2355850" y="5797550"/>
          <p14:tracePt t="110394" x="2324100" y="5810250"/>
          <p14:tracePt t="110410" x="2292350" y="5816600"/>
          <p14:tracePt t="110426" x="2247900" y="5822950"/>
          <p14:tracePt t="110443" x="2209800" y="5822950"/>
          <p14:tracePt t="110459" x="2184400" y="5822950"/>
          <p14:tracePt t="110461" x="2178050" y="5822950"/>
          <p14:tracePt t="110476" x="2171700" y="5822950"/>
          <p14:tracePt t="110493" x="2159000" y="5816600"/>
          <p14:tracePt t="110510" x="2139950" y="5797550"/>
          <p14:tracePt t="110527" x="2114550" y="5778500"/>
          <p14:tracePt t="110543" x="2095500" y="5765800"/>
          <p14:tracePt t="110559" x="2076450" y="5753100"/>
          <p14:tracePt t="110579" x="2063750" y="5727700"/>
          <p14:tracePt t="110593" x="2057400" y="5702300"/>
          <p14:tracePt t="110610" x="2044700" y="5670550"/>
          <p14:tracePt t="110626" x="2032000" y="5651500"/>
          <p14:tracePt t="110643" x="2032000" y="5626100"/>
          <p14:tracePt t="110659" x="2032000" y="5607050"/>
          <p14:tracePt t="110676" x="2051050" y="5581650"/>
          <p14:tracePt t="110678" x="2070100" y="5568950"/>
          <p14:tracePt t="110693" x="2127250" y="5556250"/>
          <p14:tracePt t="110709" x="2216150" y="5543550"/>
          <p14:tracePt t="110726" x="2311400" y="5537200"/>
          <p14:tracePt t="110743" x="2381250" y="5537200"/>
          <p14:tracePt t="110761" x="2432050" y="5562600"/>
          <p14:tracePt t="110776" x="2463800" y="5607050"/>
          <p14:tracePt t="110793" x="2463800" y="5651500"/>
          <p14:tracePt t="110811" x="2457450" y="5695950"/>
          <p14:tracePt t="110828" x="2419350" y="5721350"/>
          <p14:tracePt t="110843" x="2400300" y="5740400"/>
          <p14:tracePt t="110859" x="2374900" y="5734050"/>
          <p14:tracePt t="110861" x="2368550" y="5727700"/>
          <p14:tracePt t="110876" x="2368550" y="5721350"/>
          <p14:tracePt t="110895" x="2387600" y="5626100"/>
          <p14:tracePt t="110909" x="2489200" y="5518150"/>
          <p14:tracePt t="110926" x="2654300" y="5346700"/>
          <p14:tracePt t="110943" x="2914650" y="5086350"/>
          <p14:tracePt t="110959" x="3333750" y="4787900"/>
          <p14:tracePt t="110976" x="3873500" y="4502150"/>
          <p14:tracePt t="110993" x="4419600" y="4229100"/>
          <p14:tracePt t="111010" x="4972050" y="3949700"/>
          <p14:tracePt t="111026" x="5403850" y="3733800"/>
          <p14:tracePt t="111044" x="5765800" y="3549650"/>
          <p14:tracePt t="111060" x="6051550" y="3371850"/>
          <p14:tracePt t="111079" x="6369050" y="3143250"/>
          <p14:tracePt t="111093" x="6426200" y="3003550"/>
          <p14:tracePt t="111110" x="6426200" y="2921000"/>
          <p14:tracePt t="111126" x="6426200" y="2870200"/>
          <p14:tracePt t="111146" x="6426200" y="2832100"/>
          <p14:tracePt t="111160" x="6426200" y="2819400"/>
          <p14:tracePt t="111176" x="6451600" y="2787650"/>
          <p14:tracePt t="111193" x="6464300" y="2762250"/>
          <p14:tracePt t="111210" x="6496050" y="2743200"/>
          <p14:tracePt t="111226" x="6521450" y="2717800"/>
          <p14:tracePt t="111243" x="6584950" y="2673350"/>
          <p14:tracePt t="111260" x="6654800" y="2578100"/>
          <p14:tracePt t="111277" x="6762750" y="2406650"/>
          <p14:tracePt t="111293" x="6826250" y="2336800"/>
          <p14:tracePt t="111309" x="6870700" y="2324100"/>
          <p14:tracePt t="111329" x="6902450" y="2317750"/>
          <p14:tracePt t="111343" x="6908800" y="2317750"/>
          <p14:tracePt t="111360" x="6915150" y="2311400"/>
          <p14:tracePt t="111376" x="6927850" y="2298700"/>
          <p14:tracePt t="111393" x="6934200" y="2286000"/>
          <p14:tracePt t="111410" x="6940550" y="2273300"/>
          <p14:tracePt t="111426" x="6940550" y="2266950"/>
          <p14:tracePt t="111443" x="6921500" y="2247900"/>
          <p14:tracePt t="111460" x="6908800" y="2209800"/>
          <p14:tracePt t="111476" x="6896100" y="2152650"/>
          <p14:tracePt t="111493" x="6896100" y="2082800"/>
          <p14:tracePt t="111512" x="6896100" y="2051050"/>
          <p14:tracePt t="111526" x="6902450" y="2038350"/>
          <p14:tracePt t="111543" x="6902450" y="2032000"/>
          <p14:tracePt t="111559" x="6902450" y="2025650"/>
          <p14:tracePt t="111579" x="6902450" y="2019300"/>
          <p14:tracePt t="111629" x="6902450" y="2038350"/>
          <p14:tracePt t="111646" x="6883400" y="2044700"/>
          <p14:tracePt t="111660" x="6858000" y="2063750"/>
          <p14:tracePt t="111676" x="6807200" y="2063750"/>
          <p14:tracePt t="111693" x="6743700" y="2063750"/>
          <p14:tracePt t="111709" x="6680200" y="2063750"/>
          <p14:tracePt t="111726" x="6623050" y="2063750"/>
          <p14:tracePt t="111743" x="6565900" y="2063750"/>
          <p14:tracePt t="111760" x="6515100" y="2051050"/>
          <p14:tracePt t="111777" x="6464300" y="2019300"/>
          <p14:tracePt t="111794" x="6419850" y="1974850"/>
          <p14:tracePt t="111809" x="6375400" y="1917700"/>
          <p14:tracePt t="111828" x="6343650" y="1866900"/>
          <p14:tracePt t="111843" x="6324600" y="1809750"/>
          <p14:tracePt t="111860" x="6305550" y="1714500"/>
          <p14:tracePt t="111876" x="6305550" y="1676400"/>
          <p14:tracePt t="111893" x="6318250" y="1606550"/>
          <p14:tracePt t="111910" x="6343650" y="1574800"/>
          <p14:tracePt t="111926" x="6375400" y="1555750"/>
          <p14:tracePt t="111943" x="6394450" y="1536700"/>
          <p14:tracePt t="111959" x="6426200" y="1524000"/>
          <p14:tracePt t="111976" x="6451600" y="1511300"/>
          <p14:tracePt t="111993" x="6502400" y="1504950"/>
          <p14:tracePt t="112009" x="6534150" y="1492250"/>
          <p14:tracePt t="112028" x="6559550" y="1479550"/>
          <p14:tracePt t="112043" x="6584950" y="1435100"/>
          <p14:tracePt t="112060" x="6604000" y="1384300"/>
          <p14:tracePt t="112078" x="6616700" y="1346200"/>
          <p14:tracePt t="112093" x="6623050" y="1320800"/>
          <p14:tracePt t="112109" x="6623050" y="1295400"/>
          <p14:tracePt t="112126" x="6623050" y="1282700"/>
          <p14:tracePt t="112145" x="6623050" y="1270000"/>
          <p14:tracePt t="112176" x="6616700" y="1270000"/>
          <p14:tracePt t="112193" x="6604000" y="1270000"/>
          <p14:tracePt t="112210" x="6591300" y="1270000"/>
          <p14:tracePt t="112226" x="6578600" y="1270000"/>
          <p14:tracePt t="112243" x="6546850" y="1270000"/>
          <p14:tracePt t="112260" x="6502400" y="1270000"/>
          <p14:tracePt t="112276" x="6451600" y="1270000"/>
          <p14:tracePt t="112293" x="6407150" y="1270000"/>
          <p14:tracePt t="112309" x="6400800" y="1263650"/>
          <p14:tracePt t="112343" x="6388100" y="1250950"/>
          <p14:tracePt t="112360" x="6388100" y="1244600"/>
          <p14:tracePt t="112376" x="6388100" y="1238250"/>
          <p14:tracePt t="112394" x="6388100" y="1212850"/>
          <p14:tracePt t="112410" x="6400800" y="1174750"/>
          <p14:tracePt t="112426" x="6426200" y="1130300"/>
          <p14:tracePt t="112443" x="6457950" y="1092200"/>
          <p14:tracePt t="112459" x="6489700" y="1066800"/>
          <p14:tracePt t="112476" x="6534150" y="1047750"/>
          <p14:tracePt t="112493" x="6597650" y="1028700"/>
          <p14:tracePt t="112510" x="6635750" y="1028700"/>
          <p14:tracePt t="112526" x="6661150" y="1028700"/>
          <p14:tracePt t="112544" x="6711950" y="1028700"/>
          <p14:tracePt t="112560" x="6762750" y="1035050"/>
          <p14:tracePt t="112579" x="6807200" y="1060450"/>
          <p14:tracePt t="112593" x="6845300" y="1092200"/>
          <p14:tracePt t="112609" x="6870700" y="1123950"/>
          <p14:tracePt t="112626" x="6902450" y="1149350"/>
          <p14:tracePt t="112645" x="6908800" y="1155700"/>
          <p14:tracePt t="112660" x="6915150" y="1162050"/>
          <p14:tracePt t="112676" x="6915150" y="1187450"/>
          <p14:tracePt t="112693" x="6896100" y="1231900"/>
          <p14:tracePt t="112709" x="6870700" y="1257300"/>
          <p14:tracePt t="112726" x="6838950" y="1289050"/>
          <p14:tracePt t="112743" x="6781800" y="1308100"/>
          <p14:tracePt t="112760" x="6711950" y="1314450"/>
          <p14:tracePt t="112780" x="6597650" y="1314450"/>
          <p14:tracePt t="112793" x="6502400" y="1314450"/>
          <p14:tracePt t="112810" x="6426200" y="1282700"/>
          <p14:tracePt t="112828" x="6388100" y="1257300"/>
          <p14:tracePt t="112843" x="6356350" y="1219200"/>
          <p14:tracePt t="112859" x="6350000" y="1174750"/>
          <p14:tracePt t="112862" x="6350000" y="1149350"/>
          <p14:tracePt t="112877" x="6350000" y="1111250"/>
          <p14:tracePt t="112895" x="6381750" y="1035050"/>
          <p14:tracePt t="112909" x="6432550" y="1022350"/>
          <p14:tracePt t="112926" x="6508750" y="1022350"/>
          <p14:tracePt t="112943" x="6597650" y="1035050"/>
          <p14:tracePt t="112960" x="6661150" y="1073150"/>
          <p14:tracePt t="112976" x="6705600" y="1149350"/>
          <p14:tracePt t="112993" x="6731000" y="1270000"/>
          <p14:tracePt t="113011" x="6731000" y="1403350"/>
          <p14:tracePt t="113026" x="6686550" y="1543050"/>
          <p14:tracePt t="113028" x="6667500" y="1593850"/>
          <p14:tracePt t="113043" x="6654800" y="1638300"/>
          <p14:tracePt t="113060" x="6629400" y="1714500"/>
          <p14:tracePt t="113078" x="6584950" y="1778000"/>
          <p14:tracePt t="113096" x="6565900" y="1803400"/>
          <p14:tracePt t="113109" x="6546850" y="1803400"/>
          <p14:tracePt t="113126" x="6540500" y="1803400"/>
          <p14:tracePt t="113145" x="6515100" y="1803400"/>
          <p14:tracePt t="113159" x="6483350" y="1771650"/>
          <p14:tracePt t="113176" x="6464300" y="1758950"/>
          <p14:tracePt t="113193" x="6445250" y="1746250"/>
          <p14:tracePt t="113226" x="6438900" y="1739900"/>
          <p14:tracePt t="113247" x="6413500" y="1733550"/>
          <p14:tracePt t="113261" x="6343650" y="1714500"/>
          <p14:tracePt t="113277" x="6292850" y="1714500"/>
          <p14:tracePt t="113294" x="6267450" y="1708150"/>
          <p14:tracePt t="113310" x="6254750" y="1701800"/>
          <p14:tracePt t="113329" x="6248400" y="1682750"/>
          <p14:tracePt t="113343" x="6242050" y="1638300"/>
          <p14:tracePt t="113359" x="6229350" y="1587500"/>
          <p14:tracePt t="113376" x="6223000" y="1543050"/>
          <p14:tracePt t="113393" x="6229350" y="1498600"/>
          <p14:tracePt t="113409" x="6267450" y="1454150"/>
          <p14:tracePt t="113426" x="6311900" y="1416050"/>
          <p14:tracePt t="113443" x="6369050" y="1390650"/>
          <p14:tracePt t="113460" x="6432550" y="1371600"/>
          <p14:tracePt t="113461" x="6464300" y="1358900"/>
          <p14:tracePt t="113477" x="6546850" y="1358900"/>
          <p14:tracePt t="113493" x="6654800" y="1352550"/>
          <p14:tracePt t="113510" x="6737350" y="1371600"/>
          <p14:tracePt t="113527" x="6826250" y="1403350"/>
          <p14:tracePt t="113543" x="6864350" y="1441450"/>
          <p14:tracePt t="113560" x="6877050" y="1473200"/>
          <p14:tracePt t="113578" x="6915150" y="1543050"/>
          <p14:tracePt t="113593" x="6934200" y="1612900"/>
          <p14:tracePt t="113609" x="6946900" y="1682750"/>
          <p14:tracePt t="113626" x="6946900" y="1746250"/>
          <p14:tracePt t="113643" x="6921500" y="1822450"/>
          <p14:tracePt t="113659" x="6902450" y="1898650"/>
          <p14:tracePt t="113676" x="6858000" y="1974850"/>
          <p14:tracePt t="113693" x="6781800" y="2114550"/>
          <p14:tracePt t="113710" x="6737350" y="2190750"/>
          <p14:tracePt t="113726" x="6686550" y="2254250"/>
          <p14:tracePt t="113743" x="6610350" y="2298700"/>
          <p14:tracePt t="113763" x="6534150" y="2336800"/>
          <p14:tracePt t="113779" x="6451600" y="2336800"/>
          <p14:tracePt t="113782" x="6419850" y="2336800"/>
          <p14:tracePt t="113793" x="6394450" y="2324100"/>
          <p14:tracePt t="113810" x="6343650" y="2324100"/>
          <p14:tracePt t="113829" x="6292850" y="2273300"/>
          <p14:tracePt t="113843" x="6235700" y="2197100"/>
          <p14:tracePt t="113859" x="6178550" y="2114550"/>
          <p14:tracePt t="113876" x="6134100" y="2000250"/>
          <p14:tracePt t="113878" x="6115050" y="1949450"/>
          <p14:tracePt t="113894" x="6102350" y="1873250"/>
          <p14:tracePt t="113910" x="6115050" y="1797050"/>
          <p14:tracePt t="113926" x="6140450" y="1720850"/>
          <p14:tracePt t="113943" x="6178550" y="1657350"/>
          <p14:tracePt t="113959" x="6267450" y="1606550"/>
          <p14:tracePt t="113976" x="6350000" y="1549400"/>
          <p14:tracePt t="113996" x="6445250" y="1504950"/>
          <p14:tracePt t="114009" x="6521450" y="1473200"/>
          <p14:tracePt t="114026" x="6597650" y="1454150"/>
          <p14:tracePt t="114044" x="6654800" y="1441450"/>
          <p14:tracePt t="114060" x="6686550" y="1435100"/>
          <p14:tracePt t="114079" x="6699250" y="1435100"/>
          <p14:tracePt t="114093" x="6705600" y="1435100"/>
          <p14:tracePt t="114111" x="6705600" y="1447800"/>
          <p14:tracePt t="114126" x="6718300" y="1517650"/>
          <p14:tracePt t="114146" x="6756400" y="1663700"/>
          <p14:tracePt t="114160" x="6794500" y="1822450"/>
          <p14:tracePt t="114176" x="6794500" y="1962150"/>
          <p14:tracePt t="114193" x="6769100" y="2089150"/>
          <p14:tracePt t="114209" x="6737350" y="2178050"/>
          <p14:tracePt t="114226" x="6711950" y="2222500"/>
          <p14:tracePt t="114243" x="6680200" y="2241550"/>
          <p14:tracePt t="114260" x="6635750" y="2241550"/>
          <p14:tracePt t="114267" x="6616700" y="2241550"/>
          <p14:tracePt t="114280" x="6546850" y="2216150"/>
          <p14:tracePt t="114293" x="6483350" y="2171700"/>
          <p14:tracePt t="114309" x="6419850" y="2127250"/>
          <p14:tracePt t="114328" x="6375400" y="2089150"/>
          <p14:tracePt t="114343" x="6375400" y="2070100"/>
          <p14:tracePt t="114359" x="6369050" y="2057400"/>
          <p14:tracePt t="114376" x="6369050" y="2051050"/>
          <p14:tracePt t="114393" x="6413500" y="2051050"/>
          <p14:tracePt t="114410" x="6489700" y="2070100"/>
          <p14:tracePt t="114426" x="6546850" y="2076450"/>
          <p14:tracePt t="114443" x="6591300" y="2089150"/>
          <p14:tracePt t="114460" x="6610350" y="2089150"/>
          <p14:tracePt t="114476" x="6616700" y="2082800"/>
          <p14:tracePt t="114493" x="6610350" y="2063750"/>
          <p14:tracePt t="114512" x="6597650" y="2051050"/>
          <p14:tracePt t="114527" x="6597650" y="2038350"/>
          <p14:tracePt t="114543" x="6604000" y="2019300"/>
          <p14:tracePt t="114560" x="6648450" y="1987550"/>
          <p14:tracePt t="114578" x="6711950" y="1962150"/>
          <p14:tracePt t="114593" x="6781800" y="1936750"/>
          <p14:tracePt t="114610" x="6845300" y="1898650"/>
          <p14:tracePt t="114626" x="6896100" y="1866900"/>
          <p14:tracePt t="114643" x="6946900" y="1835150"/>
          <p14:tracePt t="114659" x="6978650" y="1797050"/>
          <p14:tracePt t="114677" x="6985000" y="1778000"/>
          <p14:tracePt t="114678" x="6991350" y="1771650"/>
          <p14:tracePt t="114693" x="6997700" y="1765300"/>
          <p14:tracePt t="114726" x="7004050" y="1765300"/>
          <p14:tracePt t="114759" x="7010400" y="1765300"/>
          <p14:tracePt t="114806" x="7016750" y="1771650"/>
          <p14:tracePt t="114831" x="7023100" y="1771650"/>
          <p14:tracePt t="115207" x="7023100" y="1765300"/>
          <p14:tracePt t="115214" x="7042150" y="1765300"/>
          <p14:tracePt t="115226" x="7073900" y="1758950"/>
          <p14:tracePt t="115243" x="7162800" y="1758950"/>
          <p14:tracePt t="115263" x="7366000" y="1758950"/>
          <p14:tracePt t="115269" x="7442200" y="1758950"/>
          <p14:tracePt t="115293" x="7645400" y="1746250"/>
          <p14:tracePt t="115309" x="7702550" y="1746250"/>
          <p14:tracePt t="115330" x="7715250" y="1746250"/>
          <p14:tracePt t="115382" x="7708900" y="1746250"/>
          <p14:tracePt t="115393" x="7708900" y="1739900"/>
          <p14:tracePt t="115410" x="7696200" y="1739900"/>
          <p14:tracePt t="115426" x="7670800" y="1739900"/>
          <p14:tracePt t="115443" x="7626350" y="1739900"/>
          <p14:tracePt t="115459" x="7512050" y="1739900"/>
          <p14:tracePt t="115461" x="7454900" y="1739900"/>
          <p14:tracePt t="115476" x="7391400" y="1739900"/>
          <p14:tracePt t="115478" x="7334250" y="1739900"/>
          <p14:tracePt t="115493" x="7232650" y="1739900"/>
          <p14:tracePt t="115510" x="7162800" y="1733550"/>
          <p14:tracePt t="115529" x="7099300" y="1733550"/>
          <p14:tracePt t="115543" x="7080250" y="1733550"/>
          <p14:tracePt t="115593" x="7092950" y="1733550"/>
          <p14:tracePt t="115610" x="7112000" y="1733550"/>
          <p14:tracePt t="115626" x="7143750" y="1733550"/>
          <p14:tracePt t="115645" x="7213600" y="1733550"/>
          <p14:tracePt t="115660" x="7308850" y="1739900"/>
          <p14:tracePt t="115677" x="7429500" y="1739900"/>
          <p14:tracePt t="115693" x="7562850" y="1739900"/>
          <p14:tracePt t="115710" x="7594600" y="1739900"/>
          <p14:tracePt t="115726" x="7600950" y="1739900"/>
          <p14:tracePt t="115743" x="7594600" y="1739900"/>
          <p14:tracePt t="115760" x="7575550" y="1739900"/>
          <p14:tracePt t="115777" x="7531100" y="1752600"/>
          <p14:tracePt t="115793" x="7448550" y="1758950"/>
          <p14:tracePt t="115810" x="7346950" y="1758950"/>
          <p14:tracePt t="115828" x="7239000" y="1758950"/>
          <p14:tracePt t="115843" x="7118350" y="1765300"/>
          <p14:tracePt t="115860" x="7048500" y="1765300"/>
          <p14:tracePt t="115876" x="7042150" y="1765300"/>
          <p14:tracePt t="115878" x="7048500" y="1765300"/>
          <p14:tracePt t="115895" x="7073900" y="1758950"/>
          <p14:tracePt t="115910" x="7143750" y="1746250"/>
          <p14:tracePt t="115926" x="7264400" y="1746250"/>
          <p14:tracePt t="115943" x="7404100" y="1739900"/>
          <p14:tracePt t="115960" x="7556500" y="1739900"/>
          <p14:tracePt t="115976" x="7670800" y="1739900"/>
          <p14:tracePt t="115993" x="7702550" y="1739900"/>
          <p14:tracePt t="116026" x="7702550" y="1733550"/>
          <p14:tracePt t="116043" x="7689850" y="1733550"/>
          <p14:tracePt t="116060" x="7645400" y="1733550"/>
          <p14:tracePt t="116078" x="7467600" y="1790700"/>
          <p14:tracePt t="116093" x="7283450" y="1885950"/>
          <p14:tracePt t="116109" x="7042150" y="2095500"/>
          <p14:tracePt t="116126" x="6705600" y="2413000"/>
          <p14:tracePt t="116145" x="6318250" y="2838450"/>
          <p14:tracePt t="116159" x="5956300" y="3308350"/>
          <p14:tracePt t="116176" x="5600700" y="3803650"/>
          <p14:tracePt t="116193" x="5181600" y="4235450"/>
          <p14:tracePt t="116210" x="4724400" y="4629150"/>
          <p14:tracePt t="116226" x="4267200" y="4965700"/>
          <p14:tracePt t="116246" x="3816350" y="5232400"/>
          <p14:tracePt t="116262" x="3308350" y="5524500"/>
          <p14:tracePt t="116276" x="3194050" y="5556250"/>
          <p14:tracePt t="116293" x="3067050" y="5556250"/>
          <p14:tracePt t="116310" x="3054350" y="5537200"/>
          <p14:tracePt t="116421" x="3028950" y="5543550"/>
          <p14:tracePt t="116429" x="2940050" y="5575300"/>
          <p14:tracePt t="116443" x="2832100" y="5607050"/>
          <p14:tracePt t="116460" x="2590800" y="5632450"/>
          <p14:tracePt t="116476" x="2317750" y="5645150"/>
          <p14:tracePt t="116493" x="1943100" y="5670550"/>
          <p14:tracePt t="116511" x="1689100" y="5702300"/>
          <p14:tracePt t="116527" x="1524000" y="5746750"/>
          <p14:tracePt t="116543" x="1409700" y="5784850"/>
          <p14:tracePt t="116559" x="1327150" y="5822950"/>
          <p14:tracePt t="116578" x="1231900" y="5861050"/>
          <p14:tracePt t="116593" x="1162050" y="5880100"/>
          <p14:tracePt t="116609" x="1123950" y="5886450"/>
          <p14:tracePt t="116626" x="1085850" y="5886450"/>
          <p14:tracePt t="116644" x="1035050" y="5886450"/>
          <p14:tracePt t="116659" x="927100" y="5892800"/>
          <p14:tracePt t="116676" x="806450" y="5911850"/>
          <p14:tracePt t="116693" x="647700" y="5962650"/>
          <p14:tracePt t="116709" x="571500" y="6000750"/>
          <p14:tracePt t="116726" x="546100" y="6007100"/>
          <p14:tracePt t="116743" x="533400" y="6007100"/>
          <p14:tracePt t="116762" x="514350" y="6007100"/>
          <p14:tracePt t="116776" x="508000" y="6007100"/>
          <p14:tracePt t="116809" x="508000" y="6013450"/>
          <p14:tracePt t="116828" x="482600" y="6019800"/>
          <p14:tracePt t="116843" x="463550" y="6019800"/>
          <p14:tracePt t="116860" x="444500" y="6019800"/>
          <p14:tracePt t="116876" x="431800" y="6019800"/>
          <p14:tracePt t="116895" x="368300" y="6000750"/>
          <p14:tracePt t="116910" x="342900" y="5994400"/>
          <p14:tracePt t="116926" x="336550" y="5988050"/>
          <p14:tracePt t="116943" x="336550" y="5981700"/>
          <p14:tracePt t="116959" x="342900" y="5962650"/>
          <p14:tracePt t="116976" x="361950" y="5943600"/>
          <p14:tracePt t="116993" x="361950" y="5911850"/>
          <p14:tracePt t="117012" x="361950" y="5880100"/>
          <p14:tracePt t="117026" x="361950" y="5848350"/>
          <p14:tracePt t="117043" x="361950" y="5829300"/>
          <p14:tracePt t="117060" x="368300" y="5816600"/>
          <p14:tracePt t="117079" x="381000" y="5791200"/>
          <p14:tracePt t="117094" x="387350" y="5778500"/>
          <p14:tracePt t="117126" x="393700" y="5778500"/>
          <p14:tracePt t="117146" x="400050" y="5778500"/>
          <p14:tracePt t="117160" x="444500" y="5778500"/>
          <p14:tracePt t="117176" x="501650" y="5772150"/>
          <p14:tracePt t="117193" x="590550" y="5772150"/>
          <p14:tracePt t="117210" x="685800" y="5778500"/>
          <p14:tracePt t="117226" x="774700" y="5778500"/>
          <p14:tracePt t="117243" x="882650" y="5778500"/>
          <p14:tracePt t="117259" x="996950" y="5784850"/>
          <p14:tracePt t="117266" x="1054100" y="5784850"/>
          <p14:tracePt t="117277" x="1174750" y="5772150"/>
          <p14:tracePt t="117293" x="1270000" y="5753100"/>
          <p14:tracePt t="117311" x="1352550" y="5753100"/>
          <p14:tracePt t="117329" x="1428750" y="5753100"/>
          <p14:tracePt t="117343" x="1511300" y="5746750"/>
          <p14:tracePt t="117359" x="1593850" y="5753100"/>
          <p14:tracePt t="117376" x="1676400" y="5746750"/>
          <p14:tracePt t="117393" x="1758950" y="5746750"/>
          <p14:tracePt t="117410" x="1841500" y="5746750"/>
          <p14:tracePt t="117426" x="1917700" y="5746750"/>
          <p14:tracePt t="117443" x="2006600" y="5746750"/>
          <p14:tracePt t="117460" x="2120900" y="5746750"/>
          <p14:tracePt t="117476" x="2235200" y="5746750"/>
          <p14:tracePt t="117478" x="2292350" y="5746750"/>
          <p14:tracePt t="117493" x="2374900" y="5746750"/>
          <p14:tracePt t="117513" x="2438400" y="5759450"/>
          <p14:tracePt t="117526" x="2470150" y="5765800"/>
          <p14:tracePt t="117543" x="2489200" y="5772150"/>
          <p14:tracePt t="117562" x="2495550" y="5784850"/>
          <p14:tracePt t="117579" x="2508250" y="5797550"/>
          <p14:tracePt t="117593" x="2527300" y="5835650"/>
          <p14:tracePt t="117610" x="2552700" y="5873750"/>
          <p14:tracePt t="117626" x="2590800" y="5924550"/>
          <p14:tracePt t="117645" x="2603500" y="5962650"/>
          <p14:tracePt t="117660" x="2616200" y="6000750"/>
          <p14:tracePt t="117676" x="2635250" y="6057900"/>
          <p14:tracePt t="117693" x="2660650" y="6146800"/>
          <p14:tracePt t="117709" x="2673350" y="6203950"/>
          <p14:tracePt t="117726" x="2679700" y="6261100"/>
          <p14:tracePt t="117743" x="2679700" y="6305550"/>
          <p14:tracePt t="117748" x="2679700" y="6330950"/>
          <p14:tracePt t="117760" x="2673350" y="6356350"/>
          <p14:tracePt t="117776" x="2641600" y="6407150"/>
          <p14:tracePt t="117793" x="2609850" y="6470650"/>
          <p14:tracePt t="117810" x="2552700" y="6540500"/>
          <p14:tracePt t="117829" x="2482850" y="6597650"/>
          <p14:tracePt t="117942" x="1517650" y="6584950"/>
          <p14:tracePt t="117958" x="1428750" y="6553200"/>
          <p14:tracePt t="117967" x="1308100" y="6508750"/>
          <p14:tracePt t="117977" x="1244600" y="6489700"/>
          <p14:tracePt t="117993" x="1117600" y="6445250"/>
          <p14:tracePt t="118012" x="990600" y="6388100"/>
          <p14:tracePt t="118029" x="850900" y="6330950"/>
          <p14:tracePt t="118043" x="749300" y="6254750"/>
          <p14:tracePt t="118060" x="698500" y="6165850"/>
          <p14:tracePt t="118062" x="679450" y="6096000"/>
          <p14:tracePt t="118078" x="692150" y="5969000"/>
          <p14:tracePt t="118093" x="717550" y="5835650"/>
          <p14:tracePt t="118110" x="762000" y="5715000"/>
          <p14:tracePt t="118126" x="838200" y="5638800"/>
          <p14:tracePt t="118144" x="958850" y="5581650"/>
          <p14:tracePt t="118160" x="1117600" y="5537200"/>
          <p14:tracePt t="118176" x="1365250" y="5524500"/>
          <p14:tracePt t="118193" x="1619250" y="5518150"/>
          <p14:tracePt t="118210" x="1847850" y="5575300"/>
          <p14:tracePt t="118226" x="2038350" y="5645150"/>
          <p14:tracePt t="118243" x="2203450" y="5734050"/>
          <p14:tracePt t="118263" x="2381250" y="5880100"/>
          <p14:tracePt t="118270" x="2400300" y="5918200"/>
          <p14:tracePt t="118278" x="2406650" y="5949950"/>
          <p14:tracePt t="118293" x="2393950" y="6013450"/>
          <p14:tracePt t="118310" x="2355850" y="6096000"/>
          <p14:tracePt t="118329" x="2247900" y="6172200"/>
          <p14:tracePt t="118343" x="2095500" y="6242050"/>
          <p14:tracePt t="118360" x="1930400" y="6286500"/>
          <p14:tracePt t="118376" x="1771650" y="6324600"/>
          <p14:tracePt t="118393" x="1612900" y="6324600"/>
          <p14:tracePt t="118410" x="1454150" y="6318250"/>
          <p14:tracePt t="118426" x="1282700" y="6318250"/>
          <p14:tracePt t="118443" x="1117600" y="6318250"/>
          <p14:tracePt t="118459" x="984250" y="6305550"/>
          <p14:tracePt t="118476" x="889000" y="6292850"/>
          <p14:tracePt t="118496" x="812800" y="6248400"/>
          <p14:tracePt t="118510" x="787400" y="6184900"/>
          <p14:tracePt t="118527" x="774700" y="6096000"/>
          <p14:tracePt t="118543" x="768350" y="5994400"/>
          <p14:tracePt t="118560" x="800100" y="5899150"/>
          <p14:tracePt t="118578" x="831850" y="5797550"/>
          <p14:tracePt t="118593" x="889000" y="5715000"/>
          <p14:tracePt t="118610" x="984250" y="5676900"/>
          <p14:tracePt t="118626" x="1136650" y="5670550"/>
          <p14:tracePt t="118644" x="1352550" y="5664200"/>
          <p14:tracePt t="118659" x="1555750" y="5683250"/>
          <p14:tracePt t="118676" x="1765300" y="5778500"/>
          <p14:tracePt t="118693" x="2044700" y="5994400"/>
          <p14:tracePt t="118710" x="2197100" y="6178550"/>
          <p14:tracePt t="118726" x="2292350" y="6324600"/>
          <p14:tracePt t="118743" x="2298700" y="6369050"/>
          <p14:tracePt t="118763" x="2279650" y="6375400"/>
          <p14:tracePt t="118779" x="2254250" y="6356350"/>
          <p14:tracePt t="118782" x="2241550" y="6330950"/>
          <p14:tracePt t="118793" x="2235200" y="6299200"/>
          <p14:tracePt t="118810" x="2286000" y="6165850"/>
          <p14:tracePt t="118829" x="2470150" y="5981700"/>
          <p14:tracePt t="118843" x="2743200" y="5727700"/>
          <p14:tracePt t="118860" x="3168650" y="5378450"/>
          <p14:tracePt t="118863" x="3422650" y="5187950"/>
          <p14:tracePt t="118876" x="3721100" y="4984750"/>
          <p14:tracePt t="118895" x="4616450" y="4432300"/>
          <p14:tracePt t="118910" x="5162550" y="4095750"/>
          <p14:tracePt t="118926" x="5734050" y="3771900"/>
          <p14:tracePt t="118943" x="6229350" y="3479800"/>
          <p14:tracePt t="118959" x="6559550" y="3219450"/>
          <p14:tracePt t="118976" x="6788150" y="3028950"/>
          <p14:tracePt t="118993" x="6934200" y="2844800"/>
          <p14:tracePt t="119012" x="7042150" y="2692400"/>
          <p14:tracePt t="119026" x="7131050" y="2590800"/>
          <p14:tracePt t="119043" x="7239000" y="2527300"/>
          <p14:tracePt t="119060" x="7315200" y="2482850"/>
          <p14:tracePt t="119078" x="7410450" y="2425700"/>
          <p14:tracePt t="119094" x="7493000" y="2374900"/>
          <p14:tracePt t="119110" x="7594600" y="2324100"/>
          <p14:tracePt t="119126" x="7683500" y="2279650"/>
          <p14:tracePt t="119147" x="7734300" y="2254250"/>
          <p14:tracePt t="119160" x="7804150" y="2216150"/>
          <p14:tracePt t="119177" x="7899400" y="2152650"/>
          <p14:tracePt t="119193" x="8013700" y="2082800"/>
          <p14:tracePt t="119210" x="8096250" y="2025650"/>
          <p14:tracePt t="119226" x="8128000" y="2000250"/>
          <p14:tracePt t="119262" x="8083550" y="2025650"/>
          <p14:tracePt t="119276" x="8045450" y="2038350"/>
          <p14:tracePt t="119293" x="7969250" y="2057400"/>
          <p14:tracePt t="119310" x="7804150" y="2070100"/>
          <p14:tracePt t="119329" x="7677150" y="2038350"/>
          <p14:tracePt t="119343" x="7518400" y="1987550"/>
          <p14:tracePt t="119360" x="7423150" y="1924050"/>
          <p14:tracePt t="119376" x="7359650" y="1847850"/>
          <p14:tracePt t="119395" x="7308850" y="1765300"/>
          <p14:tracePt t="119410" x="7296150" y="1670050"/>
          <p14:tracePt t="119426" x="7315200" y="1581150"/>
          <p14:tracePt t="119443" x="7346950" y="1517650"/>
          <p14:tracePt t="119460" x="7397750" y="1473200"/>
          <p14:tracePt t="119461" x="7416800" y="1454150"/>
          <p14:tracePt t="119476" x="7435850" y="1435100"/>
          <p14:tracePt t="119493" x="7531100" y="1422400"/>
          <p14:tracePt t="119514" x="7607300" y="1428750"/>
          <p14:tracePt t="119531" x="7651750" y="1466850"/>
          <p14:tracePt t="119534" x="7670800" y="1492250"/>
          <p14:tracePt t="119543" x="7683500" y="1524000"/>
          <p14:tracePt t="119560" x="7702550" y="1625600"/>
          <p14:tracePt t="119578" x="7689850" y="1752600"/>
          <p14:tracePt t="119597" x="7670800" y="1873250"/>
          <p14:tracePt t="119610" x="7639050" y="1949450"/>
          <p14:tracePt t="119626" x="7588250" y="2006600"/>
          <p14:tracePt t="119645" x="7499350" y="2012950"/>
          <p14:tracePt t="119660" x="7410450" y="2019300"/>
          <p14:tracePt t="119676" x="7321550" y="1949450"/>
          <p14:tracePt t="119678" x="7283450" y="1905000"/>
          <p14:tracePt t="119693" x="7239000" y="1803400"/>
          <p14:tracePt t="119710" x="7207250" y="1682750"/>
          <p14:tracePt t="119726" x="7207250" y="1555750"/>
          <p14:tracePt t="119743" x="7245350" y="1479550"/>
          <p14:tracePt t="119763" x="7296150" y="1447800"/>
          <p14:tracePt t="119777" x="7372350" y="1441450"/>
          <p14:tracePt t="119793" x="7454900" y="1460500"/>
          <p14:tracePt t="119810" x="7499350" y="1517650"/>
          <p14:tracePt t="119829" x="7556500" y="1606550"/>
          <p14:tracePt t="119843" x="7581900" y="1708150"/>
          <p14:tracePt t="119860" x="7569200" y="1790700"/>
          <p14:tracePt t="119876" x="7537450" y="1860550"/>
          <p14:tracePt t="119878" x="7518400" y="1879600"/>
          <p14:tracePt t="119893" x="7454900" y="1905000"/>
          <p14:tracePt t="119910" x="7359650" y="1905000"/>
          <p14:tracePt t="119926" x="7258050" y="1905000"/>
          <p14:tracePt t="119943" x="7143750" y="1866900"/>
          <p14:tracePt t="119959" x="7067550" y="1803400"/>
          <p14:tracePt t="119976" x="7042150" y="1733550"/>
          <p14:tracePt t="119995" x="7054850" y="1644650"/>
          <p14:tracePt t="120010" x="7099300" y="1568450"/>
          <p14:tracePt t="120015" x="7131050" y="1543050"/>
          <p14:tracePt t="120026" x="7175500" y="1530350"/>
          <p14:tracePt t="120043" x="7283450" y="1536700"/>
          <p14:tracePt t="120060" x="7391400" y="1581150"/>
          <p14:tracePt t="120079" x="7499350" y="1689100"/>
          <p14:tracePt t="120093" x="7543800" y="1790700"/>
          <p14:tracePt t="120110" x="7575550" y="1911350"/>
          <p14:tracePt t="120126" x="7556500" y="1981200"/>
          <p14:tracePt t="120146" x="7505700" y="2032000"/>
          <p14:tracePt t="120160" x="7429500" y="2070100"/>
          <p14:tracePt t="120176" x="7346950" y="2082800"/>
          <p14:tracePt t="120193" x="7251700" y="2051050"/>
          <p14:tracePt t="120210" x="7150100" y="1987550"/>
          <p14:tracePt t="120226" x="7061200" y="1917700"/>
          <p14:tracePt t="120243" x="7004050" y="1860550"/>
          <p14:tracePt t="120260" x="6997700" y="1854200"/>
          <p14:tracePt t="120266" x="6997700" y="1847850"/>
          <p14:tracePt t="120277" x="6991350" y="1847850"/>
          <p14:tracePt t="120397" x="6985000" y="1847850"/>
          <p14:tracePt t="120749" x="6946900" y="1854200"/>
          <p14:tracePt t="120758" x="6877050" y="1898650"/>
          <p14:tracePt t="120771" x="6800850" y="1949450"/>
          <p14:tracePt t="120772" x="6737350" y="1993900"/>
          <p14:tracePt t="120793" x="6616700" y="2101850"/>
          <p14:tracePt t="120810" x="6464300" y="2184400"/>
          <p14:tracePt t="120828" x="6305550" y="2254250"/>
          <p14:tracePt t="120843" x="6127750" y="2311400"/>
          <p14:tracePt t="120860" x="5969000" y="2349500"/>
          <p14:tracePt t="120876" x="5835650" y="2387600"/>
          <p14:tracePt t="120878" x="5784850" y="2413000"/>
          <p14:tracePt t="120893" x="5695950" y="2444750"/>
          <p14:tracePt t="120910" x="5651500" y="2457450"/>
          <p14:tracePt t="120927" x="5607050" y="2470150"/>
          <p14:tracePt t="120943" x="5568950" y="2482850"/>
          <p14:tracePt t="120960" x="5530850" y="2495550"/>
          <p14:tracePt t="120976" x="5448300" y="2520950"/>
          <p14:tracePt t="120983" x="5397500" y="2527300"/>
          <p14:tracePt t="120993" x="5334000" y="2527300"/>
          <p14:tracePt t="121014" x="5213350" y="2527300"/>
          <p14:tracePt t="121028" x="5086350" y="2527300"/>
          <p14:tracePt t="121043" x="4991100" y="2527300"/>
          <p14:tracePt t="121060" x="4921250" y="2527300"/>
          <p14:tracePt t="121061" x="4883150" y="2533650"/>
          <p14:tracePt t="121079" x="4781550" y="2552700"/>
          <p14:tracePt t="121093" x="4635500" y="2603500"/>
          <p14:tracePt t="121110" x="4445000" y="2679700"/>
          <p14:tracePt t="121126" x="4191000" y="2781300"/>
          <p14:tracePt t="121146" x="3924300" y="2952750"/>
          <p14:tracePt t="121160" x="3632200" y="3175000"/>
          <p14:tracePt t="121176" x="3282950" y="3441700"/>
          <p14:tracePt t="121193" x="2901950" y="3733800"/>
          <p14:tracePt t="121210" x="2520950" y="4025900"/>
          <p14:tracePt t="121226" x="2146300" y="4292600"/>
          <p14:tracePt t="121243" x="1847850" y="4464050"/>
          <p14:tracePt t="121262" x="1606550" y="4597400"/>
          <p14:tracePt t="121276" x="1530350" y="4635500"/>
          <p14:tracePt t="121293" x="1301750" y="4775200"/>
          <p14:tracePt t="121310" x="1193800" y="4851400"/>
          <p14:tracePt t="121328" x="1123950" y="4933950"/>
          <p14:tracePt t="121343" x="1092200" y="5003800"/>
          <p14:tracePt t="121360" x="1079500" y="5041900"/>
          <p14:tracePt t="121376" x="1060450" y="5086350"/>
          <p14:tracePt t="121397" x="1028700" y="5181600"/>
          <p14:tracePt t="121410" x="990600" y="5283200"/>
          <p14:tracePt t="121426" x="971550" y="5365750"/>
          <p14:tracePt t="121443" x="984250" y="5429250"/>
          <p14:tracePt t="121460" x="996950" y="5448300"/>
          <p14:tracePt t="121476" x="1009650" y="5448300"/>
          <p14:tracePt t="121493" x="1016000" y="5454650"/>
          <p14:tracePt t="121512" x="1016000" y="5473700"/>
          <p14:tracePt t="121526" x="1009650" y="5518150"/>
          <p14:tracePt t="121544" x="990600" y="5568950"/>
          <p14:tracePt t="121560" x="984250" y="5588000"/>
          <p14:tracePt t="121610" x="977900" y="5594350"/>
          <p14:tracePt t="121626" x="965200" y="5626100"/>
          <p14:tracePt t="121643" x="933450" y="5657850"/>
          <p14:tracePt t="121660" x="927100" y="5695950"/>
          <p14:tracePt t="121676" x="914400" y="5708650"/>
          <p14:tracePt t="121678" x="914400" y="5715000"/>
          <p14:tracePt t="121693" x="901700" y="5721350"/>
          <p14:tracePt t="121726" x="895350" y="5727700"/>
          <p14:tracePt t="121744" x="882650" y="5727700"/>
          <p14:tracePt t="121762" x="863600" y="5727700"/>
          <p14:tracePt t="121780" x="857250" y="5734050"/>
          <p14:tracePt t="121793" x="844550" y="5734050"/>
          <p14:tracePt t="121810" x="819150" y="5734050"/>
          <p14:tracePt t="121829" x="800100" y="5727700"/>
          <p14:tracePt t="121843" x="793750" y="5715000"/>
          <p14:tracePt t="121860" x="781050" y="5708650"/>
          <p14:tracePt t="121861" x="774700" y="5708650"/>
          <p14:tracePt t="121876" x="768350" y="5708650"/>
          <p14:tracePt t="121893" x="742950" y="5715000"/>
          <p14:tracePt t="121910" x="717550" y="5721350"/>
          <p14:tracePt t="121926" x="685800" y="5721350"/>
          <p14:tracePt t="121943" x="635000" y="5721350"/>
          <p14:tracePt t="121959" x="603250" y="5721350"/>
          <p14:tracePt t="121976" x="577850" y="5721350"/>
          <p14:tracePt t="122725" x="571500" y="5721350"/>
          <p14:tracePt t="122733" x="565150" y="5727700"/>
          <p14:tracePt t="122743" x="552450" y="5727700"/>
          <p14:tracePt t="122763" x="527050" y="5740400"/>
          <p14:tracePt t="122776" x="501650" y="5746750"/>
          <p14:tracePt t="122793" x="438150" y="5746750"/>
          <p14:tracePt t="122811" x="355600" y="5746750"/>
          <p14:tracePt t="122829" x="260350" y="5746750"/>
          <p14:tracePt t="122833" x="222250" y="5746750"/>
          <p14:tracePt t="122843" x="190500" y="5746750"/>
          <p14:tracePt t="122860" x="152400" y="5746750"/>
          <p14:tracePt t="123064" x="146050" y="5746750"/>
          <p14:tracePt t="123092" x="139700" y="5746750"/>
          <p14:tracePt t="123102" x="139700" y="5753100"/>
          <p14:tracePt t="123151" x="127000" y="5753100"/>
          <p14:tracePt t="123157" x="114300" y="5753100"/>
          <p14:tracePt t="123166" x="101600" y="5753100"/>
          <p14:tracePt t="123176" x="88900" y="5753100"/>
          <p14:tracePt t="123193" x="82550" y="5753100"/>
          <p14:tracePt t="123243" x="76200" y="5753100"/>
          <p14:tracePt t="123263" x="76200" y="5740400"/>
          <p14:tracePt t="123279" x="76200" y="5727700"/>
          <p14:tracePt t="123293" x="76200" y="5695950"/>
          <p14:tracePt t="123310" x="88900" y="5657850"/>
          <p14:tracePt t="123328" x="107950" y="5613400"/>
          <p14:tracePt t="123343" x="120650" y="5568950"/>
          <p14:tracePt t="123360" x="127000" y="5537200"/>
          <p14:tracePt t="123376" x="127000" y="5524500"/>
          <p14:tracePt t="123501" x="133350" y="5524500"/>
          <p14:tracePt t="123515" x="139700" y="5518150"/>
          <p14:tracePt t="123523" x="146050" y="5518150"/>
          <p14:tracePt t="123528" x="165100" y="5518150"/>
          <p14:tracePt t="123543" x="222250" y="5518150"/>
          <p14:tracePt t="123560" x="304800" y="5518150"/>
          <p14:tracePt t="123579" x="393700" y="5480050"/>
          <p14:tracePt t="123593" x="495300" y="5473700"/>
          <p14:tracePt t="123609" x="590550" y="5473700"/>
          <p14:tracePt t="123627" x="666750" y="5473700"/>
          <p14:tracePt t="123644" x="742950" y="5467350"/>
          <p14:tracePt t="123660" x="838200" y="5467350"/>
          <p14:tracePt t="123676" x="920750" y="5467350"/>
          <p14:tracePt t="123678" x="958850" y="5467350"/>
          <p14:tracePt t="123693" x="1028700" y="5473700"/>
          <p14:tracePt t="123710" x="1092200" y="5480050"/>
          <p14:tracePt t="123726" x="1143000" y="5486400"/>
          <p14:tracePt t="123745" x="1200150" y="5499100"/>
          <p14:tracePt t="123762" x="1270000" y="5499100"/>
          <p14:tracePt t="123776" x="1346200" y="5499100"/>
          <p14:tracePt t="123793" x="1422400" y="5505450"/>
          <p14:tracePt t="123810" x="1504950" y="5511800"/>
          <p14:tracePt t="123828" x="1574800" y="5499100"/>
          <p14:tracePt t="123843" x="1644650" y="5499100"/>
          <p14:tracePt t="123860" x="1720850" y="5499100"/>
          <p14:tracePt t="123876" x="1797050" y="5499100"/>
          <p14:tracePt t="123878" x="1841500" y="5499100"/>
          <p14:tracePt t="123893" x="1885950" y="5499100"/>
          <p14:tracePt t="123910" x="2006600" y="5511800"/>
          <p14:tracePt t="123926" x="2082800" y="5518150"/>
          <p14:tracePt t="123943" x="2159000" y="5524500"/>
          <p14:tracePt t="123960" x="2241550" y="5518150"/>
          <p14:tracePt t="123976" x="2336800" y="5524500"/>
          <p14:tracePt t="123993" x="2438400" y="5537200"/>
          <p14:tracePt t="124010" x="2520950" y="5537200"/>
          <p14:tracePt t="124028" x="2635250" y="5549900"/>
          <p14:tracePt t="124043" x="2660650" y="5549900"/>
          <p14:tracePt t="124060" x="2705100" y="5549900"/>
          <p14:tracePt t="124061" x="2724150" y="5549900"/>
          <p14:tracePt t="124078" x="2749550" y="5549900"/>
          <p14:tracePt t="124093" x="2774950" y="5549900"/>
          <p14:tracePt t="124110" x="2787650" y="5549900"/>
          <p14:tracePt t="124126" x="2800350" y="5549900"/>
          <p14:tracePt t="124145" x="2825750" y="5549900"/>
          <p14:tracePt t="124160" x="2851150" y="5549900"/>
          <p14:tracePt t="124176" x="2876550" y="5549900"/>
          <p14:tracePt t="124193" x="2908300" y="5549900"/>
          <p14:tracePt t="124210" x="2933700" y="5549900"/>
          <p14:tracePt t="124226" x="2952750" y="5549900"/>
          <p14:tracePt t="124342" x="2952750" y="5562600"/>
          <p14:tracePt t="124349" x="2952750" y="5575300"/>
          <p14:tracePt t="124359" x="2952750" y="5594350"/>
          <p14:tracePt t="124376" x="2921000" y="5632450"/>
          <p14:tracePt t="124395" x="2895600" y="5683250"/>
          <p14:tracePt t="124410" x="2870200" y="5708650"/>
          <p14:tracePt t="124426" x="2844800" y="5734050"/>
          <p14:tracePt t="124443" x="2844800" y="5746750"/>
          <p14:tracePt t="124460" x="2838450" y="5753100"/>
          <p14:tracePt t="124520" x="2825750" y="5746750"/>
          <p14:tracePt t="124526" x="2813050" y="5746750"/>
          <p14:tracePt t="124543" x="2774950" y="5740400"/>
          <p14:tracePt t="124560" x="2724150" y="5740400"/>
          <p14:tracePt t="124578" x="2660650" y="5740400"/>
          <p14:tracePt t="124593" x="2590800" y="5746750"/>
          <p14:tracePt t="124610" x="2508250" y="5753100"/>
          <p14:tracePt t="124626" x="2393950" y="5753100"/>
          <p14:tracePt t="124646" x="2209800" y="5753100"/>
          <p14:tracePt t="124660" x="2159000" y="5753100"/>
          <p14:tracePt t="124676" x="2095500" y="5772150"/>
          <p14:tracePt t="124678" x="2044700" y="5772150"/>
          <p14:tracePt t="124693" x="1949450" y="5778500"/>
          <p14:tracePt t="124710" x="1866900" y="5784850"/>
          <p14:tracePt t="124726" x="1784350" y="5784850"/>
          <p14:tracePt t="124743" x="1708150" y="5784850"/>
          <p14:tracePt t="124760" x="1631950" y="5778500"/>
          <p14:tracePt t="124777" x="1549400" y="5778500"/>
          <p14:tracePt t="124793" x="1460500" y="5778500"/>
          <p14:tracePt t="124810" x="1371600" y="5778500"/>
          <p14:tracePt t="124829" x="1295400" y="5778500"/>
          <p14:tracePt t="124843" x="1225550" y="5772150"/>
          <p14:tracePt t="124860" x="1168400" y="5772150"/>
          <p14:tracePt t="124876" x="1111250" y="5772150"/>
          <p14:tracePt t="124878" x="1079500" y="5772150"/>
          <p14:tracePt t="124893" x="1022350" y="5772150"/>
          <p14:tracePt t="124910" x="952500" y="5772150"/>
          <p14:tracePt t="124926" x="869950" y="5772150"/>
          <p14:tracePt t="124943" x="800100" y="5778500"/>
          <p14:tracePt t="124960" x="723900" y="5778500"/>
          <p14:tracePt t="124976" x="654050" y="5784850"/>
          <p14:tracePt t="124993" x="584200" y="5772150"/>
          <p14:tracePt t="125013" x="527050" y="5772150"/>
          <p14:tracePt t="125028" x="463550" y="5772150"/>
          <p14:tracePt t="125043" x="406400" y="5772150"/>
          <p14:tracePt t="125060" x="355600" y="5772150"/>
          <p14:tracePt t="125061" x="330200" y="5772150"/>
          <p14:tracePt t="125078" x="292100" y="5772150"/>
          <p14:tracePt t="125093" x="260350" y="5772150"/>
          <p14:tracePt t="125110" x="228600" y="5772150"/>
          <p14:tracePt t="125127" x="209550" y="5772150"/>
          <p14:tracePt t="125176" x="203200" y="5772150"/>
          <p14:tracePt t="125193" x="190500" y="5772150"/>
          <p14:tracePt t="125210" x="177800" y="5772150"/>
          <p14:tracePt t="125226" x="158750" y="5772150"/>
          <p14:tracePt t="125246" x="146050" y="5772150"/>
          <p14:tracePt t="125318" x="146050" y="5765800"/>
          <p14:tracePt t="125331" x="146050" y="5759450"/>
          <p14:tracePt t="125349" x="146050" y="5753100"/>
          <p14:tracePt t="125359" x="146050" y="5746750"/>
          <p14:tracePt t="125376" x="146050" y="5721350"/>
          <p14:tracePt t="125393" x="146050" y="5683250"/>
          <p14:tracePt t="125410" x="146050" y="5638800"/>
          <p14:tracePt t="125427" x="133350" y="5588000"/>
          <p14:tracePt t="125443" x="133350" y="5549900"/>
          <p14:tracePt t="125460" x="133350" y="5505450"/>
          <p14:tracePt t="125476" x="133350" y="5480050"/>
          <p14:tracePt t="125485" x="133350" y="5473700"/>
          <p14:tracePt t="125493" x="133350" y="5454650"/>
          <p14:tracePt t="125530" x="133350" y="5448300"/>
          <p14:tracePt t="125543" x="139700" y="5448300"/>
          <p14:tracePt t="125646" x="165100" y="5448300"/>
          <p14:tracePt t="125653" x="190500" y="5448300"/>
          <p14:tracePt t="125661" x="222250" y="5448300"/>
          <p14:tracePt t="125676" x="266700" y="5448300"/>
          <p14:tracePt t="125694" x="419100" y="5448300"/>
          <p14:tracePt t="125710" x="533400" y="5448300"/>
          <p14:tracePt t="125726" x="673100" y="5448300"/>
          <p14:tracePt t="125743" x="831850" y="5441950"/>
          <p14:tracePt t="125762" x="990600" y="5441950"/>
          <p14:tracePt t="125776" x="1136650" y="5441950"/>
          <p14:tracePt t="125793" x="1270000" y="5435600"/>
          <p14:tracePt t="125810" x="1428750" y="5435600"/>
          <p14:tracePt t="125830" x="1593850" y="5435600"/>
          <p14:tracePt t="125843" x="1752600" y="5429250"/>
          <p14:tracePt t="125860" x="1930400" y="5416550"/>
          <p14:tracePt t="125876" x="2082800" y="5416550"/>
          <p14:tracePt t="125878" x="2152650" y="5416550"/>
          <p14:tracePt t="125893" x="2273300" y="5422900"/>
          <p14:tracePt t="125910" x="2362200" y="5416550"/>
          <p14:tracePt t="125926" x="2438400" y="5416550"/>
          <p14:tracePt t="125943" x="2508250" y="5403850"/>
          <p14:tracePt t="125960" x="2565400" y="5391150"/>
          <p14:tracePt t="125976" x="2622550" y="5391150"/>
          <p14:tracePt t="125993" x="2660650" y="5391150"/>
          <p14:tracePt t="126010" x="2686050" y="5391150"/>
          <p14:tracePt t="126026" x="2698750" y="5391150"/>
          <p14:tracePt t="126042" x="2705100" y="5391150"/>
          <p14:tracePt t="126060" x="2717800" y="5391150"/>
          <p14:tracePt t="126078" x="2781300" y="5391150"/>
          <p14:tracePt t="126093" x="2870200" y="5397500"/>
          <p14:tracePt t="126110" x="2914650" y="5403850"/>
          <p14:tracePt t="126126" x="2933700" y="5403850"/>
          <p14:tracePt t="126236" x="2933700" y="5410200"/>
          <p14:tracePt t="126253" x="2933700" y="5422900"/>
          <p14:tracePt t="126269" x="2933700" y="5429250"/>
          <p14:tracePt t="126273" x="2933700" y="5441950"/>
          <p14:tracePt t="126279" x="2933700" y="5454650"/>
          <p14:tracePt t="126293" x="2933700" y="5486400"/>
          <p14:tracePt t="126310" x="2933700" y="5543550"/>
          <p14:tracePt t="126329" x="2901950" y="5619750"/>
          <p14:tracePt t="126343" x="2876550" y="5708650"/>
          <p14:tracePt t="126360" x="2851150" y="5784850"/>
          <p14:tracePt t="126376" x="2832100" y="5822950"/>
          <p14:tracePt t="126396" x="2825750" y="5829300"/>
          <p14:tracePt t="126443" x="2806700" y="5829300"/>
          <p14:tracePt t="126460" x="2787650" y="5816600"/>
          <p14:tracePt t="126476" x="2768600" y="5759450"/>
          <p14:tracePt t="126493" x="2813050" y="5588000"/>
          <p14:tracePt t="126513" x="2901950" y="5346700"/>
          <p14:tracePt t="126526" x="3035300" y="5067300"/>
          <p14:tracePt t="126543" x="3206750" y="4781550"/>
          <p14:tracePt t="126561" x="3384550" y="4489450"/>
          <p14:tracePt t="126578" x="3568700" y="4133850"/>
          <p14:tracePt t="126593" x="3740150" y="3810000"/>
          <p14:tracePt t="126610" x="3848100" y="3536950"/>
          <p14:tracePt t="126626" x="3917950" y="3282950"/>
          <p14:tracePt t="126644" x="3968750" y="3009900"/>
          <p14:tracePt t="126660" x="3975100" y="2914650"/>
          <p14:tracePt t="126676" x="4025900" y="2743200"/>
          <p14:tracePt t="126678" x="4025900" y="2628900"/>
          <p14:tracePt t="126693" x="4025900" y="2457450"/>
          <p14:tracePt t="126710" x="4057650" y="2355850"/>
          <p14:tracePt t="126726" x="4102100" y="2292350"/>
          <p14:tracePt t="126743" x="4140200" y="2228850"/>
          <p14:tracePt t="126760" x="4178300" y="2178050"/>
          <p14:tracePt t="126776" x="4210050" y="2127250"/>
          <p14:tracePt t="126796" x="4222750" y="2108200"/>
          <p14:tracePt t="126810" x="4222750" y="2127250"/>
          <p14:tracePt t="126829" x="4210050" y="2190750"/>
          <p14:tracePt t="126957" x="4216400" y="2197100"/>
          <p14:tracePt t="126965" x="4229100" y="2197100"/>
          <p14:tracePt t="126976" x="4235450" y="2184400"/>
          <p14:tracePt t="126993" x="4248150" y="2159000"/>
          <p14:tracePt t="127010" x="4267200" y="2089150"/>
          <p14:tracePt t="127027" x="4337050" y="1981200"/>
          <p14:tracePt t="127043" x="4419600" y="1841500"/>
          <p14:tracePt t="127060" x="4533900" y="1720850"/>
          <p14:tracePt t="127080" x="4673600" y="1593850"/>
          <p14:tracePt t="127093" x="4699000" y="1568450"/>
          <p14:tracePt t="127112" x="4711700" y="1543050"/>
          <p14:tracePt t="127126" x="4724400" y="1511300"/>
          <p14:tracePt t="127146" x="4756150" y="1498600"/>
          <p14:tracePt t="127160" x="4768850" y="1492250"/>
          <p14:tracePt t="127210" x="4775200" y="1492250"/>
          <p14:tracePt t="127226" x="4775200" y="1517650"/>
          <p14:tracePt t="127243" x="4787900" y="1562100"/>
          <p14:tracePt t="127264" x="4800600" y="1593850"/>
          <p14:tracePt t="127311" x="4806950" y="1581150"/>
          <p14:tracePt t="127343" x="4806950" y="1568450"/>
          <p14:tracePt t="127360" x="4819650" y="1530350"/>
          <p14:tracePt t="127376" x="4832350" y="1473200"/>
          <p14:tracePt t="127393" x="4832350" y="1409700"/>
          <p14:tracePt t="127410" x="4832350" y="1384300"/>
          <p14:tracePt t="127629" x="4832350" y="1397000"/>
          <p14:tracePt t="127644" x="4832350" y="1409700"/>
          <p14:tracePt t="127651" x="4832350" y="1428750"/>
          <p14:tracePt t="127660" x="4832350" y="1441450"/>
          <p14:tracePt t="127676" x="4832350" y="1466850"/>
          <p14:tracePt t="127693" x="4832350" y="1504950"/>
          <p14:tracePt t="127710" x="4832350" y="1549400"/>
          <p14:tracePt t="127726" x="4832350" y="1593850"/>
          <p14:tracePt t="127743" x="4832350" y="1631950"/>
          <p14:tracePt t="127760" x="4832350" y="1651000"/>
          <p14:tracePt t="127778" x="4832350" y="1657350"/>
          <p14:tracePt t="127793" x="4832350" y="1676400"/>
          <p14:tracePt t="127810" x="4832350" y="1695450"/>
          <p14:tracePt t="127828" x="4832350" y="1727200"/>
          <p14:tracePt t="127843" x="4832350" y="1752600"/>
          <p14:tracePt t="127860" x="4832350" y="1771650"/>
          <p14:tracePt t="127876" x="4832350" y="1784350"/>
          <p14:tracePt t="127878" x="4832350" y="1790700"/>
          <p14:tracePt t="127893" x="4832350" y="1816100"/>
          <p14:tracePt t="127910" x="4832350" y="1860550"/>
          <p14:tracePt t="127926" x="4832350" y="1885950"/>
          <p14:tracePt t="127943" x="4832350" y="1911350"/>
          <p14:tracePt t="127960" x="4832350" y="1930400"/>
          <p14:tracePt t="127976" x="4832350" y="1936750"/>
          <p14:tracePt t="127993" x="4832350" y="1962150"/>
          <p14:tracePt t="128014" x="4832350" y="1987550"/>
          <p14:tracePt t="128026" x="4832350" y="2019300"/>
          <p14:tracePt t="128043" x="4832350" y="2044700"/>
          <p14:tracePt t="128060" x="4832350" y="2051050"/>
          <p14:tracePt t="128629" x="4838700" y="2051050"/>
          <p14:tracePt t="128643" x="4851400" y="2051050"/>
          <p14:tracePt t="128648" x="4870450" y="2051050"/>
          <p14:tracePt t="128660" x="4889500" y="2051050"/>
          <p14:tracePt t="128676" x="4933950" y="2051050"/>
          <p14:tracePt t="128693" x="5003800" y="2051050"/>
          <p14:tracePt t="128710" x="5054600" y="2051050"/>
          <p14:tracePt t="128726" x="5111750" y="2051050"/>
          <p14:tracePt t="128743" x="5156200" y="2051050"/>
          <p14:tracePt t="128762" x="5207000" y="2057400"/>
          <p14:tracePt t="128776" x="5257800" y="2057400"/>
          <p14:tracePt t="128793" x="5302250" y="2063750"/>
          <p14:tracePt t="128810" x="5346700" y="2063750"/>
          <p14:tracePt t="128829" x="5403850" y="2063750"/>
          <p14:tracePt t="128843" x="5448300" y="2063750"/>
          <p14:tracePt t="128860" x="5486400" y="2063750"/>
          <p14:tracePt t="128861" x="5499100" y="2063750"/>
          <p14:tracePt t="128876" x="5511800" y="2063750"/>
          <p14:tracePt t="128893" x="5549900" y="2063750"/>
          <p14:tracePt t="128910" x="5619750" y="2063750"/>
          <p14:tracePt t="128927" x="5638800" y="2044700"/>
          <p14:tracePt t="128943" x="5702300" y="2038350"/>
          <p14:tracePt t="128960" x="5746750" y="2038350"/>
          <p14:tracePt t="128976" x="5791200" y="2032000"/>
          <p14:tracePt t="128993" x="5835650" y="2032000"/>
          <p14:tracePt t="129010" x="5886450" y="2032000"/>
          <p14:tracePt t="129026" x="5924550" y="2019300"/>
          <p14:tracePt t="129043" x="5949950" y="2019300"/>
          <p14:tracePt t="129060" x="5969000" y="2019300"/>
          <p14:tracePt t="129061" x="5975350" y="2019300"/>
          <p14:tracePt t="129078" x="6007100" y="2019300"/>
          <p14:tracePt t="129093" x="6057900" y="2019300"/>
          <p14:tracePt t="129110" x="6115050" y="2012950"/>
          <p14:tracePt t="129126" x="6165850" y="2012950"/>
          <p14:tracePt t="129146" x="6216650" y="2006600"/>
          <p14:tracePt t="129160" x="6261100" y="2006600"/>
          <p14:tracePt t="129176" x="6311900" y="2006600"/>
          <p14:tracePt t="129193" x="6356350" y="2006600"/>
          <p14:tracePt t="129210" x="6407150" y="2000250"/>
          <p14:tracePt t="129226" x="6457950" y="2000250"/>
          <p14:tracePt t="129243" x="6489700" y="2000250"/>
          <p14:tracePt t="129260" x="6508750" y="2000250"/>
          <p14:tracePt t="129266" x="6527800" y="2000250"/>
          <p14:tracePt t="129277" x="6540500" y="2000250"/>
          <p14:tracePt t="129293" x="6584950" y="2000250"/>
          <p14:tracePt t="129310" x="6604000" y="2000250"/>
          <p14:tracePt t="129329" x="6629400" y="2000250"/>
          <p14:tracePt t="129345" x="6648450" y="2000250"/>
          <p14:tracePt t="129360" x="6673850" y="2000250"/>
          <p14:tracePt t="129376" x="6724650" y="2000250"/>
          <p14:tracePt t="129394" x="6794500" y="2000250"/>
          <p14:tracePt t="129410" x="6858000" y="1993900"/>
          <p14:tracePt t="129426" x="6889750" y="1987550"/>
          <p14:tracePt t="129443" x="6902450" y="1987550"/>
          <p14:tracePt t="129621" x="6902450" y="1981200"/>
          <p14:tracePt t="129641" x="6902450" y="1974850"/>
          <p14:tracePt t="129650" x="6902450" y="1962150"/>
          <p14:tracePt t="129660" x="6902450" y="1936750"/>
          <p14:tracePt t="129677" x="6908800" y="1911350"/>
          <p14:tracePt t="129693" x="6921500" y="1816100"/>
          <p14:tracePt t="129710" x="6946900" y="1727200"/>
          <p14:tracePt t="129726" x="6965950" y="1670050"/>
          <p14:tracePt t="129743" x="6978650" y="1631950"/>
          <p14:tracePt t="129760" x="6991350" y="1600200"/>
          <p14:tracePt t="129776" x="6997700" y="1574800"/>
          <p14:tracePt t="129794" x="7004050" y="1562100"/>
          <p14:tracePt t="129843" x="7010400" y="1562100"/>
          <p14:tracePt t="129870" x="7010400" y="1549400"/>
          <p14:tracePt t="129879" x="7010400" y="1536700"/>
          <p14:tracePt t="129895" x="7010400" y="1517650"/>
          <p14:tracePt t="129910" x="7010400" y="1485900"/>
          <p14:tracePt t="129926" x="7010400" y="1473200"/>
          <p14:tracePt t="130020" x="7004050" y="1473200"/>
          <p14:tracePt t="130029" x="6997700" y="1473200"/>
          <p14:tracePt t="130045" x="6985000" y="1473200"/>
          <p14:tracePt t="130060" x="6965950" y="1473200"/>
          <p14:tracePt t="130078" x="6896100" y="1473200"/>
          <p14:tracePt t="130094" x="6851650" y="1473200"/>
          <p14:tracePt t="130110" x="6794500" y="1473200"/>
          <p14:tracePt t="130126" x="6737350" y="1473200"/>
          <p14:tracePt t="130146" x="6667500" y="1473200"/>
          <p14:tracePt t="130160" x="6597650" y="1473200"/>
          <p14:tracePt t="130176" x="6527800" y="1473200"/>
          <p14:tracePt t="130193" x="6445250" y="1473200"/>
          <p14:tracePt t="130210" x="6375400" y="1473200"/>
          <p14:tracePt t="130226" x="6311900" y="1473200"/>
          <p14:tracePt t="130243" x="6261100" y="1473200"/>
          <p14:tracePt t="130260" x="6210300" y="1473200"/>
          <p14:tracePt t="130266" x="6178550" y="1473200"/>
          <p14:tracePt t="130278" x="6108700" y="1473200"/>
          <p14:tracePt t="130293" x="6038850" y="1473200"/>
          <p14:tracePt t="130310" x="5969000" y="1473200"/>
          <p14:tracePt t="130329" x="5905500" y="1473200"/>
          <p14:tracePt t="130343" x="5842000" y="1473200"/>
          <p14:tracePt t="130360" x="5791200" y="1473200"/>
          <p14:tracePt t="130376" x="5727700" y="1473200"/>
          <p14:tracePt t="130393" x="5657850" y="1473200"/>
          <p14:tracePt t="130410" x="5600700" y="1479550"/>
          <p14:tracePt t="130426" x="5530850" y="1485900"/>
          <p14:tracePt t="130443" x="5467350" y="1485900"/>
          <p14:tracePt t="130460" x="5403850" y="1492250"/>
          <p14:tracePt t="130461" x="5365750" y="1498600"/>
          <p14:tracePt t="130476" x="5334000" y="1504950"/>
          <p14:tracePt t="130493" x="5238750" y="1504950"/>
          <p14:tracePt t="130510" x="5187950" y="1504950"/>
          <p14:tracePt t="130527" x="5130800" y="1504950"/>
          <p14:tracePt t="130543" x="5086350" y="1511300"/>
          <p14:tracePt t="130560" x="5035550" y="1517650"/>
          <p14:tracePt t="130578" x="4997450" y="1517650"/>
          <p14:tracePt t="130593" x="4946650" y="1517650"/>
          <p14:tracePt t="130610" x="4908550" y="1517650"/>
          <p14:tracePt t="130626" x="4864100" y="1517650"/>
          <p14:tracePt t="130644" x="4794250" y="1517650"/>
          <p14:tracePt t="130660" x="4775200" y="1517650"/>
          <p14:tracePt t="130677" x="4730750" y="1517650"/>
          <p14:tracePt t="130679" x="4705350" y="1517650"/>
          <p14:tracePt t="130693" x="4667250" y="1517650"/>
          <p14:tracePt t="130710" x="4654550" y="1517650"/>
          <p14:tracePt t="130726" x="4648200" y="1511300"/>
          <p14:tracePt t="130933" x="4667250" y="1511300"/>
          <p14:tracePt t="130941" x="4705350" y="1511300"/>
          <p14:tracePt t="130960" x="4813300" y="1517650"/>
          <p14:tracePt t="130976" x="4940300" y="1517650"/>
          <p14:tracePt t="130993" x="5092700" y="1524000"/>
          <p14:tracePt t="131012" x="5232400" y="1524000"/>
          <p14:tracePt t="131026" x="5353050" y="1524000"/>
          <p14:tracePt t="131043" x="5467350" y="1524000"/>
          <p14:tracePt t="131060" x="5575300" y="1524000"/>
          <p14:tracePt t="131062" x="5613400" y="1517650"/>
          <p14:tracePt t="131079" x="5702300" y="1517650"/>
          <p14:tracePt t="131094" x="5791200" y="1517650"/>
          <p14:tracePt t="131110" x="5880100" y="1517650"/>
          <p14:tracePt t="131126" x="5943600" y="1517650"/>
          <p14:tracePt t="131146" x="6026150" y="1517650"/>
          <p14:tracePt t="131160" x="6121400" y="1517650"/>
          <p14:tracePt t="131176" x="6216650" y="1517650"/>
          <p14:tracePt t="131193" x="6299200" y="1517650"/>
          <p14:tracePt t="131210" x="6375400" y="1517650"/>
          <p14:tracePt t="131226" x="6419850" y="1492250"/>
          <p14:tracePt t="131246" x="6489700" y="1492250"/>
          <p14:tracePt t="131260" x="6559550" y="1485900"/>
          <p14:tracePt t="131276" x="6623050" y="1473200"/>
          <p14:tracePt t="131278" x="6648450" y="1473200"/>
          <p14:tracePt t="131293" x="6680200" y="1473200"/>
          <p14:tracePt t="131310" x="6686550" y="1473200"/>
          <p14:tracePt t="131382" x="6686550" y="1479550"/>
          <p14:tracePt t="131458" x="6673850" y="1479550"/>
          <p14:tracePt t="131462" x="6667500" y="1479550"/>
          <p14:tracePt t="131480" x="6623050" y="1479550"/>
          <p14:tracePt t="131493" x="6527800" y="1479550"/>
          <p14:tracePt t="131510" x="6362700" y="1485900"/>
          <p14:tracePt t="131529" x="6159500" y="1485900"/>
          <p14:tracePt t="131543" x="5930900" y="1485900"/>
          <p14:tracePt t="131560" x="5727700" y="1498600"/>
          <p14:tracePt t="131578" x="5530850" y="1517650"/>
          <p14:tracePt t="131593" x="5327650" y="1517650"/>
          <p14:tracePt t="131610" x="5130800" y="1517650"/>
          <p14:tracePt t="131626" x="4946650" y="1530350"/>
          <p14:tracePt t="131643" x="4756150" y="1562100"/>
          <p14:tracePt t="131660" x="4546600" y="1625600"/>
          <p14:tracePt t="131676" x="4324350" y="1778000"/>
          <p14:tracePt t="131678" x="4203700" y="1866900"/>
          <p14:tracePt t="131693" x="4019550" y="2139950"/>
          <p14:tracePt t="131711" x="3829050" y="2419350"/>
          <p14:tracePt t="131726" x="3651250" y="2755900"/>
          <p14:tracePt t="131743" x="3524250" y="3124200"/>
          <p14:tracePt t="131762" x="3390900" y="3467100"/>
          <p14:tracePt t="131776" x="3276600" y="3746500"/>
          <p14:tracePt t="131781" x="3232150" y="3879850"/>
          <p14:tracePt t="131793" x="3175000" y="4013200"/>
          <p14:tracePt t="131810" x="3054350" y="4235450"/>
          <p14:tracePt t="131828" x="2978150" y="4406900"/>
          <p14:tracePt t="131843" x="2914650" y="4565650"/>
          <p14:tracePt t="131860" x="2857500" y="4699000"/>
          <p14:tracePt t="131861" x="2838450" y="4756150"/>
          <p14:tracePt t="131876" x="2819400" y="4794250"/>
          <p14:tracePt t="131895" x="2806700" y="4851400"/>
          <p14:tracePt t="131956" x="2813050" y="4851400"/>
          <p14:tracePt t="131962" x="2819400" y="4857750"/>
          <p14:tracePt t="131976" x="2825750" y="4857750"/>
          <p14:tracePt t="131996" x="2851150" y="4883150"/>
          <p14:tracePt t="132010" x="2889250" y="4927600"/>
          <p14:tracePt t="132026" x="2914650" y="4997450"/>
          <p14:tracePt t="132043" x="2946400" y="5086350"/>
          <p14:tracePt t="132060" x="2959100" y="5181600"/>
          <p14:tracePt t="132062" x="2965450" y="5226050"/>
          <p14:tracePt t="132079" x="2971800" y="5289550"/>
          <p14:tracePt t="132093" x="2965450" y="5353050"/>
          <p14:tracePt t="132110" x="2959100" y="5410200"/>
          <p14:tracePt t="132127" x="2946400" y="5467350"/>
          <p14:tracePt t="132145" x="2927350" y="5530850"/>
          <p14:tracePt t="132160" x="2914650" y="5556250"/>
          <p14:tracePt t="132176" x="2908300" y="5575300"/>
          <p14:tracePt t="132193" x="2895600" y="5594350"/>
          <p14:tracePt t="132210" x="2895600" y="5607050"/>
          <p14:tracePt t="132226" x="2895600" y="5626100"/>
          <p14:tracePt t="132243" x="2882900" y="5632450"/>
          <p14:tracePt t="132262" x="2870200" y="5651500"/>
          <p14:tracePt t="132278" x="2863850" y="5670550"/>
          <p14:tracePt t="132293" x="2851150" y="5689600"/>
          <p14:tracePt t="132310" x="2838450" y="5702300"/>
          <p14:tracePt t="132328" x="2819400" y="5702300"/>
          <p14:tracePt t="132377" x="2806700" y="5702300"/>
          <p14:tracePt t="132394" x="2806700" y="5683250"/>
          <p14:tracePt t="132410" x="2800350" y="5664200"/>
          <p14:tracePt t="132427" x="2794000" y="5645150"/>
          <p14:tracePt t="132443" x="2787650" y="5632450"/>
          <p14:tracePt t="132460" x="2774950" y="5619750"/>
          <p14:tracePt t="132493" x="2768600" y="5607050"/>
          <p14:tracePt t="132510" x="2755900" y="5594350"/>
          <p14:tracePt t="132608" x="2749550" y="5594350"/>
          <p14:tracePt t="132626" x="2743200" y="5594350"/>
          <p14:tracePt t="132643" x="2730500" y="5645150"/>
          <p14:tracePt t="132660" x="2717800" y="5695950"/>
          <p14:tracePt t="132662" x="2705100" y="5715000"/>
          <p14:tracePt t="132677" x="2698750" y="5740400"/>
          <p14:tracePt t="132693" x="2667000" y="5803900"/>
          <p14:tracePt t="132710" x="2654300" y="5816600"/>
          <p14:tracePt t="132773" x="2641600" y="5816600"/>
          <p14:tracePt t="132795" x="2590800" y="5816600"/>
          <p14:tracePt t="132810" x="2533650" y="5816600"/>
          <p14:tracePt t="132829" x="2463800" y="5816600"/>
          <p14:tracePt t="132843" x="2355850" y="5816600"/>
          <p14:tracePt t="132860" x="2241550" y="5829300"/>
          <p14:tracePt t="132876" x="2108200" y="5848350"/>
          <p14:tracePt t="132878" x="2032000" y="5854700"/>
          <p14:tracePt t="132895" x="1911350" y="5873750"/>
          <p14:tracePt t="132910" x="1809750" y="5886450"/>
          <p14:tracePt t="132926" x="1714500" y="5899150"/>
          <p14:tracePt t="132943" x="1625600" y="5899150"/>
          <p14:tracePt t="132960" x="1530350" y="5899150"/>
          <p14:tracePt t="132976" x="1441450" y="5899150"/>
          <p14:tracePt t="132993" x="1333500" y="5899150"/>
          <p14:tracePt t="133010" x="1231900" y="5899150"/>
          <p14:tracePt t="133026" x="1143000" y="5899150"/>
          <p14:tracePt t="133043" x="1035050" y="5899150"/>
          <p14:tracePt t="133060" x="914400" y="5899150"/>
          <p14:tracePt t="133062" x="850900" y="5899150"/>
          <p14:tracePt t="133079" x="704850" y="5899150"/>
          <p14:tracePt t="133093" x="577850" y="5899150"/>
          <p14:tracePt t="133110" x="488950" y="5911850"/>
          <p14:tracePt t="133126" x="425450" y="5911850"/>
          <p14:tracePt t="133146" x="361950" y="5911850"/>
          <p14:tracePt t="133160" x="311150" y="5911850"/>
          <p14:tracePt t="133176" x="292100" y="5911850"/>
          <p14:tracePt t="133193" x="285750" y="5911850"/>
          <p14:tracePt t="133243" x="279400" y="5911850"/>
          <p14:tracePt t="133263" x="266700" y="5892800"/>
          <p14:tracePt t="133277" x="266700" y="5829300"/>
          <p14:tracePt t="133293" x="279400" y="5727700"/>
          <p14:tracePt t="133310" x="317500" y="5600700"/>
          <p14:tracePt t="133330" x="361950" y="5480050"/>
          <p14:tracePt t="133344" x="400050" y="5384800"/>
          <p14:tracePt t="133360" x="482600" y="5314950"/>
          <p14:tracePt t="133376" x="603250" y="5270500"/>
          <p14:tracePt t="133394" x="749300" y="5264150"/>
          <p14:tracePt t="133410" x="876300" y="5264150"/>
          <p14:tracePt t="133427" x="1035050" y="5276850"/>
          <p14:tracePt t="133443" x="1212850" y="5334000"/>
          <p14:tracePt t="133462" x="1511300" y="5435600"/>
          <p14:tracePt t="133476" x="1612900" y="5473700"/>
          <p14:tracePt t="133497" x="1936750" y="5581650"/>
          <p14:tracePt t="133510" x="2171700" y="5657850"/>
          <p14:tracePt t="133526" x="2292350" y="5702300"/>
          <p14:tracePt t="133543" x="2355850" y="5708650"/>
          <p14:tracePt t="133560" x="2381250" y="5689600"/>
          <p14:tracePt t="133578" x="2419350" y="5645150"/>
          <p14:tracePt t="133593" x="2501900" y="5556250"/>
          <p14:tracePt t="133612" x="2641600" y="5397500"/>
          <p14:tracePt t="133626" x="2870200" y="5181600"/>
          <p14:tracePt t="133645" x="3270250" y="4762500"/>
          <p14:tracePt t="133660" x="3454400" y="4616450"/>
          <p14:tracePt t="133677" x="3879850" y="4305300"/>
          <p14:tracePt t="133679" x="4127500" y="4121150"/>
          <p14:tracePt t="133693" x="4597400" y="3746500"/>
          <p14:tracePt t="133710" x="5003800" y="3429000"/>
          <p14:tracePt t="133727" x="5270500" y="3162300"/>
          <p14:tracePt t="133743" x="5492750" y="2908300"/>
          <p14:tracePt t="133760" x="5657850" y="2698750"/>
          <p14:tracePt t="133777" x="5803900" y="2520950"/>
          <p14:tracePt t="133793" x="5886450" y="2374900"/>
          <p14:tracePt t="133810" x="5930900" y="2260600"/>
          <p14:tracePt t="133828" x="5956300" y="2184400"/>
          <p14:tracePt t="133843" x="5956300" y="2127250"/>
          <p14:tracePt t="133860" x="5924550" y="2108200"/>
          <p14:tracePt t="133863" x="5899150" y="2095500"/>
          <p14:tracePt t="133876" x="5873750" y="2095500"/>
          <p14:tracePt t="133896" x="5803900" y="2095500"/>
          <p14:tracePt t="133910" x="5784850" y="2089150"/>
          <p14:tracePt t="133926" x="5759450" y="2051050"/>
          <p14:tracePt t="133943" x="5721350" y="1987550"/>
          <p14:tracePt t="133960" x="5657850" y="1943100"/>
          <p14:tracePt t="133977" x="5581650" y="1924050"/>
          <p14:tracePt t="133993" x="5486400" y="1917700"/>
          <p14:tracePt t="134014" x="5372100" y="1917700"/>
          <p14:tracePt t="134026" x="5264150" y="1917700"/>
          <p14:tracePt t="134043" x="5149850" y="1917700"/>
          <p14:tracePt t="134062" x="5010150" y="1943100"/>
          <p14:tracePt t="134079" x="4959350" y="1962150"/>
          <p14:tracePt t="134093" x="4927600" y="1974850"/>
          <p14:tracePt t="134110" x="4908550" y="1974850"/>
          <p14:tracePt t="134165" x="4914900" y="1974850"/>
          <p14:tracePt t="134176" x="4921250" y="1974850"/>
          <p14:tracePt t="134193" x="4965700" y="1987550"/>
          <p14:tracePt t="134210" x="5080000" y="2000250"/>
          <p14:tracePt t="134227" x="5302250" y="1993900"/>
          <p14:tracePt t="134247" x="5715000" y="1993900"/>
          <p14:tracePt t="134260" x="5835650" y="2000250"/>
          <p14:tracePt t="134276" x="6026150" y="2025650"/>
          <p14:tracePt t="134279" x="6108700" y="2032000"/>
          <p14:tracePt t="134293" x="6235700" y="2025650"/>
          <p14:tracePt t="134310" x="6318250" y="2025650"/>
          <p14:tracePt t="134329" x="6369050" y="2012950"/>
          <p14:tracePt t="134344" x="6407150" y="2000250"/>
          <p14:tracePt t="134360" x="6419850" y="2000250"/>
          <p14:tracePt t="134410" x="6451600" y="1987550"/>
          <p14:tracePt t="134426" x="6508750" y="1955800"/>
          <p14:tracePt t="134443" x="6572250" y="1924050"/>
          <p14:tracePt t="134460" x="6623050" y="1885950"/>
          <p14:tracePt t="134461" x="6642100" y="1854200"/>
          <p14:tracePt t="134477" x="6654800" y="1828800"/>
          <p14:tracePt t="134493" x="6692900" y="1708150"/>
          <p14:tracePt t="134510" x="6737350" y="1606550"/>
          <p14:tracePt t="134527" x="6762750" y="1498600"/>
          <p14:tracePt t="134543" x="6775450" y="1422400"/>
          <p14:tracePt t="134560" x="6775450" y="1390650"/>
          <p14:tracePt t="134578" x="6762750" y="1365250"/>
          <p14:tracePt t="134593" x="6737350" y="1346200"/>
          <p14:tracePt t="134610" x="6692900" y="1327150"/>
          <p14:tracePt t="134627" x="6616700" y="1320800"/>
          <p14:tracePt t="134644" x="6438900" y="1320800"/>
          <p14:tracePt t="134660" x="6197600" y="1308100"/>
          <p14:tracePt t="134677" x="5994400" y="1308100"/>
          <p14:tracePt t="134678" x="5892800" y="1308100"/>
          <p14:tracePt t="134693" x="5689600" y="1301750"/>
          <p14:tracePt t="134710" x="5505450" y="1250950"/>
          <p14:tracePt t="134726" x="5391150" y="1212850"/>
          <p14:tracePt t="134743" x="5327650" y="1212850"/>
          <p14:tracePt t="134761" x="5289550" y="1225550"/>
          <p14:tracePt t="134776" x="5283200" y="1225550"/>
          <p14:tracePt t="134793" x="5283200" y="1231900"/>
          <p14:tracePt t="134810" x="5257800" y="1257300"/>
          <p14:tracePt t="134828" x="5226050" y="1289050"/>
          <p14:tracePt t="134843" x="5194300" y="1308100"/>
          <p14:tracePt t="134860" x="5175250" y="1320800"/>
          <p14:tracePt t="134894" x="5168900" y="1320800"/>
          <p14:tracePt t="134909" x="5162550" y="1320800"/>
          <p14:tracePt t="134966" x="5156200" y="1320800"/>
          <p14:tracePt t="134973" x="5137150" y="1339850"/>
          <p14:tracePt t="134981" x="5111750" y="1358900"/>
          <p14:tracePt t="134995" x="5086350" y="1397000"/>
          <p14:tracePt t="135010" x="5016500" y="1479550"/>
          <p14:tracePt t="135026" x="4959350" y="1574800"/>
          <p14:tracePt t="135043" x="4908550" y="1644650"/>
          <p14:tracePt t="135060" x="4883150" y="1682750"/>
          <p14:tracePt t="135079" x="4864100" y="1695450"/>
          <p14:tracePt t="135157" x="4864100" y="1701800"/>
          <p14:tracePt t="135166" x="4864100" y="1727200"/>
          <p14:tracePt t="135177" x="4864100" y="1758950"/>
          <p14:tracePt t="135193" x="4864100" y="1835150"/>
          <p14:tracePt t="135210" x="4864100" y="1924050"/>
          <p14:tracePt t="135226" x="4864100" y="1981200"/>
          <p14:tracePt t="135243" x="4857750" y="2012950"/>
          <p14:tracePt t="135245" x="4851400" y="2025650"/>
          <p14:tracePt t="135260" x="4845050" y="2038350"/>
          <p14:tracePt t="135277" x="4832350" y="2063750"/>
          <p14:tracePt t="135278" x="4826000" y="2089150"/>
          <p14:tracePt t="135293" x="4794250" y="2159000"/>
          <p14:tracePt t="135310" x="4768850" y="2228850"/>
          <p14:tracePt t="135328" x="4749800" y="2279650"/>
          <p14:tracePt t="135343" x="4743450" y="2298700"/>
          <p14:tracePt t="135376" x="4737100" y="2298700"/>
          <p14:tracePt t="135394" x="4711700" y="2311400"/>
          <p14:tracePt t="135410" x="4673600" y="2324100"/>
          <p14:tracePt t="135427" x="4629150" y="2355850"/>
          <p14:tracePt t="135443" x="4565650" y="2374900"/>
          <p14:tracePt t="135460" x="4502150" y="2393950"/>
          <p14:tracePt t="135464" x="4464050" y="2406650"/>
          <p14:tracePt t="135477" x="4425950" y="2419350"/>
          <p14:tracePt t="135496" x="4273550" y="2425700"/>
          <p14:tracePt t="135512" x="4178300" y="2425700"/>
          <p14:tracePt t="135526" x="4089400" y="2432050"/>
          <p14:tracePt t="135543" x="4013200" y="2451100"/>
          <p14:tracePt t="135561" x="3937000" y="2444750"/>
          <p14:tracePt t="135579" x="3854450" y="2425700"/>
          <p14:tracePt t="135594" x="3790950" y="2393950"/>
          <p14:tracePt t="135610" x="3727450" y="2349500"/>
          <p14:tracePt t="135626" x="3676650" y="2311400"/>
          <p14:tracePt t="135645" x="3644900" y="2273300"/>
          <p14:tracePt t="135660" x="3625850" y="2197100"/>
          <p14:tracePt t="135677" x="3581400" y="2082800"/>
          <p14:tracePt t="135693" x="3517900" y="1892300"/>
          <p14:tracePt t="135710" x="3479800" y="1778000"/>
          <p14:tracePt t="135726" x="3473450" y="1714500"/>
          <p14:tracePt t="135744" x="3479800" y="1638300"/>
          <p14:tracePt t="135760" x="3498850" y="1574800"/>
          <p14:tracePt t="135776" x="3530600" y="1504950"/>
          <p14:tracePt t="135793" x="3568700" y="1428750"/>
          <p14:tracePt t="135810" x="3600450" y="1358900"/>
          <p14:tracePt t="135829" x="3644900" y="1314450"/>
          <p14:tracePt t="135843" x="3714750" y="1270000"/>
          <p14:tracePt t="135860" x="3784600" y="1225550"/>
          <p14:tracePt t="135876" x="3924300" y="1181100"/>
          <p14:tracePt t="135878" x="3987800" y="1155700"/>
          <p14:tracePt t="135895" x="4095750" y="1117600"/>
          <p14:tracePt t="135910" x="4184650" y="1092200"/>
          <p14:tracePt t="135926" x="4273550" y="1066800"/>
          <p14:tracePt t="135943" x="4375150" y="1060450"/>
          <p14:tracePt t="135960" x="4495800" y="1022350"/>
          <p14:tracePt t="135976" x="4660900" y="1009650"/>
          <p14:tracePt t="135993" x="4826000" y="996950"/>
          <p14:tracePt t="136010" x="4953000" y="996950"/>
          <p14:tracePt t="136026" x="5067300" y="996950"/>
          <p14:tracePt t="136046" x="5187950" y="1003300"/>
          <p14:tracePt t="136060" x="5327650" y="1028700"/>
          <p14:tracePt t="136079" x="5537200" y="1047750"/>
          <p14:tracePt t="136093" x="5676900" y="1073150"/>
          <p14:tracePt t="136110" x="5797550" y="1092200"/>
          <p14:tracePt t="136126" x="5911850" y="1123950"/>
          <p14:tracePt t="136145" x="6026150" y="1155700"/>
          <p14:tracePt t="136160" x="6134100" y="1187450"/>
          <p14:tracePt t="136177" x="6267450" y="1193800"/>
          <p14:tracePt t="136193" x="6419850" y="1219200"/>
          <p14:tracePt t="136210" x="6553200" y="1257300"/>
          <p14:tracePt t="136226" x="6661150" y="1289050"/>
          <p14:tracePt t="136247" x="6756400" y="1327150"/>
          <p14:tracePt t="136263" x="6934200" y="1384300"/>
          <p14:tracePt t="136277" x="6978650" y="1397000"/>
          <p14:tracePt t="136293" x="7067550" y="1397000"/>
          <p14:tracePt t="136310" x="7099300" y="1409700"/>
          <p14:tracePt t="136329" x="7112000" y="1422400"/>
          <p14:tracePt t="136343" x="7124700" y="1441450"/>
          <p14:tracePt t="136360" x="7150100" y="1473200"/>
          <p14:tracePt t="136376" x="7175500" y="1517650"/>
          <p14:tracePt t="136393" x="7207250" y="1562100"/>
          <p14:tracePt t="136410" x="7219950" y="1593850"/>
          <p14:tracePt t="136426" x="7219950" y="1625600"/>
          <p14:tracePt t="136443" x="7213600" y="1651000"/>
          <p14:tracePt t="136460" x="7200900" y="1708150"/>
          <p14:tracePt t="136462" x="7188200" y="1733550"/>
          <p14:tracePt t="136476" x="7169150" y="1771650"/>
          <p14:tracePt t="136496" x="7080250" y="1892300"/>
          <p14:tracePt t="136510" x="6991350" y="1955800"/>
          <p14:tracePt t="136526" x="6883400" y="2006600"/>
          <p14:tracePt t="136543" x="6750050" y="2057400"/>
          <p14:tracePt t="136560" x="6584950" y="2114550"/>
          <p14:tracePt t="136579" x="6369050" y="2171700"/>
          <p14:tracePt t="136593" x="6140450" y="2222500"/>
          <p14:tracePt t="136610" x="5880100" y="2247900"/>
          <p14:tracePt t="136626" x="5626100" y="2266950"/>
          <p14:tracePt t="136645" x="5410200" y="2292350"/>
          <p14:tracePt t="136660" x="5213350" y="2311400"/>
          <p14:tracePt t="136676" x="5016500" y="2311400"/>
          <p14:tracePt t="136678" x="4933950" y="2336800"/>
          <p14:tracePt t="136693" x="4718050" y="2311400"/>
          <p14:tracePt t="136710" x="4502150" y="2247900"/>
          <p14:tracePt t="136726" x="4324350" y="2184400"/>
          <p14:tracePt t="136743" x="4159250" y="2127250"/>
          <p14:tracePt t="136762" x="3994150" y="2070100"/>
          <p14:tracePt t="136779" x="3810000" y="2012950"/>
          <p14:tracePt t="136793" x="3594100" y="1955800"/>
          <p14:tracePt t="136810" x="3397250" y="1911350"/>
          <p14:tracePt t="136829" x="3302000" y="1860550"/>
          <p14:tracePt t="136843" x="3263900" y="1841500"/>
          <p14:tracePt t="136860" x="3244850" y="1803400"/>
          <p14:tracePt t="136876" x="3232150" y="1778000"/>
          <p14:tracePt t="136878" x="3232150" y="1771650"/>
          <p14:tracePt t="136893" x="3232150" y="1765300"/>
          <p14:tracePt t="137037" x="3238500" y="1771650"/>
          <p14:tracePt t="137045" x="3251200" y="1797050"/>
          <p14:tracePt t="137062" x="3302000" y="1866900"/>
          <p14:tracePt t="137078" x="3327400" y="1892300"/>
          <p14:tracePt t="137182" x="3321050" y="1898650"/>
          <p14:tracePt t="137189" x="3314700" y="1898650"/>
          <p14:tracePt t="137205" x="3308350" y="1898650"/>
          <p14:tracePt t="137213" x="3270250" y="1898650"/>
          <p14:tracePt t="137226" x="3238500" y="1898650"/>
          <p14:tracePt t="137246" x="3175000" y="1981200"/>
          <p14:tracePt t="137260" x="3143250" y="2025650"/>
          <p14:tracePt t="137277" x="3105150" y="2133600"/>
          <p14:tracePt t="137279" x="3086100" y="2190750"/>
          <p14:tracePt t="137293" x="3048000" y="2292350"/>
          <p14:tracePt t="137310" x="2997200" y="2330450"/>
          <p14:tracePt t="137328" x="2971800" y="2355850"/>
          <p14:tracePt t="137343" x="2952750" y="2374900"/>
          <p14:tracePt t="137360" x="2921000" y="2393950"/>
          <p14:tracePt t="137376" x="2901950" y="2406650"/>
          <p14:tracePt t="137426" x="2895600" y="2406650"/>
          <p14:tracePt t="137444" x="2889250" y="2406650"/>
          <p14:tracePt t="137459" x="2882900" y="2406650"/>
          <p14:tracePt t="137477" x="2838450" y="2406650"/>
          <p14:tracePt t="137493" x="2743200" y="2432050"/>
          <p14:tracePt t="137510" x="2667000" y="2457450"/>
          <p14:tracePt t="137529" x="2559050" y="2489200"/>
          <p14:tracePt t="137543" x="2444750" y="2520950"/>
          <p14:tracePt t="137560" x="2305050" y="2565400"/>
          <p14:tracePt t="137578" x="2139950" y="2622550"/>
          <p14:tracePt t="137593" x="1949450" y="2698750"/>
          <p14:tracePt t="137610" x="1778000" y="2749550"/>
          <p14:tracePt t="137627" x="1657350" y="2787650"/>
          <p14:tracePt t="137643" x="1587500" y="2787650"/>
          <p14:tracePt t="137660" x="1517650" y="2787650"/>
          <p14:tracePt t="137661" x="1485900" y="2787650"/>
          <p14:tracePt t="137677" x="1460500" y="2787650"/>
          <p14:tracePt t="137693" x="1403350" y="2787650"/>
          <p14:tracePt t="137710" x="1358900" y="2794000"/>
          <p14:tracePt t="137726" x="1320800" y="2800350"/>
          <p14:tracePt t="137743" x="1289050" y="2806700"/>
          <p14:tracePt t="137761" x="1250950" y="2806700"/>
          <p14:tracePt t="137776" x="1187450" y="2806700"/>
          <p14:tracePt t="137793" x="1130300" y="2806700"/>
          <p14:tracePt t="137810" x="1073150" y="2806700"/>
          <p14:tracePt t="137829" x="1035050" y="2806700"/>
          <p14:tracePt t="137843" x="1009650" y="2806700"/>
          <p14:tracePt t="137860" x="977900" y="2806700"/>
          <p14:tracePt t="137862" x="965200" y="2806700"/>
          <p14:tracePt t="137876" x="952500" y="2806700"/>
          <p14:tracePt t="137894" x="876300" y="2806700"/>
          <p14:tracePt t="137910" x="806450" y="2806700"/>
          <p14:tracePt t="137926" x="768350" y="2806700"/>
          <p14:tracePt t="137943" x="717550" y="2762250"/>
          <p14:tracePt t="137960" x="647700" y="2686050"/>
          <p14:tracePt t="137977" x="590550" y="2590800"/>
          <p14:tracePt t="137994" x="546100" y="2514600"/>
          <p14:tracePt t="138012" x="533400" y="2451100"/>
          <p14:tracePt t="138018" x="533400" y="2413000"/>
          <p14:tracePt t="138026" x="539750" y="2368550"/>
          <p14:tracePt t="138043" x="584200" y="2286000"/>
          <p14:tracePt t="138061" x="749300" y="2171700"/>
          <p14:tracePt t="138079" x="882650" y="2108200"/>
          <p14:tracePt t="138093" x="1054100" y="2051050"/>
          <p14:tracePt t="138110" x="1250950" y="2051050"/>
          <p14:tracePt t="138127" x="1428750" y="2051050"/>
          <p14:tracePt t="138145" x="1600200" y="2101850"/>
          <p14:tracePt t="138160" x="1727200" y="2209800"/>
          <p14:tracePt t="138176" x="1790700" y="2343150"/>
          <p14:tracePt t="138193" x="1784350" y="2514600"/>
          <p14:tracePt t="138210" x="1714500" y="2667000"/>
          <p14:tracePt t="138226" x="1638300" y="2800350"/>
          <p14:tracePt t="138243" x="1581150" y="2851150"/>
          <p14:tracePt t="138262" x="1581150" y="2838450"/>
          <p14:tracePt t="138279" x="1638300" y="2781300"/>
          <p14:tracePt t="138293" x="1809750" y="2673350"/>
          <p14:tracePt t="138310" x="2051050" y="2546350"/>
          <p14:tracePt t="138329" x="2432050" y="2432050"/>
          <p14:tracePt t="138343" x="2851150" y="2336800"/>
          <p14:tracePt t="138360" x="3244850" y="2273300"/>
          <p14:tracePt t="138377" x="3575050" y="2241550"/>
          <p14:tracePt t="138395" x="3778250" y="2203450"/>
          <p14:tracePt t="138410" x="3886200" y="2171700"/>
          <p14:tracePt t="138427" x="3930650" y="2159000"/>
          <p14:tracePt t="138460" x="3930650" y="2139950"/>
          <p14:tracePt t="138477" x="3930650" y="2127250"/>
          <p14:tracePt t="138493" x="3911600" y="2120900"/>
          <p14:tracePt t="138513" x="3873500" y="2120900"/>
          <p14:tracePt t="138526" x="3816350" y="2120900"/>
          <p14:tracePt t="138543" x="3784600" y="2120900"/>
          <p14:tracePt t="138561" x="3771900" y="2120900"/>
          <p14:tracePt t="138579" x="3752850" y="2120900"/>
          <p14:tracePt t="138593" x="3708400" y="2120900"/>
          <p14:tracePt t="138610" x="3644900" y="2120900"/>
          <p14:tracePt t="138626" x="3556000" y="2120900"/>
          <p14:tracePt t="138646" x="3473450" y="2120900"/>
          <p14:tracePt t="138660" x="3429000" y="2120900"/>
          <p14:tracePt t="138710" x="3429000" y="2101850"/>
          <p14:tracePt t="138726" x="3422650" y="2076450"/>
          <p14:tracePt t="138747" x="3409950" y="2044700"/>
          <p14:tracePt t="138760" x="3403600" y="2025650"/>
          <p14:tracePt t="138765" x="3397250" y="2012950"/>
          <p14:tracePt t="138776" x="3397250" y="2006600"/>
          <p14:tracePt t="138793" x="3397250" y="1987550"/>
          <p14:tracePt t="138810" x="3403600" y="1974850"/>
          <p14:tracePt t="138828" x="3422650" y="1930400"/>
          <p14:tracePt t="138843" x="3441700" y="1879600"/>
          <p14:tracePt t="138860" x="3454400" y="1847850"/>
          <p14:tracePt t="138861" x="3473450" y="1828800"/>
          <p14:tracePt t="138876" x="3486150" y="1809750"/>
          <p14:tracePt t="138896" x="3549650" y="1771650"/>
          <p14:tracePt t="138910" x="3587750" y="1727200"/>
          <p14:tracePt t="138926" x="3613150" y="1682750"/>
          <p14:tracePt t="138943" x="3638550" y="1651000"/>
          <p14:tracePt t="138960" x="3651250" y="1631950"/>
          <p14:tracePt t="138976" x="3663950" y="1619250"/>
          <p14:tracePt t="138993" x="3683000" y="1606550"/>
          <p14:tracePt t="139013" x="3708400" y="1587500"/>
          <p14:tracePt t="139028" x="3759200" y="1555750"/>
          <p14:tracePt t="139043" x="3816350" y="1524000"/>
          <p14:tracePt t="139060" x="3886200" y="1498600"/>
          <p14:tracePt t="139062" x="3924300" y="1479550"/>
          <p14:tracePt t="139079" x="4019550" y="1454150"/>
          <p14:tracePt t="139095" x="4146550" y="1416050"/>
          <p14:tracePt t="139110" x="4330700" y="1371600"/>
          <p14:tracePt t="139127" x="4533900" y="1320800"/>
          <p14:tracePt t="139146" x="4768850" y="1314450"/>
          <p14:tracePt t="139160" x="4972050" y="1289050"/>
          <p14:tracePt t="139177" x="5181600" y="1289050"/>
          <p14:tracePt t="139193" x="5384800" y="1289050"/>
          <p14:tracePt t="139210" x="5588000" y="1276350"/>
          <p14:tracePt t="139227" x="5734050" y="1257300"/>
          <p14:tracePt t="139243" x="5861050" y="1238250"/>
          <p14:tracePt t="139264" x="6026150" y="1238250"/>
          <p14:tracePt t="139276" x="6083300" y="1244600"/>
          <p14:tracePt t="139296" x="6210300" y="1257300"/>
          <p14:tracePt t="139311" x="6311900" y="1263650"/>
          <p14:tracePt t="139329" x="6407150" y="1263650"/>
          <p14:tracePt t="139343" x="6483350" y="1263650"/>
          <p14:tracePt t="139360" x="6534150" y="1276350"/>
          <p14:tracePt t="139376" x="6597650" y="1301750"/>
          <p14:tracePt t="139395" x="6654800" y="1320800"/>
          <p14:tracePt t="139410" x="6711950" y="1346200"/>
          <p14:tracePt t="139427" x="6762750" y="1384300"/>
          <p14:tracePt t="139443" x="6807200" y="1403350"/>
          <p14:tracePt t="139460" x="6838950" y="1422400"/>
          <p14:tracePt t="139462" x="6858000" y="1435100"/>
          <p14:tracePt t="139477" x="6877050" y="1447800"/>
          <p14:tracePt t="139497" x="6972300" y="1498600"/>
          <p14:tracePt t="139510" x="7061200" y="1543050"/>
          <p14:tracePt t="139526" x="7169150" y="1612900"/>
          <p14:tracePt t="139544" x="7258050" y="1682750"/>
          <p14:tracePt t="139560" x="7340600" y="1727200"/>
          <p14:tracePt t="139579" x="7404100" y="1778000"/>
          <p14:tracePt t="139593" x="7480300" y="1828800"/>
          <p14:tracePt t="139610" x="7518400" y="1866900"/>
          <p14:tracePt t="139627" x="7550150" y="1905000"/>
          <p14:tracePt t="139643" x="7562850" y="1930400"/>
          <p14:tracePt t="139660" x="7569200" y="1943100"/>
          <p14:tracePt t="139676" x="7569200" y="1949450"/>
          <p14:tracePt t="139693" x="7575550" y="1962150"/>
          <p14:tracePt t="139710" x="7575550" y="1968500"/>
          <p14:tracePt t="139727" x="7588250" y="1968500"/>
          <p14:tracePt t="139743" x="7600950" y="1968500"/>
          <p14:tracePt t="139760" x="7613650" y="1968500"/>
          <p14:tracePt t="139779" x="7626350" y="1968500"/>
          <p14:tracePt t="139793" x="7639050" y="1949450"/>
          <p14:tracePt t="139810" x="7645400" y="1936750"/>
          <p14:tracePt t="139829" x="7664450" y="1905000"/>
          <p14:tracePt t="139843" x="7696200" y="1841500"/>
          <p14:tracePt t="139860" x="7727950" y="1803400"/>
          <p14:tracePt t="139863" x="7740650" y="1790700"/>
          <p14:tracePt t="139876" x="7740650" y="1771650"/>
          <p14:tracePt t="139896" x="7759700" y="1739900"/>
          <p14:tracePt t="139911" x="7766050" y="1720850"/>
          <p14:tracePt t="139927" x="7778750" y="1689100"/>
          <p14:tracePt t="139943" x="7785100" y="1670050"/>
          <p14:tracePt t="139960" x="7791450" y="1657350"/>
          <p14:tracePt t="139976" x="7791450" y="1651000"/>
          <p14:tracePt t="139993" x="7791450" y="1644650"/>
          <p14:tracePt t="140013" x="7791450" y="1625600"/>
          <p14:tracePt t="140026" x="7791450" y="1612900"/>
          <p14:tracePt t="140043" x="7785100" y="1606550"/>
          <p14:tracePt t="140109" x="7785100" y="1600200"/>
          <p14:tracePt t="140117" x="7778750" y="1593850"/>
          <p14:tracePt t="140127" x="7778750" y="1581150"/>
          <p14:tracePt t="140146" x="7772400" y="1574800"/>
          <p14:tracePt t="140160" x="7766050" y="1555750"/>
          <p14:tracePt t="140177" x="7759700" y="1543050"/>
          <p14:tracePt t="140193" x="7747000" y="1517650"/>
          <p14:tracePt t="140210" x="7727950" y="1492250"/>
          <p14:tracePt t="140227" x="7708900" y="1479550"/>
          <p14:tracePt t="140244" x="7696200" y="1473200"/>
          <p14:tracePt t="140260" x="7670800" y="1466850"/>
          <p14:tracePt t="140277" x="7645400" y="1447800"/>
          <p14:tracePt t="140278" x="7632700" y="1441450"/>
          <p14:tracePt t="140293" x="7600950" y="1428750"/>
          <p14:tracePt t="140311" x="7550150" y="1409700"/>
          <p14:tracePt t="140329" x="7499350" y="1390650"/>
          <p14:tracePt t="140343" x="7454900" y="1371600"/>
          <p14:tracePt t="140360" x="7410450" y="1358900"/>
          <p14:tracePt t="140376" x="7366000" y="1339850"/>
          <p14:tracePt t="140393" x="7334250" y="1333500"/>
          <p14:tracePt t="140410" x="7283450" y="1314450"/>
          <p14:tracePt t="140427" x="7226300" y="1295400"/>
          <p14:tracePt t="140443" x="7162800" y="1276350"/>
          <p14:tracePt t="140460" x="7092950" y="1257300"/>
          <p14:tracePt t="140476" x="7023100" y="1238250"/>
          <p14:tracePt t="140480" x="6985000" y="1225550"/>
          <p14:tracePt t="140493" x="6915150" y="1206500"/>
          <p14:tracePt t="140512" x="6851650" y="1193800"/>
          <p14:tracePt t="140526" x="6800850" y="1187450"/>
          <p14:tracePt t="140543" x="6737350" y="1174750"/>
          <p14:tracePt t="140560" x="6654800" y="1149350"/>
          <p14:tracePt t="140579" x="6559550" y="1123950"/>
          <p14:tracePt t="140593" x="6483350" y="1136650"/>
          <p14:tracePt t="140610" x="6419850" y="1117600"/>
          <p14:tracePt t="140626" x="6350000" y="1104900"/>
          <p14:tracePt t="140644" x="6280150" y="1092200"/>
          <p14:tracePt t="140660" x="6203950" y="1092200"/>
          <p14:tracePt t="140677" x="6108700" y="1073150"/>
          <p14:tracePt t="140678" x="6070600" y="1079500"/>
          <p14:tracePt t="140693" x="5988050" y="1079500"/>
          <p14:tracePt t="140710" x="5911850" y="1073150"/>
          <p14:tracePt t="140726" x="5810250" y="1047750"/>
          <p14:tracePt t="140743" x="5715000" y="1035050"/>
          <p14:tracePt t="140760" x="5613400" y="1016000"/>
          <p14:tracePt t="140776" x="5524500" y="1016000"/>
          <p14:tracePt t="140793" x="5448300" y="1016000"/>
          <p14:tracePt t="140812" x="5378450" y="1016000"/>
          <p14:tracePt t="140828" x="5308600" y="1016000"/>
          <p14:tracePt t="140843" x="5245100" y="1022350"/>
          <p14:tracePt t="140860" x="5187950" y="1022350"/>
          <p14:tracePt t="140877" x="5118100" y="1022350"/>
          <p14:tracePt t="140878" x="5086350" y="1022350"/>
          <p14:tracePt t="140894" x="5022850" y="1047750"/>
          <p14:tracePt t="140910" x="4965700" y="1060450"/>
          <p14:tracePt t="140927" x="4883150" y="1079500"/>
          <p14:tracePt t="140943" x="4800600" y="1104900"/>
          <p14:tracePt t="140960" x="4711700" y="1136650"/>
          <p14:tracePt t="140977" x="4610100" y="1149350"/>
          <p14:tracePt t="140996" x="4502150" y="1174750"/>
          <p14:tracePt t="141010" x="4387850" y="1212850"/>
          <p14:tracePt t="141026" x="4279900" y="1231900"/>
          <p14:tracePt t="141044" x="4171950" y="1270000"/>
          <p14:tracePt t="141060" x="4083050" y="1320800"/>
          <p14:tracePt t="141079" x="3905250" y="1397000"/>
          <p14:tracePt t="141093" x="3810000" y="1441450"/>
          <p14:tracePt t="141110" x="3708400" y="1485900"/>
          <p14:tracePt t="141126" x="3638550" y="1543050"/>
          <p14:tracePt t="141147" x="3568700" y="1587500"/>
          <p14:tracePt t="141160" x="3498850" y="1638300"/>
          <p14:tracePt t="141177" x="3435350" y="1676400"/>
          <p14:tracePt t="141193" x="3409950" y="1695450"/>
          <p14:tracePt t="141335" x="3403600" y="1695450"/>
          <p14:tracePt t="141349" x="3397250" y="1701800"/>
          <p14:tracePt t="141358" x="3378200" y="1727200"/>
          <p14:tracePt t="141376" x="3321050" y="1803400"/>
          <p14:tracePt t="141393" x="3263900" y="1905000"/>
          <p14:tracePt t="141410" x="3187700" y="2032000"/>
          <p14:tracePt t="141426" x="3105150" y="2228850"/>
          <p14:tracePt t="141443" x="3041650" y="2368550"/>
          <p14:tracePt t="141460" x="3016250" y="2419350"/>
          <p14:tracePt t="141476" x="3009900" y="2432050"/>
          <p14:tracePt t="141549" x="3003550" y="2419350"/>
          <p14:tracePt t="141559" x="2997200" y="2413000"/>
          <p14:tracePt t="141579" x="2997200" y="2400300"/>
          <p14:tracePt t="141593" x="2984500" y="2368550"/>
          <p14:tracePt t="141610" x="2984500" y="2330450"/>
          <p14:tracePt t="141626" x="2997200" y="2311400"/>
          <p14:tracePt t="141645" x="3022600" y="2273300"/>
          <p14:tracePt t="141660" x="3022600" y="2266950"/>
          <p14:tracePt t="141693" x="3003550" y="2260600"/>
          <p14:tracePt t="141710" x="2965450" y="2286000"/>
          <p14:tracePt t="141726" x="2914650" y="2317750"/>
          <p14:tracePt t="141746" x="2882900" y="2343150"/>
          <p14:tracePt t="141762" x="2857500" y="2355850"/>
          <p14:tracePt t="141777" x="2844800" y="2355850"/>
          <p14:tracePt t="141813" x="2844800" y="2362200"/>
          <p14:tracePt t="141837" x="2857500" y="2362200"/>
          <p14:tracePt t="141845" x="2882900" y="2368550"/>
          <p14:tracePt t="141860" x="2908300" y="2374900"/>
          <p14:tracePt t="141876" x="2990850" y="2387600"/>
          <p14:tracePt t="141893" x="3054350" y="2387600"/>
          <p14:tracePt t="141910" x="3098800" y="2387600"/>
          <p14:tracePt t="141927" x="3124200" y="2368550"/>
          <p14:tracePt t="141943" x="3124200" y="2336800"/>
          <p14:tracePt t="141960" x="3124200" y="2311400"/>
          <p14:tracePt t="141976" x="3111500" y="2298700"/>
          <p14:tracePt t="141981" x="3105150" y="2298700"/>
          <p14:tracePt t="141997" x="3098800" y="2298700"/>
          <p14:tracePt t="142010" x="3092450" y="2298700"/>
          <p14:tracePt t="142029" x="3079750" y="2311400"/>
          <p14:tracePt t="142043" x="3079750" y="2324100"/>
          <p14:tracePt t="142060" x="3086100" y="2330450"/>
          <p14:tracePt t="142063" x="3092450" y="2330450"/>
          <p14:tracePt t="142079" x="3124200" y="2343150"/>
          <p14:tracePt t="142093" x="3175000" y="2343150"/>
          <p14:tracePt t="142110" x="3238500" y="2343150"/>
          <p14:tracePt t="142127" x="3302000" y="2355850"/>
          <p14:tracePt t="142146" x="3346450" y="2355850"/>
          <p14:tracePt t="142160" x="3397250" y="2362200"/>
          <p14:tracePt t="142176" x="3429000" y="2362200"/>
          <p14:tracePt t="142193" x="3454400" y="2362200"/>
          <p14:tracePt t="142210" x="3486150" y="2362200"/>
          <p14:tracePt t="142227" x="3530600" y="2362200"/>
          <p14:tracePt t="142244" x="3556000" y="2362200"/>
          <p14:tracePt t="142263" x="3568700" y="2362200"/>
          <p14:tracePt t="142276" x="3575050" y="2362200"/>
          <p14:tracePt t="142318" x="3581400" y="2362200"/>
          <p14:tracePt t="142331" x="3581400" y="2368550"/>
          <p14:tracePt t="142347" x="3581400" y="2381250"/>
          <p14:tracePt t="142360" x="3581400" y="2387600"/>
          <p14:tracePt t="142377" x="3524250" y="2393950"/>
          <p14:tracePt t="142393" x="3448050" y="2413000"/>
          <p14:tracePt t="142410" x="3378200" y="2413000"/>
          <p14:tracePt t="142427" x="3295650" y="2413000"/>
          <p14:tracePt t="142443" x="3232150" y="2393950"/>
          <p14:tracePt t="142460" x="3168650" y="2368550"/>
          <p14:tracePt t="142461" x="3130550" y="2349500"/>
          <p14:tracePt t="142477" x="3098800" y="2336800"/>
          <p14:tracePt t="142496" x="3035300" y="2286000"/>
          <p14:tracePt t="142510" x="3035300" y="2228850"/>
          <p14:tracePt t="142527" x="3035300" y="2178050"/>
          <p14:tracePt t="142546" x="3035300" y="2120900"/>
          <p14:tracePt t="142560" x="3041650" y="2051050"/>
          <p14:tracePt t="142580" x="3067050" y="2006600"/>
          <p14:tracePt t="142593" x="3098800" y="1968500"/>
          <p14:tracePt t="142610" x="3162300" y="1936750"/>
          <p14:tracePt t="142626" x="3251200" y="1905000"/>
          <p14:tracePt t="142645" x="3359150" y="1885950"/>
          <p14:tracePt t="142660" x="3492500" y="1879600"/>
          <p14:tracePt t="142676" x="3632200" y="1911350"/>
          <p14:tracePt t="142693" x="3721100" y="1943100"/>
          <p14:tracePt t="142710" x="3778250" y="1987550"/>
          <p14:tracePt t="142726" x="3810000" y="2057400"/>
          <p14:tracePt t="142743" x="3822700" y="2133600"/>
          <p14:tracePt t="142760" x="3810000" y="2209800"/>
          <p14:tracePt t="142776" x="3759200" y="2279650"/>
          <p14:tracePt t="142793" x="3695700" y="2324100"/>
          <p14:tracePt t="142810" x="3619500" y="2355850"/>
          <p14:tracePt t="142828" x="3562350" y="2355850"/>
          <p14:tracePt t="142843" x="3511550" y="2355850"/>
          <p14:tracePt t="142860" x="3486150" y="2355850"/>
          <p14:tracePt t="142861" x="3479800" y="2349500"/>
          <p14:tracePt t="142934" x="3479800" y="2343150"/>
          <p14:tracePt t="142940" x="3473450" y="2343150"/>
          <p14:tracePt t="143021" x="3467100" y="2343150"/>
          <p14:tracePt t="143053" x="3460750" y="2343150"/>
          <p14:tracePt t="143189" x="3454400" y="2336800"/>
          <p14:tracePt t="143361" x="3460750" y="2336800"/>
          <p14:tracePt t="143493" x="3467100" y="2336800"/>
          <p14:tracePt t="143502" x="3467100" y="2343150"/>
          <p14:tracePt t="143567" x="3467100" y="2349500"/>
          <p14:tracePt t="143941" x="3460750" y="2349500"/>
          <p14:tracePt t="143961" x="3390900" y="2349500"/>
          <p14:tracePt t="143977" x="3289300" y="2349500"/>
          <p14:tracePt t="143997" x="3162300" y="2368550"/>
          <p14:tracePt t="144010" x="3041650" y="2419350"/>
          <p14:tracePt t="144026" x="2927350" y="2501900"/>
          <p14:tracePt t="144043" x="2813050" y="2578100"/>
          <p14:tracePt t="144060" x="2717800" y="2641600"/>
          <p14:tracePt t="144079" x="2571750" y="2749550"/>
          <p14:tracePt t="144093" x="2470150" y="2813050"/>
          <p14:tracePt t="144110" x="2387600" y="2870200"/>
          <p14:tracePt t="144127" x="2317750" y="2901950"/>
          <p14:tracePt t="144146" x="2279650" y="2927350"/>
          <p14:tracePt t="144160" x="2254250" y="2933700"/>
          <p14:tracePt t="144176" x="2228850" y="2978150"/>
          <p14:tracePt t="144193" x="2184400" y="3054350"/>
          <p14:tracePt t="144210" x="2114550" y="3136900"/>
          <p14:tracePt t="144227" x="2044700" y="3200400"/>
          <p14:tracePt t="144243" x="1968500" y="3225800"/>
          <p14:tracePt t="144261" x="1847850" y="3276600"/>
          <p14:tracePt t="144278" x="1765300" y="3327400"/>
          <p14:tracePt t="144293" x="1676400" y="3378200"/>
          <p14:tracePt t="144310" x="1574800" y="3416300"/>
          <p14:tracePt t="144329" x="1485900" y="3448050"/>
          <p14:tracePt t="144344" x="1454150" y="3460750"/>
          <p14:tracePt t="144361" x="1441450" y="3454400"/>
          <p14:tracePt t="144396" x="1428750" y="3454400"/>
          <p14:tracePt t="144410" x="1416050" y="3454400"/>
          <p14:tracePt t="144427" x="1390650" y="3448050"/>
          <p14:tracePt t="144443" x="1365250" y="3435350"/>
          <p14:tracePt t="144460" x="1352550" y="3429000"/>
          <p14:tracePt t="144525" x="1352550" y="3422650"/>
          <p14:tracePt t="144549" x="1352550" y="3416300"/>
          <p14:tracePt t="144564" x="1352550" y="3409950"/>
          <p14:tracePt t="144577" x="1352550" y="3397250"/>
          <p14:tracePt t="144584" x="1352550" y="3390900"/>
          <p14:tracePt t="144593" x="1352550" y="3384550"/>
          <p14:tracePt t="144610" x="1333500" y="3365500"/>
          <p14:tracePt t="144627" x="1301750" y="3352800"/>
          <p14:tracePt t="144645" x="1219200" y="3352800"/>
          <p14:tracePt t="144660" x="1181100" y="3352800"/>
          <p14:tracePt t="144676" x="1066800" y="3352800"/>
          <p14:tracePt t="144693" x="990600" y="3352800"/>
          <p14:tracePt t="144710" x="908050" y="3340100"/>
          <p14:tracePt t="144726" x="806450" y="3314700"/>
          <p14:tracePt t="144743" x="730250" y="3289300"/>
          <p14:tracePt t="144760" x="654050" y="3263900"/>
          <p14:tracePt t="144776" x="615950" y="3251200"/>
          <p14:tracePt t="144793" x="577850" y="3225800"/>
          <p14:tracePt t="144810" x="546100" y="3206750"/>
          <p14:tracePt t="144829" x="527050" y="3200400"/>
          <p14:tracePt t="144843" x="527050" y="3194050"/>
          <p14:tracePt t="144860" x="520700" y="3175000"/>
          <p14:tracePt t="144876" x="533400" y="3111500"/>
          <p14:tracePt t="144895" x="558800" y="3028950"/>
          <p14:tracePt t="144910" x="584200" y="2952750"/>
          <p14:tracePt t="144927" x="609600" y="2889250"/>
          <p14:tracePt t="144943" x="647700" y="2844800"/>
          <p14:tracePt t="144960" x="742950" y="2806700"/>
          <p14:tracePt t="144977" x="882650" y="2762250"/>
          <p14:tracePt t="144993" x="1035050" y="2755900"/>
          <p14:tracePt t="145010" x="1162050" y="2787650"/>
          <p14:tracePt t="145027" x="1282700" y="2851150"/>
          <p14:tracePt t="145043" x="1409700" y="2971800"/>
          <p14:tracePt t="145060" x="1517650" y="3092450"/>
          <p14:tracePt t="145062" x="1549400" y="3143250"/>
          <p14:tracePt t="145078" x="1568450" y="3232150"/>
          <p14:tracePt t="145093" x="1517650" y="3308350"/>
          <p14:tracePt t="145110" x="1422400" y="3346450"/>
          <p14:tracePt t="145126" x="1333500" y="3371850"/>
          <p14:tracePt t="145147" x="1250950" y="3371850"/>
          <p14:tracePt t="145160" x="1225550" y="3371850"/>
          <p14:tracePt t="145176" x="1225550" y="3365500"/>
          <p14:tracePt t="145193" x="1263650" y="3321050"/>
          <p14:tracePt t="145211" x="1371600" y="3282950"/>
          <p14:tracePt t="145227" x="1498600" y="3257550"/>
          <p14:tracePt t="145243" x="1619250" y="3257550"/>
          <p14:tracePt t="145262" x="1790700" y="3257550"/>
          <p14:tracePt t="145277" x="1879600" y="3257550"/>
          <p14:tracePt t="145293" x="1949450" y="3257550"/>
          <p14:tracePt t="145310" x="2000250" y="3257550"/>
          <p14:tracePt t="145329" x="2019300" y="3257550"/>
          <p14:tracePt t="145343" x="2038350" y="3251200"/>
          <p14:tracePt t="145430" x="2025650" y="3251200"/>
          <p14:tracePt t="145438" x="2006600" y="3251200"/>
          <p14:tracePt t="145445" x="1974850" y="3257550"/>
          <p14:tracePt t="145460" x="1936750" y="3270250"/>
          <p14:tracePt t="145477" x="1797050" y="3282950"/>
          <p14:tracePt t="145493" x="1701800" y="3282950"/>
          <p14:tracePt t="145510" x="1612900" y="3263900"/>
          <p14:tracePt t="145527" x="1543050" y="3232150"/>
          <p14:tracePt t="145544" x="1498600" y="3187700"/>
          <p14:tracePt t="145560" x="1460500" y="3117850"/>
          <p14:tracePt t="145579" x="1441450" y="3041650"/>
          <p14:tracePt t="145594" x="1441450" y="2984500"/>
          <p14:tracePt t="145610" x="1460500" y="2927350"/>
          <p14:tracePt t="145627" x="1504950" y="2870200"/>
          <p14:tracePt t="145645" x="1587500" y="2800350"/>
          <p14:tracePt t="145660" x="1625600" y="2794000"/>
          <p14:tracePt t="145677" x="1752600" y="2749550"/>
          <p14:tracePt t="145693" x="1860550" y="2749550"/>
          <p14:tracePt t="145710" x="1968500" y="2755900"/>
          <p14:tracePt t="145726" x="2070100" y="2774950"/>
          <p14:tracePt t="145743" x="2165350" y="2825750"/>
          <p14:tracePt t="145760" x="2260600" y="2882900"/>
          <p14:tracePt t="145777" x="2336800" y="2946400"/>
          <p14:tracePt t="145797" x="2368550" y="3009900"/>
          <p14:tracePt t="145811" x="2368550" y="3067050"/>
          <p14:tracePt t="145829" x="2343150" y="3143250"/>
          <p14:tracePt t="145835" x="2324100" y="3194050"/>
          <p14:tracePt t="145843" x="2292350" y="3244850"/>
          <p14:tracePt t="145860" x="2216150" y="3327400"/>
          <p14:tracePt t="145877" x="2063750" y="3390900"/>
          <p14:tracePt t="145893" x="1968500" y="3429000"/>
          <p14:tracePt t="145910" x="1885950" y="3454400"/>
          <p14:tracePt t="145926" x="1778000" y="3454400"/>
          <p14:tracePt t="145943" x="1676400" y="3454400"/>
          <p14:tracePt t="145960" x="1568450" y="3416300"/>
          <p14:tracePt t="145976" x="1479550" y="3359150"/>
          <p14:tracePt t="145993" x="1416050" y="3289300"/>
          <p14:tracePt t="146012" x="1390650" y="3181350"/>
          <p14:tracePt t="146026" x="1390650" y="3079750"/>
          <p14:tracePt t="146043" x="1416050" y="2978150"/>
          <p14:tracePt t="146060" x="1473200" y="2889250"/>
          <p14:tracePt t="146061" x="1536700" y="2844800"/>
          <p14:tracePt t="146078" x="1676400" y="2781300"/>
          <p14:tracePt t="146093" x="1816100" y="2736850"/>
          <p14:tracePt t="146110" x="1962150" y="2705100"/>
          <p14:tracePt t="146127" x="2095500" y="2698750"/>
          <p14:tracePt t="146146" x="2184400" y="2736850"/>
          <p14:tracePt t="146160" x="2266950" y="2800350"/>
          <p14:tracePt t="146176" x="2349500" y="2895600"/>
          <p14:tracePt t="146193" x="2419350" y="3016250"/>
          <p14:tracePt t="146210" x="2444750" y="3111500"/>
          <p14:tracePt t="146227" x="2432050" y="3168650"/>
          <p14:tracePt t="146246" x="2413000" y="3206750"/>
          <p14:tracePt t="146264" x="2406650" y="3213100"/>
          <p14:tracePt t="146276" x="2406650" y="3187700"/>
          <p14:tracePt t="146295" x="2470150" y="3136900"/>
          <p14:tracePt t="146310" x="2565400" y="3086100"/>
          <p14:tracePt t="146328" x="2686050" y="3035300"/>
          <p14:tracePt t="146343" x="2914650" y="2940050"/>
          <p14:tracePt t="146360" x="3175000" y="2800350"/>
          <p14:tracePt t="146377" x="3454400" y="2616200"/>
          <p14:tracePt t="146393" x="3721100" y="2438400"/>
          <p14:tracePt t="146410" x="3867150" y="2324100"/>
          <p14:tracePt t="146427" x="3956050" y="2247900"/>
          <p14:tracePt t="146443" x="4006850" y="2178050"/>
          <p14:tracePt t="146460" x="4025900" y="2114550"/>
          <p14:tracePt t="146479" x="4038600" y="2057400"/>
          <p14:tracePt t="146493" x="4038600" y="2044700"/>
          <p14:tracePt t="146584" x="4032250" y="2032000"/>
          <p14:tracePt t="146589" x="4032250" y="2025650"/>
          <p14:tracePt t="146597" x="4032250" y="2019300"/>
          <p14:tracePt t="146610" x="4025900" y="2012950"/>
          <p14:tracePt t="146669" x="4013200" y="2006600"/>
          <p14:tracePt t="146678" x="4006850" y="2000250"/>
          <p14:tracePt t="146693" x="3994150" y="1987550"/>
          <p14:tracePt t="146710" x="3981450" y="1974850"/>
          <p14:tracePt t="146727" x="3962400" y="1974850"/>
          <p14:tracePt t="146743" x="3949700" y="1987550"/>
          <p14:tracePt t="146762" x="3943350" y="2000250"/>
          <p14:tracePt t="146813" x="3943350" y="2006600"/>
          <p14:tracePt t="147237" x="3943350" y="2012950"/>
          <p14:tracePt t="147245" x="3943350" y="2038350"/>
          <p14:tracePt t="147254" x="3943350" y="2082800"/>
          <p14:tracePt t="147267" x="3943350" y="2133600"/>
          <p14:tracePt t="147270" x="3956050" y="2197100"/>
          <p14:tracePt t="147280" x="3975100" y="2260600"/>
          <p14:tracePt t="147293" x="4013200" y="2413000"/>
          <p14:tracePt t="147310" x="4064000" y="2578100"/>
          <p14:tracePt t="147329" x="4095750" y="2730500"/>
          <p14:tracePt t="147343" x="4133850" y="2851150"/>
          <p14:tracePt t="147360" x="4165600" y="2914650"/>
          <p14:tracePt t="147377" x="4165600" y="2952750"/>
          <p14:tracePt t="147396" x="4171950" y="2984500"/>
          <p14:tracePt t="147410" x="4165600" y="3016250"/>
          <p14:tracePt t="147427" x="4159250" y="3041650"/>
          <p14:tracePt t="147444" x="4152900" y="3054350"/>
          <p14:tracePt t="147446" x="4152900" y="3060700"/>
          <p14:tracePt t="147460" x="4152900" y="3073400"/>
          <p14:tracePt t="147477" x="4152900" y="3092450"/>
          <p14:tracePt t="147493" x="4152900" y="3098800"/>
          <p14:tracePt t="147520" x="4152900" y="3086100"/>
          <p14:tracePt t="147530" x="4146550" y="3060700"/>
          <p14:tracePt t="147543" x="4102100" y="3003550"/>
          <p14:tracePt t="147560" x="4051300" y="2952750"/>
          <p14:tracePt t="147693" x="4051300" y="2946400"/>
          <p14:tracePt t="147707" x="4051300" y="2921000"/>
          <p14:tracePt t="147711" x="4051300" y="2901950"/>
          <p14:tracePt t="147727" x="4044950" y="2870200"/>
          <p14:tracePt t="147743" x="4044950" y="2825750"/>
          <p14:tracePt t="147763" x="4044950" y="2774950"/>
          <p14:tracePt t="147777" x="4044950" y="2724150"/>
          <p14:tracePt t="147794" x="4032250" y="2686050"/>
          <p14:tracePt t="147810" x="4019550" y="2641600"/>
          <p14:tracePt t="147829" x="4006850" y="2590800"/>
          <p14:tracePt t="147843" x="3987800" y="2520950"/>
          <p14:tracePt t="147860" x="3943350" y="2451100"/>
          <p14:tracePt t="147876" x="3898900" y="2362200"/>
          <p14:tracePt t="147893" x="3873500" y="2330450"/>
          <p14:tracePt t="147910" x="3860800" y="2311400"/>
          <p14:tracePt t="147926" x="3854450" y="2292350"/>
          <p14:tracePt t="147943" x="3841750" y="2266950"/>
          <p14:tracePt t="147960" x="3835400" y="2241550"/>
          <p14:tracePt t="147976" x="3816350" y="2216150"/>
          <p14:tracePt t="147981" x="3803650" y="2203450"/>
          <p14:tracePt t="147993" x="3790950" y="2197100"/>
          <p14:tracePt t="148012" x="3765550" y="2184400"/>
          <p14:tracePt t="148028" x="3746500" y="2178050"/>
          <p14:tracePt t="148043" x="3746500" y="2171700"/>
          <p14:tracePt t="148060" x="3746500" y="2146300"/>
          <p14:tracePt t="148061" x="3740150" y="2133600"/>
          <p14:tracePt t="148079" x="3733800" y="2114550"/>
          <p14:tracePt t="148093" x="3727450" y="2108200"/>
          <p14:tracePt t="148237" x="3733800" y="2108200"/>
          <p14:tracePt t="148430" x="3759200" y="2108200"/>
          <p14:tracePt t="148443" x="3784600" y="2108200"/>
          <p14:tracePt t="148453" x="3816350" y="2108200"/>
          <p14:tracePt t="148464" x="3886200" y="2108200"/>
          <p14:tracePt t="148477" x="3943350" y="2108200"/>
          <p14:tracePt t="148493" x="3981450" y="2108200"/>
          <p14:tracePt t="148513" x="4032250" y="2108200"/>
          <p14:tracePt t="148527" x="4108450" y="2108200"/>
          <p14:tracePt t="148544" x="4178300" y="2108200"/>
          <p14:tracePt t="148560" x="4222750" y="2108200"/>
          <p14:tracePt t="148579" x="4267200" y="2108200"/>
          <p14:tracePt t="148593" x="4324350" y="2108200"/>
          <p14:tracePt t="148610" x="4381500" y="2108200"/>
          <p14:tracePt t="148627" x="4419600" y="2101850"/>
          <p14:tracePt t="148645" x="4425950" y="2101850"/>
          <p14:tracePt t="148676" x="4425950" y="2108200"/>
          <p14:tracePt t="148693" x="4425950" y="2114550"/>
          <p14:tracePt t="148743" x="4400550" y="2114550"/>
          <p14:tracePt t="148763" x="4349750" y="2114550"/>
          <p14:tracePt t="148778" x="4292600" y="2114550"/>
          <p14:tracePt t="148793" x="4241800" y="2114550"/>
          <p14:tracePt t="148811" x="4203700" y="2114550"/>
          <p14:tracePt t="148828" x="4171950" y="2114550"/>
          <p14:tracePt t="148833" x="4159250" y="2114550"/>
          <p14:tracePt t="148843" x="4140200" y="2114550"/>
          <p14:tracePt t="148860" x="4102100" y="2114550"/>
          <p14:tracePt t="148877" x="4064000" y="2114550"/>
          <p14:tracePt t="148896" x="4044950" y="2114550"/>
          <p14:tracePt t="148927" x="4044950" y="2101850"/>
          <p14:tracePt t="148943" x="4044950" y="2070100"/>
          <p14:tracePt t="148960" x="4044950" y="2025650"/>
          <p14:tracePt t="148977" x="4038600" y="1993900"/>
          <p14:tracePt t="148993" x="4032250" y="1955800"/>
          <p14:tracePt t="149010" x="4032250" y="1911350"/>
          <p14:tracePt t="149026" x="4032250" y="1860550"/>
          <p14:tracePt t="149050" x="4051300" y="1816100"/>
          <p14:tracePt t="149060" x="4051300" y="1803400"/>
          <p14:tracePt t="149080" x="4064000" y="1778000"/>
          <p14:tracePt t="149086" x="4070350" y="1765300"/>
          <p14:tracePt t="149093" x="4089400" y="1752600"/>
          <p14:tracePt t="149110" x="4140200" y="1733550"/>
          <p14:tracePt t="149127" x="4210050" y="1714500"/>
          <p14:tracePt t="149146" x="4286250" y="1689100"/>
          <p14:tracePt t="149160" x="4375150" y="1657350"/>
          <p14:tracePt t="149177" x="4451350" y="1631950"/>
          <p14:tracePt t="149193" x="4540250" y="1612900"/>
          <p14:tracePt t="149210" x="4629150" y="1625600"/>
          <p14:tracePt t="149227" x="4724400" y="1625600"/>
          <p14:tracePt t="149248" x="4832350" y="1644650"/>
          <p14:tracePt t="149260" x="4933950" y="1682750"/>
          <p14:tracePt t="149277" x="4984750" y="1727200"/>
          <p14:tracePt t="149294" x="5010150" y="1752600"/>
          <p14:tracePt t="149310" x="5048250" y="1816100"/>
          <p14:tracePt t="149330" x="5060950" y="1866900"/>
          <p14:tracePt t="149343" x="5060950" y="1930400"/>
          <p14:tracePt t="149360" x="5048250" y="1993900"/>
          <p14:tracePt t="149377" x="5035550" y="2032000"/>
          <p14:tracePt t="149393" x="4997450" y="2076450"/>
          <p14:tracePt t="149410" x="4927600" y="2114550"/>
          <p14:tracePt t="149427" x="4838700" y="2139950"/>
          <p14:tracePt t="149443" x="4743450" y="2159000"/>
          <p14:tracePt t="149460" x="4622800" y="2159000"/>
          <p14:tracePt t="149477" x="4470400" y="2165350"/>
          <p14:tracePt t="149493" x="4381500" y="2120900"/>
          <p14:tracePt t="149510" x="4267200" y="2089150"/>
          <p14:tracePt t="149529" x="4216400" y="2070100"/>
          <p14:tracePt t="149543" x="4191000" y="2051050"/>
          <p14:tracePt t="149560" x="4178300" y="2032000"/>
          <p14:tracePt t="149578" x="4171950" y="2019300"/>
          <p14:tracePt t="149593" x="4171950" y="2006600"/>
          <p14:tracePt t="149610" x="4171950" y="1993900"/>
          <p14:tracePt t="149626" x="4171950" y="1981200"/>
          <p14:tracePt t="149643" x="4184650" y="1981200"/>
          <p14:tracePt t="149659" x="4184650" y="1974850"/>
          <p14:tracePt t="149677" x="4191000" y="1968500"/>
          <p14:tracePt t="149710" x="4197350" y="1968500"/>
          <p14:tracePt t="149836" x="4203700" y="1968500"/>
          <p14:tracePt t="149891" x="4197350" y="1968500"/>
          <p14:tracePt t="149982" x="4197350" y="1962150"/>
          <p14:tracePt t="150069" x="4197350" y="1968500"/>
          <p14:tracePt t="150082" x="4197350" y="1981200"/>
          <p14:tracePt t="150085" x="4197350" y="2006600"/>
          <p14:tracePt t="150093" x="4197350" y="2044700"/>
          <p14:tracePt t="150110" x="4197350" y="2127250"/>
          <p14:tracePt t="150127" x="4222750" y="2254250"/>
          <p14:tracePt t="150146" x="4203700" y="2419350"/>
          <p14:tracePt t="150160" x="4216400" y="2628900"/>
          <p14:tracePt t="150177" x="4210050" y="2813050"/>
          <p14:tracePt t="150193" x="4248150" y="3016250"/>
          <p14:tracePt t="150211" x="4337050" y="3213100"/>
          <p14:tracePt t="150227" x="4445000" y="3390900"/>
          <p14:tracePt t="150243" x="4572000" y="3549650"/>
          <p14:tracePt t="150246" x="4648200" y="3625850"/>
          <p14:tracePt t="150263" x="4813300" y="3765550"/>
          <p14:tracePt t="150276" x="4889500" y="3816350"/>
          <p14:tracePt t="150294" x="5029200" y="3905250"/>
          <p14:tracePt t="150310" x="5067300" y="3924300"/>
          <p14:tracePt t="150328" x="5073650" y="3924300"/>
          <p14:tracePt t="150430" x="5073650" y="3917950"/>
          <p14:tracePt t="150469" x="5080000" y="3917950"/>
          <p14:tracePt t="150479" x="5086350" y="3917950"/>
          <p14:tracePt t="150485" x="5099050" y="3917950"/>
          <p14:tracePt t="150493" x="5105400" y="3917950"/>
          <p14:tracePt t="150513" x="5111750" y="3917950"/>
          <p14:tracePt t="150582" x="5118100" y="3917950"/>
          <p14:tracePt t="150608" x="5118100" y="3924300"/>
          <p14:tracePt t="150626" x="5092700" y="3937000"/>
          <p14:tracePt t="150644" x="5060950" y="3943350"/>
          <p14:tracePt t="150660" x="5035550" y="3949700"/>
          <p14:tracePt t="150677" x="5003800" y="3949700"/>
          <p14:tracePt t="150678" x="4984750" y="3949700"/>
          <p14:tracePt t="150693" x="4927600" y="3949700"/>
          <p14:tracePt t="150710" x="4889500" y="3949700"/>
          <p14:tracePt t="150726" x="4838700" y="3949700"/>
          <p14:tracePt t="150746" x="4787900" y="3930650"/>
          <p14:tracePt t="150760" x="4737100" y="3905250"/>
          <p14:tracePt t="150777" x="4718050" y="3873500"/>
          <p14:tracePt t="150793" x="4692650" y="3848100"/>
          <p14:tracePt t="150810" x="4692650" y="3835400"/>
          <p14:tracePt t="150829" x="4679950" y="3810000"/>
          <p14:tracePt t="150843" x="4679950" y="3784600"/>
          <p14:tracePt t="150861" x="4679950" y="3759200"/>
          <p14:tracePt t="150877" x="4679950" y="3727450"/>
          <p14:tracePt t="150894" x="4686300" y="3689350"/>
          <p14:tracePt t="150910" x="4705350" y="3651250"/>
          <p14:tracePt t="150927" x="4724400" y="3606800"/>
          <p14:tracePt t="150943" x="4749800" y="3568700"/>
          <p14:tracePt t="150960" x="4762500" y="3530600"/>
          <p14:tracePt t="150977" x="4794250" y="3505200"/>
          <p14:tracePt t="150993" x="4838700" y="3486150"/>
          <p14:tracePt t="151010" x="4902200" y="3473450"/>
          <p14:tracePt t="151028" x="4972050" y="3460750"/>
          <p14:tracePt t="151043" x="5041900" y="3454400"/>
          <p14:tracePt t="151060" x="5099050" y="3454400"/>
          <p14:tracePt t="151079" x="5175250" y="3454400"/>
          <p14:tracePt t="151093" x="5213350" y="3454400"/>
          <p14:tracePt t="151110" x="5245100" y="3467100"/>
          <p14:tracePt t="151127" x="5251450" y="3473450"/>
          <p14:tracePt t="151160" x="5257800" y="3486150"/>
          <p14:tracePt t="151177" x="5264150" y="3505200"/>
          <p14:tracePt t="151193" x="5270500" y="3549650"/>
          <p14:tracePt t="151210" x="5276850" y="3594100"/>
          <p14:tracePt t="151227" x="5276850" y="3625850"/>
          <p14:tracePt t="151243" x="5276850" y="3657600"/>
          <p14:tracePt t="151263" x="5264150" y="3714750"/>
          <p14:tracePt t="151276" x="5245100" y="3759200"/>
          <p14:tracePt t="151293" x="5207000" y="3797300"/>
          <p14:tracePt t="151312" x="5181600" y="3822700"/>
          <p14:tracePt t="151329" x="5156200" y="3835400"/>
          <p14:tracePt t="151343" x="5124450" y="3841750"/>
          <p14:tracePt t="151360" x="5086350" y="3854450"/>
          <p14:tracePt t="151377" x="5041900" y="3860800"/>
          <p14:tracePt t="151393" x="5016500" y="3860800"/>
          <p14:tracePt t="151427" x="5010150" y="3860800"/>
          <p14:tracePt t="151653" x="4997450" y="3867150"/>
          <p14:tracePt t="151662" x="4972050" y="3867150"/>
          <p14:tracePt t="151670" x="4946650" y="3867150"/>
          <p14:tracePt t="151678" x="4927600" y="3873500"/>
          <p14:tracePt t="151693" x="4864100" y="3860800"/>
          <p14:tracePt t="151710" x="4768850" y="3822700"/>
          <p14:tracePt t="151727" x="4679950" y="3771900"/>
          <p14:tracePt t="151743" x="4540250" y="3683000"/>
          <p14:tracePt t="151763" x="4413250" y="3549650"/>
          <p14:tracePt t="151778" x="4292600" y="3346450"/>
          <p14:tracePt t="151793" x="4197350" y="3060700"/>
          <p14:tracePt t="151810" x="4140200" y="2819400"/>
          <p14:tracePt t="151830" x="4121150" y="2641600"/>
          <p14:tracePt t="151843" x="4114800" y="2495550"/>
          <p14:tracePt t="151860" x="4114800" y="2330450"/>
          <p14:tracePt t="151876" x="4121150" y="2101850"/>
          <p14:tracePt t="151895" x="4121150" y="1987550"/>
          <p14:tracePt t="151910" x="4140200" y="1955800"/>
          <p14:tracePt t="151927" x="4140200" y="1949450"/>
          <p14:tracePt t="151960" x="4133850" y="1949450"/>
          <p14:tracePt t="151993" x="4133850" y="1943100"/>
          <p14:tracePt t="152020" x="4127500" y="1943100"/>
          <p14:tracePt t="152029" x="4121150" y="1943100"/>
          <p14:tracePt t="152043" x="4121150" y="1930400"/>
          <p14:tracePt t="152061" x="4083050" y="1879600"/>
          <p14:tracePt t="152079" x="4064000" y="1866900"/>
          <p14:tracePt t="152110" x="4064000" y="1873250"/>
          <p14:tracePt t="152127" x="4064000" y="1968500"/>
          <p14:tracePt t="152146" x="4070350" y="2146300"/>
          <p14:tracePt t="152160" x="4070350" y="2381250"/>
          <p14:tracePt t="152177" x="4089400" y="2705100"/>
          <p14:tracePt t="152194" x="4127500" y="3067050"/>
          <p14:tracePt t="152210" x="4159250" y="3448050"/>
          <p14:tracePt t="152227" x="4260850" y="3854450"/>
          <p14:tracePt t="152245" x="4362450" y="4197350"/>
          <p14:tracePt t="152249" x="4419600" y="4343400"/>
          <p14:tracePt t="152260" x="4495800" y="4451350"/>
          <p14:tracePt t="152277" x="4635500" y="4622800"/>
          <p14:tracePt t="152296" x="4705350" y="4673600"/>
          <p14:tracePt t="152310" x="4737100" y="4686300"/>
          <p14:tracePt t="152329" x="4743450" y="4686300"/>
          <p14:tracePt t="152343" x="4749800" y="4686300"/>
          <p14:tracePt t="152360" x="4762500" y="4660900"/>
          <p14:tracePt t="152377" x="4794250" y="4629150"/>
          <p14:tracePt t="152393" x="4838700" y="4603750"/>
          <p14:tracePt t="152410" x="4883150" y="4572000"/>
          <p14:tracePt t="152427" x="4940300" y="4559300"/>
          <p14:tracePt t="152444" x="4991100" y="4559300"/>
          <p14:tracePt t="152460" x="5048250" y="4552950"/>
          <p14:tracePt t="152481" x="5130800" y="4552950"/>
          <p14:tracePt t="152497" x="5137150" y="4552950"/>
          <p14:tracePt t="152550" x="5143500" y="4552950"/>
          <p14:tracePt t="152558" x="5149850" y="4552950"/>
          <p14:tracePt t="152579" x="5156200" y="4552950"/>
          <p14:tracePt t="152593" x="5156200" y="4559300"/>
          <p14:tracePt t="152626" x="5156200" y="4578350"/>
          <p14:tracePt t="152644" x="5156200" y="4603750"/>
          <p14:tracePt t="152660" x="5156200" y="4635500"/>
          <p14:tracePt t="152677" x="5137150" y="4654550"/>
          <p14:tracePt t="152693" x="5118100" y="4673600"/>
          <p14:tracePt t="152710" x="5086350" y="4686300"/>
          <p14:tracePt t="152727" x="5054600" y="4692650"/>
          <p14:tracePt t="152743" x="5010150" y="4699000"/>
          <p14:tracePt t="152764" x="4959350" y="4699000"/>
          <p14:tracePt t="152776" x="4895850" y="4699000"/>
          <p14:tracePt t="152793" x="4813300" y="4699000"/>
          <p14:tracePt t="152811" x="4749800" y="4667250"/>
          <p14:tracePt t="152829" x="4692650" y="4648200"/>
          <p14:tracePt t="152845" x="4648200" y="4629150"/>
          <p14:tracePt t="152861" x="4635500" y="4591050"/>
          <p14:tracePt t="152877" x="4610100" y="4514850"/>
          <p14:tracePt t="152895" x="4597400" y="4438650"/>
          <p14:tracePt t="152910" x="4597400" y="4375150"/>
          <p14:tracePt t="152927" x="4597400" y="4318000"/>
          <p14:tracePt t="152944" x="4622800" y="4267200"/>
          <p14:tracePt t="152960" x="4641850" y="4197350"/>
          <p14:tracePt t="152977" x="4673600" y="4133850"/>
          <p14:tracePt t="152996" x="4692650" y="4076700"/>
          <p14:tracePt t="153012" x="4718050" y="4038600"/>
          <p14:tracePt t="153027" x="4762500" y="4006850"/>
          <p14:tracePt t="153043" x="4832350" y="3981450"/>
          <p14:tracePt t="153060" x="4927600" y="3962400"/>
          <p14:tracePt t="153062" x="4972050" y="3949700"/>
          <p14:tracePt t="153079" x="5080000" y="3930650"/>
          <p14:tracePt t="153093" x="5168900" y="3956050"/>
          <p14:tracePt t="153112" x="5251450" y="3962400"/>
          <p14:tracePt t="153127" x="5340350" y="3994150"/>
          <p14:tracePt t="153146" x="5391150" y="4006850"/>
          <p14:tracePt t="153160" x="5410200" y="4032250"/>
          <p14:tracePt t="153177" x="5422900" y="4057650"/>
          <p14:tracePt t="153193" x="5435600" y="4089400"/>
          <p14:tracePt t="153210" x="5441950" y="4127500"/>
          <p14:tracePt t="153226" x="5448300" y="4178300"/>
          <p14:tracePt t="153243" x="5448300" y="4248150"/>
          <p14:tracePt t="153262" x="5422900" y="4356100"/>
          <p14:tracePt t="153281" x="5384800" y="4419600"/>
          <p14:tracePt t="153293" x="5346700" y="4476750"/>
          <p14:tracePt t="153310" x="5295900" y="4514850"/>
          <p14:tracePt t="153328" x="5270500" y="4552950"/>
          <p14:tracePt t="153343" x="5238750" y="4559300"/>
          <p14:tracePt t="153360" x="5213350" y="4565650"/>
          <p14:tracePt t="153377" x="5187950" y="4572000"/>
          <p14:tracePt t="153396" x="5168900" y="4584700"/>
          <p14:tracePt t="153410" x="5162550" y="4584700"/>
          <p14:tracePt t="153427" x="5156200" y="4584700"/>
          <p14:tracePt t="153443" x="5137150" y="4584700"/>
          <p14:tracePt t="153460" x="5111750" y="4584700"/>
          <p14:tracePt t="153477" x="5073650" y="4584700"/>
          <p14:tracePt t="153479" x="5048250" y="4584700"/>
          <p14:tracePt t="153493" x="5010150" y="4584700"/>
          <p14:tracePt t="153513" x="4997450" y="4584700"/>
          <p14:tracePt t="153533" x="4997450" y="4559300"/>
          <p14:tracePt t="153543" x="4997450" y="4546600"/>
          <p14:tracePt t="153613" x="4991100" y="4540250"/>
          <p14:tracePt t="153623" x="4984750" y="4533900"/>
          <p14:tracePt t="153629" x="4978400" y="4527550"/>
          <p14:tracePt t="153645" x="4946650" y="4514850"/>
          <p14:tracePt t="153660" x="4933950" y="4508500"/>
          <p14:tracePt t="153677" x="4870450" y="4495800"/>
          <p14:tracePt t="153693" x="4781550" y="4476750"/>
          <p14:tracePt t="153710" x="4692650" y="4432300"/>
          <p14:tracePt t="153727" x="4629150" y="4406900"/>
          <p14:tracePt t="153748" x="4565650" y="4381500"/>
          <p14:tracePt t="153760" x="4476750" y="4298950"/>
          <p14:tracePt t="153777" x="4381500" y="4171950"/>
          <p14:tracePt t="153795" x="4267200" y="3956050"/>
          <p14:tracePt t="153810" x="4152900" y="3708400"/>
          <p14:tracePt t="153829" x="4095750" y="3543300"/>
          <p14:tracePt t="153843" x="4095750" y="3416300"/>
          <p14:tracePt t="153860" x="4095750" y="3257550"/>
          <p14:tracePt t="153863" x="4108450" y="3155950"/>
          <p14:tracePt t="153877" x="4108450" y="2946400"/>
          <p14:tracePt t="153895" x="4108450" y="2781300"/>
          <p14:tracePt t="153910" x="4108450" y="2654300"/>
          <p14:tracePt t="153927" x="4108450" y="2565400"/>
          <p14:tracePt t="153943" x="4114800" y="2501900"/>
          <p14:tracePt t="153960" x="4121150" y="2438400"/>
          <p14:tracePt t="153977" x="4121150" y="2349500"/>
          <p14:tracePt t="153993" x="4127500" y="2273300"/>
          <p14:tracePt t="154013" x="4127500" y="2203450"/>
          <p14:tracePt t="154028" x="4127500" y="2146300"/>
          <p14:tracePt t="154043" x="4127500" y="2133600"/>
          <p14:tracePt t="154060" x="4127500" y="2101850"/>
          <p14:tracePt t="154062" x="4127500" y="2076450"/>
          <p14:tracePt t="154080" x="4133850" y="2012950"/>
          <p14:tracePt t="154093" x="4133850" y="1968500"/>
          <p14:tracePt t="154110" x="4133850" y="1955800"/>
          <p14:tracePt t="154160" x="4133850" y="1962150"/>
          <p14:tracePt t="154177" x="4133850" y="1968500"/>
          <p14:tracePt t="154210" x="4140200" y="1968500"/>
          <p14:tracePt t="154243" x="4140200" y="1981200"/>
          <p14:tracePt t="154264" x="4140200" y="2063750"/>
          <p14:tracePt t="154277" x="4140200" y="2095500"/>
          <p14:tracePt t="154293" x="4140200" y="2203450"/>
          <p14:tracePt t="154310" x="4140200" y="2311400"/>
          <p14:tracePt t="154328" x="4140200" y="2463800"/>
          <p14:tracePt t="154344" x="4146550" y="2667000"/>
          <p14:tracePt t="154360" x="4159250" y="2927350"/>
          <p14:tracePt t="154377" x="4178300" y="3244850"/>
          <p14:tracePt t="154393" x="4191000" y="3568700"/>
          <p14:tracePt t="154410" x="4203700" y="3854450"/>
          <p14:tracePt t="154427" x="4191000" y="4121150"/>
          <p14:tracePt t="154443" x="4184650" y="4311650"/>
          <p14:tracePt t="154460" x="4178300" y="4464050"/>
          <p14:tracePt t="154477" x="4191000" y="4660900"/>
          <p14:tracePt t="154498" x="4235450" y="4768850"/>
          <p14:tracePt t="154510" x="4273550" y="4845050"/>
          <p14:tracePt t="154530" x="4305300" y="4870450"/>
          <p14:tracePt t="154543" x="4330700" y="4889500"/>
          <p14:tracePt t="154560" x="4343400" y="4902200"/>
          <p14:tracePt t="154579" x="4356100" y="4914900"/>
          <p14:tracePt t="154593" x="4362450" y="4927600"/>
          <p14:tracePt t="154643" x="4362450" y="4914900"/>
          <p14:tracePt t="154660" x="4362450" y="4895850"/>
          <p14:tracePt t="154677" x="4362450" y="4883150"/>
          <p14:tracePt t="154693" x="4368800" y="4889500"/>
          <p14:tracePt t="154710" x="4400550" y="4914900"/>
          <p14:tracePt t="154727" x="4438650" y="4940300"/>
          <p14:tracePt t="154743" x="4502150" y="4984750"/>
          <p14:tracePt t="154763" x="4565650" y="5022850"/>
          <p14:tracePt t="154779" x="4667250" y="5080000"/>
          <p14:tracePt t="154793" x="4749800" y="5111750"/>
          <p14:tracePt t="154810" x="4781550" y="5162550"/>
          <p14:tracePt t="154829" x="4806950" y="5175250"/>
          <p14:tracePt t="154843" x="4826000" y="5187950"/>
          <p14:tracePt t="154860" x="4838700" y="5194300"/>
          <p14:tracePt t="154876" x="4845050" y="5207000"/>
          <p14:tracePt t="154895" x="4845050" y="5238750"/>
          <p14:tracePt t="154910" x="4845050" y="5257800"/>
          <p14:tracePt t="154926" x="4864100" y="5283200"/>
          <p14:tracePt t="154943" x="4876800" y="5295900"/>
          <p14:tracePt t="154960" x="4883150" y="5302250"/>
          <p14:tracePt t="154977" x="4889500" y="5314950"/>
          <p14:tracePt t="154993" x="4889500" y="5334000"/>
          <p14:tracePt t="155012" x="4889500" y="5372100"/>
          <p14:tracePt t="155027" x="4876800" y="5403850"/>
          <p14:tracePt t="155043" x="4864100" y="5435600"/>
          <p14:tracePt t="155060" x="4832350" y="5461000"/>
          <p14:tracePt t="155061" x="4806950" y="5467350"/>
          <p14:tracePt t="155079" x="4730750" y="5480050"/>
          <p14:tracePt t="155095" x="4648200" y="5486400"/>
          <p14:tracePt t="155110" x="4584700" y="5480050"/>
          <p14:tracePt t="155127" x="4552950" y="5467350"/>
          <p14:tracePt t="155147" x="4527550" y="5435600"/>
          <p14:tracePt t="155160" x="4508500" y="5365750"/>
          <p14:tracePt t="155177" x="4470400" y="5276850"/>
          <p14:tracePt t="155194" x="4457700" y="5207000"/>
          <p14:tracePt t="155210" x="4438650" y="5162550"/>
          <p14:tracePt t="155227" x="4438650" y="5143500"/>
          <p14:tracePt t="155247" x="4470400" y="5124450"/>
          <p14:tracePt t="155260" x="4514850" y="5118100"/>
          <p14:tracePt t="155277" x="4686300" y="5111750"/>
          <p14:tracePt t="155294" x="4737100" y="5111750"/>
          <p14:tracePt t="155310" x="4864100" y="5111750"/>
          <p14:tracePt t="155330" x="4946650" y="5130800"/>
          <p14:tracePt t="155343" x="4972050" y="5143500"/>
          <p14:tracePt t="155360" x="4978400" y="5149850"/>
          <p14:tracePt t="155377" x="4978400" y="5156200"/>
          <p14:tracePt t="155393" x="4978400" y="5175250"/>
          <p14:tracePt t="155410" x="4972050" y="5207000"/>
          <p14:tracePt t="155427" x="4953000" y="5245100"/>
          <p14:tracePt t="155443" x="4940300" y="5276850"/>
          <p14:tracePt t="155460" x="4940300" y="5308600"/>
          <p14:tracePt t="155477" x="4933950" y="5308600"/>
          <p14:tracePt t="155493" x="4933950" y="5314950"/>
          <p14:tracePt t="155547" x="4908550" y="5314950"/>
          <p14:tracePt t="155560" x="4883150" y="5314950"/>
          <p14:tracePt t="155578" x="4857750" y="5314950"/>
          <p14:tracePt t="155594" x="4838700" y="5295900"/>
          <p14:tracePt t="155678" x="4851400" y="5283200"/>
          <p14:tracePt t="155686" x="4857750" y="5245100"/>
          <p14:tracePt t="155694" x="4857750" y="5213350"/>
          <p14:tracePt t="155710" x="4864100" y="5099050"/>
          <p14:tracePt t="155727" x="4845050" y="4953000"/>
          <p14:tracePt t="155744" x="4826000" y="4806950"/>
          <p14:tracePt t="155764" x="4826000" y="4660900"/>
          <p14:tracePt t="155777" x="4826000" y="4495800"/>
          <p14:tracePt t="155793" x="4819650" y="4311650"/>
          <p14:tracePt t="155810" x="4781550" y="4133850"/>
          <p14:tracePt t="155828" x="4743450" y="4019550"/>
          <p14:tracePt t="155843" x="4743450" y="3949700"/>
          <p14:tracePt t="155860" x="4743450" y="3879850"/>
          <p14:tracePt t="155862" x="4743450" y="3848100"/>
          <p14:tracePt t="155877" x="4743450" y="3810000"/>
          <p14:tracePt t="155893" x="4743450" y="3797300"/>
          <p14:tracePt t="155943" x="4743450" y="3784600"/>
          <p14:tracePt t="155960" x="4737100" y="3740150"/>
          <p14:tracePt t="155977" x="4737100" y="3721100"/>
          <p14:tracePt t="155993" x="4730750" y="3714750"/>
          <p14:tracePt t="156101" x="4775200" y="3714750"/>
          <p14:tracePt t="156110" x="4838700" y="3727450"/>
          <p14:tracePt t="156127" x="4953000" y="3765550"/>
          <p14:tracePt t="156146" x="5054600" y="3803650"/>
          <p14:tracePt t="156160" x="5149850" y="3835400"/>
          <p14:tracePt t="156177" x="5219700" y="3860800"/>
          <p14:tracePt t="156193" x="5238750" y="3905250"/>
          <p14:tracePt t="156210" x="5238750" y="4000500"/>
          <p14:tracePt t="156227" x="5207000" y="4133850"/>
          <p14:tracePt t="156243" x="5181600" y="4267200"/>
          <p14:tracePt t="156246" x="5168900" y="4343400"/>
          <p14:tracePt t="156263" x="5111750" y="4464050"/>
          <p14:tracePt t="156278" x="5041900" y="4565650"/>
          <p14:tracePt t="156293" x="4933950" y="4654550"/>
          <p14:tracePt t="156310" x="4838700" y="4724400"/>
          <p14:tracePt t="156329" x="4794250" y="4756150"/>
          <p14:tracePt t="156343" x="4787900" y="4756150"/>
          <p14:tracePt t="156360" x="4781550" y="4743450"/>
          <p14:tracePt t="156377" x="4781550" y="4705350"/>
          <p14:tracePt t="156397" x="4787900" y="4692650"/>
          <p14:tracePt t="156410" x="4794250" y="4673600"/>
          <p14:tracePt t="156427" x="4800600" y="4673600"/>
          <p14:tracePt t="156443" x="4813300" y="4673600"/>
          <p14:tracePt t="156460" x="4851400" y="4660900"/>
          <p14:tracePt t="156465" x="4883150" y="4654550"/>
          <p14:tracePt t="156477" x="5003800" y="4654550"/>
          <p14:tracePt t="156493" x="5137150" y="4654550"/>
          <p14:tracePt t="156512" x="5270500" y="4686300"/>
          <p14:tracePt t="156527" x="5359400" y="4718050"/>
          <p14:tracePt t="156544" x="5378450" y="4737100"/>
          <p14:tracePt t="156593" x="5365750" y="4737100"/>
          <p14:tracePt t="156610" x="5314950" y="4737100"/>
          <p14:tracePt t="156627" x="5238750" y="4787900"/>
          <p14:tracePt t="156646" x="5035550" y="4876800"/>
          <p14:tracePt t="156660" x="4946650" y="4908550"/>
          <p14:tracePt t="156677" x="4705350" y="5041900"/>
          <p14:tracePt t="156693" x="4610100" y="5105400"/>
          <p14:tracePt t="156710" x="4546600" y="5156200"/>
          <p14:tracePt t="156727" x="4508500" y="5200650"/>
          <p14:tracePt t="156743" x="4489450" y="5245100"/>
          <p14:tracePt t="156760" x="4476750" y="5270500"/>
          <p14:tracePt t="156777" x="4470400" y="5289550"/>
          <p14:tracePt t="156794" x="4470400" y="5302250"/>
          <p14:tracePt t="156827" x="4476750" y="5302250"/>
          <p14:tracePt t="156843" x="4489450" y="5302250"/>
          <p14:tracePt t="156860" x="4552950" y="5314950"/>
          <p14:tracePt t="156877" x="4692650" y="5340350"/>
          <p14:tracePt t="156894" x="4794250" y="5353050"/>
          <p14:tracePt t="156910" x="4908550" y="5346700"/>
          <p14:tracePt t="156927" x="4984750" y="5346700"/>
          <p14:tracePt t="156943" x="5016500" y="5346700"/>
          <p14:tracePt t="157126" x="5022850" y="5346700"/>
          <p14:tracePt t="157173" x="5022850" y="5340350"/>
          <p14:tracePt t="157190" x="5022850" y="5334000"/>
          <p14:tracePt t="157203" x="5016500" y="5327650"/>
          <p14:tracePt t="157211" x="5010150" y="5321300"/>
          <p14:tracePt t="157227" x="4991100" y="5314950"/>
          <p14:tracePt t="157229" x="4978400" y="5314950"/>
          <p14:tracePt t="157243" x="4965700" y="5314950"/>
          <p14:tracePt t="157262" x="4927600" y="5314950"/>
          <p14:tracePt t="157277" x="4902200" y="5314950"/>
          <p14:tracePt t="157293" x="4889500" y="5314950"/>
          <p14:tracePt t="157311" x="4889500" y="5302250"/>
          <p14:tracePt t="157329" x="4883150" y="5289550"/>
          <p14:tracePt t="157343" x="4870450" y="5289550"/>
          <p14:tracePt t="157360" x="4851400" y="5289550"/>
          <p14:tracePt t="157393" x="4845050" y="5270500"/>
          <p14:tracePt t="157410" x="4838700" y="5257800"/>
          <p14:tracePt t="157426" x="4838700" y="5251450"/>
          <p14:tracePt t="157443" x="4832350" y="5232400"/>
          <p14:tracePt t="157449" x="4832350" y="5213350"/>
          <p14:tracePt t="157460" x="4832350" y="5194300"/>
          <p14:tracePt t="157477" x="4826000" y="5067300"/>
          <p14:tracePt t="157497" x="4826000" y="4895850"/>
          <p14:tracePt t="157510" x="4800600" y="4705350"/>
          <p14:tracePt t="157527" x="4743450" y="4533900"/>
          <p14:tracePt t="157544" x="4730750" y="4406900"/>
          <p14:tracePt t="157560" x="4730750" y="4305300"/>
          <p14:tracePt t="157579" x="4743450" y="4197350"/>
          <p14:tracePt t="157593" x="4762500" y="4070350"/>
          <p14:tracePt t="157610" x="4775200" y="3968750"/>
          <p14:tracePt t="157627" x="4781550" y="3886200"/>
          <p14:tracePt t="157643" x="4787900" y="3848100"/>
          <p14:tracePt t="157660" x="4794250" y="3810000"/>
          <p14:tracePt t="157663" x="4794250" y="3790950"/>
          <p14:tracePt t="157677" x="4800600" y="3784600"/>
          <p14:tracePt t="157710" x="4806950" y="3778250"/>
          <p14:tracePt t="157727" x="4832350" y="3765550"/>
          <p14:tracePt t="157743" x="4845050" y="3733800"/>
          <p14:tracePt t="157763" x="4845050" y="3708400"/>
          <p14:tracePt t="157780" x="4851400" y="3708400"/>
          <p14:tracePt t="157834" x="4851400" y="3695700"/>
          <p14:tracePt t="157845" x="4851400" y="3689350"/>
          <p14:tracePt t="157861" x="4851400" y="3683000"/>
          <p14:tracePt t="157877" x="4851400" y="3676650"/>
          <p14:tracePt t="157985" x="4851400" y="3683000"/>
          <p14:tracePt t="157997" x="4851400" y="3689350"/>
          <p14:tracePt t="158005" x="4851400" y="3695700"/>
          <p14:tracePt t="158018" x="4851400" y="3702050"/>
          <p14:tracePt t="158266" x="4851400" y="3708400"/>
          <p14:tracePt t="158270" x="4845050" y="3752850"/>
          <p14:tracePt t="158278" x="4832350" y="3803650"/>
          <p14:tracePt t="158293" x="4832350" y="3905250"/>
          <p14:tracePt t="158310" x="4838700" y="4032250"/>
          <p14:tracePt t="158330" x="4838700" y="4165600"/>
          <p14:tracePt t="158343" x="4826000" y="4279900"/>
          <p14:tracePt t="158360" x="4819650" y="4381500"/>
          <p14:tracePt t="158377" x="4800600" y="4464050"/>
          <p14:tracePt t="158394" x="4768850" y="4508500"/>
          <p14:tracePt t="158410" x="4756150" y="4540250"/>
          <p14:tracePt t="158427" x="4749800" y="4546600"/>
          <p14:tracePt t="158460" x="4743450" y="4546600"/>
          <p14:tracePt t="158557" x="4737100" y="4546600"/>
          <p14:tracePt t="158605" x="4737100" y="4559300"/>
          <p14:tracePt t="158614" x="4737100" y="4578350"/>
          <p14:tracePt t="158622" x="4737100" y="4610100"/>
          <p14:tracePt t="158629" x="4737100" y="4648200"/>
          <p14:tracePt t="158643" x="4737100" y="4699000"/>
          <p14:tracePt t="158661" x="4743450" y="4908550"/>
          <p14:tracePt t="158677" x="4743450" y="5029200"/>
          <p14:tracePt t="158693" x="4718050" y="5130800"/>
          <p14:tracePt t="158710" x="4686300" y="5251450"/>
          <p14:tracePt t="158727" x="4635500" y="5359400"/>
          <p14:tracePt t="158744" x="4629150" y="5416550"/>
          <p14:tracePt t="158764" x="4635500" y="5441950"/>
          <p14:tracePt t="158777" x="4635500" y="5448300"/>
          <p14:tracePt t="158838" x="4635500" y="5422900"/>
          <p14:tracePt t="158845" x="4635500" y="5410200"/>
          <p14:tracePt t="158860" x="4635500" y="5403850"/>
          <p14:tracePt t="158877" x="4635500" y="5397500"/>
          <p14:tracePt t="158895" x="4635500" y="5378450"/>
          <p14:tracePt t="158910" x="4635500" y="5359400"/>
          <p14:tracePt t="158927" x="4641850" y="5353050"/>
          <p14:tracePt t="158943" x="4654550" y="5346700"/>
          <p14:tracePt t="158960" x="4667250" y="5353050"/>
          <p14:tracePt t="158993" x="4679950" y="5346700"/>
          <p14:tracePt t="159010" x="4686300" y="5334000"/>
          <p14:tracePt t="159017" x="4699000" y="5334000"/>
          <p14:tracePt t="159027" x="4699000" y="5327650"/>
          <p14:tracePt t="159044" x="4711700" y="5327650"/>
          <p14:tracePt t="159060" x="4718050" y="5327650"/>
          <p14:tracePt t="159151" x="4711700" y="5334000"/>
          <p14:tracePt t="159158" x="4705350" y="5334000"/>
          <p14:tracePt t="159177" x="4686300" y="5340350"/>
          <p14:tracePt t="159193" x="4660900" y="5346700"/>
          <p14:tracePt t="159210" x="4641850" y="5353050"/>
          <p14:tracePt t="159227" x="4610100" y="5353050"/>
          <p14:tracePt t="159243" x="4572000" y="5353050"/>
          <p14:tracePt t="159246" x="4552950" y="5353050"/>
          <p14:tracePt t="159263" x="4521200" y="5340350"/>
          <p14:tracePt t="159281" x="4502150" y="5321300"/>
          <p14:tracePt t="159293" x="4470400" y="5276850"/>
          <p14:tracePt t="159311" x="4425950" y="5219700"/>
          <p14:tracePt t="159329" x="4381500" y="5149850"/>
          <p14:tracePt t="159343" x="4349750" y="5099050"/>
          <p14:tracePt t="159360" x="4305300" y="5022850"/>
          <p14:tracePt t="159377" x="4279900" y="4927600"/>
          <p14:tracePt t="159395" x="4273550" y="4826000"/>
          <p14:tracePt t="159410" x="4248150" y="4711700"/>
          <p14:tracePt t="159427" x="4222750" y="4610100"/>
          <p14:tracePt t="159443" x="4216400" y="4495800"/>
          <p14:tracePt t="159460" x="4222750" y="4394200"/>
          <p14:tracePt t="159477" x="4235450" y="4254500"/>
          <p14:tracePt t="159493" x="4273550" y="4159250"/>
          <p14:tracePt t="159513" x="4318000" y="4057650"/>
          <p14:tracePt t="159527" x="4356100" y="3962400"/>
          <p14:tracePt t="159543" x="4381500" y="3873500"/>
          <p14:tracePt t="159560" x="4419600" y="3790950"/>
          <p14:tracePt t="159578" x="4457700" y="3695700"/>
          <p14:tracePt t="159593" x="4508500" y="3613150"/>
          <p14:tracePt t="159610" x="4565650" y="3530600"/>
          <p14:tracePt t="159627" x="4603750" y="3479800"/>
          <p14:tracePt t="159644" x="4641850" y="3448050"/>
          <p14:tracePt t="159645" x="4660900" y="3435350"/>
          <p14:tracePt t="159661" x="4679950" y="3422650"/>
          <p14:tracePt t="159677" x="4724400" y="3403600"/>
          <p14:tracePt t="159694" x="4813300" y="3378200"/>
          <p14:tracePt t="159710" x="4838700" y="3365500"/>
          <p14:tracePt t="159861" x="4832350" y="3365500"/>
          <p14:tracePt t="159869" x="4826000" y="3365500"/>
          <p14:tracePt t="159877" x="4806950" y="3378200"/>
          <p14:tracePt t="159894" x="4775200" y="3397250"/>
          <p14:tracePt t="159910" x="4737100" y="3422650"/>
          <p14:tracePt t="159927" x="4692650" y="3448050"/>
          <p14:tracePt t="159943" x="4648200" y="3492500"/>
          <p14:tracePt t="159960" x="4597400" y="3568700"/>
          <p14:tracePt t="159977" x="4540250" y="3663950"/>
          <p14:tracePt t="159993" x="4489450" y="3790950"/>
          <p14:tracePt t="160010" x="4445000" y="3924300"/>
          <p14:tracePt t="160029" x="4406900" y="4165600"/>
          <p14:tracePt t="160043" x="4400550" y="4254500"/>
          <p14:tracePt t="160060" x="4394200" y="4445000"/>
          <p14:tracePt t="160062" x="4394200" y="4540250"/>
          <p14:tracePt t="160078" x="4438650" y="4743450"/>
          <p14:tracePt t="160093" x="4419600" y="4908550"/>
          <p14:tracePt t="160110" x="4425950" y="5067300"/>
          <p14:tracePt t="160127" x="4419600" y="5181600"/>
          <p14:tracePt t="160146" x="4406900" y="5283200"/>
          <p14:tracePt t="160160" x="4400550" y="5340350"/>
          <p14:tracePt t="160177" x="4400550" y="5391150"/>
          <p14:tracePt t="160194" x="4400550" y="5422900"/>
          <p14:tracePt t="160210" x="4400550" y="5454650"/>
          <p14:tracePt t="160227" x="4400550" y="5473700"/>
          <p14:tracePt t="160264" x="4394200" y="5473700"/>
          <p14:tracePt t="160317" x="4394200" y="5454650"/>
          <p14:tracePt t="160329" x="4394200" y="5416550"/>
          <p14:tracePt t="160333" x="4394200" y="5365750"/>
          <p14:tracePt t="160344" x="4413250" y="5321300"/>
          <p14:tracePt t="160360" x="4451350" y="5200650"/>
          <p14:tracePt t="160377" x="4508500" y="5067300"/>
          <p14:tracePt t="160396" x="4572000" y="4883150"/>
          <p14:tracePt t="160410" x="4629150" y="4699000"/>
          <p14:tracePt t="160427" x="4699000" y="4540250"/>
          <p14:tracePt t="160443" x="4800600" y="4413250"/>
          <p14:tracePt t="160460" x="4889500" y="4273550"/>
          <p14:tracePt t="160477" x="4997450" y="4146550"/>
          <p14:tracePt t="160493" x="5067300" y="4000500"/>
          <p14:tracePt t="160510" x="5067300" y="3949700"/>
          <p14:tracePt t="160527" x="5048250" y="3930650"/>
          <p14:tracePt t="160590" x="5041900" y="3924300"/>
          <p14:tracePt t="160596" x="5035550" y="3924300"/>
          <p14:tracePt t="160610" x="5029200" y="3924300"/>
          <p14:tracePt t="160627" x="5003800" y="3911600"/>
          <p14:tracePt t="160643" x="4978400" y="3898900"/>
          <p14:tracePt t="160645" x="4972050" y="3892550"/>
          <p14:tracePt t="160662" x="4965700" y="3892550"/>
          <p14:tracePt t="160677" x="4959350" y="3879850"/>
          <p14:tracePt t="160693" x="4940300" y="3854450"/>
          <p14:tracePt t="160710" x="4933950" y="3835400"/>
          <p14:tracePt t="160727" x="4914900" y="3816350"/>
          <p14:tracePt t="160744" x="4902200" y="3790950"/>
          <p14:tracePt t="160764" x="4895850" y="3778250"/>
          <p14:tracePt t="160910" x="4889500" y="3778250"/>
          <p14:tracePt t="160920" x="4883150" y="3778250"/>
          <p14:tracePt t="160957" x="4883150" y="3797300"/>
          <p14:tracePt t="160968" x="4883150" y="3810000"/>
          <p14:tracePt t="160977" x="4883150" y="3835400"/>
          <p14:tracePt t="160994" x="4883150" y="3867150"/>
          <p14:tracePt t="161014" x="4895850" y="3911600"/>
          <p14:tracePt t="161031" x="4927600" y="3994150"/>
          <p14:tracePt t="161044" x="4940300" y="4032250"/>
          <p14:tracePt t="161060" x="4965700" y="4083050"/>
          <p14:tracePt t="161061" x="4978400" y="4121150"/>
          <p14:tracePt t="161080" x="4984750" y="4191000"/>
          <p14:tracePt t="161093" x="4984750" y="4254500"/>
          <p14:tracePt t="161110" x="4978400" y="4298950"/>
          <p14:tracePt t="161127" x="4965700" y="4324350"/>
          <p14:tracePt t="161147" x="4959350" y="4349750"/>
          <p14:tracePt t="161160" x="4946650" y="4394200"/>
          <p14:tracePt t="161177" x="4933950" y="4419600"/>
          <p14:tracePt t="161193" x="4927600" y="4445000"/>
          <p14:tracePt t="161210" x="4921250" y="4476750"/>
          <p14:tracePt t="161227" x="4895850" y="4508500"/>
          <p14:tracePt t="161246" x="4870450" y="4540250"/>
          <p14:tracePt t="161262" x="4838700" y="4597400"/>
          <p14:tracePt t="161277" x="4826000" y="4603750"/>
          <p14:tracePt t="161358" x="4832350" y="4603750"/>
          <p14:tracePt t="161421" x="4832350" y="4610100"/>
          <p14:tracePt t="161429" x="4845050" y="4622800"/>
          <p14:tracePt t="161438" x="4851400" y="4648200"/>
          <p14:tracePt t="161446" x="4864100" y="4692650"/>
          <p14:tracePt t="161461" x="4902200" y="4806950"/>
          <p14:tracePt t="161477" x="4978400" y="4972050"/>
          <p14:tracePt t="161494" x="5022850" y="5092700"/>
          <p14:tracePt t="161514" x="5041900" y="5168900"/>
          <p14:tracePt t="161530" x="5048250" y="5226050"/>
          <p14:tracePt t="161544" x="5048250" y="5264150"/>
          <p14:tracePt t="161560" x="5048250" y="5295900"/>
          <p14:tracePt t="161578" x="5041900" y="5308600"/>
          <p14:tracePt t="161610" x="5035550" y="5308600"/>
          <p14:tracePt t="161694" x="5029200" y="5308600"/>
          <p14:tracePt t="161707" x="5022850" y="5308600"/>
          <p14:tracePt t="161710" x="5016500" y="5314950"/>
          <p14:tracePt t="161727" x="4997450" y="5321300"/>
          <p14:tracePt t="161744" x="4984750" y="5327650"/>
          <p14:tracePt t="161764" x="4965700" y="5334000"/>
          <p14:tracePt t="161777" x="4959350" y="5334000"/>
          <p14:tracePt t="161793" x="4940300" y="5334000"/>
          <p14:tracePt t="161810" x="4927600" y="5359400"/>
          <p14:tracePt t="161829" x="4921250" y="5384800"/>
          <p14:tracePt t="161844" x="4914900" y="5397500"/>
          <p14:tracePt t="161860" x="4914900" y="5403850"/>
          <p14:tracePt t="161877" x="4927600" y="5403850"/>
          <p14:tracePt t="161933" x="4921250" y="5403850"/>
          <p14:tracePt t="161943" x="4908550" y="5403850"/>
          <p14:tracePt t="161960" x="4883150" y="5416550"/>
          <p14:tracePt t="161977" x="4845050" y="5422900"/>
          <p14:tracePt t="161996" x="4826000" y="5429250"/>
          <p14:tracePt t="162010" x="4819650" y="5429250"/>
          <p14:tracePt t="162027" x="4813300" y="5429250"/>
          <p14:tracePt t="162084" x="4826000" y="5416550"/>
          <p14:tracePt t="162093" x="4857750" y="5346700"/>
          <p14:tracePt t="162110" x="4908550" y="5276850"/>
          <p14:tracePt t="162127" x="4953000" y="5207000"/>
          <p14:tracePt t="162146" x="4997450" y="5130800"/>
          <p14:tracePt t="162160" x="5048250" y="5048250"/>
          <p14:tracePt t="162177" x="5105400" y="4953000"/>
          <p14:tracePt t="162193" x="5162550" y="4864100"/>
          <p14:tracePt t="162210" x="5200650" y="4794250"/>
          <p14:tracePt t="162230" x="5245100" y="4667250"/>
          <p14:tracePt t="162244" x="5264150" y="4629150"/>
          <p14:tracePt t="162263" x="5321300" y="4527550"/>
          <p14:tracePt t="162271" x="5334000" y="4489450"/>
          <p14:tracePt t="162278" x="5340350" y="4451350"/>
          <p14:tracePt t="162293" x="5346700" y="4356100"/>
          <p14:tracePt t="162310" x="5365750" y="4273550"/>
          <p14:tracePt t="162328" x="5365750" y="4203700"/>
          <p14:tracePt t="162344" x="5378450" y="4133850"/>
          <p14:tracePt t="162360" x="5391150" y="4095750"/>
          <p14:tracePt t="162377" x="5422900" y="4019550"/>
          <p14:tracePt t="162394" x="5397500" y="3943350"/>
          <p14:tracePt t="162410" x="5397500" y="3886200"/>
          <p14:tracePt t="162427" x="5397500" y="3835400"/>
          <p14:tracePt t="162444" x="5378450" y="3803650"/>
          <p14:tracePt t="162460" x="5359400" y="3765550"/>
          <p14:tracePt t="162464" x="5346700" y="3746500"/>
          <p14:tracePt t="162477" x="5321300" y="3708400"/>
          <p14:tracePt t="162493" x="5283200" y="3670300"/>
          <p14:tracePt t="162514" x="5232400" y="3632200"/>
          <p14:tracePt t="162527" x="5168900" y="3619500"/>
          <p14:tracePt t="162543" x="5130800" y="3600450"/>
          <p14:tracePt t="162560" x="5111750" y="3594100"/>
          <p14:tracePt t="162580" x="5086350" y="3587750"/>
          <p14:tracePt t="162593" x="5060950" y="3575050"/>
          <p14:tracePt t="162610" x="5029200" y="3562350"/>
          <p14:tracePt t="162627" x="5010150" y="3562350"/>
          <p14:tracePt t="162643" x="4972050" y="3562350"/>
          <p14:tracePt t="162660" x="4953000" y="3568700"/>
          <p14:tracePt t="162663" x="4946650" y="3568700"/>
          <p14:tracePt t="162677" x="4914900" y="3568700"/>
          <p14:tracePt t="162693" x="4908550" y="3568700"/>
          <p14:tracePt t="162805" x="4914900" y="3568700"/>
          <p14:tracePt t="162813" x="4927600" y="3568700"/>
          <p14:tracePt t="162827" x="4959350" y="3594100"/>
          <p14:tracePt t="162834" x="5003800" y="3644900"/>
          <p14:tracePt t="162844" x="5041900" y="3702050"/>
          <p14:tracePt t="162862" x="5181600" y="3930650"/>
          <p14:tracePt t="162877" x="5257800" y="4127500"/>
          <p14:tracePt t="162895" x="5302250" y="4337050"/>
          <p14:tracePt t="162910" x="5276850" y="4489450"/>
          <p14:tracePt t="162927" x="5219700" y="4616450"/>
          <p14:tracePt t="162943" x="5149850" y="4718050"/>
          <p14:tracePt t="162960" x="5073650" y="4800600"/>
          <p14:tracePt t="162977" x="4984750" y="4857750"/>
          <p14:tracePt t="162994" x="4921250" y="4908550"/>
          <p14:tracePt t="163010" x="4895850" y="4940300"/>
          <p14:tracePt t="163029" x="4889500" y="4946650"/>
          <p14:tracePt t="163084" x="4889500" y="4940300"/>
          <p14:tracePt t="163094" x="4889500" y="4933950"/>
          <p14:tracePt t="163110" x="4889500" y="4927600"/>
          <p14:tracePt t="163127" x="4889500" y="4921250"/>
          <p14:tracePt t="163147" x="4889500" y="4902200"/>
          <p14:tracePt t="163160" x="4889500" y="4876800"/>
          <p14:tracePt t="163177" x="4889500" y="4864100"/>
          <p14:tracePt t="163210" x="4889500" y="4876800"/>
          <p14:tracePt t="163227" x="4895850" y="4895850"/>
          <p14:tracePt t="163243" x="4933950" y="4902200"/>
          <p14:tracePt t="163247" x="4959350" y="4902200"/>
          <p14:tracePt t="163264" x="4984750" y="4902200"/>
          <p14:tracePt t="163276" x="4984750" y="4889500"/>
          <p14:tracePt t="163293" x="4991100" y="4876800"/>
          <p14:tracePt t="163329" x="4997450" y="4870450"/>
          <p14:tracePt t="163343" x="5016500" y="4864100"/>
          <p14:tracePt t="163360" x="5016500" y="4857750"/>
          <p14:tracePt t="163377" x="5022850" y="4857750"/>
          <p14:tracePt t="163410" x="5035550" y="4857750"/>
          <p14:tracePt t="163427" x="5060950" y="4864100"/>
          <p14:tracePt t="163444" x="5086350" y="4889500"/>
          <p14:tracePt t="163460" x="5111750" y="4933950"/>
          <p14:tracePt t="163477" x="5130800" y="5022850"/>
          <p14:tracePt t="163496" x="5130800" y="5086350"/>
          <p14:tracePt t="163512" x="5130800" y="5149850"/>
          <p14:tracePt t="163527" x="5105400" y="5207000"/>
          <p14:tracePt t="163543" x="5067300" y="5245100"/>
          <p14:tracePt t="163560" x="5029200" y="5257800"/>
          <p14:tracePt t="163579" x="4991100" y="5270500"/>
          <p14:tracePt t="163593" x="4965700" y="5289550"/>
          <p14:tracePt t="163610" x="4933950" y="5321300"/>
          <p14:tracePt t="163627" x="4902200" y="5346700"/>
          <p14:tracePt t="163643" x="4864100" y="5365750"/>
          <p14:tracePt t="163660" x="4819650" y="5384800"/>
          <p14:tracePt t="163661" x="4800600" y="5397500"/>
          <p14:tracePt t="163677" x="4762500" y="5397500"/>
          <p14:tracePt t="163693" x="4718050" y="5397500"/>
          <p14:tracePt t="163710" x="4679950" y="5397500"/>
          <p14:tracePt t="163727" x="4641850" y="5397500"/>
          <p14:tracePt t="163743" x="4610100" y="5384800"/>
          <p14:tracePt t="163760" x="4591050" y="5365750"/>
          <p14:tracePt t="163777" x="4572000" y="5308600"/>
          <p14:tracePt t="163794" x="4546600" y="5213350"/>
          <p14:tracePt t="163810" x="4540250" y="5118100"/>
          <p14:tracePt t="163830" x="4533900" y="5029200"/>
          <p14:tracePt t="163843" x="4540250" y="5003800"/>
          <p14:tracePt t="163860" x="4552950" y="4959350"/>
          <p14:tracePt t="163862" x="4572000" y="4933950"/>
          <p14:tracePt t="163878" x="4641850" y="4908550"/>
          <p14:tracePt t="163893" x="4743450" y="4870450"/>
          <p14:tracePt t="163910" x="4870450" y="4864100"/>
          <p14:tracePt t="163927" x="4978400" y="4864100"/>
          <p14:tracePt t="163944" x="5041900" y="4864100"/>
          <p14:tracePt t="163960" x="5105400" y="4864100"/>
          <p14:tracePt t="163977" x="5124450" y="4876800"/>
          <p14:tracePt t="163993" x="5124450" y="4883150"/>
          <p14:tracePt t="164013" x="5124450" y="4921250"/>
          <p14:tracePt t="164027" x="5073650" y="4984750"/>
          <p14:tracePt t="164043" x="5016500" y="5035550"/>
          <p14:tracePt t="164060" x="4972050" y="5092700"/>
          <p14:tracePt t="164062" x="4959350" y="5099050"/>
          <p14:tracePt t="164079" x="4933950" y="5105400"/>
          <p14:tracePt t="164093" x="4914900" y="5105400"/>
          <p14:tracePt t="164110" x="4908550" y="5048250"/>
          <p14:tracePt t="164127" x="4908550" y="4959350"/>
          <p14:tracePt t="164146" x="4883150" y="4870450"/>
          <p14:tracePt t="164160" x="4845050" y="4800600"/>
          <p14:tracePt t="164177" x="4832350" y="4762500"/>
          <p14:tracePt t="164193" x="4819650" y="4737100"/>
          <p14:tracePt t="164210" x="4775200" y="4660900"/>
          <p14:tracePt t="164227" x="4730750" y="4591050"/>
          <p14:tracePt t="164247" x="4705350" y="4546600"/>
          <p14:tracePt t="164260" x="4699000" y="4527550"/>
          <p14:tracePt t="164277" x="4692650" y="4495800"/>
          <p14:tracePt t="164295" x="4692650" y="4445000"/>
          <p14:tracePt t="164310" x="4699000" y="4368800"/>
          <p14:tracePt t="164329" x="4737100" y="4279900"/>
          <p14:tracePt t="164343" x="4775200" y="4171950"/>
          <p14:tracePt t="164360" x="4819650" y="4083050"/>
          <p14:tracePt t="164377" x="4876800" y="4032250"/>
          <p14:tracePt t="164394" x="4953000" y="3987800"/>
          <p14:tracePt t="164410" x="5060950" y="3962400"/>
          <p14:tracePt t="164427" x="5181600" y="3962400"/>
          <p14:tracePt t="164443" x="5289550" y="3975100"/>
          <p14:tracePt t="164445" x="5334000" y="3994150"/>
          <p14:tracePt t="164463" x="5397500" y="4044950"/>
          <p14:tracePt t="164477" x="5441950" y="4114800"/>
          <p14:tracePt t="164493" x="5429250" y="4191000"/>
          <p14:tracePt t="164510" x="5416550" y="4260850"/>
          <p14:tracePt t="164531" x="5378450" y="4311650"/>
          <p14:tracePt t="164544" x="5321300" y="4356100"/>
          <p14:tracePt t="164560" x="5245100" y="4394200"/>
          <p14:tracePt t="164579" x="5162550" y="4432300"/>
          <p14:tracePt t="164594" x="5067300" y="4432300"/>
          <p14:tracePt t="164610" x="4991100" y="4438650"/>
          <p14:tracePt t="164627" x="4933950" y="4438650"/>
          <p14:tracePt t="164644" x="4883150" y="4400550"/>
          <p14:tracePt t="164646" x="4864100" y="4375150"/>
          <p14:tracePt t="164660" x="4864100" y="4349750"/>
          <p14:tracePt t="164677" x="4889500" y="4292600"/>
          <p14:tracePt t="164694" x="4902200" y="4260850"/>
          <p14:tracePt t="164710" x="4902200" y="4235450"/>
          <p14:tracePt t="164727" x="4902200" y="4216400"/>
          <p14:tracePt t="164744" x="4876800" y="4184650"/>
          <p14:tracePt t="164762" x="4826000" y="4133850"/>
          <p14:tracePt t="164777" x="4762500" y="4070350"/>
          <p14:tracePt t="164794" x="4667250" y="3975100"/>
          <p14:tracePt t="164811" x="4584700" y="3879850"/>
          <p14:tracePt t="164829" x="4495800" y="3746500"/>
          <p14:tracePt t="164832" x="4464050" y="3695700"/>
          <p14:tracePt t="164844" x="4438650" y="3644900"/>
          <p14:tracePt t="164860" x="4400550" y="3524250"/>
          <p14:tracePt t="164862" x="4406900" y="3473450"/>
          <p14:tracePt t="164877" x="4457700" y="3371850"/>
          <p14:tracePt t="164896" x="4514850" y="3257550"/>
          <p14:tracePt t="164910" x="4622800" y="3175000"/>
          <p14:tracePt t="164927" x="4775200" y="3136900"/>
          <p14:tracePt t="164944" x="4914900" y="3130550"/>
          <p14:tracePt t="164960" x="5041900" y="3130550"/>
          <p14:tracePt t="164977" x="5162550" y="3155950"/>
          <p14:tracePt t="164995" x="5251450" y="3225800"/>
          <p14:tracePt t="165013" x="5295900" y="3359150"/>
          <p14:tracePt t="165027" x="5346700" y="3536950"/>
          <p14:tracePt t="165046" x="5327650" y="3740150"/>
          <p14:tracePt t="165061" x="5295900" y="3790950"/>
          <p14:tracePt t="165080" x="5194300" y="3879850"/>
          <p14:tracePt t="165093" x="5118100" y="3917950"/>
          <p14:tracePt t="165110" x="5029200" y="3930650"/>
          <p14:tracePt t="165127" x="4959350" y="3962400"/>
          <p14:tracePt t="165146" x="4870450" y="3949700"/>
          <p14:tracePt t="165160" x="4775200" y="3898900"/>
          <p14:tracePt t="165177" x="4660900" y="3803650"/>
          <p14:tracePt t="165193" x="4527550" y="3663950"/>
          <p14:tracePt t="165210" x="4413250" y="3479800"/>
          <p14:tracePt t="165227" x="4356100" y="3346450"/>
          <p14:tracePt t="165244" x="4318000" y="3257550"/>
          <p14:tracePt t="165260" x="4279900" y="3149600"/>
          <p14:tracePt t="165277" x="4241800" y="3041650"/>
          <p14:tracePt t="165299" x="4203700" y="2901950"/>
          <p14:tracePt t="165310" x="4184650" y="2813050"/>
          <p14:tracePt t="165328" x="4171950" y="2717800"/>
          <p14:tracePt t="165344" x="4178300" y="2609850"/>
          <p14:tracePt t="165360" x="4178300" y="2489200"/>
          <p14:tracePt t="165377" x="4178300" y="2368550"/>
          <p14:tracePt t="165393" x="4178300" y="2279650"/>
          <p14:tracePt t="165410" x="4184650" y="2216150"/>
          <p14:tracePt t="165427" x="4184650" y="2146300"/>
          <p14:tracePt t="165444" x="4203700" y="2076450"/>
          <p14:tracePt t="165460" x="4197350" y="2025650"/>
          <p14:tracePt t="165477" x="4191000" y="1981200"/>
          <p14:tracePt t="165613" x="4191000" y="1987550"/>
          <p14:tracePt t="165622" x="4197350" y="1993900"/>
          <p14:tracePt t="165628" x="4203700" y="2006600"/>
          <p14:tracePt t="165643" x="4210050" y="2012950"/>
          <p14:tracePt t="165677" x="4191000" y="2019300"/>
          <p14:tracePt t="165693" x="4152900" y="2019300"/>
          <p14:tracePt t="165710" x="4127500" y="2025650"/>
          <p14:tracePt t="165727" x="4102100" y="2025650"/>
          <p14:tracePt t="165744" x="4083050" y="2012950"/>
          <p14:tracePt t="165762" x="4064000" y="1974850"/>
          <p14:tracePt t="165778" x="4051300" y="1930400"/>
          <p14:tracePt t="165794" x="4019550" y="1873250"/>
          <p14:tracePt t="165810" x="4013200" y="1822450"/>
          <p14:tracePt t="165829" x="4013200" y="1784350"/>
          <p14:tracePt t="165844" x="4013200" y="1733550"/>
          <p14:tracePt t="165861" x="4006850" y="1682750"/>
          <p14:tracePt t="165877" x="4038600" y="1606550"/>
          <p14:tracePt t="165893" x="4057650" y="1562100"/>
          <p14:tracePt t="165910" x="4089400" y="1524000"/>
          <p14:tracePt t="165927" x="4114800" y="1498600"/>
          <p14:tracePt t="165943" x="4159250" y="1473200"/>
          <p14:tracePt t="165960" x="4216400" y="1441450"/>
          <p14:tracePt t="165977" x="4273550" y="1422400"/>
          <p14:tracePt t="165981" x="4298950" y="1409700"/>
          <p14:tracePt t="165993" x="4324350" y="1403350"/>
          <p14:tracePt t="166012" x="4375150" y="1403350"/>
          <p14:tracePt t="166027" x="4419600" y="1403350"/>
          <p14:tracePt t="166043" x="4470400" y="1403350"/>
          <p14:tracePt t="166061" x="4565650" y="1409700"/>
          <p14:tracePt t="166079" x="4622800" y="1454150"/>
          <p14:tracePt t="166093" x="4660900" y="1498600"/>
          <p14:tracePt t="166110" x="4705350" y="1549400"/>
          <p14:tracePt t="166127" x="4756150" y="1619250"/>
          <p14:tracePt t="166143" x="4787900" y="1689100"/>
          <p14:tracePt t="166160" x="4806950" y="1746250"/>
          <p14:tracePt t="166177" x="4800600" y="1816100"/>
          <p14:tracePt t="166193" x="4800600" y="1879600"/>
          <p14:tracePt t="166210" x="4787900" y="1936750"/>
          <p14:tracePt t="166227" x="4743450" y="1974850"/>
          <p14:tracePt t="166244" x="4699000" y="2006600"/>
          <p14:tracePt t="166262" x="4635500" y="2038350"/>
          <p14:tracePt t="166277" x="4572000" y="2051050"/>
          <p14:tracePt t="166294" x="4483100" y="2057400"/>
          <p14:tracePt t="166312" x="4387850" y="2063750"/>
          <p14:tracePt t="166328" x="4298950" y="2063750"/>
          <p14:tracePt t="166343" x="4210050" y="2063750"/>
          <p14:tracePt t="166360" x="4133850" y="2063750"/>
          <p14:tracePt t="166377" x="4064000" y="2044700"/>
          <p14:tracePt t="166393" x="4006850" y="2025650"/>
          <p14:tracePt t="166410" x="3956050" y="1993900"/>
          <p14:tracePt t="166427" x="3905250" y="1936750"/>
          <p14:tracePt t="166443" x="3873500" y="1873250"/>
          <p14:tracePt t="166460" x="3848100" y="1797050"/>
          <p14:tracePt t="166477" x="3822700" y="1689100"/>
          <p14:tracePt t="166493" x="3810000" y="1625600"/>
          <p14:tracePt t="166510" x="3810000" y="1549400"/>
          <p14:tracePt t="166527" x="3816350" y="1498600"/>
          <p14:tracePt t="166543" x="3841750" y="1454150"/>
          <p14:tracePt t="166560" x="3911600" y="1422400"/>
          <p14:tracePt t="166579" x="4006850" y="1403350"/>
          <p14:tracePt t="166593" x="4108450" y="1403350"/>
          <p14:tracePt t="166611" x="4191000" y="1416050"/>
          <p14:tracePt t="166627" x="4279900" y="1428750"/>
          <p14:tracePt t="166628" x="4318000" y="1441450"/>
          <p14:tracePt t="166646" x="4413250" y="1492250"/>
          <p14:tracePt t="166660" x="4457700" y="1524000"/>
          <p14:tracePt t="166677" x="4540250" y="1651000"/>
          <p14:tracePt t="166693" x="4552950" y="1708150"/>
          <p14:tracePt t="166710" x="4552950" y="1752600"/>
          <p14:tracePt t="166727" x="4546600" y="1797050"/>
          <p14:tracePt t="166743" x="4546600" y="1854200"/>
          <p14:tracePt t="166762" x="4533900" y="1905000"/>
          <p14:tracePt t="166777" x="4514850" y="1962150"/>
          <p14:tracePt t="166793" x="4502150" y="2012950"/>
          <p14:tracePt t="166810" x="4476750" y="2051050"/>
          <p14:tracePt t="166829" x="4451350" y="2070100"/>
          <p14:tracePt t="166843" x="4419600" y="2095500"/>
          <p14:tracePt t="166860" x="4387850" y="2114550"/>
          <p14:tracePt t="166862" x="4375150" y="2120900"/>
          <p14:tracePt t="166877" x="4343400" y="2127250"/>
          <p14:tracePt t="167021" x="4343400" y="2133600"/>
          <p14:tracePt t="167350" x="4337050" y="2133600"/>
          <p14:tracePt t="167857" x="4330700" y="2133600"/>
          <p14:tracePt t="167861" x="4318000" y="2133600"/>
          <p14:tracePt t="167877" x="4286250" y="2133600"/>
          <p14:tracePt t="167897" x="4235450" y="2133600"/>
          <p14:tracePt t="167910" x="4165600" y="2139950"/>
          <p14:tracePt t="167927" x="4121150" y="2146300"/>
          <p14:tracePt t="167943" x="4089400" y="2146300"/>
          <p14:tracePt t="167960" x="4070350" y="2146300"/>
          <p14:tracePt t="167977" x="4057650" y="2146300"/>
          <p14:tracePt t="167998" x="4038600" y="2146300"/>
          <p14:tracePt t="168010" x="4032250" y="2146300"/>
          <p14:tracePt t="168029" x="3987800" y="2127250"/>
          <p14:tracePt t="168044" x="3975100" y="2127250"/>
          <p14:tracePt t="168060" x="3943350" y="2114550"/>
          <p14:tracePt t="168063" x="3924300" y="2114550"/>
          <p14:tracePt t="168079" x="3905250" y="2089150"/>
          <p14:tracePt t="168094" x="3886200" y="2070100"/>
          <p14:tracePt t="168110" x="3873500" y="2038350"/>
          <p14:tracePt t="168127" x="3860800" y="1993900"/>
          <p14:tracePt t="168146" x="3841750" y="1930400"/>
          <p14:tracePt t="168160" x="3803650" y="1860550"/>
          <p14:tracePt t="168177" x="3771900" y="1803400"/>
          <p14:tracePt t="168193" x="3746500" y="1758950"/>
          <p14:tracePt t="168210" x="3733800" y="1733550"/>
          <p14:tracePt t="168227" x="3721100" y="1701800"/>
          <p14:tracePt t="168244" x="3721100" y="1644650"/>
          <p14:tracePt t="168247" x="3721100" y="1612900"/>
          <p14:tracePt t="168264" x="3733800" y="1581150"/>
          <p14:tracePt t="168277" x="3746500" y="1562100"/>
          <p14:tracePt t="168293" x="3759200" y="1536700"/>
          <p14:tracePt t="168310" x="3790950" y="1504950"/>
          <p14:tracePt t="168329" x="3822700" y="1479550"/>
          <p14:tracePt t="168346" x="3860800" y="1460500"/>
          <p14:tracePt t="168360" x="3892550" y="1435100"/>
          <p14:tracePt t="168377" x="3924300" y="1422400"/>
          <p14:tracePt t="168393" x="3962400" y="1409700"/>
          <p14:tracePt t="168410" x="3987800" y="1403350"/>
          <p14:tracePt t="168427" x="4032250" y="1397000"/>
          <p14:tracePt t="168443" x="4076700" y="1384300"/>
          <p14:tracePt t="168460" x="4127500" y="1371600"/>
          <p14:tracePt t="168465" x="4152900" y="1371600"/>
          <p14:tracePt t="168477" x="4203700" y="1358900"/>
          <p14:tracePt t="168494" x="4235450" y="1352550"/>
          <p14:tracePt t="168513" x="4279900" y="1352550"/>
          <p14:tracePt t="168527" x="4311650" y="1352550"/>
          <p14:tracePt t="168543" x="4406900" y="1352550"/>
          <p14:tracePt t="168560" x="4464050" y="1352550"/>
          <p14:tracePt t="168579" x="4502150" y="1352550"/>
          <p14:tracePt t="168594" x="4546600" y="1352550"/>
          <p14:tracePt t="168610" x="4572000" y="1352550"/>
          <p14:tracePt t="168627" x="4591050" y="1358900"/>
          <p14:tracePt t="168645" x="4629150" y="1377950"/>
          <p14:tracePt t="168660" x="4648200" y="1384300"/>
          <p14:tracePt t="168677" x="4699000" y="1403350"/>
          <p14:tracePt t="168694" x="4718050" y="1409700"/>
          <p14:tracePt t="168710" x="4730750" y="1422400"/>
          <p14:tracePt t="168727" x="4749800" y="1441450"/>
          <p14:tracePt t="168744" x="4775200" y="1466850"/>
          <p14:tracePt t="168763" x="4800600" y="1492250"/>
          <p14:tracePt t="168777" x="4819650" y="1511300"/>
          <p14:tracePt t="168794" x="4826000" y="1530350"/>
          <p14:tracePt t="168810" x="4826000" y="1555750"/>
          <p14:tracePt t="168829" x="4832350" y="1581150"/>
          <p14:tracePt t="168844" x="4832350" y="1612900"/>
          <p14:tracePt t="168860" x="4832350" y="1638300"/>
          <p14:tracePt t="168877" x="4832350" y="1695450"/>
          <p14:tracePt t="168893" x="4832350" y="1727200"/>
          <p14:tracePt t="168910" x="4826000" y="1758950"/>
          <p14:tracePt t="168927" x="4819650" y="1784350"/>
          <p14:tracePt t="168943" x="4813300" y="1809750"/>
          <p14:tracePt t="168960" x="4800600" y="1828800"/>
          <p14:tracePt t="168977" x="4787900" y="1847850"/>
          <p14:tracePt t="168994" x="4787900" y="1860550"/>
          <p14:tracePt t="169012" x="4775200" y="1885950"/>
          <p14:tracePt t="169027" x="4749800" y="1917700"/>
          <p14:tracePt t="169043" x="4730750" y="1949450"/>
          <p14:tracePt t="169060" x="4718050" y="1981200"/>
          <p14:tracePt t="169079" x="4705350" y="2000250"/>
          <p14:tracePt t="169094" x="4692650" y="2012950"/>
          <p14:tracePt t="169110" x="4692650" y="2025650"/>
          <p14:tracePt t="169127" x="4667250" y="2038350"/>
          <p14:tracePt t="169146" x="4654550" y="2051050"/>
          <p14:tracePt t="169160" x="4622800" y="2057400"/>
          <p14:tracePt t="169177" x="4603750" y="2070100"/>
          <p14:tracePt t="169194" x="4584700" y="2076450"/>
          <p14:tracePt t="169210" x="4559300" y="2082800"/>
          <p14:tracePt t="169227" x="4533900" y="2095500"/>
          <p14:tracePt t="169243" x="4502150" y="2101850"/>
          <p14:tracePt t="169263" x="4425950" y="2101850"/>
          <p14:tracePt t="169277" x="4368800" y="2101850"/>
          <p14:tracePt t="169293" x="4311650" y="2101850"/>
          <p14:tracePt t="169310" x="4279900" y="2101850"/>
          <p14:tracePt t="169328" x="4229100" y="2101850"/>
          <p14:tracePt t="169344" x="4203700" y="2101850"/>
          <p14:tracePt t="169360" x="4165600" y="2101850"/>
          <p14:tracePt t="169377" x="4140200" y="2101850"/>
          <p14:tracePt t="169396" x="4114800" y="2089150"/>
          <p14:tracePt t="169410" x="4089400" y="2082800"/>
          <p14:tracePt t="169427" x="4070350" y="2076450"/>
          <p14:tracePt t="169444" x="4057650" y="2063750"/>
          <p14:tracePt t="169460" x="4025900" y="2044700"/>
          <p14:tracePt t="169461" x="4006850" y="2025650"/>
          <p14:tracePt t="169477" x="3981450" y="1981200"/>
          <p14:tracePt t="169494" x="3949700" y="1936750"/>
          <p14:tracePt t="169512" x="3943350" y="1905000"/>
          <p14:tracePt t="169527" x="3943350" y="1873250"/>
          <p14:tracePt t="169544" x="3943350" y="1835150"/>
          <p14:tracePt t="169560" x="3943350" y="1784350"/>
          <p14:tracePt t="169578" x="3956050" y="1739900"/>
          <p14:tracePt t="169594" x="3968750" y="1714500"/>
          <p14:tracePt t="169610" x="3981450" y="1689100"/>
          <p14:tracePt t="169627" x="4019550" y="1663700"/>
          <p14:tracePt t="169644" x="4076700" y="1600200"/>
          <p14:tracePt t="169661" x="4108450" y="1587500"/>
          <p14:tracePt t="169677" x="4159250" y="1562100"/>
          <p14:tracePt t="169694" x="4178300" y="1555750"/>
          <p14:tracePt t="169710" x="4191000" y="1555750"/>
          <p14:tracePt t="169760" x="4203700" y="1555750"/>
          <p14:tracePt t="169793" x="4203700" y="1581150"/>
          <p14:tracePt t="169810" x="4178300" y="1663700"/>
          <p14:tracePt t="169828" x="4133850" y="1797050"/>
          <p14:tracePt t="169844" x="4064000" y="1943100"/>
          <p14:tracePt t="169860" x="4032250" y="2063750"/>
          <p14:tracePt t="169877" x="4013200" y="2152650"/>
          <p14:tracePt t="169895" x="4006850" y="2152650"/>
          <p14:tracePt t="169910" x="4006850" y="2159000"/>
          <p14:tracePt t="169997" x="4006850" y="2146300"/>
          <p14:tracePt t="170006" x="4006850" y="2139950"/>
          <p14:tracePt t="170018" x="4006850" y="2133600"/>
          <p14:tracePt t="170054" x="4006850" y="2127250"/>
          <p14:tracePt t="170062" x="4000500" y="2127250"/>
          <p14:tracePt t="170079" x="4000500" y="2108200"/>
          <p14:tracePt t="170094" x="4000500" y="2095500"/>
          <p14:tracePt t="170110" x="3981450" y="2076450"/>
          <p14:tracePt t="170127" x="3956050" y="2063750"/>
          <p14:tracePt t="170147" x="3937000" y="2057400"/>
          <p14:tracePt t="170160" x="3924300" y="2057400"/>
          <p14:tracePt t="170177" x="3917950" y="2057400"/>
          <p14:tracePt t="170194" x="3898900" y="2057400"/>
          <p14:tracePt t="170210" x="3867150" y="2057400"/>
          <p14:tracePt t="170227" x="3822700" y="2076450"/>
          <p14:tracePt t="170247" x="3721100" y="2120900"/>
          <p14:tracePt t="170260" x="3689350" y="2139950"/>
          <p14:tracePt t="170277" x="3625850" y="2178050"/>
          <p14:tracePt t="170293" x="3594100" y="2203450"/>
          <p14:tracePt t="170310" x="3556000" y="2241550"/>
          <p14:tracePt t="170329" x="3524250" y="2286000"/>
          <p14:tracePt t="170343" x="3492500" y="2336800"/>
          <p14:tracePt t="170360" x="3460750" y="2406650"/>
          <p14:tracePt t="170377" x="3422650" y="2476500"/>
          <p14:tracePt t="170393" x="3397250" y="2565400"/>
          <p14:tracePt t="170410" x="3378200" y="2641600"/>
          <p14:tracePt t="170427" x="3371850" y="2698750"/>
          <p14:tracePt t="170443" x="3371850" y="2774950"/>
          <p14:tracePt t="170445" x="3352800" y="2813050"/>
          <p14:tracePt t="170460" x="3352800" y="2857500"/>
          <p14:tracePt t="170477" x="3352800" y="3016250"/>
          <p14:tracePt t="170494" x="3365500" y="3143250"/>
          <p14:tracePt t="170510" x="3359150" y="3257550"/>
          <p14:tracePt t="170528" x="3359150" y="3359150"/>
          <p14:tracePt t="170544" x="3359150" y="3479800"/>
          <p14:tracePt t="170560" x="3365500" y="3594100"/>
          <p14:tracePt t="170579" x="3390900" y="3695700"/>
          <p14:tracePt t="170594" x="3435350" y="3778250"/>
          <p14:tracePt t="170610" x="3486150" y="3854450"/>
          <p14:tracePt t="170627" x="3536950" y="3930650"/>
          <p14:tracePt t="170643" x="3575050" y="3962400"/>
          <p14:tracePt t="170661" x="3651250" y="4038600"/>
          <p14:tracePt t="170663" x="3683000" y="4064000"/>
          <p14:tracePt t="170677" x="3733800" y="4102100"/>
          <p14:tracePt t="170694" x="3771900" y="4121150"/>
          <p14:tracePt t="170710" x="3790950" y="4127500"/>
          <p14:tracePt t="170797" x="3790950" y="4121150"/>
          <p14:tracePt t="170809" x="3797300" y="4108450"/>
          <p14:tracePt t="170828" x="3797300" y="4083050"/>
          <p14:tracePt t="170843" x="3797300" y="4064000"/>
          <p14:tracePt t="170860" x="3803650" y="4064000"/>
          <p14:tracePt t="170918" x="3803650" y="4051300"/>
          <p14:tracePt t="170927" x="3803650" y="4038600"/>
          <p14:tracePt t="170943" x="3803650" y="4000500"/>
          <p14:tracePt t="170960" x="3816350" y="3949700"/>
          <p14:tracePt t="170977" x="3835400" y="3886200"/>
          <p14:tracePt t="170984" x="3841750" y="3848100"/>
          <p14:tracePt t="170993" x="3848100" y="3816350"/>
          <p14:tracePt t="171014" x="3848100" y="3784600"/>
          <p14:tracePt t="171018" x="3854450" y="3771900"/>
          <p14:tracePt t="171027" x="3854450" y="3759200"/>
          <p14:tracePt t="171043" x="3854450" y="3740150"/>
          <p14:tracePt t="171060" x="3860800" y="3740150"/>
          <p14:tracePt t="171079" x="3873500" y="3740150"/>
          <p14:tracePt t="171093" x="3905250" y="3740150"/>
          <p14:tracePt t="171110" x="3930650" y="3759200"/>
          <p14:tracePt t="171127" x="3937000" y="3778250"/>
          <p14:tracePt t="171146" x="3937000" y="3803650"/>
          <p14:tracePt t="171160" x="3911600" y="3841750"/>
          <p14:tracePt t="171177" x="3848100" y="3873500"/>
          <p14:tracePt t="171194" x="3797300" y="3911600"/>
          <p14:tracePt t="171210" x="3759200" y="3917950"/>
          <p14:tracePt t="171227" x="3752850" y="3917950"/>
          <p14:tracePt t="171244" x="3746500" y="3917950"/>
          <p14:tracePt t="171263" x="3752850" y="3886200"/>
          <p14:tracePt t="171278" x="3803650" y="3867150"/>
          <p14:tracePt t="171294" x="3860800" y="3848100"/>
          <p14:tracePt t="171310" x="3905250" y="3835400"/>
          <p14:tracePt t="171328" x="3949700" y="3822700"/>
          <p14:tracePt t="171343" x="3994150" y="3816350"/>
          <p14:tracePt t="171360" x="4032250" y="3816350"/>
          <p14:tracePt t="171377" x="4057650" y="3816350"/>
          <p14:tracePt t="171395" x="4070350" y="3816350"/>
          <p14:tracePt t="171411" x="4076700" y="3816350"/>
          <p14:tracePt t="171446" x="4076700" y="3829050"/>
          <p14:tracePt t="171462" x="4076700" y="3835400"/>
          <p14:tracePt t="171477" x="4076700" y="3860800"/>
          <p14:tracePt t="171493" x="4051300" y="3873500"/>
          <p14:tracePt t="171513" x="4032250" y="3892550"/>
          <p14:tracePt t="171527" x="3994150" y="3898900"/>
          <p14:tracePt t="171543" x="3956050" y="3898900"/>
          <p14:tracePt t="171561" x="3924300" y="3898900"/>
          <p14:tracePt t="171581" x="3892550" y="3898900"/>
          <p14:tracePt t="171593" x="3867150" y="3867150"/>
          <p14:tracePt t="171610" x="3860800" y="3822700"/>
          <p14:tracePt t="171627" x="3860800" y="3727450"/>
          <p14:tracePt t="171643" x="3860800" y="3619500"/>
          <p14:tracePt t="171644" x="3873500" y="3568700"/>
          <p14:tracePt t="171660" x="3892550" y="3511550"/>
          <p14:tracePt t="171677" x="3937000" y="3384550"/>
          <p14:tracePt t="171693" x="3987800" y="3314700"/>
          <p14:tracePt t="171710" x="4051300" y="3270250"/>
          <p14:tracePt t="171727" x="4159250" y="3232150"/>
          <p14:tracePt t="171747" x="4248150" y="3200400"/>
          <p14:tracePt t="171760" x="4318000" y="3200400"/>
          <p14:tracePt t="171777" x="4368800" y="3200400"/>
          <p14:tracePt t="171795" x="4400550" y="3213100"/>
          <p14:tracePt t="171810" x="4432300" y="3232150"/>
          <p14:tracePt t="171829" x="4470400" y="3289300"/>
          <p14:tracePt t="171843" x="4495800" y="3371850"/>
          <p14:tracePt t="171860" x="4514850" y="3473450"/>
          <p14:tracePt t="171862" x="4514850" y="3517900"/>
          <p14:tracePt t="171877" x="4495800" y="3613150"/>
          <p14:tracePt t="171894" x="4457700" y="3689350"/>
          <p14:tracePt t="171910" x="4387850" y="3733800"/>
          <p14:tracePt t="171927" x="4311650" y="3765550"/>
          <p14:tracePt t="171944" x="4216400" y="3797300"/>
          <p14:tracePt t="171960" x="4159250" y="3810000"/>
          <p14:tracePt t="171977" x="4108450" y="3816350"/>
          <p14:tracePt t="171994" x="4083050" y="3829050"/>
          <p14:tracePt t="172013" x="4064000" y="3829050"/>
          <p14:tracePt t="172030" x="4057650" y="3841750"/>
          <p14:tracePt t="172044" x="4057650" y="3860800"/>
          <p14:tracePt t="172060" x="4057650" y="3905250"/>
          <p14:tracePt t="172063" x="4057650" y="3930650"/>
          <p14:tracePt t="172078" x="4076700" y="4006850"/>
          <p14:tracePt t="172094" x="4108450" y="4095750"/>
          <p14:tracePt t="172110" x="4133850" y="4165600"/>
          <p14:tracePt t="172127" x="4152900" y="4229100"/>
          <p14:tracePt t="172146" x="4165600" y="4286250"/>
          <p14:tracePt t="172160" x="4165600" y="4330700"/>
          <p14:tracePt t="172177" x="4165600" y="4375150"/>
          <p14:tracePt t="172194" x="4165600" y="4432300"/>
          <p14:tracePt t="172211" x="4140200" y="4451350"/>
          <p14:tracePt t="172227" x="4121150" y="4495800"/>
          <p14:tracePt t="172230" x="4108450" y="4508500"/>
          <p14:tracePt t="172244" x="4095750" y="4521200"/>
          <p14:tracePt t="172264" x="4044950" y="4540250"/>
          <p14:tracePt t="172277" x="4000500" y="4533900"/>
          <p14:tracePt t="172294" x="3968750" y="4521200"/>
          <p14:tracePt t="172311" x="3949700" y="4508500"/>
          <p14:tracePt t="172329" x="3949700" y="4464050"/>
          <p14:tracePt t="172344" x="3949700" y="4368800"/>
          <p14:tracePt t="172360" x="3962400" y="4298950"/>
          <p14:tracePt t="172377" x="3994150" y="4260850"/>
          <p14:tracePt t="172396" x="4025900" y="4241800"/>
          <p14:tracePt t="172410" x="4127500" y="4229100"/>
          <p14:tracePt t="172427" x="4222750" y="4254500"/>
          <p14:tracePt t="172443" x="4292600" y="4267200"/>
          <p14:tracePt t="172460" x="4343400" y="4311650"/>
          <p14:tracePt t="172463" x="4343400" y="4343400"/>
          <p14:tracePt t="172477" x="4362450" y="4413250"/>
          <p14:tracePt t="172494" x="4362450" y="4489450"/>
          <p14:tracePt t="172512" x="4337050" y="4565650"/>
          <p14:tracePt t="172527" x="4286250" y="4616450"/>
          <p14:tracePt t="172546" x="4222750" y="4660900"/>
          <p14:tracePt t="172560" x="4159250" y="4705350"/>
          <p14:tracePt t="172579" x="4108450" y="4749800"/>
          <p14:tracePt t="172594" x="4089400" y="4794250"/>
          <p14:tracePt t="172612" x="4070350" y="4826000"/>
          <p14:tracePt t="172627" x="4070350" y="4845050"/>
          <p14:tracePt t="172644" x="4070350" y="4876800"/>
          <p14:tracePt t="172645" x="4076700" y="4895850"/>
          <p14:tracePt t="172660" x="4089400" y="4921250"/>
          <p14:tracePt t="172677" x="4108450" y="4997450"/>
          <p14:tracePt t="172694" x="4121150" y="5041900"/>
          <p14:tracePt t="172710" x="4121150" y="5080000"/>
          <p14:tracePt t="172728" x="4121150" y="5124450"/>
          <p14:tracePt t="172743" x="4108450" y="5162550"/>
          <p14:tracePt t="172760" x="4095750" y="5200650"/>
          <p14:tracePt t="172778" x="4083050" y="5238750"/>
          <p14:tracePt t="172794" x="4070350" y="5264150"/>
          <p14:tracePt t="172810" x="4051300" y="5276850"/>
          <p14:tracePt t="172829" x="4025900" y="5276850"/>
          <p14:tracePt t="172844" x="3975100" y="5245100"/>
          <p14:tracePt t="172861" x="3924300" y="5187950"/>
          <p14:tracePt t="172877" x="3886200" y="5118100"/>
          <p14:tracePt t="172894" x="3886200" y="5073650"/>
          <p14:tracePt t="172911" x="3886200" y="5022850"/>
          <p14:tracePt t="172927" x="3911600" y="4972050"/>
          <p14:tracePt t="172944" x="3949700" y="4940300"/>
          <p14:tracePt t="172960" x="4013200" y="4921250"/>
          <p14:tracePt t="172977" x="4089400" y="4914900"/>
          <p14:tracePt t="172994" x="4159250" y="4914900"/>
          <p14:tracePt t="173012" x="4171950" y="4953000"/>
          <p14:tracePt t="173027" x="4191000" y="4965700"/>
          <p14:tracePt t="173043" x="4197350" y="4997450"/>
          <p14:tracePt t="173045" x="4197350" y="5022850"/>
          <p14:tracePt t="173060" x="4197350" y="5054600"/>
          <p14:tracePt t="173078" x="4165600" y="5143500"/>
          <p14:tracePt t="173093" x="4102100" y="5175250"/>
          <p14:tracePt t="173110" x="4032250" y="5194300"/>
          <p14:tracePt t="173127" x="3968750" y="5200650"/>
          <p14:tracePt t="173146" x="3892550" y="5207000"/>
          <p14:tracePt t="173160" x="3829050" y="5187950"/>
          <p14:tracePt t="173177" x="3790950" y="5162550"/>
          <p14:tracePt t="173193" x="3765550" y="5080000"/>
          <p14:tracePt t="173210" x="3778250" y="4978400"/>
          <p14:tracePt t="173227" x="3822700" y="4895850"/>
          <p14:tracePt t="173243" x="3860800" y="4813300"/>
          <p14:tracePt t="173263" x="3911600" y="4679950"/>
          <p14:tracePt t="173277" x="3962400" y="4591050"/>
          <p14:tracePt t="173293" x="4013200" y="4514850"/>
          <p14:tracePt t="173310" x="4070350" y="4489450"/>
          <p14:tracePt t="173329" x="4127500" y="4476750"/>
          <p14:tracePt t="173343" x="4165600" y="4464050"/>
          <p14:tracePt t="173360" x="4197350" y="4464050"/>
          <p14:tracePt t="173377" x="4229100" y="4464050"/>
          <p14:tracePt t="173396" x="4273550" y="4489450"/>
          <p14:tracePt t="173410" x="4318000" y="4514850"/>
          <p14:tracePt t="173427" x="4343400" y="4540250"/>
          <p14:tracePt t="173444" x="4343400" y="4559300"/>
          <p14:tracePt t="173460" x="4343400" y="4591050"/>
          <p14:tracePt t="173463" x="4330700" y="4603750"/>
          <p14:tracePt t="173479" x="4279900" y="4635500"/>
          <p14:tracePt t="173494" x="4222750" y="4654550"/>
          <p14:tracePt t="173513" x="4197350" y="4660900"/>
          <p14:tracePt t="173528" x="4152900" y="4660900"/>
          <p14:tracePt t="173544" x="4121150" y="4660900"/>
          <p14:tracePt t="173562" x="4083050" y="4616450"/>
          <p14:tracePt t="173579" x="4064000" y="4533900"/>
          <p14:tracePt t="173594" x="4064000" y="4445000"/>
          <p14:tracePt t="173610" x="4083050" y="4375150"/>
          <p14:tracePt t="173627" x="4121150" y="4311650"/>
          <p14:tracePt t="173646" x="4210050" y="4254500"/>
          <p14:tracePt t="173660" x="4235450" y="4241800"/>
          <p14:tracePt t="173677" x="4292600" y="4241800"/>
          <p14:tracePt t="173694" x="4305300" y="4248150"/>
          <p14:tracePt t="173710" x="4311650" y="4292600"/>
          <p14:tracePt t="173727" x="4311650" y="4337050"/>
          <p14:tracePt t="173744" x="4286250" y="4400550"/>
          <p14:tracePt t="173764" x="4248150" y="4457700"/>
          <p14:tracePt t="173777" x="4210050" y="4483100"/>
          <p14:tracePt t="173794" x="4178300" y="4489450"/>
          <p14:tracePt t="173812" x="4152900" y="4489450"/>
          <p14:tracePt t="173829" x="4108450" y="4438650"/>
          <p14:tracePt t="173843" x="4083050" y="4368800"/>
          <p14:tracePt t="173860" x="4083050" y="4292600"/>
          <p14:tracePt t="173862" x="4089400" y="4254500"/>
          <p14:tracePt t="173877" x="4108450" y="4178300"/>
          <p14:tracePt t="173893" x="4133850" y="4114800"/>
          <p14:tracePt t="173910" x="4171950" y="4057650"/>
          <p14:tracePt t="173927" x="4210050" y="4013200"/>
          <p14:tracePt t="173944" x="4254500" y="3956050"/>
          <p14:tracePt t="173960" x="4286250" y="3905250"/>
          <p14:tracePt t="173977" x="4324350" y="3867150"/>
          <p14:tracePt t="173996" x="4324350" y="3860800"/>
          <p14:tracePt t="174013" x="4324350" y="3848100"/>
          <p14:tracePt t="174027" x="4305300" y="3822700"/>
          <p14:tracePt t="174043" x="4279900" y="3759200"/>
          <p14:tracePt t="174060" x="4235450" y="3670300"/>
          <p14:tracePt t="174062" x="4222750" y="3619500"/>
          <p14:tracePt t="174077" x="4197350" y="3530600"/>
          <p14:tracePt t="174093" x="4203700" y="3441700"/>
          <p14:tracePt t="174110" x="4216400" y="3314700"/>
          <p14:tracePt t="174127" x="4235450" y="3213100"/>
          <p14:tracePt t="174146" x="4267200" y="3143250"/>
          <p14:tracePt t="174160" x="4324350" y="3111500"/>
          <p14:tracePt t="174177" x="4394200" y="3098800"/>
          <p14:tracePt t="174194" x="4483100" y="3117850"/>
          <p14:tracePt t="174210" x="4552950" y="3149600"/>
          <p14:tracePt t="174230" x="4622800" y="3213100"/>
          <p14:tracePt t="174244" x="4635500" y="3263900"/>
          <p14:tracePt t="174262" x="4616450" y="3359150"/>
          <p14:tracePt t="174279" x="4572000" y="3416300"/>
          <p14:tracePt t="174293" x="4514850" y="3441700"/>
          <p14:tracePt t="174310" x="4470400" y="3448050"/>
          <p14:tracePt t="174330" x="4451350" y="3448050"/>
          <p14:tracePt t="174344" x="4438650" y="3435350"/>
          <p14:tracePt t="174360" x="4438650" y="3378200"/>
          <p14:tracePt t="174377" x="4451350" y="3308350"/>
          <p14:tracePt t="174393" x="4489450" y="3238500"/>
          <p14:tracePt t="174410" x="4527550" y="3187700"/>
          <p14:tracePt t="174427" x="4559300" y="3187700"/>
          <p14:tracePt t="174444" x="4584700" y="3238500"/>
          <p14:tracePt t="174460" x="4597400" y="3346450"/>
          <p14:tracePt t="174477" x="4616450" y="3575050"/>
          <p14:tracePt t="174493" x="4610100" y="3727450"/>
          <p14:tracePt t="174514" x="4565650" y="3841750"/>
          <p14:tracePt t="174527" x="4502150" y="3930650"/>
          <p14:tracePt t="174543" x="4425950" y="4006850"/>
          <p14:tracePt t="174560" x="4368800" y="4070350"/>
          <p14:tracePt t="174579" x="4343400" y="4076700"/>
          <p14:tracePt t="174594" x="4330700" y="4076700"/>
          <p14:tracePt t="174610" x="4324350" y="4076700"/>
          <p14:tracePt t="174627" x="4311650" y="4051300"/>
          <p14:tracePt t="174645" x="4298950" y="4025900"/>
          <p14:tracePt t="174661" x="4279900" y="4006850"/>
          <p14:tracePt t="174677" x="4254500" y="3981450"/>
          <p14:tracePt t="174694" x="4235450" y="3975100"/>
          <p14:tracePt t="174710" x="4222750" y="3975100"/>
          <p14:tracePt t="174743" x="4222750" y="3968750"/>
          <p14:tracePt t="174763" x="4235450" y="3956050"/>
          <p14:tracePt t="174777" x="4241800" y="3949700"/>
          <p14:tracePt t="174795" x="4279900" y="3949700"/>
          <p14:tracePt t="174810" x="4318000" y="3949700"/>
          <p14:tracePt t="174829" x="4349750" y="4019550"/>
          <p14:tracePt t="174843" x="4387850" y="4133850"/>
          <p14:tracePt t="174861" x="4381500" y="4286250"/>
          <p14:tracePt t="174877" x="4330700" y="4387850"/>
          <p14:tracePt t="174893" x="4241800" y="4438650"/>
          <p14:tracePt t="174910" x="4159250" y="4464050"/>
          <p14:tracePt t="174927" x="4095750" y="4464050"/>
          <p14:tracePt t="174944" x="4044950" y="4419600"/>
          <p14:tracePt t="174960" x="4019550" y="4368800"/>
          <p14:tracePt t="174977" x="4006850" y="4305300"/>
          <p14:tracePt t="174984" x="4006850" y="4286250"/>
          <p14:tracePt t="174994" x="4025900" y="4279900"/>
          <p14:tracePt t="175013" x="4057650" y="4273550"/>
          <p14:tracePt t="175028" x="4114800" y="4279900"/>
          <p14:tracePt t="175044" x="4127500" y="4298950"/>
          <p14:tracePt t="175061" x="4216400" y="4419600"/>
          <p14:tracePt t="175079" x="4267200" y="4540250"/>
          <p14:tracePt t="175093" x="4318000" y="4679950"/>
          <p14:tracePt t="175110" x="4324350" y="4800600"/>
          <p14:tracePt t="175127" x="4279900" y="4895850"/>
          <p14:tracePt t="175146" x="4216400" y="4984750"/>
          <p14:tracePt t="175160" x="4146550" y="5073650"/>
          <p14:tracePt t="175177" x="4070350" y="5143500"/>
          <p14:tracePt t="175193" x="3981450" y="5175250"/>
          <p14:tracePt t="175210" x="3898900" y="5181600"/>
          <p14:tracePt t="175227" x="3835400" y="5181600"/>
          <p14:tracePt t="175231" x="3803650" y="5181600"/>
          <p14:tracePt t="175244" x="3778250" y="5181600"/>
          <p14:tracePt t="175262" x="3733800" y="5143500"/>
          <p14:tracePt t="175278" x="3733800" y="5067300"/>
          <p14:tracePt t="175294" x="3733800" y="4965700"/>
          <p14:tracePt t="175310" x="3752850" y="4883150"/>
          <p14:tracePt t="175329" x="3803650" y="4832350"/>
          <p14:tracePt t="175343" x="3892550" y="4806950"/>
          <p14:tracePt t="175360" x="3987800" y="4806950"/>
          <p14:tracePt t="175377" x="4051300" y="4826000"/>
          <p14:tracePt t="175396" x="4089400" y="4851400"/>
          <p14:tracePt t="175410" x="4121150" y="4921250"/>
          <p14:tracePt t="175427" x="4140200" y="5003800"/>
          <p14:tracePt t="175444" x="4133850" y="5080000"/>
          <p14:tracePt t="175460" x="4102100" y="5143500"/>
          <p14:tracePt t="175477" x="4000500" y="5187950"/>
          <p14:tracePt t="175493" x="3917950" y="5187950"/>
          <p14:tracePt t="175510" x="3854450" y="5181600"/>
          <p14:tracePt t="175527" x="3797300" y="5156200"/>
          <p14:tracePt t="175543" x="3765550" y="5130800"/>
          <p14:tracePt t="175560" x="3746500" y="5086350"/>
          <p14:tracePt t="175580" x="3746500" y="5054600"/>
          <p14:tracePt t="175594" x="3746500" y="5016500"/>
          <p14:tracePt t="175610" x="3759200" y="4984750"/>
          <p14:tracePt t="175627" x="3771900" y="4978400"/>
          <p14:tracePt t="175741" x="3778250" y="4959350"/>
          <p14:tracePt t="175760" x="3797300" y="4851400"/>
          <p14:tracePt t="175779" x="3803650" y="4768850"/>
          <p14:tracePt t="175793" x="3803650" y="4654550"/>
          <p14:tracePt t="175810" x="3822700" y="4514850"/>
          <p14:tracePt t="175829" x="3848100" y="4349750"/>
          <p14:tracePt t="175843" x="3873500" y="4171950"/>
          <p14:tracePt t="175860" x="3911600" y="4006850"/>
          <p14:tracePt t="175862" x="3937000" y="3937000"/>
          <p14:tracePt t="175877" x="3975100" y="3810000"/>
          <p14:tracePt t="175895" x="4000500" y="3740150"/>
          <p14:tracePt t="175910" x="4025900" y="3689350"/>
          <p14:tracePt t="175927" x="4044950" y="3657600"/>
          <p14:tracePt t="175943" x="4057650" y="3644900"/>
          <p14:tracePt t="175994" x="4064000" y="3644900"/>
          <p14:tracePt t="176012" x="4076700" y="3644900"/>
          <p14:tracePt t="176027" x="4114800" y="3619500"/>
          <p14:tracePt t="176044" x="4146550" y="3568700"/>
          <p14:tracePt t="176062" x="4184650" y="3511550"/>
          <p14:tracePt t="176080" x="4197350" y="3486150"/>
          <p14:tracePt t="176094" x="4222750" y="3460750"/>
          <p14:tracePt t="176110" x="4241800" y="3422650"/>
          <p14:tracePt t="176127" x="4248150" y="3403600"/>
          <p14:tracePt t="176146" x="4254500" y="3390900"/>
          <p14:tracePt t="176160" x="4248150" y="3390900"/>
          <p14:tracePt t="176194" x="4248150" y="3371850"/>
          <p14:tracePt t="176210" x="4248150" y="3327400"/>
          <p14:tracePt t="176227" x="4248150" y="3225800"/>
          <p14:tracePt t="176246" x="4260850" y="3117850"/>
          <p14:tracePt t="176260" x="4241800" y="3035300"/>
          <p14:tracePt t="176277" x="4165600" y="2927350"/>
          <p14:tracePt t="176294" x="4140200" y="2870200"/>
          <p14:tracePt t="176310" x="4121150" y="2794000"/>
          <p14:tracePt t="176329" x="4127500" y="2736850"/>
          <p14:tracePt t="176343" x="4127500" y="2730500"/>
          <p14:tracePt t="176360" x="4133850" y="2774950"/>
          <p14:tracePt t="176377" x="4140200" y="2882900"/>
          <p14:tracePt t="176394" x="4121150" y="3009900"/>
          <p14:tracePt t="176410" x="4076700" y="3149600"/>
          <p14:tracePt t="176427" x="4025900" y="3295650"/>
          <p14:tracePt t="176444" x="3962400" y="3454400"/>
          <p14:tracePt t="176446" x="3930650" y="3549650"/>
          <p14:tracePt t="176461" x="3803650" y="3778250"/>
          <p14:tracePt t="176481" x="3625850" y="4013200"/>
          <p14:tracePt t="176493" x="3441700" y="4229100"/>
          <p14:tracePt t="176513" x="3289300" y="4413250"/>
          <p14:tracePt t="176528" x="3155950" y="4546600"/>
          <p14:tracePt t="176543" x="3035300" y="4635500"/>
          <p14:tracePt t="176560" x="2959100" y="4667250"/>
          <p14:tracePt t="176579" x="2914650" y="4673600"/>
          <p14:tracePt t="176594" x="2901950" y="4673600"/>
          <p14:tracePt t="176717" x="2895600" y="4679950"/>
          <p14:tracePt t="176726" x="2876550" y="4679950"/>
          <p14:tracePt t="176744" x="2781300" y="4743450"/>
          <p14:tracePt t="176762" x="2692400" y="4826000"/>
          <p14:tracePt t="176779" x="2628900" y="4921250"/>
          <p14:tracePt t="176793" x="2571750" y="4997450"/>
          <p14:tracePt t="176813" x="2495550" y="5137150"/>
          <p14:tracePt t="176829" x="2476500" y="5168900"/>
          <p14:tracePt t="176844" x="2438400" y="5226050"/>
          <p14:tracePt t="176860" x="2432050" y="5245100"/>
          <p14:tracePt t="176877" x="2425700" y="5251450"/>
          <p14:tracePt t="176897" x="2419350" y="5257800"/>
          <p14:tracePt t="176910" x="2413000" y="5270500"/>
          <p14:tracePt t="176927" x="2400300" y="5283200"/>
          <p14:tracePt t="176944" x="2393950" y="5295900"/>
          <p14:tracePt t="176960" x="2387600" y="5302250"/>
          <p14:tracePt t="177010" x="2387600" y="5308600"/>
          <p14:tracePt t="177027" x="2387600" y="5340350"/>
          <p14:tracePt t="177043" x="2387600" y="5372100"/>
          <p14:tracePt t="177061" x="2381250" y="5397500"/>
          <p14:tracePt t="177079" x="2381250" y="5403850"/>
          <p14:tracePt t="177127" x="2374900" y="5403850"/>
          <p14:tracePt t="177147" x="2368550" y="5416550"/>
          <p14:tracePt t="177160" x="2355850" y="5429250"/>
          <p14:tracePt t="177177" x="2349500" y="5441950"/>
          <p14:tracePt t="177194" x="2336800" y="5441950"/>
          <p14:tracePt t="177210" x="2317750" y="5448300"/>
          <p14:tracePt t="177227" x="2292350" y="5454650"/>
          <p14:tracePt t="177244" x="2266950" y="5467350"/>
          <p14:tracePt t="177247" x="2247900" y="5473700"/>
          <p14:tracePt t="177260" x="2228850" y="5473700"/>
          <p14:tracePt t="177279" x="2184400" y="5492750"/>
          <p14:tracePt t="177294" x="2152650" y="5492750"/>
          <p14:tracePt t="177310" x="2120900" y="5492750"/>
          <p14:tracePt t="177329" x="2082800" y="5492750"/>
          <p14:tracePt t="177344" x="2038350" y="5492750"/>
          <p14:tracePt t="177360" x="1987550" y="5492750"/>
          <p14:tracePt t="177377" x="1943100" y="5492750"/>
          <p14:tracePt t="177394" x="1905000" y="5492750"/>
          <p14:tracePt t="177410" x="1885950" y="5492750"/>
          <p14:tracePt t="177427" x="1873250" y="5492750"/>
          <p14:tracePt t="177444" x="1860550" y="5473700"/>
          <p14:tracePt t="177461" x="1835150" y="5467350"/>
          <p14:tracePt t="177467" x="1822450" y="5467350"/>
          <p14:tracePt t="177477" x="1803400" y="5461000"/>
          <p14:tracePt t="177494" x="1790700" y="5454650"/>
          <p14:tracePt t="177512" x="1771650" y="5448300"/>
          <p14:tracePt t="177527" x="1758950" y="5435600"/>
          <p14:tracePt t="177543" x="1752600" y="5403850"/>
          <p14:tracePt t="177560" x="1752600" y="5365750"/>
          <p14:tracePt t="177578" x="1752600" y="5321300"/>
          <p14:tracePt t="177593" x="1765300" y="5283200"/>
          <p14:tracePt t="177610" x="1797050" y="5232400"/>
          <p14:tracePt t="177627" x="1828800" y="5187950"/>
          <p14:tracePt t="177643" x="1885950" y="5162550"/>
          <p14:tracePt t="177660" x="1943100" y="5143500"/>
          <p14:tracePt t="177663" x="1974850" y="5143500"/>
          <p14:tracePt t="177677" x="2032000" y="5143500"/>
          <p14:tracePt t="177694" x="2089150" y="5149850"/>
          <p14:tracePt t="177710" x="2133600" y="5168900"/>
          <p14:tracePt t="177727" x="2190750" y="5187950"/>
          <p14:tracePt t="177744" x="2260600" y="5200650"/>
          <p14:tracePt t="177763" x="2324100" y="5226050"/>
          <p14:tracePt t="177777" x="2362200" y="5257800"/>
          <p14:tracePt t="177793" x="2387600" y="5283200"/>
          <p14:tracePt t="177810" x="2406650" y="5314950"/>
          <p14:tracePt t="177829" x="2413000" y="5359400"/>
          <p14:tracePt t="177843" x="2413000" y="5429250"/>
          <p14:tracePt t="177860" x="2400300" y="5505450"/>
          <p14:tracePt t="177862" x="2387600" y="5543550"/>
          <p14:tracePt t="177877" x="2330450" y="5613400"/>
          <p14:tracePt t="177896" x="2286000" y="5689600"/>
          <p14:tracePt t="177910" x="2216150" y="5715000"/>
          <p14:tracePt t="177927" x="2152650" y="5715000"/>
          <p14:tracePt t="177944" x="2095500" y="5715000"/>
          <p14:tracePt t="177960" x="2076450" y="5715000"/>
          <p14:tracePt t="177977" x="2070100" y="5657850"/>
          <p14:tracePt t="177994" x="2076450" y="5556250"/>
          <p14:tracePt t="178013" x="2139950" y="5403850"/>
          <p14:tracePt t="178028" x="2222500" y="5207000"/>
          <p14:tracePt t="178044" x="2355850" y="4940300"/>
          <p14:tracePt t="178060" x="2584450" y="4584700"/>
          <p14:tracePt t="178079" x="3060700" y="4051300"/>
          <p14:tracePt t="178098" x="3359150" y="3714750"/>
          <p14:tracePt t="178110" x="3530600" y="3441700"/>
          <p14:tracePt t="178127" x="3632200" y="3187700"/>
          <p14:tracePt t="178147" x="3708400" y="2971800"/>
          <p14:tracePt t="178160" x="3765550" y="2755900"/>
          <p14:tracePt t="178177" x="3829050" y="2552700"/>
          <p14:tracePt t="178194" x="3892550" y="2362200"/>
          <p14:tracePt t="178210" x="3949700" y="2197100"/>
          <p14:tracePt t="178227" x="3994150" y="2063750"/>
          <p14:tracePt t="178243" x="4032250" y="1962150"/>
          <p14:tracePt t="178264" x="4076700" y="1835150"/>
          <p14:tracePt t="178277" x="4102100" y="1771650"/>
          <p14:tracePt t="178294" x="4121150" y="1714500"/>
          <p14:tracePt t="178311" x="4133850" y="1676400"/>
          <p14:tracePt t="178329" x="4146550" y="1663700"/>
          <p14:tracePt t="178344" x="4146550" y="1651000"/>
          <p14:tracePt t="178413" x="4159250" y="1651000"/>
          <p14:tracePt t="178422" x="4159250" y="1644650"/>
          <p14:tracePt t="178429" x="4165600" y="1644650"/>
          <p14:tracePt t="178459" x="4165600" y="1638300"/>
          <p14:tracePt t="178485" x="4165600" y="1644650"/>
          <p14:tracePt t="178499" x="4165600" y="1651000"/>
          <p14:tracePt t="178513" x="4165600" y="1663700"/>
          <p14:tracePt t="178526" x="4165600" y="1670050"/>
          <p14:tracePt t="178543" x="4165600" y="1682750"/>
          <p14:tracePt t="178560" x="4165600" y="1708150"/>
          <p14:tracePt t="178579" x="4171950" y="1733550"/>
          <p14:tracePt t="178594" x="4184650" y="1752600"/>
          <p14:tracePt t="178610" x="4184650" y="1758950"/>
          <p14:tracePt t="178627" x="4191000" y="1765300"/>
          <p14:tracePt t="178706" x="4191000" y="1771650"/>
          <p14:tracePt t="178726" x="4191000" y="1778000"/>
          <p14:tracePt t="178781" x="4191000" y="1784350"/>
          <p14:tracePt t="178789" x="4184650" y="1784350"/>
          <p14:tracePt t="178797" x="4178300" y="1790700"/>
          <p14:tracePt t="178810" x="4178300" y="1803400"/>
          <p14:tracePt t="178829" x="4165600" y="1822450"/>
          <p14:tracePt t="178844" x="4165600" y="1841500"/>
          <p14:tracePt t="178860" x="4165600" y="1847850"/>
          <p14:tracePt t="178877" x="4165600" y="1860550"/>
          <p14:tracePt t="178894" x="4165600" y="1866900"/>
          <p14:tracePt t="178910" x="4159250" y="1879600"/>
          <p14:tracePt t="178927" x="4152900" y="1892300"/>
          <p14:tracePt t="178944" x="4146550" y="1898650"/>
          <p14:tracePt t="179062" x="4152900" y="1898650"/>
          <p14:tracePt t="179414" x="4146550" y="1898650"/>
          <p14:tracePt t="179428" x="4140200" y="1898650"/>
          <p14:tracePt t="179437" x="4133850" y="1911350"/>
          <p14:tracePt t="179460" x="4133850" y="1924050"/>
          <p14:tracePt t="179478" x="4133850" y="1949450"/>
          <p14:tracePt t="179494" x="4146550" y="1962150"/>
          <p14:tracePt t="179514" x="4165600" y="1993900"/>
          <p14:tracePt t="179530" x="4178300" y="2019300"/>
          <p14:tracePt t="179544" x="4184650" y="2044700"/>
          <p14:tracePt t="179560" x="4191000" y="2057400"/>
          <p14:tracePt t="179579" x="4191000" y="2063750"/>
          <p14:tracePt t="179594" x="4178300" y="2070100"/>
          <p14:tracePt t="179610" x="4178300" y="2082800"/>
          <p14:tracePt t="179627" x="4152900" y="2095500"/>
          <p14:tracePt t="179644" x="4133850" y="2108200"/>
          <p14:tracePt t="179662" x="4089400" y="2120900"/>
          <p14:tracePt t="179677" x="4057650" y="2127250"/>
          <p14:tracePt t="179694" x="4019550" y="2133600"/>
          <p14:tracePt t="179710" x="3994150" y="2133600"/>
          <p14:tracePt t="179727" x="3956050" y="2133600"/>
          <p14:tracePt t="179744" x="3924300" y="2127250"/>
          <p14:tracePt t="179765" x="3879850" y="2095500"/>
          <p14:tracePt t="179777" x="3848100" y="2076450"/>
          <p14:tracePt t="179794" x="3810000" y="2038350"/>
          <p14:tracePt t="179810" x="3797300" y="2006600"/>
          <p14:tracePt t="179829" x="3771900" y="1968500"/>
          <p14:tracePt t="179844" x="3740150" y="1917700"/>
          <p14:tracePt t="179860" x="3727450" y="1860550"/>
          <p14:tracePt t="179863" x="3714750" y="1835150"/>
          <p14:tracePt t="179877" x="3714750" y="1803400"/>
          <p14:tracePt t="179896" x="3714750" y="1771650"/>
          <p14:tracePt t="179910" x="3714750" y="1739900"/>
          <p14:tracePt t="179927" x="3714750" y="1701800"/>
          <p14:tracePt t="179944" x="3714750" y="1670050"/>
          <p14:tracePt t="179960" x="3721100" y="1638300"/>
          <p14:tracePt t="179977" x="3740150" y="1612900"/>
          <p14:tracePt t="179997" x="3759200" y="1581150"/>
          <p14:tracePt t="180013" x="3778250" y="1555750"/>
          <p14:tracePt t="180027" x="3810000" y="1536700"/>
          <p14:tracePt t="180043" x="3841750" y="1517650"/>
          <p14:tracePt t="180045" x="3854450" y="1504950"/>
          <p14:tracePt t="180062" x="3911600" y="1485900"/>
          <p14:tracePt t="180079" x="3981450" y="1473200"/>
          <p14:tracePt t="180094" x="4057650" y="1447800"/>
          <p14:tracePt t="180110" x="4146550" y="1435100"/>
          <p14:tracePt t="180127" x="4222750" y="1422400"/>
          <p14:tracePt t="180146" x="4273550" y="1416050"/>
          <p14:tracePt t="180160" x="4318000" y="1409700"/>
          <p14:tracePt t="180177" x="4337050" y="1409700"/>
          <p14:tracePt t="180193" x="4375150" y="1403350"/>
          <p14:tracePt t="180210" x="4425950" y="1403350"/>
          <p14:tracePt t="180231" x="4527550" y="1403350"/>
          <p14:tracePt t="180244" x="4559300" y="1403350"/>
          <p14:tracePt t="180260" x="4616450" y="1403350"/>
          <p14:tracePt t="180277" x="4667250" y="1416050"/>
          <p14:tracePt t="180294" x="4699000" y="1428750"/>
          <p14:tracePt t="180310" x="4724400" y="1435100"/>
          <p14:tracePt t="180329" x="4756150" y="1454150"/>
          <p14:tracePt t="180344" x="4775200" y="1466850"/>
          <p14:tracePt t="180360" x="4787900" y="1479550"/>
          <p14:tracePt t="180377" x="4800600" y="1498600"/>
          <p14:tracePt t="180396" x="4813300" y="1517650"/>
          <p14:tracePt t="180410" x="4826000" y="1543050"/>
          <p14:tracePt t="180427" x="4832350" y="1568450"/>
          <p14:tracePt t="180444" x="4838700" y="1593850"/>
          <p14:tracePt t="180460" x="4838700" y="1631950"/>
          <p14:tracePt t="180477" x="4851400" y="1670050"/>
          <p14:tracePt t="180494" x="4851400" y="1682750"/>
          <p14:tracePt t="180513" x="4857750" y="1689100"/>
          <p14:tracePt t="180529" x="4857750" y="1701800"/>
          <p14:tracePt t="180544" x="4857750" y="1714500"/>
          <p14:tracePt t="180560" x="4857750" y="1720850"/>
          <p14:tracePt t="180579" x="4851400" y="1727200"/>
          <p14:tracePt t="180594" x="4845050" y="1733550"/>
          <p14:tracePt t="180610" x="4845050" y="1739900"/>
          <p14:tracePt t="180627" x="4832350" y="1758950"/>
          <p14:tracePt t="180643" x="4819650" y="1784350"/>
          <p14:tracePt t="180645" x="4806950" y="1797050"/>
          <p14:tracePt t="180660" x="4800600" y="1816100"/>
          <p14:tracePt t="180677" x="4768850" y="1860550"/>
          <p14:tracePt t="180694" x="4743450" y="1892300"/>
          <p14:tracePt t="180710" x="4718050" y="1911350"/>
          <p14:tracePt t="180727" x="4699000" y="1930400"/>
          <p14:tracePt t="180748" x="4660900" y="1962150"/>
          <p14:tracePt t="180760" x="4616450" y="1987550"/>
          <p14:tracePt t="180777" x="4565650" y="2012950"/>
          <p14:tracePt t="180794" x="4521200" y="2038350"/>
          <p14:tracePt t="180810" x="4476750" y="2063750"/>
          <p14:tracePt t="180829" x="4438650" y="2089150"/>
          <p14:tracePt t="180844" x="4400550" y="2108200"/>
          <p14:tracePt t="180860" x="4356100" y="2127250"/>
          <p14:tracePt t="180862" x="4337050" y="2133600"/>
          <p14:tracePt t="180877" x="4298950" y="2133600"/>
          <p14:tracePt t="180897" x="4254500" y="2133600"/>
          <p14:tracePt t="180910" x="4203700" y="2133600"/>
          <p14:tracePt t="180927" x="4140200" y="2133600"/>
          <p14:tracePt t="180944" x="4089400" y="2114550"/>
          <p14:tracePt t="180960" x="4013200" y="2076450"/>
          <p14:tracePt t="180977" x="3937000" y="2032000"/>
          <p14:tracePt t="180994" x="3867150" y="1987550"/>
          <p14:tracePt t="181010" x="3822700" y="1949450"/>
          <p14:tracePt t="181027" x="3810000" y="1917700"/>
          <p14:tracePt t="181028" x="3803650" y="1905000"/>
          <p14:tracePt t="181044" x="3803650" y="1898650"/>
          <p14:tracePt t="181046" x="3797300" y="1879600"/>
          <p14:tracePt t="181060" x="3797300" y="1873250"/>
          <p14:tracePt t="181080" x="3797300" y="1828800"/>
          <p14:tracePt t="181093" x="3797300" y="1797050"/>
          <p14:tracePt t="181110" x="3797300" y="1758950"/>
          <p14:tracePt t="181127" x="3810000" y="1739900"/>
          <p14:tracePt t="181146" x="3816350" y="1695450"/>
          <p14:tracePt t="181160" x="3841750" y="1657350"/>
          <p14:tracePt t="181177" x="3867150" y="1612900"/>
          <p14:tracePt t="181194" x="3898900" y="1581150"/>
          <p14:tracePt t="181210" x="3917950" y="1543050"/>
          <p14:tracePt t="181227" x="3949700" y="1530350"/>
          <p14:tracePt t="181243" x="3987800" y="1517650"/>
          <p14:tracePt t="181264" x="4044950" y="1504950"/>
          <p14:tracePt t="181271" x="4057650" y="1498600"/>
          <p14:tracePt t="181280" x="4076700" y="1485900"/>
          <p14:tracePt t="181294" x="4159250" y="1485900"/>
          <p14:tracePt t="181313" x="4248150" y="1479550"/>
          <p14:tracePt t="181330" x="4330700" y="1485900"/>
          <p14:tracePt t="181345" x="4400550" y="1492250"/>
          <p14:tracePt t="181360" x="4457700" y="1504950"/>
          <p14:tracePt t="181377" x="4508500" y="1504950"/>
          <p14:tracePt t="181396" x="4565650" y="1504950"/>
          <p14:tracePt t="181410" x="4616450" y="1511300"/>
          <p14:tracePt t="181427" x="4679950" y="1536700"/>
          <p14:tracePt t="181444" x="4705350" y="1562100"/>
          <p14:tracePt t="181460" x="4730750" y="1574800"/>
          <p14:tracePt t="181477" x="4762500" y="1600200"/>
          <p14:tracePt t="181496" x="4787900" y="1625600"/>
          <p14:tracePt t="181514" x="4800600" y="1644650"/>
          <p14:tracePt t="181527" x="4826000" y="1670050"/>
          <p14:tracePt t="181545" x="4832350" y="1695450"/>
          <p14:tracePt t="181560" x="4838700" y="1720850"/>
          <p14:tracePt t="181578" x="4851400" y="1752600"/>
          <p14:tracePt t="181594" x="4864100" y="1790700"/>
          <p14:tracePt t="181610" x="4870450" y="1822450"/>
          <p14:tracePt t="181627" x="4870450" y="1854200"/>
          <p14:tracePt t="181644" x="4870450" y="1892300"/>
          <p14:tracePt t="181660" x="4870450" y="1917700"/>
          <p14:tracePt t="181677" x="4870450" y="1968500"/>
          <p14:tracePt t="181694" x="4870450" y="1993900"/>
          <p14:tracePt t="181710" x="4851400" y="2025650"/>
          <p14:tracePt t="181727" x="4832350" y="2044700"/>
          <p14:tracePt t="181744" x="4819650" y="2076450"/>
          <p14:tracePt t="181763" x="4800600" y="2108200"/>
          <p14:tracePt t="181781" x="4781550" y="2146300"/>
          <p14:tracePt t="181783" x="4775200" y="2165350"/>
          <p14:tracePt t="181794" x="4762500" y="2178050"/>
          <p14:tracePt t="181811" x="4730750" y="2203450"/>
          <p14:tracePt t="181829" x="4692650" y="2222500"/>
          <p14:tracePt t="181833" x="4673600" y="2228850"/>
          <p14:tracePt t="181844" x="4654550" y="2235200"/>
          <p14:tracePt t="181860" x="4629150" y="2241550"/>
          <p14:tracePt t="181863" x="4610100" y="2254250"/>
          <p14:tracePt t="181877" x="4597400" y="2254250"/>
          <p14:tracePt t="181893" x="4584700" y="2266950"/>
          <p14:tracePt t="181910" x="4552950" y="2279650"/>
          <p14:tracePt t="181927" x="4514850" y="2292350"/>
          <p14:tracePt t="181944" x="4483100" y="2305050"/>
          <p14:tracePt t="181960" x="4451350" y="2305050"/>
          <p14:tracePt t="181977" x="4425950" y="2305050"/>
          <p14:tracePt t="181994" x="4400550" y="2305050"/>
          <p14:tracePt t="182012" x="4375150" y="2305050"/>
          <p14:tracePt t="182027" x="4362450" y="2305050"/>
          <p14:tracePt t="182044" x="4349750" y="2305050"/>
          <p14:tracePt t="182063" x="4311650" y="2305050"/>
          <p14:tracePt t="182079" x="4279900" y="2305050"/>
          <p14:tracePt t="182094" x="4229100" y="2305050"/>
          <p14:tracePt t="182110" x="4197350" y="2305050"/>
          <p14:tracePt t="182127" x="4171950" y="2305050"/>
          <p14:tracePt t="182146" x="4140200" y="2305050"/>
          <p14:tracePt t="182161" x="4108450" y="2305050"/>
          <p14:tracePt t="182177" x="4076700" y="2292350"/>
          <p14:tracePt t="182194" x="4051300" y="2273300"/>
          <p14:tracePt t="182210" x="4006850" y="2260600"/>
          <p14:tracePt t="182227" x="3968750" y="2235200"/>
          <p14:tracePt t="182249" x="3924300" y="2203450"/>
          <p14:tracePt t="182260" x="3911600" y="2190750"/>
          <p14:tracePt t="182277" x="3879850" y="2152650"/>
          <p14:tracePt t="182295" x="3829050" y="2070100"/>
          <p14:tracePt t="182310" x="3810000" y="2019300"/>
          <p14:tracePt t="182330" x="3797300" y="1981200"/>
          <p14:tracePt t="182343" x="3778250" y="1943100"/>
          <p14:tracePt t="182364" x="3778250" y="1892300"/>
          <p14:tracePt t="182377" x="3778250" y="1847850"/>
          <p14:tracePt t="182396" x="3778250" y="1797050"/>
          <p14:tracePt t="182410" x="3778250" y="1739900"/>
          <p14:tracePt t="182427" x="3778250" y="1701800"/>
          <p14:tracePt t="182444" x="3784600" y="1670050"/>
          <p14:tracePt t="182446" x="3790950" y="1651000"/>
          <p14:tracePt t="182460" x="3803650" y="1644650"/>
          <p14:tracePt t="182477" x="3835400" y="1593850"/>
          <p14:tracePt t="182494" x="3860800" y="1555750"/>
          <p14:tracePt t="182510" x="3892550" y="1511300"/>
          <p14:tracePt t="182528" x="3937000" y="1485900"/>
          <p14:tracePt t="182543" x="3981450" y="1460500"/>
          <p14:tracePt t="182560" x="4044950" y="1441450"/>
          <p14:tracePt t="182579" x="4121150" y="1428750"/>
          <p14:tracePt t="182594" x="4222750" y="1422400"/>
          <p14:tracePt t="182610" x="4318000" y="1422400"/>
          <p14:tracePt t="182627" x="4413250" y="1422400"/>
          <p14:tracePt t="182645" x="4527550" y="1447800"/>
          <p14:tracePt t="182660" x="4552950" y="1466850"/>
          <p14:tracePt t="182677" x="4610100" y="1517650"/>
          <p14:tracePt t="182694" x="4635500" y="1549400"/>
          <p14:tracePt t="182710" x="4660900" y="1600200"/>
          <p14:tracePt t="182727" x="4686300" y="1663700"/>
          <p14:tracePt t="182744" x="4699000" y="1727200"/>
          <p14:tracePt t="182764" x="4711700" y="1790700"/>
          <p14:tracePt t="182777" x="4711700" y="1854200"/>
          <p14:tracePt t="182794" x="4711700" y="1911350"/>
          <p14:tracePt t="182810" x="4699000" y="1974850"/>
          <p14:tracePt t="182829" x="4654550" y="2032000"/>
          <p14:tracePt t="182844" x="4603750" y="2076450"/>
          <p14:tracePt t="182861" x="4533900" y="2108200"/>
          <p14:tracePt t="182862" x="4502150" y="2114550"/>
          <p14:tracePt t="182877" x="4432300" y="2133600"/>
          <p14:tracePt t="182896" x="4362450" y="2133600"/>
          <p14:tracePt t="182910" x="4273550" y="2139950"/>
          <p14:tracePt t="182927" x="4184650" y="2139950"/>
          <p14:tracePt t="182944" x="4095750" y="2108200"/>
          <p14:tracePt t="182960" x="4013200" y="2082800"/>
          <p14:tracePt t="182977" x="3949700" y="2057400"/>
          <p14:tracePt t="182994" x="3924300" y="2051050"/>
          <p14:tracePt t="183014" x="3924300" y="2038350"/>
          <p14:tracePt t="183019" x="3924300" y="2025650"/>
          <p14:tracePt t="183027" x="3924300" y="2006600"/>
          <p14:tracePt t="183044" x="3930650" y="1993900"/>
          <p14:tracePt t="183045" x="3937000" y="1987550"/>
          <p14:tracePt t="183060" x="3937000" y="1993900"/>
          <p14:tracePt t="183079" x="3924300" y="2019300"/>
          <p14:tracePt t="183094" x="3924300" y="2032000"/>
          <p14:tracePt t="183110" x="3930650" y="2038350"/>
          <p14:tracePt t="183146" x="3930650" y="2032000"/>
          <p14:tracePt t="183160" x="3930650" y="2019300"/>
          <p14:tracePt t="183177" x="3930650" y="2012950"/>
          <p14:tracePt t="183253" x="3937000" y="2012950"/>
          <p14:tracePt t="183301" x="3937000" y="2019300"/>
          <p14:tracePt t="183317" x="3937000" y="2025650"/>
          <p14:tracePt t="183333" x="3930650" y="2025650"/>
          <p14:tracePt t="183349" x="3930650" y="2032000"/>
          <p14:tracePt t="183360" x="3930650" y="2044700"/>
          <p14:tracePt t="183377" x="3930650" y="2082800"/>
          <p14:tracePt t="183393" x="3930650" y="2120900"/>
          <p14:tracePt t="183410" x="3930650" y="2146300"/>
          <p14:tracePt t="183427" x="3930650" y="2152650"/>
          <p14:tracePt t="183514" x="3930650" y="2159000"/>
          <p14:tracePt t="183542" x="3930650" y="2165350"/>
          <p14:tracePt t="183562" x="3930650" y="2190750"/>
          <p14:tracePt t="183579" x="3911600" y="2247900"/>
          <p14:tracePt t="183593" x="3911600" y="2317750"/>
          <p14:tracePt t="183610" x="3905250" y="2406650"/>
          <p14:tracePt t="183627" x="3898900" y="2501900"/>
          <p14:tracePt t="183644" x="3898900" y="2584450"/>
          <p14:tracePt t="183645" x="3898900" y="2628900"/>
          <p14:tracePt t="183660" x="3886200" y="2667000"/>
          <p14:tracePt t="183677" x="3854450" y="2781300"/>
          <p14:tracePt t="183694" x="3835400" y="2876550"/>
          <p14:tracePt t="183712" x="3835400" y="2959100"/>
          <p14:tracePt t="183727" x="3835400" y="3035300"/>
          <p14:tracePt t="183746" x="3829050" y="3105150"/>
          <p14:tracePt t="183760" x="3829050" y="3155950"/>
          <p14:tracePt t="183777" x="3829050" y="3206750"/>
          <p14:tracePt t="183794" x="3829050" y="3238500"/>
          <p14:tracePt t="183810" x="3841750" y="3263900"/>
          <p14:tracePt t="183830" x="3848100" y="3289300"/>
          <p14:tracePt t="183844" x="3860800" y="3314700"/>
          <p14:tracePt t="183860" x="3892550" y="3359150"/>
          <p14:tracePt t="183862" x="3905250" y="3378200"/>
          <p14:tracePt t="183877" x="3930650" y="3416300"/>
          <p14:tracePt t="183894" x="3962400" y="3441700"/>
          <p14:tracePt t="183910" x="3981450" y="3460750"/>
          <p14:tracePt t="183927" x="4006850" y="3486150"/>
          <p14:tracePt t="183943" x="4032250" y="3511550"/>
          <p14:tracePt t="183960" x="4051300" y="3530600"/>
          <p14:tracePt t="184012" x="4057650" y="3536950"/>
          <p14:tracePt t="184082" x="4051300" y="3530600"/>
          <p14:tracePt t="184237" x="4044950" y="3530600"/>
          <p14:tracePt t="184309" x="4051300" y="3536950"/>
          <p14:tracePt t="184329" x="4076700" y="3549650"/>
          <p14:tracePt t="184344" x="4108450" y="3562350"/>
          <p14:tracePt t="184360" x="4140200" y="3575050"/>
          <p14:tracePt t="184377" x="4159250" y="3581400"/>
          <p14:tracePt t="184410" x="4165600" y="3575050"/>
          <p14:tracePt t="184427" x="4165600" y="3568700"/>
          <p14:tracePt t="184501" x="4165600" y="3575050"/>
          <p14:tracePt t="184514" x="4165600" y="3581400"/>
          <p14:tracePt t="184525" x="4165600" y="3587750"/>
          <p14:tracePt t="184544" x="4165600" y="3613150"/>
          <p14:tracePt t="184560" x="4165600" y="3632200"/>
          <p14:tracePt t="184579" x="4165600" y="3644900"/>
          <p14:tracePt t="184594" x="4165600" y="3651250"/>
          <p14:tracePt t="184670" x="4152900" y="3651250"/>
          <p14:tracePt t="184678" x="4140200" y="3651250"/>
          <p14:tracePt t="184686" x="4121150" y="3657600"/>
          <p14:tracePt t="184694" x="4095750" y="3657600"/>
          <p14:tracePt t="184710" x="4076700" y="3657600"/>
          <p14:tracePt t="184727" x="4057650" y="3657600"/>
          <p14:tracePt t="184744" x="4051300" y="3657600"/>
          <p14:tracePt t="184760" x="4038600" y="3644900"/>
          <p14:tracePt t="184778" x="4019550" y="3625850"/>
          <p14:tracePt t="184794" x="4000500" y="3594100"/>
          <p14:tracePt t="184810" x="3994150" y="3568700"/>
          <p14:tracePt t="184830" x="3994150" y="3549650"/>
          <p14:tracePt t="184844" x="3994150" y="3530600"/>
          <p14:tracePt t="184860" x="4013200" y="3511550"/>
          <p14:tracePt t="184862" x="4032250" y="3498850"/>
          <p14:tracePt t="184877" x="4064000" y="3498850"/>
          <p14:tracePt t="184894" x="4121150" y="3498850"/>
          <p14:tracePt t="184910" x="4178300" y="3498850"/>
          <p14:tracePt t="184927" x="4216400" y="3498850"/>
          <p14:tracePt t="184944" x="4229100" y="3517900"/>
          <p14:tracePt t="184960" x="4229100" y="3556000"/>
          <p14:tracePt t="184977" x="4222750" y="3594100"/>
          <p14:tracePt t="184994" x="4184650" y="3644900"/>
          <p14:tracePt t="185014" x="4140200" y="3702050"/>
          <p14:tracePt t="185027" x="4064000" y="3771900"/>
          <p14:tracePt t="185044" x="4006850" y="3854450"/>
          <p14:tracePt t="185046" x="3987800" y="3892550"/>
          <p14:tracePt t="185060" x="3975100" y="3911600"/>
          <p14:tracePt t="185079" x="3975100" y="3962400"/>
          <p14:tracePt t="185094" x="3975100" y="4006850"/>
          <p14:tracePt t="185110" x="3987800" y="4051300"/>
          <p14:tracePt t="185127" x="4006850" y="4076700"/>
          <p14:tracePt t="185147" x="4006850" y="4089400"/>
          <p14:tracePt t="185160" x="4006850" y="4095750"/>
          <p14:tracePt t="185177" x="4006850" y="4114800"/>
          <p14:tracePt t="185194" x="4006850" y="4133850"/>
          <p14:tracePt t="185210" x="4006850" y="4159250"/>
          <p14:tracePt t="185227" x="4006850" y="4184650"/>
          <p14:tracePt t="185248" x="4006850" y="4254500"/>
          <p14:tracePt t="185265" x="4006850" y="4311650"/>
          <p14:tracePt t="185277" x="4006850" y="4356100"/>
          <p14:tracePt t="185294" x="3994150" y="4375150"/>
          <p14:tracePt t="185310" x="3987800" y="4387850"/>
          <p14:tracePt t="185360" x="3987800" y="4381500"/>
          <p14:tracePt t="185378" x="3975100" y="4343400"/>
          <p14:tracePt t="185393" x="3962400" y="4298950"/>
          <p14:tracePt t="185410" x="3949700" y="4260850"/>
          <p14:tracePt t="185427" x="3949700" y="4229100"/>
          <p14:tracePt t="185444" x="3968750" y="4203700"/>
          <p14:tracePt t="185460" x="4013200" y="4197350"/>
          <p14:tracePt t="185481" x="4114800" y="4191000"/>
          <p14:tracePt t="185494" x="4184650" y="4241800"/>
          <p14:tracePt t="185512" x="4229100" y="4292600"/>
          <p14:tracePt t="185530" x="4235450" y="4337050"/>
          <p14:tracePt t="185543" x="4235450" y="4381500"/>
          <p14:tracePt t="185561" x="4210050" y="4432300"/>
          <p14:tracePt t="185579" x="4184650" y="4502150"/>
          <p14:tracePt t="185594" x="4140200" y="4572000"/>
          <p14:tracePt t="185614" x="4089400" y="4679950"/>
          <p14:tracePt t="185627" x="4044950" y="4787900"/>
          <p14:tracePt t="185646" x="4025900" y="4927600"/>
          <p14:tracePt t="185660" x="4025900" y="4965700"/>
          <p14:tracePt t="185677" x="4025900" y="5067300"/>
          <p14:tracePt t="185693" x="4025900" y="5130800"/>
          <p14:tracePt t="185710" x="4025900" y="5187950"/>
          <p14:tracePt t="185727" x="4013200" y="5232400"/>
          <p14:tracePt t="185744" x="3987800" y="5238750"/>
          <p14:tracePt t="185762" x="3949700" y="5245100"/>
          <p14:tracePt t="185777" x="3892550" y="5207000"/>
          <p14:tracePt t="185794" x="3822700" y="5156200"/>
          <p14:tracePt t="185812" x="3771900" y="5111750"/>
          <p14:tracePt t="185829" x="3752850" y="5080000"/>
          <p14:tracePt t="185844" x="3759200" y="5067300"/>
          <p14:tracePt t="185860" x="3810000" y="5048250"/>
          <p14:tracePt t="185877" x="3981450" y="5029200"/>
          <p14:tracePt t="185894" x="4089400" y="5029200"/>
          <p14:tracePt t="185910" x="4146550" y="5041900"/>
          <p14:tracePt t="185927" x="4178300" y="5054600"/>
          <p14:tracePt t="185944" x="4203700" y="5105400"/>
          <p14:tracePt t="185960" x="4203700" y="5143500"/>
          <p14:tracePt t="185977" x="4203700" y="5175250"/>
          <p14:tracePt t="185997" x="4191000" y="5194300"/>
          <p14:tracePt t="186013" x="4178300" y="5200650"/>
          <p14:tracePt t="186027" x="4178300" y="5207000"/>
          <p14:tracePt t="186246" x="4171950" y="5207000"/>
          <p14:tracePt t="186253" x="4165600" y="5207000"/>
          <p14:tracePt t="186268" x="4159250" y="5207000"/>
          <p14:tracePt t="186280" x="4152900" y="5207000"/>
          <p14:tracePt t="186294" x="4146550" y="5207000"/>
          <p14:tracePt t="186374" x="4146550" y="5213350"/>
          <p14:tracePt t="186855" x="4140200" y="5207000"/>
          <p14:tracePt t="187693" x="4140200" y="5200650"/>
          <p14:tracePt t="187709" x="4133850" y="5187950"/>
          <p14:tracePt t="187713" x="4121150" y="5168900"/>
          <p14:tracePt t="187730" x="4083050" y="5130800"/>
          <p14:tracePt t="187744" x="4038600" y="5067300"/>
          <p14:tracePt t="187763" x="4013200" y="4978400"/>
          <p14:tracePt t="187778" x="4019550" y="4819650"/>
          <p14:tracePt t="187781" x="4025900" y="4699000"/>
          <p14:tracePt t="187794" x="4025900" y="4559300"/>
          <p14:tracePt t="187797" x="4038600" y="4438650"/>
          <p14:tracePt t="187810" x="4044950" y="4337050"/>
          <p14:tracePt t="187829" x="4057650" y="4197350"/>
          <p14:tracePt t="187848" x="4114800" y="4076700"/>
          <p14:tracePt t="187860" x="4127500" y="4051300"/>
          <p14:tracePt t="187877" x="4165600" y="3987800"/>
          <p14:tracePt t="187894" x="4184650" y="3975100"/>
          <p14:tracePt t="187910" x="4191000" y="3962400"/>
          <p14:tracePt t="187927" x="4197350" y="3956050"/>
          <p14:tracePt t="187960" x="4197350" y="3949700"/>
          <p14:tracePt t="187977" x="4197350" y="3937000"/>
          <p14:tracePt t="187994" x="4241800" y="3905250"/>
          <p14:tracePt t="188014" x="4298950" y="3829050"/>
          <p14:tracePt t="188027" x="4349750" y="3746500"/>
          <p14:tracePt t="188047" x="4375150" y="3676650"/>
          <p14:tracePt t="188060" x="4381500" y="3670300"/>
          <p14:tracePt t="188094" x="4375150" y="3663950"/>
          <p14:tracePt t="188110" x="4362450" y="3651250"/>
          <p14:tracePt t="188127" x="4343400" y="3619500"/>
          <p14:tracePt t="188147" x="4324350" y="3594100"/>
          <p14:tracePt t="188160" x="4305300" y="3575050"/>
          <p14:tracePt t="188177" x="4279900" y="3549650"/>
          <p14:tracePt t="188194" x="4273550" y="3530600"/>
          <p14:tracePt t="188210" x="4267200" y="3511550"/>
          <p14:tracePt t="188227" x="4260850" y="3492500"/>
          <p14:tracePt t="188244" x="4260850" y="3479800"/>
          <p14:tracePt t="188317" x="4254500" y="3479800"/>
          <p14:tracePt t="188330" x="4254500" y="3486150"/>
          <p14:tracePt t="188341" x="4254500" y="3492500"/>
          <p14:tracePt t="188360" x="4248150" y="3498850"/>
          <p14:tracePt t="188377" x="4241800" y="3511550"/>
          <p14:tracePt t="188394" x="4229100" y="3524250"/>
          <p14:tracePt t="188410" x="4210050" y="3524250"/>
          <p14:tracePt t="188427" x="4197350" y="3524250"/>
          <p14:tracePt t="188444" x="4184650" y="3530600"/>
          <p14:tracePt t="188449" x="4178300" y="3536950"/>
          <p14:tracePt t="188460" x="4165600" y="3536950"/>
          <p14:tracePt t="188481" x="4140200" y="3549650"/>
          <p14:tracePt t="188493" x="4121150" y="3549650"/>
          <p14:tracePt t="188510" x="4102100" y="3556000"/>
          <p14:tracePt t="188527" x="4083050" y="3556000"/>
          <p14:tracePt t="188544" x="4057650" y="3556000"/>
          <p14:tracePt t="188560" x="4025900" y="3556000"/>
          <p14:tracePt t="188580" x="3987800" y="3556000"/>
          <p14:tracePt t="188594" x="3962400" y="3556000"/>
          <p14:tracePt t="188610" x="3937000" y="3536950"/>
          <p14:tracePt t="188627" x="3924300" y="3530600"/>
          <p14:tracePt t="188647" x="3898900" y="3505200"/>
          <p14:tracePt t="188660" x="3892550" y="3492500"/>
          <p14:tracePt t="188677" x="3879850" y="3454400"/>
          <p14:tracePt t="188694" x="3873500" y="3435350"/>
          <p14:tracePt t="188711" x="3873500" y="3416300"/>
          <p14:tracePt t="188727" x="3873500" y="3390900"/>
          <p14:tracePt t="188744" x="3879850" y="3365500"/>
          <p14:tracePt t="188762" x="3892550" y="3333750"/>
          <p14:tracePt t="188778" x="3905250" y="3314700"/>
          <p14:tracePt t="188794" x="3917950" y="3289300"/>
          <p14:tracePt t="188810" x="3943350" y="3263900"/>
          <p14:tracePt t="188830" x="3968750" y="3251200"/>
          <p14:tracePt t="188843" x="4000500" y="3244850"/>
          <p14:tracePt t="188860" x="4025900" y="3232150"/>
          <p14:tracePt t="188877" x="4070350" y="3219450"/>
          <p14:tracePt t="188893" x="4102100" y="3213100"/>
          <p14:tracePt t="188910" x="4140200" y="3206750"/>
          <p14:tracePt t="188927" x="4159250" y="3200400"/>
          <p14:tracePt t="188944" x="4184650" y="3200400"/>
          <p14:tracePt t="188960" x="4203700" y="3200400"/>
          <p14:tracePt t="188977" x="4216400" y="3200400"/>
          <p14:tracePt t="188996" x="4222750" y="3200400"/>
          <p14:tracePt t="189010" x="4241800" y="3200400"/>
          <p14:tracePt t="189027" x="4260850" y="3225800"/>
          <p14:tracePt t="189044" x="4279900" y="3244850"/>
          <p14:tracePt t="189045" x="4279900" y="3251200"/>
          <p14:tracePt t="189063" x="4286250" y="3263900"/>
          <p14:tracePt t="189079" x="4298950" y="3282950"/>
          <p14:tracePt t="189094" x="4305300" y="3295650"/>
          <p14:tracePt t="189110" x="4305300" y="3321050"/>
          <p14:tracePt t="189127" x="4305300" y="3352800"/>
          <p14:tracePt t="189147" x="4305300" y="3371850"/>
          <p14:tracePt t="189160" x="4305300" y="3397250"/>
          <p14:tracePt t="189177" x="4305300" y="3422650"/>
          <p14:tracePt t="189194" x="4298950" y="3441700"/>
          <p14:tracePt t="189210" x="4286250" y="3467100"/>
          <p14:tracePt t="189227" x="4279900" y="3498850"/>
          <p14:tracePt t="189243" x="4267200" y="3524250"/>
          <p14:tracePt t="189264" x="4267200" y="3536950"/>
          <p14:tracePt t="189280" x="4254500" y="3543300"/>
          <p14:tracePt t="189294" x="4254500" y="3549650"/>
          <p14:tracePt t="189310" x="4254500" y="3556000"/>
          <p14:tracePt t="189344" x="4248150" y="3562350"/>
          <p14:tracePt t="189360" x="4229100" y="3562350"/>
          <p14:tracePt t="189377" x="4203700" y="3575050"/>
          <p14:tracePt t="189394" x="4178300" y="3581400"/>
          <p14:tracePt t="189410" x="4146550" y="3581400"/>
          <p14:tracePt t="189427" x="4114800" y="3581400"/>
          <p14:tracePt t="189444" x="4083050" y="3581400"/>
          <p14:tracePt t="189460" x="4076700" y="3581400"/>
          <p14:tracePt t="190173" x="4095750" y="3581400"/>
          <p14:tracePt t="190181" x="4140200" y="3581400"/>
          <p14:tracePt t="190194" x="4178300" y="3581400"/>
          <p14:tracePt t="190210" x="4235450" y="3581400"/>
          <p14:tracePt t="190227" x="4298950" y="3581400"/>
          <p14:tracePt t="190230" x="4337050" y="3581400"/>
          <p14:tracePt t="190244" x="4387850" y="3581400"/>
          <p14:tracePt t="190265" x="4552950" y="3581400"/>
          <p14:tracePt t="190271" x="4597400" y="3575050"/>
          <p14:tracePt t="190281" x="4641850" y="3575050"/>
          <p14:tracePt t="190294" x="4692650" y="3568700"/>
          <p14:tracePt t="190311" x="4743450" y="3575050"/>
          <p14:tracePt t="190329" x="4826000" y="3575050"/>
          <p14:tracePt t="190344" x="4876800" y="3575050"/>
          <p14:tracePt t="190360" x="4895850" y="3581400"/>
          <p14:tracePt t="190377" x="4902200" y="3581400"/>
          <p14:tracePt t="190461" x="4902200" y="3568700"/>
          <p14:tracePt t="190470" x="4889500" y="3562350"/>
          <p14:tracePt t="190482" x="4876800" y="3543300"/>
          <p14:tracePt t="190496" x="4857750" y="3486150"/>
          <p14:tracePt t="190510" x="4826000" y="3397250"/>
          <p14:tracePt t="190527" x="4787900" y="3289300"/>
          <p14:tracePt t="190544" x="4743450" y="3155950"/>
          <p14:tracePt t="190560" x="4699000" y="2978150"/>
          <p14:tracePt t="190579" x="4641850" y="2755900"/>
          <p14:tracePt t="190594" x="4597400" y="2546350"/>
          <p14:tracePt t="190610" x="4572000" y="2400300"/>
          <p14:tracePt t="190627" x="4572000" y="2324100"/>
          <p14:tracePt t="190646" x="4603750" y="2222500"/>
          <p14:tracePt t="190661" x="4622800" y="2203450"/>
          <p14:tracePt t="190677" x="4641850" y="2159000"/>
          <p14:tracePt t="190694" x="4648200" y="2152650"/>
          <p14:tracePt t="190710" x="4648200" y="2146300"/>
          <p14:tracePt t="190744" x="4648200" y="2133600"/>
          <p14:tracePt t="190760" x="4648200" y="2108200"/>
          <p14:tracePt t="190777" x="4648200" y="2057400"/>
          <p14:tracePt t="190794" x="4629150" y="2006600"/>
          <p14:tracePt t="190810" x="4610100" y="1949450"/>
          <p14:tracePt t="190830" x="4591050" y="1917700"/>
          <p14:tracePt t="190844" x="4572000" y="1892300"/>
          <p14:tracePt t="190860" x="4546600" y="1873250"/>
          <p14:tracePt t="190877" x="4476750" y="1854200"/>
          <p14:tracePt t="190896" x="4438650" y="1854200"/>
          <p14:tracePt t="190910" x="4432300" y="1854200"/>
          <p14:tracePt t="190927" x="4419600" y="1854200"/>
          <p14:tracePt t="190944" x="4375150" y="1854200"/>
          <p14:tracePt t="190960" x="4292600" y="1854200"/>
          <p14:tracePt t="190966" x="4241800" y="1854200"/>
          <p14:tracePt t="190977" x="4191000" y="1854200"/>
          <p14:tracePt t="190994" x="4102100" y="1847850"/>
          <p14:tracePt t="191013" x="4025900" y="1828800"/>
          <p14:tracePt t="191027" x="3949700" y="1778000"/>
          <p14:tracePt t="191044" x="3937000" y="1765300"/>
          <p14:tracePt t="191047" x="3924300" y="1746250"/>
          <p14:tracePt t="191060" x="3911600" y="1714500"/>
          <p14:tracePt t="191079" x="3911600" y="1619250"/>
          <p14:tracePt t="191094" x="3917950" y="1549400"/>
          <p14:tracePt t="191110" x="3949700" y="1492250"/>
          <p14:tracePt t="191127" x="4000500" y="1447800"/>
          <p14:tracePt t="191147" x="4108450" y="1435100"/>
          <p14:tracePt t="191160" x="4241800" y="1435100"/>
          <p14:tracePt t="191177" x="4356100" y="1422400"/>
          <p14:tracePt t="191194" x="4489450" y="1435100"/>
          <p14:tracePt t="191210" x="4597400" y="1466850"/>
          <p14:tracePt t="191227" x="4673600" y="1511300"/>
          <p14:tracePt t="191247" x="4743450" y="1600200"/>
          <p14:tracePt t="191261" x="4762500" y="1631950"/>
          <p14:tracePt t="191277" x="4756150" y="1701800"/>
          <p14:tracePt t="191296" x="4756150" y="1746250"/>
          <p14:tracePt t="191310" x="4749800" y="1790700"/>
          <p14:tracePt t="191330" x="4711700" y="1809750"/>
          <p14:tracePt t="191344" x="4660900" y="1822450"/>
          <p14:tracePt t="191360" x="4622800" y="1822450"/>
          <p14:tracePt t="191377" x="4584700" y="1822450"/>
          <p14:tracePt t="191394" x="4552950" y="1822450"/>
          <p14:tracePt t="191410" x="4540250" y="1822450"/>
          <p14:tracePt t="191514" x="4546600" y="1822450"/>
          <p14:tracePt t="191529" x="4552950" y="1822450"/>
          <p14:tracePt t="191533" x="4565650" y="1822450"/>
          <p14:tracePt t="191544" x="4572000" y="1841500"/>
          <p14:tracePt t="191560" x="4584700" y="1962150"/>
          <p14:tracePt t="191579" x="4610100" y="2190750"/>
          <p14:tracePt t="191594" x="4616450" y="2470150"/>
          <p14:tracePt t="191610" x="4635500" y="2819400"/>
          <p14:tracePt t="191627" x="4667250" y="3117850"/>
          <p14:tracePt t="191644" x="4692650" y="3314700"/>
          <p14:tracePt t="191661" x="4756150" y="3467100"/>
          <p14:tracePt t="191663" x="4781550" y="3536950"/>
          <p14:tracePt t="191677" x="4832350" y="3663950"/>
          <p14:tracePt t="191694" x="4857750" y="3740150"/>
          <p14:tracePt t="191710" x="4857750" y="3746500"/>
          <p14:tracePt t="191847" x="4864100" y="3746500"/>
          <p14:tracePt t="191857" x="4883150" y="3746500"/>
          <p14:tracePt t="191862" x="4895850" y="3746500"/>
          <p14:tracePt t="191877" x="4946650" y="3765550"/>
          <p14:tracePt t="191898" x="4984750" y="3784600"/>
          <p14:tracePt t="191910" x="5010150" y="3797300"/>
          <p14:tracePt t="191927" x="5022850" y="3797300"/>
          <p14:tracePt t="192101" x="5022850" y="3803650"/>
          <p14:tracePt t="192109" x="5022850" y="3810000"/>
          <p14:tracePt t="192127" x="5022850" y="3829050"/>
          <p14:tracePt t="192146" x="5010150" y="3848100"/>
          <p14:tracePt t="192160" x="4991100" y="3860800"/>
          <p14:tracePt t="192177" x="4946650" y="3867150"/>
          <p14:tracePt t="192194" x="4895850" y="3867150"/>
          <p14:tracePt t="192211" x="4845050" y="3867150"/>
          <p14:tracePt t="192227" x="4787900" y="3867150"/>
          <p14:tracePt t="192233" x="4749800" y="3867150"/>
          <p14:tracePt t="192244" x="4718050" y="3854450"/>
          <p14:tracePt t="192264" x="4654550" y="3816350"/>
          <p14:tracePt t="192278" x="4629150" y="3784600"/>
          <p14:tracePt t="192294" x="4622800" y="3759200"/>
          <p14:tracePt t="192310" x="4610100" y="3740150"/>
          <p14:tracePt t="192329" x="4610100" y="3708400"/>
          <p14:tracePt t="192344" x="4610100" y="3676650"/>
          <p14:tracePt t="192360" x="4610100" y="3651250"/>
          <p14:tracePt t="192377" x="4610100" y="3619500"/>
          <p14:tracePt t="192394" x="4635500" y="3587750"/>
          <p14:tracePt t="192410" x="4667250" y="3556000"/>
          <p14:tracePt t="192427" x="4724400" y="3524250"/>
          <p14:tracePt t="192444" x="4775200" y="3498850"/>
          <p14:tracePt t="192450" x="4794250" y="3486150"/>
          <p14:tracePt t="192461" x="4826000" y="3479800"/>
          <p14:tracePt t="192477" x="4914900" y="3454400"/>
          <p14:tracePt t="192494" x="4978400" y="3454400"/>
          <p14:tracePt t="192514" x="5054600" y="3448050"/>
          <p14:tracePt t="192529" x="5111750" y="3448050"/>
          <p14:tracePt t="192544" x="5149850" y="3448050"/>
          <p14:tracePt t="192560" x="5175250" y="3460750"/>
          <p14:tracePt t="192580" x="5187950" y="3473450"/>
          <p14:tracePt t="192594" x="5200650" y="3498850"/>
          <p14:tracePt t="192610" x="5207000" y="3524250"/>
          <p14:tracePt t="192627" x="5226050" y="3562350"/>
          <p14:tracePt t="192645" x="5238750" y="3619500"/>
          <p14:tracePt t="192661" x="5238750" y="3632200"/>
          <p14:tracePt t="192677" x="5238750" y="3663950"/>
          <p14:tracePt t="192694" x="5238750" y="3702050"/>
          <p14:tracePt t="192710" x="5238750" y="3733800"/>
          <p14:tracePt t="192727" x="5226050" y="3759200"/>
          <p14:tracePt t="192748" x="5200650" y="3797300"/>
          <p14:tracePt t="192760" x="5168900" y="3816350"/>
          <p14:tracePt t="192777" x="5111750" y="3829050"/>
          <p14:tracePt t="192794" x="5054600" y="3841750"/>
          <p14:tracePt t="192810" x="4997450" y="3841750"/>
          <p14:tracePt t="192830" x="4946650" y="3841750"/>
          <p14:tracePt t="192844" x="4895850" y="3841750"/>
          <p14:tracePt t="192860" x="4832350" y="3841750"/>
          <p14:tracePt t="192862" x="4806950" y="3835400"/>
          <p14:tracePt t="192877" x="4768850" y="3816350"/>
          <p14:tracePt t="192894" x="4743450" y="3778250"/>
          <p14:tracePt t="192910" x="4724400" y="3740150"/>
          <p14:tracePt t="192927" x="4718050" y="3702050"/>
          <p14:tracePt t="192944" x="4711700" y="3657600"/>
          <p14:tracePt t="192960" x="4705350" y="3613150"/>
          <p14:tracePt t="192977" x="4705350" y="3581400"/>
          <p14:tracePt t="192994" x="4705350" y="3556000"/>
          <p14:tracePt t="193014" x="4730750" y="3530600"/>
          <p14:tracePt t="193027" x="4781550" y="3517900"/>
          <p14:tracePt t="193044" x="4845050" y="3498850"/>
          <p14:tracePt t="193060" x="4908550" y="3492500"/>
          <p14:tracePt t="193063" x="4940300" y="3492500"/>
          <p14:tracePt t="193079" x="5016500" y="3492500"/>
          <p14:tracePt t="193094" x="5099050" y="3511550"/>
          <p14:tracePt t="193110" x="5149850" y="3536950"/>
          <p14:tracePt t="193127" x="5175250" y="3556000"/>
          <p14:tracePt t="193147" x="5181600" y="3568700"/>
          <p14:tracePt t="193160" x="5181600" y="3587750"/>
          <p14:tracePt t="193177" x="5181600" y="3613150"/>
          <p14:tracePt t="193194" x="5181600" y="3644900"/>
          <p14:tracePt t="193210" x="5181600" y="3683000"/>
          <p14:tracePt t="193227" x="5181600" y="3714750"/>
          <p14:tracePt t="193230" x="5181600" y="3727450"/>
          <p14:tracePt t="193244" x="5181600" y="3740150"/>
          <p14:tracePt t="193264" x="5175250" y="3746500"/>
          <p14:tracePt t="193294" x="5175250" y="3752850"/>
          <p14:tracePt t="193429" x="5175250" y="3746500"/>
          <p14:tracePt t="193438" x="5168900" y="3733800"/>
          <p14:tracePt t="193455" x="5168900" y="3727450"/>
          <p14:tracePt t="193486" x="5156200" y="3727450"/>
          <p14:tracePt t="193498" x="5143500" y="3727450"/>
          <p14:tracePt t="193502" x="5111750" y="3727450"/>
          <p14:tracePt t="193510" x="5080000" y="3746500"/>
          <p14:tracePt t="193529" x="4984750" y="3810000"/>
          <p14:tracePt t="193543" x="4845050" y="3886200"/>
          <p14:tracePt t="193560" x="4673600" y="3930650"/>
          <p14:tracePt t="193579" x="4489450" y="3930650"/>
          <p14:tracePt t="193594" x="4368800" y="3917950"/>
          <p14:tracePt t="193610" x="4260850" y="3835400"/>
          <p14:tracePt t="193627" x="4171950" y="3702050"/>
          <p14:tracePt t="193643" x="4095750" y="3524250"/>
          <p14:tracePt t="193645" x="4064000" y="3429000"/>
          <p14:tracePt t="193660" x="4070350" y="3371850"/>
          <p14:tracePt t="193677" x="4076700" y="3041650"/>
          <p14:tracePt t="193694" x="4089400" y="2781300"/>
          <p14:tracePt t="193710" x="4108450" y="2520950"/>
          <p14:tracePt t="193727" x="4127500" y="2298700"/>
          <p14:tracePt t="193744" x="4127500" y="2184400"/>
          <p14:tracePt t="193764" x="4108450" y="2089150"/>
          <p14:tracePt t="193777" x="4108450" y="2006600"/>
          <p14:tracePt t="193794" x="4114800" y="1962150"/>
          <p14:tracePt t="193810" x="4102100" y="1943100"/>
          <p14:tracePt t="193830" x="4102100" y="1930400"/>
          <p14:tracePt t="193844" x="4102100" y="1924050"/>
          <p14:tracePt t="193894" x="4102100" y="1905000"/>
          <p14:tracePt t="193910" x="4102100" y="1866900"/>
          <p14:tracePt t="193927" x="4102100" y="1847850"/>
          <p14:tracePt t="194061" x="4108450" y="1847850"/>
          <p14:tracePt t="194166" x="4108450" y="1854200"/>
          <p14:tracePt t="194174" x="4108450" y="1866900"/>
          <p14:tracePt t="194194" x="4108450" y="1892300"/>
          <p14:tracePt t="194210" x="4108450" y="1955800"/>
          <p14:tracePt t="194227" x="4108450" y="2070100"/>
          <p14:tracePt t="194247" x="4114800" y="2336800"/>
          <p14:tracePt t="194260" x="4114800" y="2444750"/>
          <p14:tracePt t="194277" x="4102100" y="2933700"/>
          <p14:tracePt t="194294" x="4102100" y="3308350"/>
          <p14:tracePt t="194310" x="4108450" y="3613150"/>
          <p14:tracePt t="194329" x="4165600" y="3867150"/>
          <p14:tracePt t="194344" x="4229100" y="4064000"/>
          <p14:tracePt t="194360" x="4286250" y="4222750"/>
          <p14:tracePt t="194377" x="4356100" y="4349750"/>
          <p14:tracePt t="194394" x="4438650" y="4464050"/>
          <p14:tracePt t="194410" x="4527550" y="4546600"/>
          <p14:tracePt t="194427" x="4578350" y="4591050"/>
          <p14:tracePt t="194444" x="4610100" y="4610100"/>
          <p14:tracePt t="194450" x="4622800" y="4616450"/>
          <p14:tracePt t="194460" x="4635500" y="4616450"/>
          <p14:tracePt t="194521" x="4648200" y="4622800"/>
          <p14:tracePt t="194530" x="4660900" y="4629150"/>
          <p14:tracePt t="194534" x="4686300" y="4648200"/>
          <p14:tracePt t="194547" x="4711700" y="4654550"/>
          <p14:tracePt t="194560" x="4737100" y="4660900"/>
          <p14:tracePt t="194579" x="4762500" y="4660900"/>
          <p14:tracePt t="194594" x="4794250" y="4660900"/>
          <p14:tracePt t="194610" x="4819650" y="4660900"/>
          <p14:tracePt t="194627" x="4845050" y="4660900"/>
          <p14:tracePt t="194644" x="4864100" y="4660900"/>
          <p14:tracePt t="194660" x="4870450" y="4660900"/>
          <p14:tracePt t="194710" x="4857750" y="4660900"/>
          <p14:tracePt t="194727" x="4832350" y="4667250"/>
          <p14:tracePt t="194744" x="4800600" y="4673600"/>
          <p14:tracePt t="194762" x="4749800" y="4679950"/>
          <p14:tracePt t="194777" x="4718050" y="4679950"/>
          <p14:tracePt t="194794" x="4654550" y="4635500"/>
          <p14:tracePt t="194810" x="4610100" y="4578350"/>
          <p14:tracePt t="194829" x="4572000" y="4489450"/>
          <p14:tracePt t="194844" x="4546600" y="4406900"/>
          <p14:tracePt t="194860" x="4559300" y="4343400"/>
          <p14:tracePt t="194862" x="4572000" y="4305300"/>
          <p14:tracePt t="194877" x="4603750" y="4248150"/>
          <p14:tracePt t="194894" x="4635500" y="4197350"/>
          <p14:tracePt t="194910" x="4699000" y="4146550"/>
          <p14:tracePt t="194927" x="4813300" y="4114800"/>
          <p14:tracePt t="194944" x="4965700" y="4114800"/>
          <p14:tracePt t="194960" x="5080000" y="4133850"/>
          <p14:tracePt t="194977" x="5175250" y="4171950"/>
          <p14:tracePt t="194995" x="5226050" y="4210050"/>
          <p14:tracePt t="195012" x="5251450" y="4260850"/>
          <p14:tracePt t="195027" x="5251450" y="4330700"/>
          <p14:tracePt t="195044" x="5232400" y="4413250"/>
          <p14:tracePt t="195060" x="5187950" y="4495800"/>
          <p14:tracePt t="195062" x="5162550" y="4540250"/>
          <p14:tracePt t="195079" x="5099050" y="4629150"/>
          <p14:tracePt t="195094" x="5041900" y="4692650"/>
          <p14:tracePt t="195110" x="4984750" y="4737100"/>
          <p14:tracePt t="195127" x="4972050" y="4762500"/>
          <p14:tracePt t="195146" x="4953000" y="4775200"/>
          <p14:tracePt t="195160" x="4940300" y="4775200"/>
          <p14:tracePt t="195177" x="4933950" y="4781550"/>
          <p14:tracePt t="195194" x="4921250" y="4781550"/>
          <p14:tracePt t="195210" x="4876800" y="4781550"/>
          <p14:tracePt t="195229" x="4806950" y="4743450"/>
          <p14:tracePt t="195244" x="4730750" y="4686300"/>
          <p14:tracePt t="195260" x="4641850" y="4597400"/>
          <p14:tracePt t="195267" x="4603750" y="4533900"/>
          <p14:tracePt t="195279" x="4508500" y="4368800"/>
          <p14:tracePt t="195294" x="4432300" y="4159250"/>
          <p14:tracePt t="195310" x="4362450" y="3911600"/>
          <p14:tracePt t="195329" x="4337050" y="3683000"/>
          <p14:tracePt t="195344" x="4330700" y="3473450"/>
          <p14:tracePt t="195360" x="4330700" y="3263900"/>
          <p14:tracePt t="195377" x="4330700" y="3060700"/>
          <p14:tracePt t="195394" x="4298950" y="2851150"/>
          <p14:tracePt t="195410" x="4292600" y="2692400"/>
          <p14:tracePt t="195427" x="4292600" y="2552700"/>
          <p14:tracePt t="195444" x="4311650" y="2425700"/>
          <p14:tracePt t="195460" x="4349750" y="2292350"/>
          <p14:tracePt t="195466" x="4362450" y="2222500"/>
          <p14:tracePt t="195477" x="4375150" y="2108200"/>
          <p14:tracePt t="195494" x="4375150" y="2025650"/>
          <p14:tracePt t="195513" x="4406900" y="1974850"/>
          <p14:tracePt t="195527" x="4425950" y="1917700"/>
          <p14:tracePt t="195544" x="4445000" y="1841500"/>
          <p14:tracePt t="195562" x="4483100" y="1765300"/>
          <p14:tracePt t="195579" x="4489450" y="1708150"/>
          <p14:tracePt t="195594" x="4502150" y="1682750"/>
          <p14:tracePt t="195709" x="4495800" y="1695450"/>
          <p14:tracePt t="195727" x="4489450" y="1714500"/>
          <p14:tracePt t="195855" x="4483100" y="1714500"/>
          <p14:tracePt t="195862" x="4476750" y="1720850"/>
          <p14:tracePt t="195871" x="4470400" y="1752600"/>
          <p14:tracePt t="195877" x="4457700" y="1790700"/>
          <p14:tracePt t="195894" x="4425950" y="1898650"/>
          <p14:tracePt t="195910" x="4387850" y="2070100"/>
          <p14:tracePt t="195927" x="4324350" y="2330450"/>
          <p14:tracePt t="195944" x="4279900" y="2686050"/>
          <p14:tracePt t="195960" x="4254500" y="3079750"/>
          <p14:tracePt t="195977" x="4222750" y="3460750"/>
          <p14:tracePt t="195994" x="4159250" y="3746500"/>
          <p14:tracePt t="196013" x="4108450" y="3962400"/>
          <p14:tracePt t="196030" x="4089400" y="4260850"/>
          <p14:tracePt t="196044" x="4102100" y="4356100"/>
          <p14:tracePt t="196060" x="4152900" y="4552950"/>
          <p14:tracePt t="196062" x="4184650" y="4622800"/>
          <p14:tracePt t="196079" x="4254500" y="4756150"/>
          <p14:tracePt t="196094" x="4343400" y="4895850"/>
          <p14:tracePt t="196111" x="4419600" y="4997450"/>
          <p14:tracePt t="196127" x="4470400" y="5073650"/>
          <p14:tracePt t="196146" x="4508500" y="5124450"/>
          <p14:tracePt t="196160" x="4540250" y="5175250"/>
          <p14:tracePt t="196177" x="4572000" y="5219700"/>
          <p14:tracePt t="196194" x="4603750" y="5257800"/>
          <p14:tracePt t="196210" x="4629150" y="5276850"/>
          <p14:tracePt t="196227" x="4654550" y="5283200"/>
          <p14:tracePt t="196244" x="4660900" y="5283200"/>
          <p14:tracePt t="196263" x="4673600" y="5289550"/>
          <p14:tracePt t="196277" x="4692650" y="5289550"/>
          <p14:tracePt t="196294" x="4730750" y="5289550"/>
          <p14:tracePt t="196310" x="4781550" y="5289550"/>
          <p14:tracePt t="196329" x="4819650" y="5289550"/>
          <p14:tracePt t="196344" x="4864100" y="5289550"/>
          <p14:tracePt t="196360" x="4902200" y="5302250"/>
          <p14:tracePt t="196379" x="4953000" y="5340350"/>
          <p14:tracePt t="196394" x="5016500" y="5391150"/>
          <p14:tracePt t="196410" x="5041900" y="5403850"/>
          <p14:tracePt t="196427" x="5054600" y="5410200"/>
          <p14:tracePt t="196501" x="5054600" y="5422900"/>
          <p14:tracePt t="196514" x="5054600" y="5429250"/>
          <p14:tracePt t="196523" x="5054600" y="5435600"/>
          <p14:tracePt t="196527" x="5054600" y="5448300"/>
          <p14:tracePt t="196546" x="5010150" y="5467350"/>
          <p14:tracePt t="196560" x="4953000" y="5486400"/>
          <p14:tracePt t="196580" x="4908550" y="5492750"/>
          <p14:tracePt t="196594" x="4851400" y="5492750"/>
          <p14:tracePt t="196610" x="4794250" y="5492750"/>
          <p14:tracePt t="196627" x="4749800" y="5480050"/>
          <p14:tracePt t="196645" x="4667250" y="5391150"/>
          <p14:tracePt t="196661" x="4641850" y="5346700"/>
          <p14:tracePt t="196677" x="4584700" y="5257800"/>
          <p14:tracePt t="196694" x="4584700" y="5232400"/>
          <p14:tracePt t="196710" x="4584700" y="5207000"/>
          <p14:tracePt t="196727" x="4610100" y="5181600"/>
          <p14:tracePt t="196744" x="4660900" y="5143500"/>
          <p14:tracePt t="196762" x="4756150" y="5124450"/>
          <p14:tracePt t="196779" x="4832350" y="5105400"/>
          <p14:tracePt t="196794" x="4921250" y="5086350"/>
          <p14:tracePt t="196810" x="4991100" y="5086350"/>
          <p14:tracePt t="196829" x="5041900" y="5111750"/>
          <p14:tracePt t="196844" x="5048250" y="5124450"/>
          <p14:tracePt t="196860" x="5060950" y="5156200"/>
          <p14:tracePt t="196862" x="5060950" y="5175250"/>
          <p14:tracePt t="196877" x="5060950" y="5232400"/>
          <p14:tracePt t="196894" x="5060950" y="5295900"/>
          <p14:tracePt t="196910" x="5041900" y="5340350"/>
          <p14:tracePt t="196927" x="5022850" y="5384800"/>
          <p14:tracePt t="196944" x="4997450" y="5410200"/>
          <p14:tracePt t="196960" x="4978400" y="5416550"/>
          <p14:tracePt t="196977" x="4965700" y="5416550"/>
          <p14:tracePt t="196994" x="4953000" y="5416550"/>
          <p14:tracePt t="197012" x="4914900" y="5416550"/>
          <p14:tracePt t="197027" x="4870450" y="5416550"/>
          <p14:tracePt t="197044" x="4800600" y="5416550"/>
          <p14:tracePt t="197045" x="4762500" y="5416550"/>
          <p14:tracePt t="197060" x="4737100" y="5416550"/>
          <p14:tracePt t="197079" x="4724400" y="5416550"/>
          <p14:tracePt t="197229" x="4724400" y="5422900"/>
          <p14:tracePt t="197237" x="4711700" y="5429250"/>
          <p14:tracePt t="197248" x="4686300" y="5441950"/>
          <p14:tracePt t="197260" x="4648200" y="5461000"/>
          <p14:tracePt t="197277" x="4508500" y="5543550"/>
          <p14:tracePt t="197295" x="4368800" y="5575300"/>
          <p14:tracePt t="197310" x="4171950" y="5607050"/>
          <p14:tracePt t="197329" x="3937000" y="5632450"/>
          <p14:tracePt t="197344" x="3657600" y="5632450"/>
          <p14:tracePt t="197360" x="3429000" y="5683250"/>
          <p14:tracePt t="197377" x="3225800" y="5734050"/>
          <p14:tracePt t="197396" x="3041650" y="5772150"/>
          <p14:tracePt t="197410" x="2882900" y="5810250"/>
          <p14:tracePt t="197427" x="2749550" y="5835650"/>
          <p14:tracePt t="197444" x="2641600" y="5848350"/>
          <p14:tracePt t="197460" x="2540000" y="5842000"/>
          <p14:tracePt t="197462" x="2489200" y="5848350"/>
          <p14:tracePt t="197481" x="2393950" y="5854700"/>
          <p14:tracePt t="197494" x="2311400" y="5873750"/>
          <p14:tracePt t="197510" x="2273300" y="5880100"/>
          <p14:tracePt t="197529" x="2247900" y="5880100"/>
          <p14:tracePt t="197544" x="2235200" y="5880100"/>
          <p14:tracePt t="197560" x="2209800" y="5880100"/>
          <p14:tracePt t="197578" x="2184400" y="5861050"/>
          <p14:tracePt t="197595" x="2146300" y="5835650"/>
          <p14:tracePt t="197610" x="2127250" y="5816600"/>
          <p14:tracePt t="197627" x="2114550" y="5797550"/>
          <p14:tracePt t="197644" x="2114550" y="5759450"/>
          <p14:tracePt t="197645" x="2114550" y="5734050"/>
          <p14:tracePt t="197660" x="2114550" y="5708650"/>
          <p14:tracePt t="197677" x="2114550" y="5613400"/>
          <p14:tracePt t="197694" x="2114550" y="5588000"/>
          <p14:tracePt t="197710" x="2114550" y="5568950"/>
          <p14:tracePt t="197727" x="2108200" y="5562600"/>
          <p14:tracePt t="197744" x="2101850" y="5556250"/>
          <p14:tracePt t="197764" x="2095500" y="5530850"/>
          <p14:tracePt t="197778" x="2076450" y="5505450"/>
          <p14:tracePt t="197794" x="2051050" y="5480050"/>
          <p14:tracePt t="197810" x="2032000" y="5467350"/>
          <p14:tracePt t="197830" x="2025650" y="5467350"/>
          <p14:tracePt t="197909" x="2025650" y="5473700"/>
          <p14:tracePt t="197917" x="2019300" y="5480050"/>
          <p14:tracePt t="197927" x="2012950" y="5480050"/>
          <p14:tracePt t="197944" x="2012950" y="5486400"/>
          <p14:tracePt t="197960" x="2006600" y="5486400"/>
          <p14:tracePt t="198020" x="1987550" y="5486400"/>
          <p14:tracePt t="198024" x="1981200" y="5492750"/>
          <p14:tracePt t="198028" x="1962150" y="5492750"/>
          <p14:tracePt t="198043" x="1955800" y="5499100"/>
          <p14:tracePt t="198060" x="1936750" y="5499100"/>
          <p14:tracePt t="198079" x="1924050" y="5499100"/>
          <p14:tracePt t="198094" x="1911350" y="5499100"/>
          <p14:tracePt t="198111" x="1898650" y="5499100"/>
          <p14:tracePt t="198127" x="1885950" y="5499100"/>
          <p14:tracePt t="198147" x="1866900" y="5499100"/>
          <p14:tracePt t="198160" x="1847850" y="5480050"/>
          <p14:tracePt t="198177" x="1841500" y="5454650"/>
          <p14:tracePt t="198194" x="1816100" y="5416550"/>
          <p14:tracePt t="198212" x="1816100" y="5391150"/>
          <p14:tracePt t="198229" x="1816100" y="5346700"/>
          <p14:tracePt t="198244" x="1816100" y="5289550"/>
          <p14:tracePt t="198260" x="1816100" y="5238750"/>
          <p14:tracePt t="198267" x="1816100" y="5219700"/>
          <p14:tracePt t="198278" x="1816100" y="5194300"/>
          <p14:tracePt t="198294" x="1841500" y="5168900"/>
          <p14:tracePt t="198310" x="1854200" y="5156200"/>
          <p14:tracePt t="198329" x="1860550" y="5149850"/>
          <p14:tracePt t="198344" x="1885950" y="5149850"/>
          <p14:tracePt t="198360" x="1905000" y="5149850"/>
          <p14:tracePt t="198377" x="1943100" y="5149850"/>
          <p14:tracePt t="198396" x="1987550" y="5149850"/>
          <p14:tracePt t="198410" x="2032000" y="5149850"/>
          <p14:tracePt t="198427" x="2082800" y="5149850"/>
          <p14:tracePt t="198444" x="2114550" y="5175250"/>
          <p14:tracePt t="198449" x="2133600" y="5175250"/>
          <p14:tracePt t="198460" x="2152650" y="5187950"/>
          <p14:tracePt t="198477" x="2203450" y="5213350"/>
          <p14:tracePt t="198494" x="2222500" y="5238750"/>
          <p14:tracePt t="198512" x="2222500" y="5257800"/>
          <p14:tracePt t="198527" x="2228850" y="5276850"/>
          <p14:tracePt t="198544" x="2235200" y="5302250"/>
          <p14:tracePt t="198561" x="2235200" y="5334000"/>
          <p14:tracePt t="198579" x="2235200" y="5365750"/>
          <p14:tracePt t="198594" x="2235200" y="5391150"/>
          <p14:tracePt t="198610" x="2222500" y="5410200"/>
          <p14:tracePt t="198627" x="2222500" y="5416550"/>
          <p14:tracePt t="198643" x="2209800" y="5429250"/>
          <p14:tracePt t="198660" x="2184400" y="5435600"/>
          <p14:tracePt t="198662" x="2159000" y="5441950"/>
          <p14:tracePt t="198677" x="2114550" y="5448300"/>
          <p14:tracePt t="198694" x="2076450" y="5448300"/>
          <p14:tracePt t="198710" x="2044700" y="5448300"/>
          <p14:tracePt t="198727" x="2019300" y="5448300"/>
          <p14:tracePt t="198746" x="1993900" y="5448300"/>
          <p14:tracePt t="198760" x="1974850" y="5448300"/>
          <p14:tracePt t="198769" x="1962150" y="5448300"/>
          <p14:tracePt t="198794" x="1955800" y="5448300"/>
          <p14:tracePt t="198810" x="1949450" y="5422900"/>
          <p14:tracePt t="198830" x="1930400" y="5365750"/>
          <p14:tracePt t="198844" x="1924050" y="5353050"/>
          <p14:tracePt t="198860" x="1911350" y="5314950"/>
          <p14:tracePt t="198862" x="1911350" y="5302250"/>
          <p14:tracePt t="198877" x="1905000" y="5289550"/>
          <p14:tracePt t="198895" x="1911350" y="5283200"/>
          <p14:tracePt t="198910" x="1911350" y="5264150"/>
          <p14:tracePt t="198927" x="1930400" y="5245100"/>
          <p14:tracePt t="198944" x="1968500" y="5226050"/>
          <p14:tracePt t="198960" x="2006600" y="5207000"/>
          <p14:tracePt t="198980" x="2063750" y="5207000"/>
          <p14:tracePt t="198994" x="2120900" y="5207000"/>
          <p14:tracePt t="199014" x="2178050" y="5207000"/>
          <p14:tracePt t="199027" x="2235200" y="5219700"/>
          <p14:tracePt t="199044" x="2266950" y="5238750"/>
          <p14:tracePt t="199060" x="2273300" y="5251450"/>
          <p14:tracePt t="199079" x="2266950" y="5289550"/>
          <p14:tracePt t="199094" x="2235200" y="5327650"/>
          <p14:tracePt t="199110" x="2209800" y="5365750"/>
          <p14:tracePt t="199127" x="2184400" y="5403850"/>
          <p14:tracePt t="199146" x="2184400" y="5422900"/>
          <p14:tracePt t="199160" x="2190750" y="5441950"/>
          <p14:tracePt t="199177" x="2209800" y="5461000"/>
          <p14:tracePt t="199194" x="2222500" y="5480050"/>
          <p14:tracePt t="199211" x="2228850" y="5499100"/>
          <p14:tracePt t="199227" x="2235200" y="5505450"/>
          <p14:tracePt t="199244" x="2241550" y="5505450"/>
          <p14:tracePt t="199265" x="2247900" y="5492750"/>
          <p14:tracePt t="199277" x="2260600" y="5454650"/>
          <p14:tracePt t="199294" x="2279650" y="5416550"/>
          <p14:tracePt t="199310" x="2305050" y="5372100"/>
          <p14:tracePt t="199330" x="2343150" y="5308600"/>
          <p14:tracePt t="199344" x="2387600" y="5251450"/>
          <p14:tracePt t="199360" x="2444750" y="5207000"/>
          <p14:tracePt t="199377" x="2508250" y="5168900"/>
          <p14:tracePt t="199394" x="2584450" y="5143500"/>
          <p14:tracePt t="199411" x="2667000" y="5111750"/>
          <p14:tracePt t="199427" x="2787650" y="5080000"/>
          <p14:tracePt t="199444" x="2965450" y="5035550"/>
          <p14:tracePt t="199462" x="3219450" y="4972050"/>
          <p14:tracePt t="199477" x="3371850" y="4972050"/>
          <p14:tracePt t="199497" x="3505200" y="4965700"/>
          <p14:tracePt t="199510" x="3644900" y="4965700"/>
          <p14:tracePt t="199527" x="3803650" y="4965700"/>
          <p14:tracePt t="199544" x="3956050" y="4959350"/>
          <p14:tracePt t="199560" x="4083050" y="4953000"/>
          <p14:tracePt t="199579" x="4165600" y="4953000"/>
          <p14:tracePt t="199594" x="4248150" y="4959350"/>
          <p14:tracePt t="199610" x="4318000" y="4959350"/>
          <p14:tracePt t="199627" x="4368800" y="4959350"/>
          <p14:tracePt t="199644" x="4413250" y="4959350"/>
          <p14:tracePt t="199660" x="4457700" y="4959350"/>
          <p14:tracePt t="199662" x="4476750" y="4972050"/>
          <p14:tracePt t="199677" x="4521200" y="4984750"/>
          <p14:tracePt t="199694" x="4552950" y="5010150"/>
          <p14:tracePt t="199710" x="4565650" y="5010150"/>
          <p14:tracePt t="199729" x="4591050" y="5022850"/>
          <p14:tracePt t="199744" x="4616450" y="5048250"/>
          <p14:tracePt t="199764" x="4648200" y="5073650"/>
          <p14:tracePt t="199780" x="4679950" y="5092700"/>
          <p14:tracePt t="199794" x="4705350" y="5111750"/>
          <p14:tracePt t="199810" x="4711700" y="5118100"/>
          <p14:tracePt t="199829" x="4724400" y="5137150"/>
          <p14:tracePt t="199844" x="4724400" y="5143500"/>
          <p14:tracePt t="199860" x="4724400" y="5162550"/>
          <p14:tracePt t="199864" x="4724400" y="5168900"/>
          <p14:tracePt t="199877" x="4730750" y="5187950"/>
          <p14:tracePt t="199895" x="4730750" y="5213350"/>
          <p14:tracePt t="199910" x="4730750" y="5232400"/>
          <p14:tracePt t="199927" x="4730750" y="5245100"/>
          <p14:tracePt t="199944" x="4730750" y="5257800"/>
          <p14:tracePt t="199960" x="4730750" y="5264150"/>
          <p14:tracePt t="199977" x="4730750" y="5270500"/>
          <p14:tracePt t="199994" x="4730750" y="5283200"/>
          <p14:tracePt t="200013" x="4730750" y="5302250"/>
          <p14:tracePt t="200174" x="4730750" y="5295900"/>
          <p14:tracePt t="200181" x="4730750" y="5283200"/>
          <p14:tracePt t="200194" x="4730750" y="5270500"/>
          <p14:tracePt t="200210" x="4705350" y="5245100"/>
          <p14:tracePt t="200227" x="4686300" y="5226050"/>
          <p14:tracePt t="200244" x="4654550" y="5200650"/>
          <p14:tracePt t="200248" x="4622800" y="5181600"/>
          <p14:tracePt t="200262" x="4546600" y="5156200"/>
          <p14:tracePt t="200277" x="4464050" y="5124450"/>
          <p14:tracePt t="200294" x="4438650" y="5099050"/>
          <p14:tracePt t="200357" x="4451350" y="5099050"/>
          <p14:tracePt t="200365" x="4457700" y="5073650"/>
          <p14:tracePt t="200377" x="4457700" y="5054600"/>
          <p14:tracePt t="200394" x="4457700" y="5022850"/>
          <p14:tracePt t="200410" x="4457700" y="4972050"/>
          <p14:tracePt t="200427" x="4476750" y="4883150"/>
          <p14:tracePt t="200444" x="4521200" y="4768850"/>
          <p14:tracePt t="200460" x="4591050" y="4629150"/>
          <p14:tracePt t="200477" x="4654550" y="4527550"/>
          <p14:tracePt t="200494" x="4699000" y="4457700"/>
          <p14:tracePt t="200510" x="4724400" y="4368800"/>
          <p14:tracePt t="200529" x="4743450" y="4241800"/>
          <p14:tracePt t="200544" x="4730750" y="4108450"/>
          <p14:tracePt t="200560" x="4692650" y="3994150"/>
          <p14:tracePt t="200579" x="4673600" y="3943350"/>
          <p14:tracePt t="200594" x="4667250" y="3917950"/>
          <p14:tracePt t="200610" x="4667250" y="3911600"/>
          <p14:tracePt t="200627" x="4667250" y="3898900"/>
          <p14:tracePt t="200645" x="4679950" y="3873500"/>
          <p14:tracePt t="200661" x="4679950" y="3854450"/>
          <p14:tracePt t="200677" x="4679950" y="3841750"/>
          <p14:tracePt t="200694" x="4686300" y="3841750"/>
          <p14:tracePt t="200744" x="4686300" y="3835400"/>
          <p14:tracePt t="200764" x="4686300" y="3810000"/>
          <p14:tracePt t="200777" x="4686300" y="3784600"/>
          <p14:tracePt t="200794" x="4692650" y="3746500"/>
          <p14:tracePt t="200811" x="4699000" y="3733800"/>
          <p14:tracePt t="200896" x="4699000" y="3727450"/>
          <p14:tracePt t="200933" x="4699000" y="3721100"/>
          <p14:tracePt t="200942" x="4705350" y="3721100"/>
          <p14:tracePt t="200960" x="4705350" y="3714750"/>
          <p14:tracePt t="200977" x="4724400" y="3708400"/>
          <p14:tracePt t="200997" x="4743450" y="3702050"/>
          <p14:tracePt t="201012" x="4749800" y="3689350"/>
          <p14:tracePt t="201082" x="4749800" y="3683000"/>
          <p14:tracePt t="201118" x="4749800" y="3676650"/>
          <p14:tracePt t="201133" x="4724400" y="3670300"/>
          <p14:tracePt t="201152" x="4660900" y="3663950"/>
          <p14:tracePt t="201161" x="4622800" y="3663950"/>
          <p14:tracePt t="201177" x="4552950" y="3638550"/>
          <p14:tracePt t="201194" x="4425950" y="3606800"/>
          <p14:tracePt t="201210" x="4267200" y="3606800"/>
          <p14:tracePt t="201230" x="4083050" y="3600450"/>
          <p14:tracePt t="201247" x="3810000" y="3689350"/>
          <p14:tracePt t="201264" x="3638550" y="3771900"/>
          <p14:tracePt t="201279" x="3479800" y="3886200"/>
          <p14:tracePt t="201294" x="3371850" y="4038600"/>
          <p14:tracePt t="201310" x="3244850" y="4191000"/>
          <p14:tracePt t="201329" x="3149600" y="4330700"/>
          <p14:tracePt t="201344" x="3073400" y="4451350"/>
          <p14:tracePt t="201361" x="3016250" y="4559300"/>
          <p14:tracePt t="201377" x="2971800" y="4654550"/>
          <p14:tracePt t="201394" x="2908300" y="4756150"/>
          <p14:tracePt t="201410" x="2838450" y="4864100"/>
          <p14:tracePt t="201427" x="2755900" y="4959350"/>
          <p14:tracePt t="201444" x="2660650" y="5029200"/>
          <p14:tracePt t="201461" x="2552700" y="5099050"/>
          <p14:tracePt t="201465" x="2520950" y="5137150"/>
          <p14:tracePt t="201477" x="2470150" y="5226050"/>
          <p14:tracePt t="201494" x="2419350" y="5302250"/>
          <p14:tracePt t="201512" x="2393950" y="5340350"/>
          <p14:tracePt t="201527" x="2374900" y="5372100"/>
          <p14:tracePt t="201543" x="2374900" y="5378450"/>
          <p14:tracePt t="201560" x="2368550" y="5384800"/>
          <p14:tracePt t="201670" x="2374900" y="5384800"/>
          <p14:tracePt t="201677" x="2381250" y="5384800"/>
          <p14:tracePt t="201694" x="2425700" y="5327650"/>
          <p14:tracePt t="201710" x="2489200" y="5264150"/>
          <p14:tracePt t="201727" x="2603500" y="5181600"/>
          <p14:tracePt t="201745" x="2755900" y="5054600"/>
          <p14:tracePt t="201763" x="2997200" y="4889500"/>
          <p14:tracePt t="201777" x="3302000" y="4699000"/>
          <p14:tracePt t="201794" x="3613150" y="4533900"/>
          <p14:tracePt t="201810" x="3892550" y="4432300"/>
          <p14:tracePt t="201829" x="4114800" y="4349750"/>
          <p14:tracePt t="201844" x="4286250" y="4318000"/>
          <p14:tracePt t="201860" x="4432300" y="4311650"/>
          <p14:tracePt t="201862" x="4483100" y="4311650"/>
          <p14:tracePt t="201877" x="4559300" y="4311650"/>
          <p14:tracePt t="201898" x="4603750" y="4305300"/>
          <p14:tracePt t="201910" x="4641850" y="4305300"/>
          <p14:tracePt t="201927" x="4667250" y="4305300"/>
          <p14:tracePt t="201944" x="4679950" y="4305300"/>
          <p14:tracePt t="201981" x="4692650" y="4305300"/>
          <p14:tracePt t="201994" x="4724400" y="4292600"/>
          <p14:tracePt t="202015" x="4768850" y="4279900"/>
          <p14:tracePt t="202028" x="4800600" y="4260850"/>
          <p14:tracePt t="202044" x="4819650" y="4254500"/>
          <p14:tracePt t="202109" x="4813300" y="4254500"/>
          <p14:tracePt t="202127" x="4705350" y="4260850"/>
          <p14:tracePt t="202148" x="4527550" y="4292600"/>
          <p14:tracePt t="202160" x="4298950" y="4362450"/>
          <p14:tracePt t="202178" x="4019550" y="4451350"/>
          <p14:tracePt t="202194" x="3702050" y="4552950"/>
          <p14:tracePt t="202210" x="3384550" y="4660900"/>
          <p14:tracePt t="202227" x="3124200" y="4756150"/>
          <p14:tracePt t="202244" x="2914650" y="4864100"/>
          <p14:tracePt t="202246" x="2832100" y="4921250"/>
          <p14:tracePt t="202264" x="2660650" y="5022850"/>
          <p14:tracePt t="202277" x="2597150" y="5067300"/>
          <p14:tracePt t="202294" x="2463800" y="5194300"/>
          <p14:tracePt t="202310" x="2419350" y="5257800"/>
          <p14:tracePt t="202329" x="2374900" y="5321300"/>
          <p14:tracePt t="202345" x="2336800" y="5378450"/>
          <p14:tracePt t="202360" x="2298700" y="5429250"/>
          <p14:tracePt t="202377" x="2273300" y="5467350"/>
          <p14:tracePt t="202394" x="2247900" y="5505450"/>
          <p14:tracePt t="202411" x="2235200" y="5518150"/>
          <p14:tracePt t="202427" x="2235200" y="5524500"/>
          <p14:tracePt t="202444" x="2228850" y="5524500"/>
          <p14:tracePt t="202460" x="2228850" y="5537200"/>
          <p14:tracePt t="202477" x="2228850" y="5568950"/>
          <p14:tracePt t="202498" x="2222500" y="5568950"/>
          <p14:tracePt t="202557" x="2222500" y="5562600"/>
          <p14:tracePt t="202566" x="2222500" y="5549900"/>
          <p14:tracePt t="202579" x="2235200" y="5537200"/>
          <p14:tracePt t="202594" x="2260600" y="5505450"/>
          <p14:tracePt t="202610" x="2311400" y="5473700"/>
          <p14:tracePt t="202627" x="2406650" y="5416550"/>
          <p14:tracePt t="202644" x="2546350" y="5321300"/>
          <p14:tracePt t="202646" x="2635250" y="5264150"/>
          <p14:tracePt t="202661" x="2774950" y="5194300"/>
          <p14:tracePt t="202677" x="3225800" y="5035550"/>
          <p14:tracePt t="202694" x="3511550" y="4978400"/>
          <p14:tracePt t="202711" x="3727450" y="4959350"/>
          <p14:tracePt t="202727" x="3937000" y="4953000"/>
          <p14:tracePt t="202744" x="4127500" y="4927600"/>
          <p14:tracePt t="202765" x="4330700" y="4927600"/>
          <p14:tracePt t="202780" x="4508500" y="4927600"/>
          <p14:tracePt t="202794" x="4635500" y="4933950"/>
          <p14:tracePt t="202810" x="4730750" y="4965700"/>
          <p14:tracePt t="202829" x="4762500" y="4984750"/>
          <p14:tracePt t="202877" x="4762500" y="4991100"/>
          <p14:tracePt t="202894" x="4762500" y="5003800"/>
          <p14:tracePt t="202910" x="4768850" y="5010150"/>
          <p14:tracePt t="202927" x="4768850" y="5016500"/>
          <p14:tracePt t="202961" x="4768850" y="5022850"/>
          <p14:tracePt t="203166" x="4762500" y="5022850"/>
          <p14:tracePt t="203437" x="4756150" y="5022850"/>
          <p14:tracePt t="203470" x="4749800" y="5022850"/>
          <p14:tracePt t="203485" x="4749800" y="5016500"/>
          <p14:tracePt t="203511" x="4743450" y="5016500"/>
          <p14:tracePt t="203530" x="4743450" y="5010150"/>
          <p14:tracePt t="203869" x="4743450" y="4991100"/>
          <p14:tracePt t="203877" x="4730750" y="4946650"/>
          <p14:tracePt t="203895" x="4699000" y="4857750"/>
          <p14:tracePt t="203911" x="4686300" y="4737100"/>
          <p14:tracePt t="203927" x="4667250" y="4565650"/>
          <p14:tracePt t="203944" x="4660900" y="4330700"/>
          <p14:tracePt t="203960" x="4648200" y="4089400"/>
          <p14:tracePt t="203977" x="4667250" y="3835400"/>
          <p14:tracePt t="203996" x="4673600" y="3562350"/>
          <p14:tracePt t="204010" x="4699000" y="3314700"/>
          <p14:tracePt t="204027" x="4699000" y="3079750"/>
          <p14:tracePt t="204044" x="4718050" y="2908300"/>
          <p14:tracePt t="204060" x="4718050" y="2768600"/>
          <p14:tracePt t="204061" x="4711700" y="2705100"/>
          <p14:tracePt t="204079" x="4692650" y="2578100"/>
          <p14:tracePt t="204094" x="4616450" y="2463800"/>
          <p14:tracePt t="204110" x="4546600" y="2381250"/>
          <p14:tracePt t="204127" x="4489450" y="2330450"/>
          <p14:tracePt t="204146" x="4464050" y="2324100"/>
          <p14:tracePt t="204160" x="4445000" y="2330450"/>
          <p14:tracePt t="204177" x="4425950" y="2393950"/>
          <p14:tracePt t="204194" x="4400550" y="2476500"/>
          <p14:tracePt t="204210" x="4375150" y="2559050"/>
          <p14:tracePt t="204342" x="4375150" y="2565400"/>
          <p14:tracePt t="204360" x="4381500" y="2565400"/>
          <p14:tracePt t="204377" x="4381500" y="2559050"/>
          <p14:tracePt t="204394" x="4394200" y="2533650"/>
          <p14:tracePt t="204410" x="4400550" y="2501900"/>
          <p14:tracePt t="204427" x="4400550" y="2444750"/>
          <p14:tracePt t="204444" x="4406900" y="2387600"/>
          <p14:tracePt t="204460" x="4425950" y="2330450"/>
          <p14:tracePt t="204477" x="4502150" y="2228850"/>
          <p14:tracePt t="204497" x="4546600" y="2171700"/>
          <p14:tracePt t="204512" x="4565650" y="2127250"/>
          <p14:tracePt t="204527" x="4572000" y="2108200"/>
          <p14:tracePt t="204543" x="4572000" y="2101850"/>
          <p14:tracePt t="204581" x="4572000" y="2095500"/>
          <p14:tracePt t="204595" x="4572000" y="2082800"/>
          <p14:tracePt t="204610" x="4572000" y="2076450"/>
          <p14:tracePt t="204685" x="4584700" y="2076450"/>
          <p14:tracePt t="204693" x="4597400" y="2076450"/>
          <p14:tracePt t="204710" x="4610100" y="2076450"/>
          <p14:tracePt t="204727" x="4610100" y="2070100"/>
          <p14:tracePt t="204805" x="4603750" y="2070100"/>
          <p14:tracePt t="204820" x="4597400" y="2070100"/>
          <p14:tracePt t="204832" x="4578350" y="2070100"/>
          <p14:tracePt t="204840" x="4552950" y="2070100"/>
          <p14:tracePt t="204845" x="4533900" y="2070100"/>
          <p14:tracePt t="204860" x="4514850" y="2076450"/>
          <p14:tracePt t="204877" x="4457700" y="2089150"/>
          <p14:tracePt t="204894" x="4438650" y="2095500"/>
          <p14:tracePt t="204910" x="4406900" y="2095500"/>
          <p14:tracePt t="204927" x="4356100" y="2095500"/>
          <p14:tracePt t="204944" x="4292600" y="2095500"/>
          <p14:tracePt t="204960" x="4210050" y="2095500"/>
          <p14:tracePt t="204977" x="4127500" y="2089150"/>
          <p14:tracePt t="204994" x="4070350" y="2076450"/>
          <p14:tracePt t="205010" x="4038600" y="2063750"/>
          <p14:tracePt t="205028" x="4013200" y="2044700"/>
          <p14:tracePt t="205044" x="4006850" y="2032000"/>
          <p14:tracePt t="205060" x="3987800" y="2000250"/>
          <p14:tracePt t="205062" x="3968750" y="1981200"/>
          <p14:tracePt t="205080" x="3943350" y="1943100"/>
          <p14:tracePt t="205094" x="3930650" y="1892300"/>
          <p14:tracePt t="205110" x="3911600" y="1841500"/>
          <p14:tracePt t="205127" x="3892550" y="1771650"/>
          <p14:tracePt t="205147" x="3873500" y="1708150"/>
          <p14:tracePt t="205161" x="3867150" y="1670050"/>
          <p14:tracePt t="205177" x="3867150" y="1638300"/>
          <p14:tracePt t="205194" x="3867150" y="1612900"/>
          <p14:tracePt t="205215" x="3873500" y="1581150"/>
          <p14:tracePt t="205227" x="3886200" y="1543050"/>
          <p14:tracePt t="205245" x="3905250" y="1485900"/>
          <p14:tracePt t="205264" x="3930650" y="1447800"/>
          <p14:tracePt t="205277" x="3956050" y="1428750"/>
          <p14:tracePt t="205294" x="4000500" y="1403350"/>
          <p14:tracePt t="205313" x="4044950" y="1384300"/>
          <p14:tracePt t="205329" x="4102100" y="1371600"/>
          <p14:tracePt t="205344" x="4159250" y="1352550"/>
          <p14:tracePt t="205360" x="4203700" y="1333500"/>
          <p14:tracePt t="205377" x="4254500" y="1320800"/>
          <p14:tracePt t="205394" x="4311650" y="1320800"/>
          <p14:tracePt t="205410" x="4368800" y="1314450"/>
          <p14:tracePt t="205427" x="4425950" y="1314450"/>
          <p14:tracePt t="205444" x="4495800" y="1314450"/>
          <p14:tracePt t="205445" x="4527550" y="1314450"/>
          <p14:tracePt t="205460" x="4559300" y="1308100"/>
          <p14:tracePt t="205477" x="4648200" y="1308100"/>
          <p14:tracePt t="205497" x="4705350" y="1301750"/>
          <p14:tracePt t="205511" x="4762500" y="1295400"/>
          <p14:tracePt t="205527" x="4819650" y="1295400"/>
          <p14:tracePt t="205544" x="4864100" y="1289050"/>
          <p14:tracePt t="205560" x="4902200" y="1289050"/>
          <p14:tracePt t="205579" x="4927600" y="1289050"/>
          <p14:tracePt t="205594" x="4946650" y="1289050"/>
          <p14:tracePt t="205610" x="4959350" y="1295400"/>
          <p14:tracePt t="205627" x="4965700" y="1301750"/>
          <p14:tracePt t="205646" x="4984750" y="1320800"/>
          <p14:tracePt t="205660" x="4991100" y="1333500"/>
          <p14:tracePt t="205677" x="5016500" y="1365250"/>
          <p14:tracePt t="205694" x="5035550" y="1384300"/>
          <p14:tracePt t="205710" x="5041900" y="1409700"/>
          <p14:tracePt t="205727" x="5048250" y="1441450"/>
          <p14:tracePt t="205744" x="5054600" y="1473200"/>
          <p14:tracePt t="205760" x="5060950" y="1498600"/>
          <p14:tracePt t="205777" x="5060950" y="1524000"/>
          <p14:tracePt t="205794" x="5067300" y="1555750"/>
          <p14:tracePt t="205810" x="5073650" y="1587500"/>
          <p14:tracePt t="205829" x="5073650" y="1625600"/>
          <p14:tracePt t="205844" x="5060950" y="1651000"/>
          <p14:tracePt t="205861" x="5054600" y="1682750"/>
          <p14:tracePt t="205862" x="5048250" y="1689100"/>
          <p14:tracePt t="205877" x="5041900" y="1720850"/>
          <p14:tracePt t="205894" x="5035550" y="1758950"/>
          <p14:tracePt t="205910" x="5022850" y="1790700"/>
          <p14:tracePt t="205927" x="5016500" y="1809750"/>
          <p14:tracePt t="205944" x="5010150" y="1835150"/>
          <p14:tracePt t="205960" x="4997450" y="1854200"/>
          <p14:tracePt t="205977" x="4984750" y="1885950"/>
          <p14:tracePt t="205994" x="4972050" y="1930400"/>
          <p14:tracePt t="206012" x="4959350" y="1968500"/>
          <p14:tracePt t="206027" x="4940300" y="2006600"/>
          <p14:tracePt t="206044" x="4921250" y="2032000"/>
          <p14:tracePt t="206046" x="4908550" y="2038350"/>
          <p14:tracePt t="206060" x="4908550" y="2051050"/>
          <p14:tracePt t="206079" x="4876800" y="2076450"/>
          <p14:tracePt t="206094" x="4851400" y="2101850"/>
          <p14:tracePt t="206110" x="4838700" y="2139950"/>
          <p14:tracePt t="206127" x="4806950" y="2165350"/>
          <p14:tracePt t="206146" x="4794250" y="2184400"/>
          <p14:tracePt t="206160" x="4775200" y="2190750"/>
          <p14:tracePt t="206177" x="4768850" y="2209800"/>
          <p14:tracePt t="206194" x="4756150" y="2222500"/>
          <p14:tracePt t="206210" x="4737100" y="2241550"/>
          <p14:tracePt t="206227" x="4711700" y="2254250"/>
          <p14:tracePt t="206244" x="4686300" y="2273300"/>
          <p14:tracePt t="206262" x="4654550" y="2298700"/>
          <p14:tracePt t="206277" x="4622800" y="2311400"/>
          <p14:tracePt t="206294" x="4597400" y="2324100"/>
          <p14:tracePt t="206310" x="4565650" y="2336800"/>
          <p14:tracePt t="206330" x="4527550" y="2349500"/>
          <p14:tracePt t="206344" x="4508500" y="2355850"/>
          <p14:tracePt t="206360" x="4489450" y="2362200"/>
          <p14:tracePt t="206377" x="4476750" y="2368550"/>
          <p14:tracePt t="206396" x="4464050" y="2374900"/>
          <p14:tracePt t="206410" x="4438650" y="2381250"/>
          <p14:tracePt t="206427" x="4413250" y="2381250"/>
          <p14:tracePt t="206444" x="4381500" y="2381250"/>
          <p14:tracePt t="206446" x="4356100" y="2381250"/>
          <p14:tracePt t="206460" x="4337050" y="2381250"/>
          <p14:tracePt t="206477" x="4267200" y="2381250"/>
          <p14:tracePt t="206494" x="4229100" y="2381250"/>
          <p14:tracePt t="206512" x="4191000" y="2381250"/>
          <p14:tracePt t="206530" x="4159250" y="2381250"/>
          <p14:tracePt t="206544" x="4140200" y="2381250"/>
          <p14:tracePt t="206560" x="4114800" y="2381250"/>
          <p14:tracePt t="206579" x="4095750" y="2381250"/>
          <p14:tracePt t="206594" x="4076700" y="2381250"/>
          <p14:tracePt t="206610" x="4070350" y="2381250"/>
          <p14:tracePt t="206627" x="4051300" y="2381250"/>
          <p14:tracePt t="206644" x="4038600" y="2368550"/>
          <p14:tracePt t="206661" x="4025900" y="2362200"/>
          <p14:tracePt t="206664" x="4013200" y="2362200"/>
          <p14:tracePt t="206678" x="3987800" y="2355850"/>
          <p14:tracePt t="206694" x="3975100" y="2349500"/>
          <p14:tracePt t="206710" x="3956050" y="2336800"/>
          <p14:tracePt t="206727" x="3943350" y="2336800"/>
          <p14:tracePt t="206744" x="3930650" y="2324100"/>
          <p14:tracePt t="206846" x="3924300" y="2324100"/>
          <p14:tracePt t="206861" x="3924300" y="2317750"/>
          <p14:tracePt t="206871" x="3917950" y="2317750"/>
          <p14:tracePt t="206877" x="3911600" y="2317750"/>
          <p14:tracePt t="206896" x="3905250" y="2317750"/>
          <p14:tracePt t="206911" x="3892550" y="2311400"/>
          <p14:tracePt t="206927" x="3879850" y="2305050"/>
          <p14:tracePt t="206944" x="3867150" y="2298700"/>
          <p14:tracePt t="207005" x="3867150" y="2292350"/>
          <p14:tracePt t="207017" x="3867150" y="2273300"/>
          <p14:tracePt t="207027" x="3860800" y="2260600"/>
          <p14:tracePt t="207044" x="3854450" y="2235200"/>
          <p14:tracePt t="207045" x="3854450" y="2222500"/>
          <p14:tracePt t="207061" x="3854450" y="2216150"/>
          <p14:tracePt t="207079" x="3854450" y="2171700"/>
          <p14:tracePt t="207094" x="3854450" y="2139950"/>
          <p14:tracePt t="207111" x="3854450" y="2101850"/>
          <p14:tracePt t="207128" x="3860800" y="2057400"/>
          <p14:tracePt t="207146" x="3879850" y="2019300"/>
          <p14:tracePt t="207160" x="3905250" y="1981200"/>
          <p14:tracePt t="207177" x="3949700" y="1943100"/>
          <p14:tracePt t="207194" x="4006850" y="1917700"/>
          <p14:tracePt t="207211" x="4089400" y="1905000"/>
          <p14:tracePt t="207228" x="4191000" y="1866900"/>
          <p14:tracePt t="207244" x="4292600" y="1835150"/>
          <p14:tracePt t="207264" x="4381500" y="1809750"/>
          <p14:tracePt t="207271" x="4400550" y="1809750"/>
          <p14:tracePt t="207279" x="4419600" y="1809750"/>
          <p14:tracePt t="207294" x="4483100" y="1828800"/>
          <p14:tracePt t="207310" x="4559300" y="1873250"/>
          <p14:tracePt t="207329" x="4629150" y="1898650"/>
          <p14:tracePt t="207347" x="4686300" y="1930400"/>
          <p14:tracePt t="207361" x="4724400" y="1943100"/>
          <p14:tracePt t="207377" x="4743450" y="1943100"/>
          <p14:tracePt t="207394" x="4756150" y="1943100"/>
          <p14:tracePt t="207410" x="4762500" y="1949450"/>
          <p14:tracePt t="207427" x="4768850" y="1949450"/>
          <p14:tracePt t="207460" x="4768850" y="1943100"/>
          <p14:tracePt t="207477" x="4794250" y="1943100"/>
          <p14:tracePt t="207494" x="4826000" y="1943100"/>
          <p14:tracePt t="207513" x="4864100" y="1943100"/>
          <p14:tracePt t="207527" x="4895850" y="1936750"/>
          <p14:tracePt t="207544" x="4914900" y="1930400"/>
          <p14:tracePt t="207560" x="4933950" y="1924050"/>
          <p14:tracePt t="207580" x="4953000" y="1917700"/>
          <p14:tracePt t="207594" x="4978400" y="1911350"/>
          <p14:tracePt t="207610" x="5016500" y="1905000"/>
          <p14:tracePt t="207627" x="5022850" y="1905000"/>
          <p14:tracePt t="207685" x="5029200" y="1905000"/>
          <p14:tracePt t="207694" x="5041900" y="1911350"/>
          <p14:tracePt t="207710" x="5060950" y="1943100"/>
          <p14:tracePt t="207727" x="5073650" y="1962150"/>
          <p14:tracePt t="207746" x="5073650" y="1981200"/>
          <p14:tracePt t="207760" x="5073650" y="2012950"/>
          <p14:tracePt t="207768" x="5073650" y="2025650"/>
          <p14:tracePt t="207777" x="5054600" y="2044700"/>
          <p14:tracePt t="207794" x="5035550" y="2070100"/>
          <p14:tracePt t="207810" x="5010150" y="2082800"/>
          <p14:tracePt t="207829" x="4991100" y="2095500"/>
          <p14:tracePt t="207844" x="4953000" y="2095500"/>
          <p14:tracePt t="207861" x="4921250" y="2101850"/>
          <p14:tracePt t="207862" x="4908550" y="2101850"/>
          <p14:tracePt t="207877" x="4883150" y="2101850"/>
          <p14:tracePt t="207897" x="4851400" y="2101850"/>
          <p14:tracePt t="207911" x="4832350" y="2076450"/>
          <p14:tracePt t="207927" x="4806950" y="2032000"/>
          <p14:tracePt t="207944" x="4775200" y="1974850"/>
          <p14:tracePt t="207960" x="4762500" y="1924050"/>
          <p14:tracePt t="207977" x="4749800" y="1892300"/>
          <p14:tracePt t="207994" x="4749800" y="1860550"/>
          <p14:tracePt t="208013" x="4749800" y="1822450"/>
          <p14:tracePt t="208030" x="4762500" y="1765300"/>
          <p14:tracePt t="208044" x="4787900" y="1708150"/>
          <p14:tracePt t="208061" x="4819650" y="1651000"/>
          <p14:tracePt t="208063" x="4832350" y="1631950"/>
          <p14:tracePt t="208080" x="4851400" y="1606550"/>
          <p14:tracePt t="208094" x="4876800" y="1587500"/>
          <p14:tracePt t="208111" x="4940300" y="1581150"/>
          <p14:tracePt t="208127" x="4997450" y="1568450"/>
          <p14:tracePt t="208147" x="5067300" y="1562100"/>
          <p14:tracePt t="208161" x="5130800" y="1555750"/>
          <p14:tracePt t="208177" x="5175250" y="1555750"/>
          <p14:tracePt t="208194" x="5187950" y="1581150"/>
          <p14:tracePt t="208210" x="5226050" y="1619250"/>
          <p14:tracePt t="208227" x="5257800" y="1670050"/>
          <p14:tracePt t="208229" x="5264150" y="1695450"/>
          <p14:tracePt t="208244" x="5276850" y="1720850"/>
          <p14:tracePt t="208263" x="5276850" y="1797050"/>
          <p14:tracePt t="208277" x="5264150" y="1860550"/>
          <p14:tracePt t="208294" x="5219700" y="1924050"/>
          <p14:tracePt t="208310" x="5168900" y="2006600"/>
          <p14:tracePt t="208329" x="5111750" y="2057400"/>
          <p14:tracePt t="208344" x="5048250" y="2095500"/>
          <p14:tracePt t="208360" x="4984750" y="2120900"/>
          <p14:tracePt t="208377" x="4940300" y="2133600"/>
          <p14:tracePt t="208394" x="4914900" y="2133600"/>
          <p14:tracePt t="208410" x="4908550" y="2139950"/>
          <p14:tracePt t="208427" x="4889500" y="2127250"/>
          <p14:tracePt t="208444" x="4864100" y="2114550"/>
          <p14:tracePt t="208447" x="4851400" y="2101850"/>
          <p14:tracePt t="208461" x="4826000" y="2095500"/>
          <p14:tracePt t="208477" x="4806950" y="2051050"/>
          <p14:tracePt t="208498" x="4794250" y="2032000"/>
          <p14:tracePt t="208511" x="4787900" y="2019300"/>
          <p14:tracePt t="208527" x="4787900" y="2006600"/>
          <p14:tracePt t="208544" x="4800600" y="2000250"/>
          <p14:tracePt t="208630" x="4800600" y="2006600"/>
          <p14:tracePt t="208643" x="4800600" y="2012950"/>
          <p14:tracePt t="208661" x="4800600" y="2019300"/>
          <p14:tracePt t="208718" x="4800600" y="2012950"/>
          <p14:tracePt t="208733" x="4800600" y="2006600"/>
          <p14:tracePt t="208744" x="4794250" y="2006600"/>
          <p14:tracePt t="208981" x="4794250" y="2012950"/>
          <p14:tracePt t="208990" x="4787900" y="2032000"/>
          <p14:tracePt t="208996" x="4781550" y="2051050"/>
          <p14:tracePt t="209014" x="4781550" y="2082800"/>
          <p14:tracePt t="209027" x="4762500" y="2146300"/>
          <p14:tracePt t="209044" x="4749800" y="2209800"/>
          <p14:tracePt t="209060" x="4743450" y="2235200"/>
          <p14:tracePt t="209062" x="4730750" y="2247900"/>
          <p14:tracePt t="209080" x="4724400" y="2279650"/>
          <p14:tracePt t="209094" x="4692650" y="2324100"/>
          <p14:tracePt t="209110" x="4641850" y="2406650"/>
          <p14:tracePt t="209127" x="4559300" y="2495550"/>
          <p14:tracePt t="209147" x="4489450" y="2584450"/>
          <p14:tracePt t="209161" x="4413250" y="2654300"/>
          <p14:tracePt t="209177" x="4349750" y="2724150"/>
          <p14:tracePt t="209194" x="4311650" y="2774950"/>
          <p14:tracePt t="209210" x="4279900" y="2800350"/>
          <p14:tracePt t="209227" x="4267200" y="2806700"/>
          <p14:tracePt t="209246" x="4241800" y="2806700"/>
          <p14:tracePt t="209263" x="4235450" y="2806700"/>
          <p14:tracePt t="209277" x="4222750" y="2800350"/>
          <p14:tracePt t="209294" x="4210050" y="2800350"/>
          <p14:tracePt t="209310" x="4191000" y="2794000"/>
          <p14:tracePt t="209329" x="4152900" y="2794000"/>
          <p14:tracePt t="209344" x="4089400" y="2806700"/>
          <p14:tracePt t="209360" x="3987800" y="2851150"/>
          <p14:tracePt t="209377" x="3860800" y="2927350"/>
          <p14:tracePt t="209396" x="3708400" y="3022600"/>
          <p14:tracePt t="209410" x="3543300" y="3155950"/>
          <p14:tracePt t="209427" x="3321050" y="3340100"/>
          <p14:tracePt t="209444" x="3060700" y="3517900"/>
          <p14:tracePt t="209449" x="2921000" y="3613150"/>
          <p14:tracePt t="209461" x="2781300" y="3702050"/>
          <p14:tracePt t="209477" x="2387600" y="3968750"/>
          <p14:tracePt t="209494" x="2184400" y="4140200"/>
          <p14:tracePt t="209514" x="2012950" y="4286250"/>
          <p14:tracePt t="209528" x="1905000" y="4413250"/>
          <p14:tracePt t="209544" x="1809750" y="4508500"/>
          <p14:tracePt t="209561" x="1739900" y="4597400"/>
          <p14:tracePt t="209579" x="1670050" y="4679950"/>
          <p14:tracePt t="209594" x="1612900" y="4781550"/>
          <p14:tracePt t="209610" x="1543050" y="4889500"/>
          <p14:tracePt t="209627" x="1485900" y="5016500"/>
          <p14:tracePt t="209644" x="1416050" y="5130800"/>
          <p14:tracePt t="209661" x="1358900" y="5226050"/>
          <p14:tracePt t="209663" x="1333500" y="5264150"/>
          <p14:tracePt t="209677" x="1289050" y="5321300"/>
          <p14:tracePt t="209694" x="1276350" y="5353050"/>
          <p14:tracePt t="209710" x="1270000" y="5378450"/>
          <p14:tracePt t="209727" x="1257300" y="5403850"/>
          <p14:tracePt t="209744" x="1257300" y="5429250"/>
          <p14:tracePt t="209763" x="1244600" y="5454650"/>
          <p14:tracePt t="209837" x="1244600" y="5461000"/>
          <p14:tracePt t="209856" x="1244600" y="5467350"/>
          <p14:tracePt t="209862" x="1244600" y="5473700"/>
          <p14:tracePt t="209869" x="1244600" y="5480050"/>
          <p14:tracePt t="209878" x="1244600" y="5486400"/>
          <p14:tracePt t="209894" x="1244600" y="5492750"/>
          <p14:tracePt t="209910" x="1244600" y="5499100"/>
          <p14:tracePt t="209960" x="1244600" y="5505450"/>
          <p14:tracePt t="209977" x="1244600" y="5518150"/>
          <p14:tracePt t="209996" x="1244600" y="5530850"/>
          <p14:tracePt t="210011" x="1244600" y="5543550"/>
          <p14:tracePt t="210027" x="1238250" y="5549900"/>
          <p14:tracePt t="210028" x="1231900" y="5549900"/>
          <p14:tracePt t="210044" x="1231900" y="5556250"/>
          <p14:tracePt t="210060" x="1219200" y="5568950"/>
          <p14:tracePt t="210062" x="1212850" y="5575300"/>
          <p14:tracePt t="210079" x="1206500" y="5575300"/>
          <p14:tracePt t="210094" x="1200150" y="5581650"/>
          <p14:tracePt t="210110" x="1200150" y="5588000"/>
          <p14:tracePt t="210166" x="1200150" y="5594350"/>
          <p14:tracePt t="210293" x="1206500" y="5594350"/>
          <p14:tracePt t="210301" x="1244600" y="5594350"/>
          <p14:tracePt t="210311" x="1289050" y="5594350"/>
          <p14:tracePt t="210329" x="1409700" y="5594350"/>
          <p14:tracePt t="210344" x="1574800" y="5613400"/>
          <p14:tracePt t="210360" x="1733550" y="5619750"/>
          <p14:tracePt t="210377" x="1873250" y="5619750"/>
          <p14:tracePt t="210395" x="1968500" y="5619750"/>
          <p14:tracePt t="210410" x="2032000" y="5619750"/>
          <p14:tracePt t="210427" x="2057400" y="5619750"/>
          <p14:tracePt t="210477" x="2076450" y="5613400"/>
          <p14:tracePt t="210494" x="2133600" y="5594350"/>
          <p14:tracePt t="210511" x="2247900" y="5562600"/>
          <p14:tracePt t="210527" x="2406650" y="5511800"/>
          <p14:tracePt t="210544" x="2597150" y="5403850"/>
          <p14:tracePt t="210560" x="2851150" y="5232400"/>
          <p14:tracePt t="210579" x="3092450" y="4933950"/>
          <p14:tracePt t="210596" x="3384550" y="4521200"/>
          <p14:tracePt t="210597" x="3549650" y="4330700"/>
          <p14:tracePt t="210610" x="3676650" y="4146550"/>
          <p14:tracePt t="210627" x="3905250" y="3873500"/>
          <p14:tracePt t="210644" x="4076700" y="3663950"/>
          <p14:tracePt t="210661" x="4165600" y="3441700"/>
          <p14:tracePt t="210662" x="4203700" y="3314700"/>
          <p14:tracePt t="210677" x="4298950" y="3054350"/>
          <p14:tracePt t="210694" x="4400550" y="2825750"/>
          <p14:tracePt t="210710" x="4502150" y="2660650"/>
          <p14:tracePt t="210727" x="4572000" y="2565400"/>
          <p14:tracePt t="210747" x="4629150" y="2495550"/>
          <p14:tracePt t="210760" x="4673600" y="2400300"/>
          <p14:tracePt t="210777" x="4724400" y="2305050"/>
          <p14:tracePt t="210795" x="4749800" y="2228850"/>
          <p14:tracePt t="210811" x="4781550" y="2184400"/>
          <p14:tracePt t="210829" x="4806950" y="2165350"/>
          <p14:tracePt t="210834" x="4813300" y="2152650"/>
          <p14:tracePt t="210844" x="4832350" y="2146300"/>
          <p14:tracePt t="210860" x="4851400" y="2127250"/>
          <p14:tracePt t="210863" x="4870450" y="2120900"/>
          <p14:tracePt t="210877" x="4883150" y="2101850"/>
          <p14:tracePt t="210896" x="4883150" y="2082800"/>
          <p14:tracePt t="210910" x="4883150" y="2076450"/>
          <p14:tracePt t="210943" x="4883150" y="2070100"/>
          <p14:tracePt t="210960" x="4889500" y="2057400"/>
          <p14:tracePt t="210979" x="4895850" y="2038350"/>
          <p14:tracePt t="210994" x="4895850" y="2012950"/>
          <p14:tracePt t="211013" x="4895850" y="2000250"/>
          <p14:tracePt t="211027" x="4895850" y="1993900"/>
          <p14:tracePt t="211044" x="4895850" y="1981200"/>
          <p14:tracePt t="211061" x="4895850" y="1962150"/>
          <p14:tracePt t="211062" x="4895850" y="1955800"/>
          <p14:tracePt t="211080" x="4895850" y="1924050"/>
          <p14:tracePt t="211094" x="4895850" y="1898650"/>
          <p14:tracePt t="211111" x="4895850" y="1879600"/>
          <p14:tracePt t="211127" x="4895850" y="1854200"/>
          <p14:tracePt t="211147" x="4895850" y="1835150"/>
          <p14:tracePt t="211161" x="4914900" y="1809750"/>
          <p14:tracePt t="211177" x="4921250" y="1803400"/>
          <p14:tracePt t="211227" x="4927600" y="1803400"/>
          <p14:tracePt t="211244" x="4940300" y="1816100"/>
          <p14:tracePt t="211263" x="4965700" y="1847850"/>
          <p14:tracePt t="211277" x="4978400" y="1860550"/>
          <p14:tracePt t="211294" x="4997450" y="1873250"/>
          <p14:tracePt t="211310" x="5003800" y="1885950"/>
          <p14:tracePt t="211329" x="5003800" y="1905000"/>
          <p14:tracePt t="211344" x="5003800" y="1930400"/>
          <p14:tracePt t="211361" x="5003800" y="1962150"/>
          <p14:tracePt t="211377" x="5003800" y="1993900"/>
          <p14:tracePt t="211394" x="4997450" y="2019300"/>
          <p14:tracePt t="211410" x="4965700" y="2038350"/>
          <p14:tracePt t="211427" x="4921250" y="2063750"/>
          <p14:tracePt t="211444" x="4889500" y="2089150"/>
          <p14:tracePt t="211460" x="4870450" y="2095500"/>
          <p14:tracePt t="211477" x="4845050" y="2101850"/>
          <p14:tracePt t="211497" x="4826000" y="2101850"/>
          <p14:tracePt t="211510" x="4813300" y="2101850"/>
          <p14:tracePt t="211527" x="4800600" y="2089150"/>
          <p14:tracePt t="211544" x="4781550" y="2063750"/>
          <p14:tracePt t="211560" x="4775200" y="2025650"/>
          <p14:tracePt t="211579" x="4775200" y="1974850"/>
          <p14:tracePt t="211594" x="4775200" y="1917700"/>
          <p14:tracePt t="211610" x="4775200" y="1860550"/>
          <p14:tracePt t="211627" x="4787900" y="1816100"/>
          <p14:tracePt t="211644" x="4806950" y="1778000"/>
          <p14:tracePt t="211660" x="4857750" y="1758950"/>
          <p14:tracePt t="211662" x="4876800" y="1746250"/>
          <p14:tracePt t="211677" x="4959350" y="1733550"/>
          <p14:tracePt t="211694" x="5029200" y="1727200"/>
          <p14:tracePt t="211710" x="5099050" y="1727200"/>
          <p14:tracePt t="211727" x="5162550" y="1733550"/>
          <p14:tracePt t="211744" x="5219700" y="1778000"/>
          <p14:tracePt t="211760" x="5245100" y="1816100"/>
          <p14:tracePt t="211778" x="5245100" y="1873250"/>
          <p14:tracePt t="211794" x="5245100" y="1936750"/>
          <p14:tracePt t="211813" x="5238750" y="2006600"/>
          <p14:tracePt t="211829" x="5207000" y="2063750"/>
          <p14:tracePt t="211844" x="5168900" y="2114550"/>
          <p14:tracePt t="211861" x="5111750" y="2146300"/>
          <p14:tracePt t="211862" x="5086350" y="2165350"/>
          <p14:tracePt t="211877" x="5035550" y="2184400"/>
          <p14:tracePt t="211894" x="4991100" y="2197100"/>
          <p14:tracePt t="211911" x="4953000" y="2203450"/>
          <p14:tracePt t="211927" x="4914900" y="2203450"/>
          <p14:tracePt t="211944" x="4883150" y="2190750"/>
          <p14:tracePt t="211960" x="4851400" y="2171700"/>
          <p14:tracePt t="211977" x="4845050" y="2152650"/>
          <p14:tracePt t="211994" x="4845050" y="2146300"/>
          <p14:tracePt t="212013" x="4845050" y="2133600"/>
          <p14:tracePt t="212028" x="4851400" y="2127250"/>
          <p14:tracePt t="212044" x="4870450" y="2127250"/>
          <p14:tracePt t="212060" x="4876800" y="2120900"/>
          <p14:tracePt t="212062" x="4883150" y="2120900"/>
          <p14:tracePt t="212157" x="4883150" y="2114550"/>
          <p14:tracePt t="212253" x="4889500" y="2120900"/>
          <p14:tracePt t="212278" x="4895850" y="2127250"/>
          <p14:tracePt t="212286" x="4902200" y="2139950"/>
          <p14:tracePt t="212294" x="4908550" y="2152650"/>
          <p14:tracePt t="212311" x="4908550" y="2209800"/>
          <p14:tracePt t="212330" x="4940300" y="2292350"/>
          <p14:tracePt t="212344" x="4972050" y="2387600"/>
          <p14:tracePt t="212360" x="5010150" y="2470150"/>
          <p14:tracePt t="212377" x="5048250" y="2565400"/>
          <p14:tracePt t="212396" x="5060950" y="2647950"/>
          <p14:tracePt t="212411" x="5054600" y="2743200"/>
          <p14:tracePt t="212427" x="5067300" y="2838450"/>
          <p14:tracePt t="212445" x="5080000" y="2965450"/>
          <p14:tracePt t="212460" x="5080000" y="3003550"/>
          <p14:tracePt t="212477" x="5073650" y="3092450"/>
          <p14:tracePt t="212494" x="5073650" y="3117850"/>
          <p14:tracePt t="212511" x="5073650" y="3143250"/>
          <p14:tracePt t="212531" x="5073650" y="3181350"/>
          <p14:tracePt t="212544" x="5073650" y="3225800"/>
          <p14:tracePt t="212561" x="5092700" y="3257550"/>
          <p14:tracePt t="212580" x="5099050" y="3276600"/>
          <p14:tracePt t="212594" x="5111750" y="3302000"/>
          <p14:tracePt t="212610" x="5137150" y="3333750"/>
          <p14:tracePt t="212627" x="5149850" y="3371850"/>
          <p14:tracePt t="212646" x="5187950" y="3429000"/>
          <p14:tracePt t="212660" x="5200650" y="3454400"/>
          <p14:tracePt t="212677" x="5257800" y="3511550"/>
          <p14:tracePt t="212694" x="5283200" y="3536950"/>
          <p14:tracePt t="212711" x="5302250" y="3562350"/>
          <p14:tracePt t="212727" x="5321300" y="3594100"/>
          <p14:tracePt t="212744" x="5346700" y="3619500"/>
          <p14:tracePt t="212763" x="5359400" y="3632200"/>
          <p14:tracePt t="212777" x="5378450" y="3638550"/>
          <p14:tracePt t="212794" x="5391150" y="3644900"/>
          <p14:tracePt t="212810" x="5403850" y="3663950"/>
          <p14:tracePt t="212831" x="5422900" y="3695700"/>
          <p14:tracePt t="212844" x="5429250" y="3702050"/>
          <p14:tracePt t="212861" x="5429250" y="3714750"/>
          <p14:tracePt t="212877" x="5429250" y="3721100"/>
          <p14:tracePt t="212934" x="5435600" y="3721100"/>
          <p14:tracePt t="213079" x="5429250" y="3721100"/>
          <p14:tracePt t="213094" x="5416550" y="3708400"/>
          <p14:tracePt t="213111" x="5397500" y="3625850"/>
          <p14:tracePt t="213127" x="5365750" y="3575050"/>
          <p14:tracePt t="213146" x="5346700" y="3568700"/>
          <p14:tracePt t="213161" x="5321300" y="3568700"/>
          <p14:tracePt t="213177" x="5289550" y="3568700"/>
          <p14:tracePt t="213194" x="5264150" y="3556000"/>
          <p14:tracePt t="213210" x="5232400" y="3530600"/>
          <p14:tracePt t="213227" x="5194300" y="3486150"/>
          <p14:tracePt t="213244" x="5143500" y="3416300"/>
          <p14:tracePt t="213263" x="5086350" y="3282950"/>
          <p14:tracePt t="213277" x="5060950" y="3162300"/>
          <p14:tracePt t="213294" x="5022850" y="3048000"/>
          <p14:tracePt t="213310" x="5003800" y="2990850"/>
          <p14:tracePt t="213329" x="4997450" y="2952750"/>
          <p14:tracePt t="213344" x="4997450" y="2946400"/>
          <p14:tracePt t="213398" x="4997450" y="2984500"/>
          <p14:tracePt t="213411" x="4997450" y="3028950"/>
          <p14:tracePt t="213427" x="5010150" y="3175000"/>
          <p14:tracePt t="213444" x="5010150" y="3340100"/>
          <p14:tracePt t="213447" x="5010150" y="3429000"/>
          <p14:tracePt t="213461" x="5003800" y="3517900"/>
          <p14:tracePt t="213477" x="5003800" y="3740150"/>
          <p14:tracePt t="213494" x="5016500" y="3867150"/>
          <p14:tracePt t="213513" x="5029200" y="3981450"/>
          <p14:tracePt t="213527" x="5022850" y="4095750"/>
          <p14:tracePt t="213544" x="5029200" y="4165600"/>
          <p14:tracePt t="213560" x="5022850" y="4210050"/>
          <p14:tracePt t="213579" x="5022850" y="4241800"/>
          <p14:tracePt t="213594" x="5022850" y="4267200"/>
          <p14:tracePt t="213610" x="5029200" y="4298950"/>
          <p14:tracePt t="213627" x="5060950" y="4324350"/>
          <p14:tracePt t="213647" x="5118100" y="4356100"/>
          <p14:tracePt t="213661" x="5143500" y="4375150"/>
          <p14:tracePt t="213677" x="5187950" y="4425950"/>
          <p14:tracePt t="213694" x="5207000" y="4464050"/>
          <p14:tracePt t="213710" x="5219700" y="4502150"/>
          <p14:tracePt t="213727" x="5219700" y="4508500"/>
          <p14:tracePt t="213813" x="5226050" y="4508500"/>
          <p14:tracePt t="213831" x="5232400" y="4508500"/>
          <p14:tracePt t="213934" x="5238750" y="4514850"/>
          <p14:tracePt t="213966" x="5232400" y="4514850"/>
          <p14:tracePt t="213973" x="5200650" y="4514850"/>
          <p14:tracePt t="213980" x="5194300" y="4514850"/>
          <p14:tracePt t="213994" x="5181600" y="4514850"/>
          <p14:tracePt t="214013" x="5143500" y="4470400"/>
          <p14:tracePt t="214030" x="5086350" y="4406900"/>
          <p14:tracePt t="214044" x="5003800" y="4330700"/>
          <p14:tracePt t="214061" x="4845050" y="4203700"/>
          <p14:tracePt t="214079" x="4730750" y="4146550"/>
          <p14:tracePt t="214094" x="4648200" y="4076700"/>
          <p14:tracePt t="214111" x="4610100" y="4025900"/>
          <p14:tracePt t="214127" x="4603750" y="4013200"/>
          <p14:tracePt t="214146" x="4610100" y="4013200"/>
          <p14:tracePt t="214160" x="4635500" y="4032250"/>
          <p14:tracePt t="214177" x="4673600" y="4064000"/>
          <p14:tracePt t="214194" x="4737100" y="4127500"/>
          <p14:tracePt t="214210" x="4826000" y="4216400"/>
          <p14:tracePt t="214227" x="4908550" y="4305300"/>
          <p14:tracePt t="214229" x="4953000" y="4356100"/>
          <p14:tracePt t="214244" x="4984750" y="4394200"/>
          <p14:tracePt t="214263" x="5041900" y="4521200"/>
          <p14:tracePt t="214277" x="5067300" y="4616450"/>
          <p14:tracePt t="214294" x="5060950" y="4699000"/>
          <p14:tracePt t="214310" x="5048250" y="4756150"/>
          <p14:tracePt t="214329" x="5060950" y="4806950"/>
          <p14:tracePt t="214344" x="5060950" y="4857750"/>
          <p14:tracePt t="214360" x="5060950" y="4908550"/>
          <p14:tracePt t="214377" x="5060950" y="4959350"/>
          <p14:tracePt t="214396" x="5060950" y="5010150"/>
          <p14:tracePt t="214410" x="5060950" y="5067300"/>
          <p14:tracePt t="214427" x="5073650" y="5118100"/>
          <p14:tracePt t="214444" x="5099050" y="5181600"/>
          <p14:tracePt t="214445" x="5111750" y="5219700"/>
          <p14:tracePt t="214460" x="5130800" y="5283200"/>
          <p14:tracePt t="214477" x="5149850" y="5340350"/>
          <p14:tracePt t="214496" x="5149850" y="5397500"/>
          <p14:tracePt t="214512" x="5181600" y="5429250"/>
          <p14:tracePt t="214527" x="5238750" y="5454650"/>
          <p14:tracePt t="214544" x="5270500" y="5461000"/>
          <p14:tracePt t="214560" x="5283200" y="5467350"/>
          <p14:tracePt t="214580" x="5302250" y="5467350"/>
          <p14:tracePt t="214593" x="5302250" y="5473700"/>
          <p14:tracePt t="214610" x="5302250" y="5492750"/>
          <p14:tracePt t="214628" x="5308600" y="5530850"/>
          <p14:tracePt t="214644" x="5340350" y="5568950"/>
          <p14:tracePt t="214661" x="5378450" y="5575300"/>
          <p14:tracePt t="214677" x="5416550" y="5575300"/>
          <p14:tracePt t="214694" x="5441950" y="5575300"/>
          <p14:tracePt t="214711" x="5461000" y="5575300"/>
          <p14:tracePt t="214730" x="5467350" y="5575300"/>
          <p14:tracePt t="214744" x="5473700" y="5575300"/>
          <p14:tracePt t="214762" x="5486400" y="5568950"/>
          <p14:tracePt t="214777" x="5499100" y="5549900"/>
          <p14:tracePt t="214794" x="5511800" y="5549900"/>
          <p14:tracePt t="214874" x="5511800" y="5543550"/>
          <p14:tracePt t="214878" x="5524500" y="5518150"/>
          <p14:tracePt t="214895" x="5524500" y="5467350"/>
          <p14:tracePt t="214911" x="5524500" y="5454650"/>
          <p14:tracePt t="214929" x="5524500" y="5448300"/>
          <p14:tracePt t="214961" x="5524500" y="5410200"/>
          <p14:tracePt t="214967" x="5524500" y="5391150"/>
          <p14:tracePt t="214981" x="5537200" y="5327650"/>
          <p14:tracePt t="214994" x="5537200" y="5295900"/>
          <p14:tracePt t="215013" x="5543550" y="5245100"/>
          <p14:tracePt t="215027" x="5556250" y="5207000"/>
          <p14:tracePt t="215045" x="5575300" y="5149850"/>
          <p14:tracePt t="215063" x="5588000" y="5054600"/>
          <p14:tracePt t="215079" x="5588000" y="4972050"/>
          <p14:tracePt t="215094" x="5588000" y="4921250"/>
          <p14:tracePt t="215110" x="5594350" y="4883150"/>
          <p14:tracePt t="215128" x="5607050" y="4870450"/>
          <p14:tracePt t="215147" x="5619750" y="4838700"/>
          <p14:tracePt t="215160" x="5626100" y="4794250"/>
          <p14:tracePt t="215177" x="5632450" y="4737100"/>
          <p14:tracePt t="215194" x="5632450" y="4699000"/>
          <p14:tracePt t="215211" x="5619750" y="4673600"/>
          <p14:tracePt t="215248" x="5619750" y="4679950"/>
          <p14:tracePt t="215294" x="5619750" y="4654550"/>
          <p14:tracePt t="215311" x="5600700" y="4572000"/>
          <p14:tracePt t="215330" x="5581650" y="4514850"/>
          <p14:tracePt t="215344" x="5581650" y="4451350"/>
          <p14:tracePt t="215361" x="5581650" y="4356100"/>
          <p14:tracePt t="215377" x="5562600" y="4229100"/>
          <p14:tracePt t="215394" x="5575300" y="4089400"/>
          <p14:tracePt t="215411" x="5588000" y="3987800"/>
          <p14:tracePt t="215427" x="5581650" y="3905250"/>
          <p14:tracePt t="215444" x="5581650" y="3848100"/>
          <p14:tracePt t="215446" x="5581650" y="3829050"/>
          <p14:tracePt t="215461" x="5594350" y="3803650"/>
          <p14:tracePt t="215590" x="5594350" y="3784600"/>
          <p14:tracePt t="215598" x="5594350" y="3746500"/>
          <p14:tracePt t="215610" x="5594350" y="3702050"/>
          <p14:tracePt t="215627" x="5619750" y="3568700"/>
          <p14:tracePt t="215646" x="5613400" y="3276600"/>
          <p14:tracePt t="215661" x="5600700" y="3175000"/>
          <p14:tracePt t="215677" x="5537200" y="2927350"/>
          <p14:tracePt t="215694" x="5473700" y="2774950"/>
          <p14:tracePt t="215711" x="5372100" y="2616200"/>
          <p14:tracePt t="215727" x="5289550" y="2495550"/>
          <p14:tracePt t="215744" x="5213350" y="2387600"/>
          <p14:tracePt t="215763" x="5168900" y="2317750"/>
          <p14:tracePt t="215777" x="5130800" y="2273300"/>
          <p14:tracePt t="215794" x="5118100" y="2235200"/>
          <p14:tracePt t="215811" x="5105400" y="2216150"/>
          <p14:tracePt t="215829" x="5099050" y="2190750"/>
          <p14:tracePt t="215844" x="5092700" y="2171700"/>
          <p14:tracePt t="215861" x="5067300" y="2089150"/>
          <p14:tracePt t="215879" x="5029200" y="2038350"/>
          <p14:tracePt t="215894" x="4978400" y="1993900"/>
          <p14:tracePt t="215911" x="4965700" y="1981200"/>
          <p14:tracePt t="216083" x="4965700" y="1987550"/>
          <p14:tracePt t="216090" x="4972050" y="2006600"/>
          <p14:tracePt t="216094" x="4991100" y="2044700"/>
          <p14:tracePt t="216111" x="5016500" y="2127250"/>
          <p14:tracePt t="216127" x="5067300" y="2247900"/>
          <p14:tracePt t="216148" x="5118100" y="2413000"/>
          <p14:tracePt t="216161" x="5175250" y="2571750"/>
          <p14:tracePt t="216177" x="5238750" y="2686050"/>
          <p14:tracePt t="216194" x="5334000" y="2844800"/>
          <p14:tracePt t="216211" x="5429250" y="2978150"/>
          <p14:tracePt t="216231" x="5600700" y="3238500"/>
          <p14:tracePt t="216245" x="5695950" y="3409950"/>
          <p14:tracePt t="216263" x="5740400" y="3543300"/>
          <p14:tracePt t="216280" x="5759450" y="3638550"/>
          <p14:tracePt t="216294" x="5784850" y="3721100"/>
          <p14:tracePt t="216310" x="5784850" y="3790950"/>
          <p14:tracePt t="216329" x="5784850" y="3860800"/>
          <p14:tracePt t="216344" x="5765800" y="3975100"/>
          <p14:tracePt t="216360" x="5727700" y="4114800"/>
          <p14:tracePt t="216377" x="5695950" y="4241800"/>
          <p14:tracePt t="216394" x="5670550" y="4343400"/>
          <p14:tracePt t="216410" x="5657850" y="4419600"/>
          <p14:tracePt t="216427" x="5657850" y="4470400"/>
          <p14:tracePt t="216444" x="5657850" y="4527550"/>
          <p14:tracePt t="216446" x="5657850" y="4565650"/>
          <p14:tracePt t="216460" x="5651500" y="4616450"/>
          <p14:tracePt t="216477" x="5645150" y="4699000"/>
          <p14:tracePt t="216494" x="5619750" y="4762500"/>
          <p14:tracePt t="216513" x="5575300" y="4762500"/>
          <p14:tracePt t="216527" x="5562600" y="4730750"/>
          <p14:tracePt t="216694" x="5549900" y="4749800"/>
          <p14:tracePt t="216707" x="5543550" y="4775200"/>
          <p14:tracePt t="216711" x="5543550" y="4806950"/>
          <p14:tracePt t="216727" x="5537200" y="4845050"/>
          <p14:tracePt t="216746" x="5575300" y="4959350"/>
          <p14:tracePt t="216761" x="5619750" y="5099050"/>
          <p14:tracePt t="216768" x="5638800" y="5168900"/>
          <p14:tracePt t="216777" x="5645150" y="5232400"/>
          <p14:tracePt t="216794" x="5676900" y="5397500"/>
          <p14:tracePt t="216811" x="5676900" y="5549900"/>
          <p14:tracePt t="216829" x="5651500" y="5645150"/>
          <p14:tracePt t="216844" x="5632450" y="5715000"/>
          <p14:tracePt t="216861" x="5638800" y="5753100"/>
          <p14:tracePt t="216877" x="5619750" y="5791200"/>
          <p14:tracePt t="216902" x="5613400" y="5791200"/>
          <p14:tracePt t="216954" x="5613400" y="5784850"/>
          <p14:tracePt t="216957" x="5607050" y="5784850"/>
          <p14:tracePt t="217169" x="5607050" y="5778500"/>
          <p14:tracePt t="217182" x="5607050" y="5772150"/>
          <p14:tracePt t="217189" x="5607050" y="5765800"/>
          <p14:tracePt t="217197" x="5607050" y="5759450"/>
          <p14:tracePt t="217214" x="5607050" y="5753100"/>
          <p14:tracePt t="217227" x="5613400" y="5746750"/>
          <p14:tracePt t="217244" x="5619750" y="5746750"/>
          <p14:tracePt t="217263" x="5626100" y="5727700"/>
          <p14:tracePt t="217278" x="5638800" y="5715000"/>
          <p14:tracePt t="217294" x="5645150" y="5683250"/>
          <p14:tracePt t="217311" x="5645150" y="5657850"/>
          <p14:tracePt t="217329" x="5645150" y="5626100"/>
          <p14:tracePt t="217344" x="5651500" y="5600700"/>
          <p14:tracePt t="217360" x="5645150" y="5556250"/>
          <p14:tracePt t="217377" x="5619750" y="5492750"/>
          <p14:tracePt t="217396" x="5594350" y="5416550"/>
          <p14:tracePt t="217410" x="5568950" y="5340350"/>
          <p14:tracePt t="217427" x="5537200" y="5245100"/>
          <p14:tracePt t="217445" x="5461000" y="5086350"/>
          <p14:tracePt t="217462" x="5410200" y="4953000"/>
          <p14:tracePt t="217477" x="5334000" y="4762500"/>
          <p14:tracePt t="217494" x="5264150" y="4546600"/>
          <p14:tracePt t="217515" x="5187950" y="4318000"/>
          <p14:tracePt t="217527" x="5105400" y="4114800"/>
          <p14:tracePt t="217545" x="5035550" y="3911600"/>
          <p14:tracePt t="217561" x="4959350" y="3721100"/>
          <p14:tracePt t="217578" x="4902200" y="3568700"/>
          <p14:tracePt t="217594" x="4864100" y="3460750"/>
          <p14:tracePt t="217611" x="4845050" y="3359150"/>
          <p14:tracePt t="217627" x="4845050" y="3302000"/>
          <p14:tracePt t="217644" x="4845050" y="3295650"/>
          <p14:tracePt t="217660" x="4845050" y="3333750"/>
          <p14:tracePt t="217677" x="4857750" y="3378200"/>
          <p14:tracePt t="217771" x="4851400" y="3378200"/>
          <p14:tracePt t="217779" x="4857750" y="3378200"/>
          <p14:tracePt t="217784" x="4857750" y="3359150"/>
          <p14:tracePt t="217794" x="4857750" y="3340100"/>
          <p14:tracePt t="217811" x="4857750" y="3276600"/>
          <p14:tracePt t="217829" x="4864100" y="3168650"/>
          <p14:tracePt t="217844" x="4889500" y="3016250"/>
          <p14:tracePt t="217860" x="4908550" y="2876550"/>
          <p14:tracePt t="217862" x="4927600" y="2806700"/>
          <p14:tracePt t="217877" x="4933950" y="2654300"/>
          <p14:tracePt t="217897" x="4933950" y="2501900"/>
          <p14:tracePt t="217911" x="4953000" y="2349500"/>
          <p14:tracePt t="217927" x="4997450" y="2184400"/>
          <p14:tracePt t="217944" x="5035550" y="2057400"/>
          <p14:tracePt t="217961" x="5060950" y="1981200"/>
          <p14:tracePt t="217977" x="5060950" y="1943100"/>
          <p14:tracePt t="217994" x="5060950" y="1936750"/>
          <p14:tracePt t="218027" x="5067300" y="1936750"/>
          <p14:tracePt t="218044" x="5080000" y="1936750"/>
          <p14:tracePt t="218061" x="5099050" y="1917700"/>
          <p14:tracePt t="218079" x="5105400" y="1917700"/>
          <p14:tracePt t="218302" x="5118100" y="1917700"/>
          <p14:tracePt t="218312" x="5143500" y="1917700"/>
          <p14:tracePt t="218317" x="5181600" y="1917700"/>
          <p14:tracePt t="218331" x="5226050" y="1917700"/>
          <p14:tracePt t="218344" x="5314950" y="1905000"/>
          <p14:tracePt t="218361" x="5353050" y="1905000"/>
          <p14:tracePt t="218377" x="5391150" y="1905000"/>
          <p14:tracePt t="218394" x="5429250" y="1905000"/>
          <p14:tracePt t="218411" x="5486400" y="1898650"/>
          <p14:tracePt t="218427" x="5543550" y="1892300"/>
          <p14:tracePt t="218444" x="5607050" y="1879600"/>
          <p14:tracePt t="218461" x="5683250" y="1873250"/>
          <p14:tracePt t="218480" x="5695950" y="1873250"/>
          <p14:tracePt t="218630" x="5695950" y="1879600"/>
          <p14:tracePt t="218641" x="5695950" y="1885950"/>
          <p14:tracePt t="218645" x="5695950" y="1892300"/>
          <p14:tracePt t="218660" x="5695950" y="1905000"/>
          <p14:tracePt t="218677" x="5695950" y="1917700"/>
          <p14:tracePt t="218757" x="5695950" y="1924050"/>
          <p14:tracePt t="219974" x="5676900" y="1924050"/>
          <p14:tracePt t="219982" x="5664200" y="1924050"/>
          <p14:tracePt t="219994" x="5651500" y="1924050"/>
          <p14:tracePt t="220011" x="5613400" y="1968500"/>
          <p14:tracePt t="220028" x="5568950" y="2012950"/>
          <p14:tracePt t="220044" x="5518150" y="2051050"/>
          <p14:tracePt t="220060" x="5473700" y="2095500"/>
          <p14:tracePt t="220079" x="5461000" y="2101850"/>
          <p14:tracePt t="220094" x="5454650" y="2108200"/>
          <p14:tracePt t="220156" x="5448300" y="2101850"/>
          <p14:tracePt t="220230" x="5441950" y="2095500"/>
          <p14:tracePt t="220346" x="5441950" y="2089150"/>
          <p14:tracePt t="220350" x="5441950" y="2082800"/>
          <p14:tracePt t="220361" x="5441950" y="2076450"/>
          <p14:tracePt t="220377" x="5441950" y="2057400"/>
          <p14:tracePt t="220394" x="5448300" y="2038350"/>
          <p14:tracePt t="220411" x="5454650" y="2019300"/>
          <p14:tracePt t="220427" x="5461000" y="2012950"/>
          <p14:tracePt t="220444" x="5461000" y="2006600"/>
          <p14:tracePt t="220461" x="5467350" y="2000250"/>
          <p14:tracePt t="220514" x="5467350" y="1993900"/>
          <p14:tracePt t="220527" x="5467350" y="1987550"/>
          <p14:tracePt t="220547" x="5467350" y="1974850"/>
          <p14:tracePt t="220561" x="5461000" y="1974850"/>
          <p14:tracePt t="220579" x="5461000" y="1968500"/>
          <p14:tracePt t="220627" x="5461000" y="1962150"/>
          <p14:tracePt t="220645" x="5461000" y="1949450"/>
          <p14:tracePt t="220661" x="5448300" y="1949450"/>
          <p14:tracePt t="220677" x="5448300" y="1936750"/>
          <p14:tracePt t="220694" x="5435600" y="1936750"/>
          <p14:tracePt t="220861" x="5435600" y="1930400"/>
          <p14:tracePt t="220873" x="5435600" y="1924050"/>
          <p14:tracePt t="220960" x="5435600" y="1917700"/>
          <p14:tracePt t="220966" x="5429250" y="1917700"/>
          <p14:tracePt t="220977" x="5422900" y="1917700"/>
          <p14:tracePt t="220994" x="5416550" y="1917700"/>
          <p14:tracePt t="221037" x="5410200" y="1917700"/>
          <p14:tracePt t="221046" x="5391150" y="1898650"/>
          <p14:tracePt t="221061" x="5378450" y="1898650"/>
          <p14:tracePt t="221080" x="5353050" y="1873250"/>
          <p14:tracePt t="221094" x="5340350" y="1860550"/>
          <p14:tracePt t="221110" x="5321300" y="1841500"/>
          <p14:tracePt t="221129" x="5314950" y="1828800"/>
          <p14:tracePt t="221147" x="5314950" y="1822450"/>
          <p14:tracePt t="221160" x="5308600" y="1816100"/>
          <p14:tracePt t="221177" x="5295900" y="1803400"/>
          <p14:tracePt t="221194" x="5276850" y="1784350"/>
          <p14:tracePt t="221211" x="5264150" y="1771650"/>
          <p14:tracePt t="221227" x="5264150" y="1765300"/>
          <p14:tracePt t="221248" x="5264150" y="1727200"/>
          <p14:tracePt t="221261" x="5264150" y="1708150"/>
          <p14:tracePt t="221277" x="5264150" y="1625600"/>
          <p14:tracePt t="221294" x="5251450" y="1600200"/>
          <p14:tracePt t="221311" x="5245100" y="1587500"/>
          <p14:tracePt t="221362" x="5245100" y="1581150"/>
          <p14:tracePt t="221377" x="5245100" y="1574800"/>
          <p14:tracePt t="221394" x="5245100" y="1555750"/>
          <p14:tracePt t="221411" x="5276850" y="1543050"/>
          <p14:tracePt t="221427" x="5327650" y="1524000"/>
          <p14:tracePt t="221444" x="5397500" y="1504950"/>
          <p14:tracePt t="221451" x="5435600" y="1485900"/>
          <p14:tracePt t="221460" x="5480050" y="1473200"/>
          <p14:tracePt t="221477" x="5607050" y="1428750"/>
          <p14:tracePt t="221494" x="5683250" y="1428750"/>
          <p14:tracePt t="221515" x="5765800" y="1428750"/>
          <p14:tracePt t="221531" x="5867400" y="1435100"/>
          <p14:tracePt t="221532" x="5911850" y="1435100"/>
          <p14:tracePt t="221544" x="5969000" y="1441450"/>
          <p14:tracePt t="221561" x="6051550" y="1473200"/>
          <p14:tracePt t="221580" x="6115050" y="1498600"/>
          <p14:tracePt t="221594" x="6178550" y="1517650"/>
          <p14:tracePt t="221611" x="6223000" y="1543050"/>
          <p14:tracePt t="221627" x="6254750" y="1574800"/>
          <p14:tracePt t="221644" x="6261100" y="1593850"/>
          <p14:tracePt t="221646" x="6261100" y="1600200"/>
          <p14:tracePt t="221677" x="6203950" y="1625600"/>
          <p14:tracePt t="221694" x="6153150" y="1644650"/>
          <p14:tracePt t="221710" x="6083300" y="1670050"/>
          <p14:tracePt t="221727" x="5988050" y="1682750"/>
          <p14:tracePt t="221744" x="5873750" y="1695450"/>
          <p14:tracePt t="221764" x="5765800" y="1714500"/>
          <p14:tracePt t="221777" x="5689600" y="1720850"/>
          <p14:tracePt t="221794" x="5600700" y="1714500"/>
          <p14:tracePt t="221811" x="5562600" y="1720850"/>
          <p14:tracePt t="221829" x="5537200" y="1739900"/>
          <p14:tracePt t="221844" x="5530850" y="1746250"/>
          <p14:tracePt t="221861" x="5511800" y="1778000"/>
          <p14:tracePt t="221877" x="5492750" y="1797050"/>
          <p14:tracePt t="221895" x="5467350" y="1809750"/>
          <p14:tracePt t="221911" x="5441950" y="1822450"/>
          <p14:tracePt t="221927" x="5429250" y="1828800"/>
          <p14:tracePt t="221944" x="5422900" y="1828800"/>
          <p14:tracePt t="222052" x="5422900" y="1822450"/>
          <p14:tracePt t="222061" x="5429250" y="1816100"/>
          <p14:tracePt t="222083" x="5435600" y="1816100"/>
          <p14:tracePt t="222086" x="5448300" y="1816100"/>
          <p14:tracePt t="222095" x="5461000" y="1816100"/>
          <p14:tracePt t="222111" x="5518150" y="1816100"/>
          <p14:tracePt t="222127" x="5588000" y="1816100"/>
          <p14:tracePt t="222146" x="5664200" y="1822450"/>
          <p14:tracePt t="222161" x="5734050" y="1822450"/>
          <p14:tracePt t="222177" x="5784850" y="1822450"/>
          <p14:tracePt t="222193" x="5791200" y="1828800"/>
          <p14:tracePt t="222301" x="5791200" y="1835150"/>
          <p14:tracePt t="222309" x="5778500" y="1847850"/>
          <p14:tracePt t="222330" x="5759450" y="1879600"/>
          <p14:tracePt t="222344" x="5727700" y="1917700"/>
          <p14:tracePt t="222361" x="5715000" y="1943100"/>
          <p14:tracePt t="222377" x="5708650" y="1962150"/>
          <p14:tracePt t="222396" x="5702300" y="1962150"/>
          <p14:tracePt t="222461" x="5695950" y="1955800"/>
          <p14:tracePt t="222469" x="5689600" y="1949450"/>
          <p14:tracePt t="222478" x="5683250" y="1943100"/>
          <p14:tracePt t="222494" x="5670550" y="1924050"/>
          <p14:tracePt t="222513" x="5664200" y="1911350"/>
          <p14:tracePt t="222527" x="5657850" y="1905000"/>
          <p14:tracePt t="222544" x="5651500" y="1892300"/>
          <p14:tracePt t="222597" x="5664200" y="1892300"/>
          <p14:tracePt t="222642" x="5670550" y="1898650"/>
          <p14:tracePt t="222653" x="5670550" y="1917700"/>
          <p14:tracePt t="222677" x="5676900" y="1936750"/>
          <p14:tracePt t="222789" x="5670550" y="1936750"/>
          <p14:tracePt t="222813" x="5664200" y="1936750"/>
          <p14:tracePt t="222834" x="5651500" y="1936750"/>
          <p14:tracePt t="222854" x="5645150" y="1936750"/>
          <p14:tracePt t="222869" x="5638800" y="1924050"/>
          <p14:tracePt t="222878" x="5638800" y="1917700"/>
          <p14:tracePt t="222896" x="5638800" y="1892300"/>
          <p14:tracePt t="222911" x="5638800" y="1854200"/>
          <p14:tracePt t="222927" x="5638800" y="1828800"/>
          <p14:tracePt t="222944" x="5638800" y="1790700"/>
          <p14:tracePt t="222961" x="5638800" y="1758950"/>
          <p14:tracePt t="222981" x="5645150" y="1739900"/>
          <p14:tracePt t="222994" x="5670550" y="1733550"/>
          <p14:tracePt t="223011" x="5695950" y="1733550"/>
          <p14:tracePt t="223029" x="5727700" y="1733550"/>
          <p14:tracePt t="223045" x="5765800" y="1739900"/>
          <p14:tracePt t="223061" x="5816600" y="1758950"/>
          <p14:tracePt t="223080" x="5848350" y="1797050"/>
          <p14:tracePt t="223094" x="5854700" y="1816100"/>
          <p14:tracePt t="223111" x="5848350" y="1847850"/>
          <p14:tracePt t="223127" x="5829300" y="1879600"/>
          <p14:tracePt t="223146" x="5791200" y="1892300"/>
          <p14:tracePt t="223161" x="5765800" y="1905000"/>
          <p14:tracePt t="223177" x="5759450" y="1905000"/>
          <p14:tracePt t="223194" x="5753100" y="1905000"/>
          <p14:tracePt t="223211" x="5746750" y="1905000"/>
          <p14:tracePt t="223227" x="5734050" y="1892300"/>
          <p14:tracePt t="223245" x="5715000" y="1866900"/>
          <p14:tracePt t="223267" x="5708650" y="1860550"/>
          <p14:tracePt t="223277" x="5708650" y="1854200"/>
          <p14:tracePt t="223366" x="5708650" y="1847850"/>
          <p14:tracePt t="223521" x="5702300" y="1847850"/>
          <p14:tracePt t="223534" x="5683250" y="1866900"/>
          <p14:tracePt t="223544" x="5645150" y="1892300"/>
          <p14:tracePt t="223549" x="5600700" y="1936750"/>
          <p14:tracePt t="223563" x="5562600" y="1993900"/>
          <p14:tracePt t="223579" x="5461000" y="2165350"/>
          <p14:tracePt t="223585" x="5397500" y="2286000"/>
          <p14:tracePt t="223594" x="5334000" y="2400300"/>
          <p14:tracePt t="223611" x="5194300" y="2686050"/>
          <p14:tracePt t="223627" x="5016500" y="3009900"/>
          <p14:tracePt t="223644" x="4806950" y="3352800"/>
          <p14:tracePt t="223645" x="4692650" y="3517900"/>
          <p14:tracePt t="223661" x="4476750" y="3816350"/>
          <p14:tracePt t="223679" x="4318000" y="4057650"/>
          <p14:tracePt t="223694" x="4222750" y="4222750"/>
          <p14:tracePt t="223710" x="4146550" y="4286250"/>
          <p14:tracePt t="223731" x="4140200" y="4298950"/>
          <p14:tracePt t="223873" x="4127500" y="4298950"/>
          <p14:tracePt t="223877" x="4095750" y="4330700"/>
          <p14:tracePt t="223894" x="3943350" y="4413250"/>
          <p14:tracePt t="223911" x="3790950" y="4584700"/>
          <p14:tracePt t="223927" x="3562350" y="4838700"/>
          <p14:tracePt t="223944" x="3289300" y="5111750"/>
          <p14:tracePt t="223960" x="3016250" y="5353050"/>
          <p14:tracePt t="223977" x="2743200" y="5492750"/>
          <p14:tracePt t="223994" x="2527300" y="5600700"/>
          <p14:tracePt t="224014" x="2349500" y="5651500"/>
          <p14:tracePt t="224027" x="2197100" y="5695950"/>
          <p14:tracePt t="224044" x="2057400" y="5734050"/>
          <p14:tracePt t="224060" x="1905000" y="5778500"/>
          <p14:tracePt t="224080" x="1835150" y="5810250"/>
          <p14:tracePt t="224094" x="1797050" y="5842000"/>
          <p14:tracePt t="224111" x="1771650" y="5861050"/>
          <p14:tracePt t="224127" x="1758950" y="5873750"/>
          <p14:tracePt t="224147" x="1752600" y="5880100"/>
          <p14:tracePt t="224161" x="1752600" y="5886450"/>
          <p14:tracePt t="224177" x="1739900" y="5886450"/>
          <p14:tracePt t="224194" x="1701800" y="5886450"/>
          <p14:tracePt t="224211" x="1625600" y="5886450"/>
          <p14:tracePt t="224230" x="1504950" y="5886450"/>
          <p14:tracePt t="224247" x="1460500" y="5867400"/>
          <p14:tracePt t="224265" x="1447800" y="5854700"/>
          <p14:tracePt t="224277" x="1435100" y="5848350"/>
          <p14:tracePt t="224311" x="1435100" y="5835650"/>
          <p14:tracePt t="224330" x="1435100" y="5829300"/>
          <p14:tracePt t="224344" x="1435100" y="5822950"/>
          <p14:tracePt t="224445" x="1435100" y="5816600"/>
          <p14:tracePt t="224477" x="1441450" y="5816600"/>
          <p14:tracePt t="224485" x="1447800" y="5816600"/>
          <p14:tracePt t="224494" x="1454150" y="5816600"/>
          <p14:tracePt t="224565" x="1454150" y="5810250"/>
          <p14:tracePt t="224590" x="1454150" y="5803900"/>
          <p14:tracePt t="224597" x="1454150" y="5797550"/>
          <p14:tracePt t="224610" x="1454150" y="5778500"/>
          <p14:tracePt t="224627" x="1454150" y="5740400"/>
          <p14:tracePt t="224646" x="1454150" y="5670550"/>
          <p14:tracePt t="224661" x="1454150" y="5638800"/>
          <p14:tracePt t="224677" x="1466850" y="5594350"/>
          <p14:tracePt t="224694" x="1485900" y="5568950"/>
          <p14:tracePt t="224711" x="1511300" y="5556250"/>
          <p14:tracePt t="224727" x="1536700" y="5543550"/>
          <p14:tracePt t="224744" x="1568450" y="5543550"/>
          <p14:tracePt t="224763" x="1593850" y="5530850"/>
          <p14:tracePt t="224777" x="1619250" y="5530850"/>
          <p14:tracePt t="224794" x="1657350" y="5530850"/>
          <p14:tracePt t="224812" x="1695450" y="5530850"/>
          <p14:tracePt t="224830" x="1752600" y="5530850"/>
          <p14:tracePt t="224844" x="1758950" y="5530850"/>
          <p14:tracePt t="224909" x="1765300" y="5530850"/>
          <p14:tracePt t="224918" x="1771650" y="5530850"/>
          <p14:tracePt t="224927" x="1778000" y="5530850"/>
          <p14:tracePt t="224944" x="1784350" y="5537200"/>
          <p14:tracePt t="224960" x="1790700" y="5556250"/>
          <p14:tracePt t="224977" x="1797050" y="5575300"/>
          <p14:tracePt t="224998" x="1797050" y="5588000"/>
          <p14:tracePt t="225014" x="1797050" y="5613400"/>
          <p14:tracePt t="225027" x="1797050" y="5645150"/>
          <p14:tracePt t="225044" x="1797050" y="5664200"/>
          <p14:tracePt t="225062" x="1784350" y="5695950"/>
          <p14:tracePt t="225080" x="1771650" y="5702300"/>
          <p14:tracePt t="225094" x="1758950" y="5721350"/>
          <p14:tracePt t="225111" x="1739900" y="5727700"/>
          <p14:tracePt t="225127" x="1720850" y="5734050"/>
          <p14:tracePt t="225148" x="1714500" y="5734050"/>
          <p14:tracePt t="225161" x="1708150" y="5734050"/>
          <p14:tracePt t="225177" x="1708150" y="5695950"/>
          <p14:tracePt t="225194" x="1746250" y="5581650"/>
          <p14:tracePt t="225211" x="1816100" y="5403850"/>
          <p14:tracePt t="225230" x="1955800" y="5156200"/>
          <p14:tracePt t="225234" x="2044700" y="4984750"/>
          <p14:tracePt t="225244" x="2197100" y="4768850"/>
          <p14:tracePt t="225265" x="2628900" y="3975100"/>
          <p14:tracePt t="225270" x="2774950" y="3714750"/>
          <p14:tracePt t="225278" x="2921000" y="3473450"/>
          <p14:tracePt t="225294" x="3194050" y="3092450"/>
          <p14:tracePt t="225311" x="3448050" y="2768600"/>
          <p14:tracePt t="225329" x="3651250" y="2495550"/>
          <p14:tracePt t="225344" x="3759200" y="2305050"/>
          <p14:tracePt t="225361" x="3803650" y="2165350"/>
          <p14:tracePt t="225377" x="3822700" y="2082800"/>
          <p14:tracePt t="225396" x="3822700" y="2019300"/>
          <p14:tracePt t="225411" x="3829050" y="1949450"/>
          <p14:tracePt t="225427" x="3854450" y="1879600"/>
          <p14:tracePt t="225445" x="3860800" y="1841500"/>
          <p14:tracePt t="225550" x="3860800" y="1847850"/>
          <p14:tracePt t="225565" x="3860800" y="1854200"/>
          <p14:tracePt t="225581" x="3860800" y="1860550"/>
          <p14:tracePt t="225653" x="3860800" y="1866900"/>
          <p14:tracePt t="225661" x="3860800" y="1873250"/>
          <p14:tracePt t="225677" x="3860800" y="1879600"/>
          <p14:tracePt t="225711" x="3854450" y="1879600"/>
          <p14:tracePt t="225829" x="3854450" y="1885950"/>
          <p14:tracePt t="225840" x="3854450" y="1898650"/>
          <p14:tracePt t="225845" x="3841750" y="1924050"/>
          <p14:tracePt t="225861" x="3803650" y="1968500"/>
          <p14:tracePt t="225877" x="3765550" y="2057400"/>
          <p14:tracePt t="225895" x="3727450" y="2171700"/>
          <p14:tracePt t="225911" x="3695700" y="2311400"/>
          <p14:tracePt t="225927" x="3683000" y="2470150"/>
          <p14:tracePt t="225944" x="3676650" y="2654300"/>
          <p14:tracePt t="225960" x="3676650" y="2863850"/>
          <p14:tracePt t="225981" x="3670300" y="3111500"/>
          <p14:tracePt t="225984" x="3663950" y="3238500"/>
          <p14:tracePt t="225994" x="3663950" y="3378200"/>
          <p14:tracePt t="226011" x="3663950" y="3651250"/>
          <p14:tracePt t="226028" x="3663950" y="3892550"/>
          <p14:tracePt t="226029" x="3676650" y="4000500"/>
          <p14:tracePt t="226044" x="3676650" y="4095750"/>
          <p14:tracePt t="226061" x="3721100" y="4362450"/>
          <p14:tracePt t="226081" x="3733800" y="4489450"/>
          <p14:tracePt t="226094" x="3733800" y="4572000"/>
          <p14:tracePt t="226111" x="3733800" y="4616450"/>
          <p14:tracePt t="226127" x="3733800" y="4622800"/>
          <p14:tracePt t="226203" x="3733800" y="4616450"/>
          <p14:tracePt t="226661" x="3733800" y="4610100"/>
          <p14:tracePt t="226670" x="3733800" y="4603750"/>
          <p14:tracePt t="226677" x="3733800" y="4597400"/>
          <p14:tracePt t="226711" x="3733800" y="4591050"/>
          <p14:tracePt t="226773" x="3733800" y="4578350"/>
          <p14:tracePt t="226794" x="3733800" y="4572000"/>
          <p14:tracePt t="227005" x="3727450" y="4572000"/>
          <p14:tracePt t="227190" x="3740150" y="4559300"/>
          <p14:tracePt t="227201" x="3759200" y="4552950"/>
          <p14:tracePt t="227211" x="3784600" y="4546600"/>
          <p14:tracePt t="227227" x="3860800" y="4527550"/>
          <p14:tracePt t="227248" x="4076700" y="4470400"/>
          <p14:tracePt t="227261" x="4318000" y="4438650"/>
          <p14:tracePt t="227277" x="4603750" y="4362450"/>
          <p14:tracePt t="227295" x="4908550" y="4279900"/>
          <p14:tracePt t="227311" x="5143500" y="4222750"/>
          <p14:tracePt t="227329" x="5346700" y="4159250"/>
          <p14:tracePt t="227344" x="5499100" y="4108450"/>
          <p14:tracePt t="227361" x="5581650" y="4044950"/>
          <p14:tracePt t="227377" x="5619750" y="4019550"/>
          <p14:tracePt t="227395" x="5626100" y="4006850"/>
          <p14:tracePt t="227427" x="5626100" y="4000500"/>
          <p14:tracePt t="227444" x="5619750" y="3994150"/>
          <p14:tracePt t="227469" x="5613400" y="3994150"/>
          <p14:tracePt t="227485" x="5607050" y="3987800"/>
          <p14:tracePt t="227494" x="5594350" y="3987800"/>
          <p14:tracePt t="227511" x="5562600" y="3987800"/>
          <p14:tracePt t="227528" x="5530850" y="3981450"/>
          <p14:tracePt t="227544" x="5480050" y="3981450"/>
          <p14:tracePt t="227561" x="5410200" y="3981450"/>
          <p14:tracePt t="227581" x="5327650" y="3981450"/>
          <p14:tracePt t="227594" x="5257800" y="3981450"/>
          <p14:tracePt t="227611" x="5200650" y="3994150"/>
          <p14:tracePt t="227627" x="5168900" y="3994150"/>
          <p14:tracePt t="227644" x="5118100" y="3994150"/>
          <p14:tracePt t="227645" x="5092700" y="3994150"/>
          <p14:tracePt t="227661" x="5035550" y="3968750"/>
          <p14:tracePt t="227677" x="4940300" y="3937000"/>
          <p14:tracePt t="227694" x="4826000" y="3911600"/>
          <p14:tracePt t="227711" x="4673600" y="3905250"/>
          <p14:tracePt t="227727" x="4495800" y="3905250"/>
          <p14:tracePt t="227744" x="4324350" y="3905250"/>
          <p14:tracePt t="227762" x="4178300" y="3949700"/>
          <p14:tracePt t="227777" x="4000500" y="4025900"/>
          <p14:tracePt t="227794" x="3848100" y="4102100"/>
          <p14:tracePt t="227810" x="3721100" y="4184650"/>
          <p14:tracePt t="227829" x="3562350" y="4343400"/>
          <p14:tracePt t="227844" x="3524250" y="4413250"/>
          <p14:tracePt t="227860" x="3397250" y="4603750"/>
          <p14:tracePt t="227877" x="3289300" y="4705350"/>
          <p14:tracePt t="227896" x="3149600" y="4800600"/>
          <p14:tracePt t="227911" x="2978150" y="4908550"/>
          <p14:tracePt t="227927" x="2825750" y="5022850"/>
          <p14:tracePt t="227944" x="2686050" y="5105400"/>
          <p14:tracePt t="227961" x="2559050" y="5175250"/>
          <p14:tracePt t="227977" x="2444750" y="5257800"/>
          <p14:tracePt t="227996" x="2336800" y="5353050"/>
          <p14:tracePt t="228013" x="2228850" y="5454650"/>
          <p14:tracePt t="228027" x="2139950" y="5543550"/>
          <p14:tracePt t="228044" x="2057400" y="5626100"/>
          <p14:tracePt t="228045" x="2025650" y="5651500"/>
          <p14:tracePt t="228061" x="1993900" y="5683250"/>
          <p14:tracePt t="228081" x="1885950" y="5746750"/>
          <p14:tracePt t="228094" x="1847850" y="5772150"/>
          <p14:tracePt t="228111" x="1835150" y="5791200"/>
          <p14:tracePt t="228149" x="1835150" y="5797550"/>
          <p14:tracePt t="228177" x="1828800" y="5797550"/>
          <p14:tracePt t="228194" x="1822450" y="5803900"/>
          <p14:tracePt t="228227" x="1809750" y="5803900"/>
          <p14:tracePt t="228244" x="1797050" y="5810250"/>
          <p14:tracePt t="228245" x="1790700" y="5810250"/>
          <p14:tracePt t="228262" x="1778000" y="5816600"/>
          <p14:tracePt t="228278" x="1771650" y="5816600"/>
          <p14:tracePt t="228414" x="1765300" y="5816600"/>
          <p14:tracePt t="228420" x="1758950" y="5816600"/>
          <p14:tracePt t="228428" x="1746250" y="5816600"/>
          <p14:tracePt t="228461" x="1739900" y="5816600"/>
          <p14:tracePt t="228477" x="1733550" y="5810250"/>
          <p14:tracePt t="228527" x="1720850" y="5803900"/>
          <p14:tracePt t="228544" x="1701800" y="5784850"/>
          <p14:tracePt t="228561" x="1701800" y="5759450"/>
          <p14:tracePt t="228579" x="1701800" y="5708650"/>
          <p14:tracePt t="228594" x="1733550" y="5645150"/>
          <p14:tracePt t="228611" x="1816100" y="5543550"/>
          <p14:tracePt t="228627" x="1930400" y="5384800"/>
          <p14:tracePt t="228644" x="2133600" y="5232400"/>
          <p14:tracePt t="228661" x="2381250" y="5092700"/>
          <p14:tracePt t="228663" x="2527300" y="5041900"/>
          <p14:tracePt t="228677" x="2794000" y="5003800"/>
          <p14:tracePt t="228694" x="3022600" y="4997450"/>
          <p14:tracePt t="228711" x="3225800" y="5003800"/>
          <p14:tracePt t="228727" x="3422650" y="4997450"/>
          <p14:tracePt t="228744" x="3632200" y="4959350"/>
          <p14:tracePt t="228764" x="3848100" y="4883150"/>
          <p14:tracePt t="228777" x="4032250" y="4743450"/>
          <p14:tracePt t="228794" x="4241800" y="4584700"/>
          <p14:tracePt t="228811" x="4387850" y="4387850"/>
          <p14:tracePt t="228831" x="4591050" y="4146550"/>
          <p14:tracePt t="228844" x="4660900" y="4083050"/>
          <p14:tracePt t="228861" x="4864100" y="3924300"/>
          <p14:tracePt t="228877" x="4953000" y="3835400"/>
          <p14:tracePt t="228894" x="5022850" y="3790950"/>
          <p14:tracePt t="228911" x="5073650" y="3759200"/>
          <p14:tracePt t="228927" x="5111750" y="3740150"/>
          <p14:tracePt t="228944" x="5162550" y="3708400"/>
          <p14:tracePt t="228961" x="5219700" y="3670300"/>
          <p14:tracePt t="228980" x="5289550" y="3632200"/>
          <p14:tracePt t="228994" x="5340350" y="3575050"/>
          <p14:tracePt t="229013" x="5391150" y="3549650"/>
          <p14:tracePt t="229028" x="5416550" y="3524250"/>
          <p14:tracePt t="229044" x="5461000" y="3505200"/>
          <p14:tracePt t="229046" x="5486400" y="3492500"/>
          <p14:tracePt t="229061" x="5511800" y="3486150"/>
          <p14:tracePt t="229079" x="5651500" y="3467100"/>
          <p14:tracePt t="229094" x="5746750" y="3467100"/>
          <p14:tracePt t="229111" x="5822950" y="3454400"/>
          <p14:tracePt t="229127" x="5886450" y="3435350"/>
          <p14:tracePt t="229147" x="5975350" y="3403600"/>
          <p14:tracePt t="229161" x="6045200" y="3397250"/>
          <p14:tracePt t="229177" x="6070600" y="3390900"/>
          <p14:tracePt t="229194" x="6089650" y="3384550"/>
          <p14:tracePt t="229211" x="6108700" y="3384550"/>
          <p14:tracePt t="229227" x="6115050" y="3378200"/>
          <p14:tracePt t="229244" x="6140450" y="3371850"/>
          <p14:tracePt t="229246" x="6165850" y="3371850"/>
          <p14:tracePt t="229263" x="6191250" y="3365500"/>
          <p14:tracePt t="229277" x="6203950" y="3365500"/>
          <p14:tracePt t="229294" x="6216650" y="3359150"/>
          <p14:tracePt t="229310" x="6223000" y="3365500"/>
          <p14:tracePt t="229329" x="6242050" y="3365500"/>
          <p14:tracePt t="229344" x="6248400" y="3365500"/>
          <p14:tracePt t="229361" x="6261100" y="3365500"/>
          <p14:tracePt t="229377" x="6267450" y="3365500"/>
          <p14:tracePt t="229485" x="6261100" y="3365500"/>
          <p14:tracePt t="229498" x="6254750" y="3359150"/>
          <p14:tracePt t="229502" x="6248400" y="3359150"/>
          <p14:tracePt t="229513" x="6242050" y="3352800"/>
          <p14:tracePt t="229527" x="6216650" y="3333750"/>
          <p14:tracePt t="229544" x="6191250" y="3302000"/>
          <p14:tracePt t="229561" x="6172200" y="3244850"/>
          <p14:tracePt t="229580" x="6140450" y="3181350"/>
          <p14:tracePt t="229594" x="6089650" y="3098800"/>
          <p14:tracePt t="229611" x="6026150" y="3035300"/>
          <p14:tracePt t="229628" x="5956300" y="3003550"/>
          <p14:tracePt t="229644" x="5918200" y="3003550"/>
          <p14:tracePt t="229645" x="5911850" y="3003550"/>
          <p14:tracePt t="229661" x="5899150" y="3022600"/>
          <p14:tracePt t="229677" x="5880100" y="3067050"/>
          <p14:tracePt t="229694" x="5873750" y="3117850"/>
          <p14:tracePt t="229711" x="5873750" y="3162300"/>
          <p14:tracePt t="229727" x="5873750" y="3213100"/>
          <p14:tracePt t="229744" x="5873750" y="3270250"/>
          <p14:tracePt t="229764" x="5861050" y="3346450"/>
          <p14:tracePt t="229779" x="5848350" y="3409950"/>
          <p14:tracePt t="229794" x="5835650" y="3441700"/>
          <p14:tracePt t="229811" x="5822950" y="3460750"/>
          <p14:tracePt t="229925" x="5829300" y="3454400"/>
          <p14:tracePt t="229944" x="5835650" y="3422650"/>
          <p14:tracePt t="229961" x="5861050" y="3403600"/>
          <p14:tracePt t="229977" x="5905500" y="3384550"/>
          <p14:tracePt t="229994" x="5994400" y="3384550"/>
          <p14:tracePt t="230013" x="6108700" y="3378200"/>
          <p14:tracePt t="230027" x="6254750" y="3390900"/>
          <p14:tracePt t="230044" x="6369050" y="3390900"/>
          <p14:tracePt t="230046" x="6419850" y="3390900"/>
          <p14:tracePt t="230060" x="6489700" y="3390900"/>
          <p14:tracePt t="230079" x="6527800" y="3390900"/>
          <p14:tracePt t="230166" x="6534150" y="3390900"/>
          <p14:tracePt t="230174" x="6540500" y="3390900"/>
          <p14:tracePt t="230189" x="6546850" y="3390900"/>
          <p14:tracePt t="230213" x="6553200" y="3390900"/>
          <p14:tracePt t="230221" x="6559550" y="3390900"/>
          <p14:tracePt t="230237" x="6565900" y="3390900"/>
          <p14:tracePt t="230249" x="6572250" y="3390900"/>
          <p14:tracePt t="230261" x="6597650" y="3397250"/>
          <p14:tracePt t="230277" x="6616700" y="3403600"/>
          <p14:tracePt t="230295" x="6623050" y="3403600"/>
          <p14:tracePt t="230311" x="6629400" y="3409950"/>
          <p14:tracePt t="230344" x="6635750" y="3409950"/>
          <p14:tracePt t="230377" x="6642100" y="3416300"/>
          <p14:tracePt t="230430" x="6642100" y="3422650"/>
          <p14:tracePt t="230450" x="6642100" y="3429000"/>
          <p14:tracePt t="230482" x="6642100" y="3435350"/>
          <p14:tracePt t="230487" x="6648450" y="3435350"/>
          <p14:tracePt t="230523" x="6648450" y="3441700"/>
          <p14:tracePt t="230544" x="6648450" y="3454400"/>
          <p14:tracePt t="230561" x="6648450" y="3460750"/>
          <p14:tracePt t="230594" x="6642100" y="3467100"/>
          <p14:tracePt t="230611" x="6642100" y="3486150"/>
          <p14:tracePt t="230627" x="6635750" y="3492500"/>
          <p14:tracePt t="230644" x="6623050" y="3505200"/>
          <p14:tracePt t="230660" x="6623050" y="3511550"/>
          <p14:tracePt t="230677" x="6616700" y="3511550"/>
          <p14:tracePt t="230694" x="6616700" y="3517900"/>
          <p14:tracePt t="230744" x="6604000" y="3530600"/>
          <p14:tracePt t="230764" x="6597650" y="3543300"/>
          <p14:tracePt t="230777" x="6584950" y="3549650"/>
          <p14:tracePt t="230794" x="6572250" y="3562350"/>
          <p14:tracePt t="230811" x="6546850" y="3568700"/>
          <p14:tracePt t="230829" x="6502400" y="3575050"/>
          <p14:tracePt t="230835" x="6483350" y="3581400"/>
          <p14:tracePt t="230845" x="6445250" y="3581400"/>
          <p14:tracePt t="230861" x="6343650" y="3581400"/>
          <p14:tracePt t="230878" x="6273800" y="3581400"/>
          <p14:tracePt t="230895" x="6197600" y="3581400"/>
          <p14:tracePt t="230911" x="6121400" y="3556000"/>
          <p14:tracePt t="230927" x="6070600" y="3536950"/>
          <p14:tracePt t="230944" x="6038850" y="3498850"/>
          <p14:tracePt t="230961" x="6007100" y="3416300"/>
          <p14:tracePt t="230977" x="5975350" y="3302000"/>
          <p14:tracePt t="230997" x="5924550" y="3155950"/>
          <p14:tracePt t="231013" x="5886450" y="3028950"/>
          <p14:tracePt t="231027" x="5835650" y="2940050"/>
          <p14:tracePt t="231044" x="5803900" y="2838450"/>
          <p14:tracePt t="231045" x="5784850" y="2781300"/>
          <p14:tracePt t="231061" x="5778500" y="2679700"/>
          <p14:tracePt t="231080" x="5772150" y="2559050"/>
          <p14:tracePt t="231094" x="5772150" y="2476500"/>
          <p14:tracePt t="231112" x="5772150" y="2432050"/>
          <p14:tracePt t="231128" x="5772150" y="2413000"/>
          <p14:tracePt t="231147" x="5772150" y="2406650"/>
          <p14:tracePt t="231177" x="5778500" y="2406650"/>
          <p14:tracePt t="231232" x="5784850" y="2406650"/>
          <p14:tracePt t="231280" x="5784850" y="2413000"/>
          <p14:tracePt t="231286" x="5784850" y="2444750"/>
          <p14:tracePt t="231294" x="5791200" y="2489200"/>
          <p14:tracePt t="231315" x="5842000" y="2616200"/>
          <p14:tracePt t="231331" x="5943600" y="2851150"/>
          <p14:tracePt t="231344" x="6038850" y="3162300"/>
          <p14:tracePt t="231361" x="6083300" y="3473450"/>
          <p14:tracePt t="231377" x="6146800" y="3683000"/>
          <p14:tracePt t="231394" x="6184900" y="3778250"/>
          <p14:tracePt t="231411" x="6216650" y="3835400"/>
          <p14:tracePt t="231427" x="6235700" y="3886200"/>
          <p14:tracePt t="231444" x="6242050" y="3917950"/>
          <p14:tracePt t="231461" x="6235700" y="3917950"/>
          <p14:tracePt t="231494" x="6229350" y="3917950"/>
          <p14:tracePt t="231511" x="6223000" y="3911600"/>
          <p14:tracePt t="231527" x="6223000" y="3898900"/>
          <p14:tracePt t="231561" x="6223000" y="3892550"/>
          <p14:tracePt t="231611" x="6223000" y="3879850"/>
          <p14:tracePt t="231627" x="6223000" y="3822700"/>
          <p14:tracePt t="231644" x="6235700" y="3778250"/>
          <p14:tracePt t="231645" x="6242050" y="3752850"/>
          <p14:tracePt t="231661" x="6261100" y="3721100"/>
          <p14:tracePt t="231677" x="6267450" y="3683000"/>
          <p14:tracePt t="231694" x="6280150" y="3625850"/>
          <p14:tracePt t="231710" x="6305550" y="3568700"/>
          <p14:tracePt t="231727" x="6318250" y="3524250"/>
          <p14:tracePt t="231744" x="6324600" y="3505200"/>
          <p14:tracePt t="231794" x="6324600" y="3536950"/>
          <p14:tracePt t="231811" x="6324600" y="3613150"/>
          <p14:tracePt t="231830" x="6324600" y="3765550"/>
          <p14:tracePt t="231844" x="6324600" y="3797300"/>
          <p14:tracePt t="231861" x="6330950" y="3886200"/>
          <p14:tracePt t="231877" x="6330950" y="3898900"/>
          <p14:tracePt t="231982" x="6330950" y="3886200"/>
          <p14:tracePt t="231989" x="6330950" y="3879850"/>
          <p14:tracePt t="231997" x="6330950" y="3867150"/>
          <p14:tracePt t="232011" x="6330950" y="3860800"/>
          <p14:tracePt t="232028" x="6330950" y="3848100"/>
          <p14:tracePt t="232045" x="6330950" y="3816350"/>
          <p14:tracePt t="232061" x="6330950" y="3790950"/>
          <p14:tracePt t="232079" x="6330950" y="3752850"/>
          <p14:tracePt t="232094" x="6330950" y="3746500"/>
          <p14:tracePt t="232111" x="6330950" y="3740150"/>
          <p14:tracePt t="232127" x="6330950" y="3733800"/>
          <p14:tracePt t="232221" x="6330950" y="3740150"/>
          <p14:tracePt t="232229" x="6324600" y="3746500"/>
          <p14:tracePt t="232244" x="6318250" y="3746500"/>
          <p14:tracePt t="232264" x="6318250" y="3752850"/>
          <p14:tracePt t="232277" x="6318250" y="3759200"/>
          <p14:tracePt t="232294" x="6318250" y="3765550"/>
          <p14:tracePt t="232310" x="6311900" y="3771900"/>
          <p14:tracePt t="232329" x="6292850" y="3778250"/>
          <p14:tracePt t="232344" x="6254750" y="3790950"/>
          <p14:tracePt t="232361" x="6197600" y="3810000"/>
          <p14:tracePt t="232377" x="6121400" y="3835400"/>
          <p14:tracePt t="232396" x="6026150" y="3860800"/>
          <p14:tracePt t="232411" x="5943600" y="3841750"/>
          <p14:tracePt t="232427" x="5867400" y="3797300"/>
          <p14:tracePt t="232444" x="5784850" y="3727450"/>
          <p14:tracePt t="232446" x="5734050" y="3689350"/>
          <p14:tracePt t="232463" x="5632450" y="3587750"/>
          <p14:tracePt t="232477" x="5556250" y="3492500"/>
          <p14:tracePt t="232498" x="5499100" y="3371850"/>
          <p14:tracePt t="232511" x="5448300" y="3213100"/>
          <p14:tracePt t="232529" x="5429250" y="3035300"/>
          <p14:tracePt t="232544" x="5416550" y="2838450"/>
          <p14:tracePt t="232561" x="5416550" y="2660650"/>
          <p14:tracePt t="232580" x="5410200" y="2520950"/>
          <p14:tracePt t="232594" x="5365750" y="2413000"/>
          <p14:tracePt t="232611" x="5334000" y="2317750"/>
          <p14:tracePt t="232627" x="5270500" y="2228850"/>
          <p14:tracePt t="232644" x="5219700" y="2159000"/>
          <p14:tracePt t="232661" x="5105400" y="2063750"/>
          <p14:tracePt t="232677" x="5048250" y="2038350"/>
          <p14:tracePt t="232694" x="5048250" y="2032000"/>
          <p14:tracePt t="232757" x="5048250" y="2025650"/>
          <p14:tracePt t="232770" x="5048250" y="2012950"/>
          <p14:tracePt t="232780" x="5048250" y="1993900"/>
          <p14:tracePt t="232794" x="5048250" y="1962150"/>
          <p14:tracePt t="232811" x="5048250" y="1949450"/>
          <p14:tracePt t="232861" x="5048250" y="1955800"/>
          <p14:tracePt t="232877" x="5060950" y="1962150"/>
          <p14:tracePt t="232894" x="5099050" y="1987550"/>
          <p14:tracePt t="232911" x="5181600" y="2038350"/>
          <p14:tracePt t="232927" x="5283200" y="2108200"/>
          <p14:tracePt t="232944" x="5441950" y="2165350"/>
          <p14:tracePt t="232961" x="5524500" y="2216150"/>
          <p14:tracePt t="232977" x="5594350" y="2216150"/>
          <p14:tracePt t="232994" x="5645150" y="2203450"/>
          <p14:tracePt t="233013" x="5664200" y="2197100"/>
          <p14:tracePt t="233028" x="5683250" y="2184400"/>
          <p14:tracePt t="233044" x="5683250" y="2139950"/>
          <p14:tracePt t="233046" x="5683250" y="2114550"/>
          <p14:tracePt t="233061" x="5683250" y="2076450"/>
          <p14:tracePt t="233079" x="5683250" y="2070100"/>
          <p14:tracePt t="233094" x="5683250" y="2063750"/>
          <p14:tracePt t="233153" x="5689600" y="2063750"/>
          <p14:tracePt t="233181" x="5689600" y="2082800"/>
          <p14:tracePt t="233189" x="5708650" y="2139950"/>
          <p14:tracePt t="233200" x="5740400" y="2209800"/>
          <p14:tracePt t="233211" x="5759450" y="2298700"/>
          <p14:tracePt t="233227" x="5835650" y="2540000"/>
          <p14:tracePt t="233246" x="5988050" y="3060700"/>
          <p14:tracePt t="233261" x="6134100" y="3429000"/>
          <p14:tracePt t="233277" x="6254750" y="3695700"/>
          <p14:tracePt t="233294" x="6305550" y="3848100"/>
          <p14:tracePt t="233311" x="6350000" y="3962400"/>
          <p14:tracePt t="233330" x="6381750" y="4057650"/>
          <p14:tracePt t="233344" x="6381750" y="4114800"/>
          <p14:tracePt t="233361" x="6388100" y="4165600"/>
          <p14:tracePt t="233377" x="6388100" y="4216400"/>
          <p14:tracePt t="233394" x="6388100" y="4267200"/>
          <p14:tracePt t="233411" x="6388100" y="4298950"/>
          <p14:tracePt t="233427" x="6407150" y="4330700"/>
          <p14:tracePt t="233444" x="6413500" y="4343400"/>
          <p14:tracePt t="233461" x="6419850" y="4349750"/>
          <p14:tracePt t="233477" x="6445250" y="4375150"/>
          <p14:tracePt t="233494" x="6464300" y="4425950"/>
          <p14:tracePt t="233511" x="6496050" y="4508500"/>
          <p14:tracePt t="233527" x="6502400" y="4572000"/>
          <p14:tracePt t="233548" x="6502400" y="4616450"/>
          <p14:tracePt t="233561" x="6489700" y="4667250"/>
          <p14:tracePt t="233579" x="6470650" y="4711700"/>
          <p14:tracePt t="233594" x="6457950" y="4781550"/>
          <p14:tracePt t="233611" x="6432550" y="4832350"/>
          <p14:tracePt t="233627" x="6426200" y="4857750"/>
          <p14:tracePt t="233661" x="6426200" y="4864100"/>
          <p14:tracePt t="233677" x="6413500" y="4800600"/>
          <p14:tracePt t="233694" x="6407150" y="4737100"/>
          <p14:tracePt t="233710" x="6413500" y="4692650"/>
          <p14:tracePt t="233727" x="6419850" y="4660900"/>
          <p14:tracePt t="233777" x="6413500" y="4660900"/>
          <p14:tracePt t="233794" x="6407150" y="4686300"/>
          <p14:tracePt t="233811" x="6407150" y="4705350"/>
          <p14:tracePt t="233829" x="6400800" y="4724400"/>
          <p14:tracePt t="233933" x="6388100" y="4724400"/>
          <p14:tracePt t="233941" x="6369050" y="4724400"/>
          <p14:tracePt t="233961" x="6330950" y="4724400"/>
          <p14:tracePt t="233977" x="6286500" y="4743450"/>
          <p14:tracePt t="233997" x="6235700" y="4762500"/>
          <p14:tracePt t="234013" x="6203950" y="4768850"/>
          <p14:tracePt t="234027" x="6178550" y="4756150"/>
          <p14:tracePt t="234044" x="6159500" y="4705350"/>
          <p14:tracePt t="234046" x="6140450" y="4679950"/>
          <p14:tracePt t="234061" x="6083300" y="4603750"/>
          <p14:tracePt t="234079" x="6019800" y="4559300"/>
          <p14:tracePt t="234094" x="5962650" y="4552950"/>
          <p14:tracePt t="234111" x="5854700" y="4572000"/>
          <p14:tracePt t="234127" x="5708650" y="4641850"/>
          <p14:tracePt t="234147" x="5511800" y="4743450"/>
          <p14:tracePt t="234161" x="5245100" y="4883150"/>
          <p14:tracePt t="234177" x="4946650" y="5054600"/>
          <p14:tracePt t="234194" x="4622800" y="5232400"/>
          <p14:tracePt t="234211" x="4349750" y="5416550"/>
          <p14:tracePt t="234231" x="3987800" y="5581650"/>
          <p14:tracePt t="234244" x="3879850" y="5613400"/>
          <p14:tracePt t="234264" x="3549650" y="5708650"/>
          <p14:tracePt t="234270" x="3429000" y="5727700"/>
          <p14:tracePt t="234278" x="3321050" y="5759450"/>
          <p14:tracePt t="234294" x="3079750" y="5816600"/>
          <p14:tracePt t="234311" x="2844800" y="5892800"/>
          <p14:tracePt t="234330" x="2597150" y="5956300"/>
          <p14:tracePt t="234344" x="2349500" y="6013450"/>
          <p14:tracePt t="234361" x="2139950" y="6057900"/>
          <p14:tracePt t="234377" x="1993900" y="6076950"/>
          <p14:tracePt t="234394" x="1949450" y="6096000"/>
          <p14:tracePt t="234411" x="1917700" y="6102350"/>
          <p14:tracePt t="234428" x="1917700" y="6115050"/>
          <p14:tracePt t="234444" x="1905000" y="6134100"/>
          <p14:tracePt t="234449" x="1892300" y="6153150"/>
          <p14:tracePt t="234464" x="1873250" y="6172200"/>
          <p14:tracePt t="234477" x="1854200" y="6184900"/>
          <p14:tracePt t="234494" x="1841500" y="6184900"/>
          <p14:tracePt t="234514" x="1803400" y="6184900"/>
          <p14:tracePt t="234527" x="1758950" y="6184900"/>
          <p14:tracePt t="234544" x="1720850" y="6184900"/>
          <p14:tracePt t="234562" x="1689100" y="6184900"/>
          <p14:tracePt t="234579" x="1682750" y="6191250"/>
          <p14:tracePt t="234629" x="1676400" y="6191250"/>
          <p14:tracePt t="234644" x="1670050" y="6191250"/>
          <p14:tracePt t="234661" x="1651000" y="6191250"/>
          <p14:tracePt t="234677" x="1651000" y="6146800"/>
          <p14:tracePt t="234695" x="1663700" y="6089650"/>
          <p14:tracePt t="234711" x="1682750" y="6019800"/>
          <p14:tracePt t="234727" x="1708150" y="5937250"/>
          <p14:tracePt t="234748" x="1714500" y="5873750"/>
          <p14:tracePt t="234761" x="1720850" y="5854700"/>
          <p14:tracePt t="234777" x="1727200" y="5842000"/>
          <p14:tracePt t="234794" x="1765300" y="5842000"/>
          <p14:tracePt t="234811" x="1816100" y="5848350"/>
          <p14:tracePt t="234831" x="1860550" y="5873750"/>
          <p14:tracePt t="234836" x="1873250" y="5886450"/>
          <p14:tracePt t="234844" x="1879600" y="5899150"/>
          <p14:tracePt t="234861" x="1879600" y="5930900"/>
          <p14:tracePt t="234877" x="1854200" y="5969000"/>
          <p14:tracePt t="234897" x="1809750" y="5988050"/>
          <p14:tracePt t="234911" x="1765300" y="5988050"/>
          <p14:tracePt t="234927" x="1739900" y="5988050"/>
          <p14:tracePt t="234944" x="1714500" y="5988050"/>
          <p14:tracePt t="234961" x="1708150" y="5988050"/>
          <p14:tracePt t="234967" x="1708150" y="5975350"/>
          <p14:tracePt t="234982" x="1708150" y="5962650"/>
          <p14:tracePt t="234994" x="1701800" y="5924550"/>
          <p14:tracePt t="235011" x="1695450" y="5867400"/>
          <p14:tracePt t="235030" x="1689100" y="5791200"/>
          <p14:tracePt t="235044" x="1689100" y="5778500"/>
          <p14:tracePt t="235061" x="1689100" y="5759450"/>
          <p14:tracePt t="235094" x="1689100" y="5753100"/>
          <p14:tracePt t="235127" x="1689100" y="5746750"/>
          <p14:tracePt t="235331" x="1689100" y="5740400"/>
          <p14:tracePt t="235336" x="1701800" y="5734050"/>
          <p14:tracePt t="235344" x="1708150" y="5721350"/>
          <p14:tracePt t="235361" x="1727200" y="5689600"/>
          <p14:tracePt t="235379" x="1765300" y="5645150"/>
          <p14:tracePt t="235394" x="1809750" y="5575300"/>
          <p14:tracePt t="235411" x="1949450" y="5518150"/>
          <p14:tracePt t="235427" x="2171700" y="5435600"/>
          <p14:tracePt t="235444" x="2470150" y="5321300"/>
          <p14:tracePt t="235461" x="3098800" y="5187950"/>
          <p14:tracePt t="235477" x="3511550" y="5130800"/>
          <p14:tracePt t="235498" x="3917950" y="5073650"/>
          <p14:tracePt t="235512" x="4337050" y="5054600"/>
          <p14:tracePt t="235527" x="4762500" y="5048250"/>
          <p14:tracePt t="235544" x="5105400" y="5016500"/>
          <p14:tracePt t="235561" x="5378450" y="4953000"/>
          <p14:tracePt t="235579" x="5613400" y="4914900"/>
          <p14:tracePt t="235594" x="5822950" y="4895850"/>
          <p14:tracePt t="235611" x="5969000" y="4895850"/>
          <p14:tracePt t="235627" x="6045200" y="4902200"/>
          <p14:tracePt t="235644" x="6108700" y="4908550"/>
          <p14:tracePt t="235645" x="6140450" y="4914900"/>
          <p14:tracePt t="235661" x="6203950" y="4921250"/>
          <p14:tracePt t="235677" x="6280150" y="4921250"/>
          <p14:tracePt t="235694" x="6369050" y="4914900"/>
          <p14:tracePt t="235711" x="6432550" y="4914900"/>
          <p14:tracePt t="235730" x="6464300" y="4921250"/>
          <p14:tracePt t="235744" x="6470650" y="4927600"/>
          <p14:tracePt t="235761" x="6489700" y="4927600"/>
          <p14:tracePt t="235778" x="6546850" y="4927600"/>
          <p14:tracePt t="235794" x="6629400" y="4921250"/>
          <p14:tracePt t="235811" x="6711950" y="4908550"/>
          <p14:tracePt t="235829" x="6769100" y="4908550"/>
          <p14:tracePt t="235844" x="6794500" y="4927600"/>
          <p14:tracePt t="235861" x="6832600" y="4991100"/>
          <p14:tracePt t="235877" x="6838950" y="5035550"/>
          <p14:tracePt t="235894" x="6845300" y="5099050"/>
          <p14:tracePt t="235911" x="6845300" y="5162550"/>
          <p14:tracePt t="235927" x="6845300" y="5207000"/>
          <p14:tracePt t="235944" x="6845300" y="5226050"/>
          <p14:tracePt t="235961" x="6807200" y="5245100"/>
          <p14:tracePt t="235977" x="6756400" y="5270500"/>
          <p14:tracePt t="235994" x="6705600" y="5302250"/>
          <p14:tracePt t="236012" x="6661150" y="5340350"/>
          <p14:tracePt t="236027" x="6629400" y="5365750"/>
          <p14:tracePt t="236044" x="6584950" y="5384800"/>
          <p14:tracePt t="236061" x="6534150" y="5410200"/>
          <p14:tracePt t="236078" x="6502400" y="5422900"/>
          <p14:tracePt t="236094" x="6464300" y="5448300"/>
          <p14:tracePt t="236111" x="6426200" y="5467350"/>
          <p14:tracePt t="236127" x="6388100" y="5486400"/>
          <p14:tracePt t="236144" x="6350000" y="5492750"/>
          <p14:tracePt t="236161" x="6286500" y="5492750"/>
          <p14:tracePt t="236177" x="6229350" y="5480050"/>
          <p14:tracePt t="236194" x="6178550" y="5467350"/>
          <p14:tracePt t="236211" x="6146800" y="5448300"/>
          <p14:tracePt t="236227" x="6127750" y="5435600"/>
          <p14:tracePt t="236246" x="6115050" y="5372100"/>
          <p14:tracePt t="236262" x="6115050" y="5321300"/>
          <p14:tracePt t="236277" x="6134100" y="5283200"/>
          <p14:tracePt t="236294" x="6191250" y="5251450"/>
          <p14:tracePt t="236311" x="6261100" y="5238750"/>
          <p14:tracePt t="236330" x="6330950" y="5232400"/>
          <p14:tracePt t="236344" x="6375400" y="5232400"/>
          <p14:tracePt t="236377" x="6388100" y="5238750"/>
          <p14:tracePt t="236395" x="6400800" y="5257800"/>
          <p14:tracePt t="236411" x="6400800" y="5302250"/>
          <p14:tracePt t="236427" x="6394450" y="5314950"/>
          <p14:tracePt t="236444" x="6381750" y="5340350"/>
          <p14:tracePt t="236461" x="6356350" y="5359400"/>
          <p14:tracePt t="236477" x="6343650" y="5365750"/>
          <p14:tracePt t="236494" x="6337300" y="5372100"/>
          <p14:tracePt t="236565" x="6330950" y="5372100"/>
          <p14:tracePt t="236577" x="6318250" y="5372100"/>
          <p14:tracePt t="236584" x="6311900" y="5372100"/>
          <p14:tracePt t="236594" x="6305550" y="5372100"/>
          <p14:tracePt t="236611" x="6292850" y="5372100"/>
          <p14:tracePt t="236627" x="6292850" y="5378450"/>
          <p14:tracePt t="236869" x="6286500" y="5365750"/>
          <p14:tracePt t="236877" x="6280150" y="5334000"/>
          <p14:tracePt t="236894" x="6273800" y="5257800"/>
          <p14:tracePt t="236911" x="6292850" y="5168900"/>
          <p14:tracePt t="236927" x="6292850" y="4997450"/>
          <p14:tracePt t="236944" x="6299200" y="4768850"/>
          <p14:tracePt t="236961" x="6330950" y="4552950"/>
          <p14:tracePt t="236977" x="6343650" y="4425950"/>
          <p14:tracePt t="236981" x="6350000" y="4375150"/>
          <p14:tracePt t="236997" x="6369050" y="4324350"/>
          <p14:tracePt t="237014" x="6419850" y="4222750"/>
          <p14:tracePt t="237027" x="6457950" y="4140200"/>
          <p14:tracePt t="237044" x="6470650" y="4044950"/>
          <p14:tracePt t="237045" x="6470650" y="4000500"/>
          <p14:tracePt t="237061" x="6477000" y="3930650"/>
          <p14:tracePt t="237080" x="6477000" y="3867150"/>
          <p14:tracePt t="237094" x="6483350" y="3803650"/>
          <p14:tracePt t="237111" x="6489700" y="3746500"/>
          <p14:tracePt t="237127" x="6489700" y="3689350"/>
          <p14:tracePt t="237145" x="6489700" y="3632200"/>
          <p14:tracePt t="237161" x="6489700" y="3587750"/>
          <p14:tracePt t="237177" x="6489700" y="3556000"/>
          <p14:tracePt t="237194" x="6489700" y="3543300"/>
          <p14:tracePt t="237210" x="6489700" y="3536950"/>
          <p14:tracePt t="237365" x="6489700" y="3543300"/>
          <p14:tracePt t="237374" x="6489700" y="3575050"/>
          <p14:tracePt t="237381" x="6489700" y="3613150"/>
          <p14:tracePt t="237394" x="6489700" y="3663950"/>
          <p14:tracePt t="237411" x="6483350" y="3765550"/>
          <p14:tracePt t="237427" x="6477000" y="3898900"/>
          <p14:tracePt t="237444" x="6470650" y="4044950"/>
          <p14:tracePt t="237450" x="6464300" y="4102100"/>
          <p14:tracePt t="237461" x="6438900" y="4184650"/>
          <p14:tracePt t="237477" x="6426200" y="4222750"/>
          <p14:tracePt t="237494" x="6419850" y="4229100"/>
          <p14:tracePt t="237513" x="6413500" y="4229100"/>
          <p14:tracePt t="237527" x="6407150" y="4229100"/>
          <p14:tracePt t="237544" x="6400800" y="4229100"/>
          <p14:tracePt t="237561" x="6394450" y="4229100"/>
          <p14:tracePt t="237686" x="6388100" y="4222750"/>
          <p14:tracePt t="237805" x="6388100" y="4235450"/>
          <p14:tracePt t="237813" x="6388100" y="4273550"/>
          <p14:tracePt t="237830" x="6388100" y="4311650"/>
          <p14:tracePt t="237844" x="6381750" y="4425950"/>
          <p14:tracePt t="237861" x="6305550" y="4673600"/>
          <p14:tracePt t="237877" x="6248400" y="4889500"/>
          <p14:tracePt t="237895" x="6178550" y="5067300"/>
          <p14:tracePt t="237911" x="6115050" y="5200650"/>
          <p14:tracePt t="237927" x="6064250" y="5289550"/>
          <p14:tracePt t="237944" x="6032500" y="5340350"/>
          <p14:tracePt t="237961" x="6019800" y="5372100"/>
          <p14:tracePt t="237981" x="6013450" y="5372100"/>
          <p14:tracePt t="238010" x="6007100" y="5372100"/>
          <p14:tracePt t="238044" x="5994400" y="5372100"/>
          <p14:tracePt t="238060" x="5994400" y="5378450"/>
          <p14:tracePt t="238189" x="5988050" y="5378450"/>
          <p14:tracePt t="238967" x="5988050" y="5372100"/>
          <p14:tracePt t="238974" x="5988050" y="5359400"/>
          <p14:tracePt t="238981" x="5988050" y="5353050"/>
          <p14:tracePt t="238994" x="5988050" y="5340350"/>
          <p14:tracePt t="239013" x="5988050" y="5327650"/>
          <p14:tracePt t="239027" x="5981700" y="5321300"/>
          <p14:tracePt t="239133" x="5981700" y="5295900"/>
          <p14:tracePt t="239152" x="5956300" y="5245100"/>
          <p14:tracePt t="239161" x="5949950" y="5232400"/>
          <p14:tracePt t="239177" x="5930900" y="5219700"/>
          <p14:tracePt t="239194" x="5911850" y="5194300"/>
          <p14:tracePt t="239211" x="5911850" y="5143500"/>
          <p14:tracePt t="239227" x="5911850" y="5080000"/>
          <p14:tracePt t="239247" x="5861050" y="4908550"/>
          <p14:tracePt t="239265" x="5759450" y="4756150"/>
          <p14:tracePt t="239277" x="5645150" y="4584700"/>
          <p14:tracePt t="239294" x="5549900" y="4425950"/>
          <p14:tracePt t="239311" x="5461000" y="4279900"/>
          <p14:tracePt t="239330" x="5422900" y="4178300"/>
          <p14:tracePt t="239344" x="5391150" y="4089400"/>
          <p14:tracePt t="239361" x="5372100" y="4032250"/>
          <p14:tracePt t="239378" x="5346700" y="4000500"/>
          <p14:tracePt t="239397" x="5321300" y="3975100"/>
          <p14:tracePt t="239411" x="5308600" y="3962400"/>
          <p14:tracePt t="239427" x="5295900" y="3943350"/>
          <p14:tracePt t="239444" x="5264150" y="3898900"/>
          <p14:tracePt t="239446" x="5257800" y="3892550"/>
          <p14:tracePt t="239461" x="5232400" y="3879850"/>
          <p14:tracePt t="239477" x="5137150" y="3848100"/>
          <p14:tracePt t="239494" x="5099050" y="3854450"/>
          <p14:tracePt t="239513" x="5092700" y="3854450"/>
          <p14:tracePt t="239581" x="5086350" y="3854450"/>
          <p14:tracePt t="239597" x="5086350" y="3848100"/>
          <p14:tracePt t="239678" x="5086350" y="3841750"/>
          <p14:tracePt t="239805" x="5073650" y="3841750"/>
          <p14:tracePt t="239815" x="5048250" y="3841750"/>
          <p14:tracePt t="239831" x="5041900" y="3841750"/>
          <p14:tracePt t="239861" x="5029200" y="3835400"/>
          <p14:tracePt t="239877" x="5022850" y="3816350"/>
          <p14:tracePt t="239894" x="4972050" y="3797300"/>
          <p14:tracePt t="239911" x="4914900" y="3784600"/>
          <p14:tracePt t="239927" x="4883150" y="3784600"/>
          <p14:tracePt t="239944" x="4851400" y="3784600"/>
          <p14:tracePt t="239961" x="4813300" y="3784600"/>
          <p14:tracePt t="239977" x="4756150" y="3784600"/>
          <p14:tracePt t="239995" x="4699000" y="3784600"/>
          <p14:tracePt t="240011" x="4654550" y="3784600"/>
          <p14:tracePt t="240019" x="4616450" y="3784600"/>
          <p14:tracePt t="240028" x="4591050" y="3784600"/>
          <p14:tracePt t="240045" x="4527550" y="3784600"/>
          <p14:tracePt t="240062" x="4483100" y="3765550"/>
          <p14:tracePt t="240080" x="4419600" y="3740150"/>
          <p14:tracePt t="240094" x="4343400" y="3714750"/>
          <p14:tracePt t="240111" x="4254500" y="3708400"/>
          <p14:tracePt t="240127" x="4178300" y="3708400"/>
          <p14:tracePt t="240149" x="4121150" y="3708400"/>
          <p14:tracePt t="240161" x="4102100" y="3708400"/>
          <p14:tracePt t="240293" x="4102100" y="3702050"/>
          <p14:tracePt t="240301" x="4102100" y="3695700"/>
          <p14:tracePt t="240311" x="4114800" y="3689350"/>
          <p14:tracePt t="240330" x="4140200" y="3663950"/>
          <p14:tracePt t="240344" x="4216400" y="3644900"/>
          <p14:tracePt t="240361" x="4324350" y="3619500"/>
          <p14:tracePt t="240377" x="4476750" y="3606800"/>
          <p14:tracePt t="240395" x="4660900" y="3587750"/>
          <p14:tracePt t="240411" x="4914900" y="3600450"/>
          <p14:tracePt t="240427" x="5168900" y="3600450"/>
          <p14:tracePt t="240429" x="5283200" y="3600450"/>
          <p14:tracePt t="240444" x="5391150" y="3606800"/>
          <p14:tracePt t="240461" x="5613400" y="3657600"/>
          <p14:tracePt t="240477" x="5721350" y="3695700"/>
          <p14:tracePt t="240494" x="5816600" y="3727450"/>
          <p14:tracePt t="240513" x="5930900" y="3759200"/>
          <p14:tracePt t="240527" x="6019800" y="3778250"/>
          <p14:tracePt t="240544" x="6102350" y="3778250"/>
          <p14:tracePt t="240561" x="6153150" y="3778250"/>
          <p14:tracePt t="240581" x="6203950" y="3778250"/>
          <p14:tracePt t="240594" x="6223000" y="3778250"/>
          <p14:tracePt t="240611" x="6261100" y="3778250"/>
          <p14:tracePt t="240628" x="6330950" y="3778250"/>
          <p14:tracePt t="240644" x="6432550" y="3778250"/>
          <p14:tracePt t="240646" x="6483350" y="3778250"/>
          <p14:tracePt t="240661" x="6565900" y="3778250"/>
          <p14:tracePt t="240678" x="6616700" y="3778250"/>
          <p14:tracePt t="240694" x="6623050" y="3778250"/>
          <p14:tracePt t="240711" x="6629400" y="3778250"/>
          <p14:tracePt t="240727" x="6635750" y="3778250"/>
          <p14:tracePt t="240773" x="6629400" y="3771900"/>
          <p14:tracePt t="240797" x="6623050" y="3765550"/>
          <p14:tracePt t="240858" x="6616700" y="3759200"/>
          <p14:tracePt t="240862" x="6610350" y="3752850"/>
          <p14:tracePt t="240877" x="6572250" y="3740150"/>
          <p14:tracePt t="240894" x="6515100" y="3733800"/>
          <p14:tracePt t="240911" x="6470650" y="3733800"/>
          <p14:tracePt t="240927" x="6445250" y="3733800"/>
          <p14:tracePt t="240944" x="6438900" y="3733800"/>
          <p14:tracePt t="240981" x="6432550" y="3733800"/>
          <p14:tracePt t="240994" x="6426200" y="3733800"/>
          <p14:tracePt t="241013" x="6407150" y="3733800"/>
          <p14:tracePt t="241027" x="6388100" y="3746500"/>
          <p14:tracePt t="241044" x="6381750" y="3752850"/>
          <p14:tracePt t="241117" x="6369050" y="3752850"/>
          <p14:tracePt t="241125" x="6362700" y="3752850"/>
          <p14:tracePt t="241147" x="6343650" y="3771900"/>
          <p14:tracePt t="241161" x="6330950" y="3771900"/>
          <p14:tracePt t="241177" x="6299200" y="3771900"/>
          <p14:tracePt t="241194" x="6254750" y="3771900"/>
          <p14:tracePt t="241214" x="6203950" y="3771900"/>
          <p14:tracePt t="241227" x="6165850" y="3771900"/>
          <p14:tracePt t="241244" x="6159500" y="3759200"/>
          <p14:tracePt t="241262" x="6159500" y="3727450"/>
          <p14:tracePt t="241277" x="6153150" y="3695700"/>
          <p14:tracePt t="241294" x="6140450" y="3670300"/>
          <p14:tracePt t="241312" x="6140450" y="3657600"/>
          <p14:tracePt t="241328" x="6146800" y="3657600"/>
          <p14:tracePt t="241344" x="6172200" y="3632200"/>
          <p14:tracePt t="241361" x="6203950" y="3613150"/>
          <p14:tracePt t="241377" x="6235700" y="3594100"/>
          <p14:tracePt t="241394" x="6261100" y="3575050"/>
          <p14:tracePt t="241411" x="6286500" y="3568700"/>
          <p14:tracePt t="241427" x="6311900" y="3568700"/>
          <p14:tracePt t="241444" x="6350000" y="3575050"/>
          <p14:tracePt t="241447" x="6375400" y="3581400"/>
          <p14:tracePt t="241461" x="6419850" y="3606800"/>
          <p14:tracePt t="241477" x="6445250" y="3632200"/>
          <p14:tracePt t="241498" x="6451600" y="3651250"/>
          <p14:tracePt t="241511" x="6451600" y="3683000"/>
          <p14:tracePt t="241527" x="6451600" y="3721100"/>
          <p14:tracePt t="241544" x="6438900" y="3765550"/>
          <p14:tracePt t="241561" x="6426200" y="3797300"/>
          <p14:tracePt t="241580" x="6394450" y="3810000"/>
          <p14:tracePt t="241594" x="6343650" y="3829050"/>
          <p14:tracePt t="241611" x="6299200" y="3829050"/>
          <p14:tracePt t="241628" x="6248400" y="3829050"/>
          <p14:tracePt t="241644" x="6216650" y="3829050"/>
          <p14:tracePt t="241646" x="6197600" y="3829050"/>
          <p14:tracePt t="241660" x="6191250" y="3829050"/>
          <p14:tracePt t="241694" x="6184900" y="3816350"/>
          <p14:tracePt t="241711" x="6178550" y="3790950"/>
          <p14:tracePt t="241730" x="6178550" y="3771900"/>
          <p14:tracePt t="241744" x="6178550" y="3759200"/>
          <p14:tracePt t="241763" x="6178550" y="3752850"/>
          <p14:tracePt t="241779" x="6203950" y="3746500"/>
          <p14:tracePt t="241780" x="6210300" y="3740150"/>
          <p14:tracePt t="241794" x="6216650" y="3733800"/>
          <p14:tracePt t="241811" x="6229350" y="3727450"/>
          <p14:tracePt t="242005" x="6235700" y="3727450"/>
          <p14:tracePt t="242020" x="6242050" y="3727450"/>
          <p14:tracePt t="242023" x="6242050" y="3721100"/>
          <p14:tracePt t="242030" x="6254750" y="3721100"/>
          <p14:tracePt t="242044" x="6261100" y="3721100"/>
          <p14:tracePt t="242061" x="6280150" y="3708400"/>
          <p14:tracePt t="242080" x="6292850" y="3708400"/>
          <p14:tracePt t="242094" x="6324600" y="3708400"/>
          <p14:tracePt t="242111" x="6350000" y="3702050"/>
          <p14:tracePt t="242127" x="6388100" y="3702050"/>
          <p14:tracePt t="242147" x="6413500" y="3702050"/>
          <p14:tracePt t="242161" x="6432550" y="3702050"/>
          <p14:tracePt t="242178" x="6445250" y="3702050"/>
          <p14:tracePt t="242211" x="6464300" y="3702050"/>
          <p14:tracePt t="242214" x="6470650" y="3714750"/>
          <p14:tracePt t="242227" x="6477000" y="3721100"/>
          <p14:tracePt t="242247" x="6489700" y="3746500"/>
          <p14:tracePt t="242265" x="6489700" y="3765550"/>
          <p14:tracePt t="242277" x="6483350" y="3790950"/>
          <p14:tracePt t="242295" x="6470650" y="3810000"/>
          <p14:tracePt t="242311" x="6464300" y="3816350"/>
          <p14:tracePt t="242330" x="6451600" y="3822700"/>
          <p14:tracePt t="242344" x="6426200" y="3835400"/>
          <p14:tracePt t="242361" x="6394450" y="3841750"/>
          <p14:tracePt t="242378" x="6356350" y="3854450"/>
          <p14:tracePt t="242394" x="6318250" y="3867150"/>
          <p14:tracePt t="242411" x="6305550" y="3867150"/>
          <p14:tracePt t="242461" x="6299200" y="3860800"/>
          <p14:tracePt t="242477" x="6292850" y="3848100"/>
          <p14:tracePt t="242494" x="6273800" y="3829050"/>
          <p14:tracePt t="242514" x="6261100" y="3803650"/>
          <p14:tracePt t="242528" x="6235700" y="3765550"/>
          <p14:tracePt t="242544" x="6223000" y="3721100"/>
          <p14:tracePt t="242561" x="6210300" y="3683000"/>
          <p14:tracePt t="242579" x="6210300" y="3651250"/>
          <p14:tracePt t="242594" x="6210300" y="3625850"/>
          <p14:tracePt t="242611" x="6229350" y="3613150"/>
          <p14:tracePt t="242628" x="6254750" y="3594100"/>
          <p14:tracePt t="242630" x="6280150" y="3594100"/>
          <p14:tracePt t="242648" x="6324600" y="3575050"/>
          <p14:tracePt t="242661" x="6388100" y="3575050"/>
          <p14:tracePt t="242677" x="6419850" y="3562350"/>
          <p14:tracePt t="242694" x="6464300" y="3562350"/>
          <p14:tracePt t="242711" x="6483350" y="3562350"/>
          <p14:tracePt t="242727" x="6502400" y="3562350"/>
          <p14:tracePt t="242744" x="6521450" y="3575050"/>
          <p14:tracePt t="242763" x="6534150" y="3594100"/>
          <p14:tracePt t="242777" x="6534150" y="3619500"/>
          <p14:tracePt t="242794" x="6534150" y="3651250"/>
          <p14:tracePt t="242811" x="6521450" y="3676650"/>
          <p14:tracePt t="242830" x="6502400" y="3695700"/>
          <p14:tracePt t="242845" x="6483350" y="3708400"/>
          <p14:tracePt t="242861" x="6464300" y="3714750"/>
          <p14:tracePt t="242877" x="6451600" y="3721100"/>
          <p14:tracePt t="242896" x="6426200" y="3727450"/>
          <p14:tracePt t="242911" x="6394450" y="3733800"/>
          <p14:tracePt t="242927" x="6375400" y="3733800"/>
          <p14:tracePt t="242944" x="6362700" y="3746500"/>
          <p14:tracePt t="242961" x="6350000" y="3746500"/>
          <p14:tracePt t="242977" x="6343650" y="3746500"/>
          <p14:tracePt t="243015" x="6330950" y="3752850"/>
          <p14:tracePt t="243028" x="6318250" y="3752850"/>
          <p14:tracePt t="243044" x="6292850" y="3759200"/>
          <p14:tracePt t="243061" x="6254750" y="3765550"/>
          <p14:tracePt t="243080" x="6229350" y="3765550"/>
          <p14:tracePt t="243094" x="6203950" y="3765550"/>
          <p14:tracePt t="243111" x="6178550" y="3765550"/>
          <p14:tracePt t="243127" x="6159500" y="3765550"/>
          <p14:tracePt t="243189" x="6159500" y="3759200"/>
          <p14:tracePt t="243206" x="6159500" y="3740150"/>
          <p14:tracePt t="243213" x="6159500" y="3721100"/>
          <p14:tracePt t="243231" x="6159500" y="3714750"/>
          <p14:tracePt t="243264" x="6159500" y="3708400"/>
          <p14:tracePt t="243413" x="6165850" y="3702050"/>
          <p14:tracePt t="243429" x="6172200" y="3702050"/>
          <p14:tracePt t="243438" x="6172200" y="3695700"/>
          <p14:tracePt t="243449" x="6178550" y="3695700"/>
          <p14:tracePt t="243461" x="6184900" y="3689350"/>
          <p14:tracePt t="243477" x="6203950" y="3689350"/>
          <p14:tracePt t="243494" x="6216650" y="3676650"/>
          <p14:tracePt t="243515" x="6229350" y="3676650"/>
          <p14:tracePt t="243527" x="6254750" y="3676650"/>
          <p14:tracePt t="243544" x="6280150" y="3676650"/>
          <p14:tracePt t="243561" x="6305550" y="3676650"/>
          <p14:tracePt t="243580" x="6330950" y="3676650"/>
          <p14:tracePt t="243594" x="6343650" y="3676650"/>
          <p14:tracePt t="243627" x="6343650" y="3670300"/>
          <p14:tracePt t="243661" x="6343650" y="3683000"/>
          <p14:tracePt t="243678" x="6343650" y="3708400"/>
          <p14:tracePt t="243694" x="6343650" y="3733800"/>
          <p14:tracePt t="243711" x="6343650" y="3752850"/>
          <p14:tracePt t="243727" x="6337300" y="3759200"/>
          <p14:tracePt t="243746" x="6330950" y="3759200"/>
          <p14:tracePt t="243778" x="6318250" y="3759200"/>
          <p14:tracePt t="243814" x="6311900" y="3759200"/>
          <p14:tracePt t="244125" x="6318250" y="3765550"/>
          <p14:tracePt t="244146" x="6318250" y="3784600"/>
          <p14:tracePt t="244161" x="6318250" y="3816350"/>
          <p14:tracePt t="244177" x="6318250" y="3879850"/>
          <p14:tracePt t="244194" x="6318250" y="3981450"/>
          <p14:tracePt t="244211" x="6330950" y="4102100"/>
          <p14:tracePt t="244227" x="6343650" y="4216400"/>
          <p14:tracePt t="244230" x="6343650" y="4279900"/>
          <p14:tracePt t="244244" x="6337300" y="4318000"/>
          <p14:tracePt t="244263" x="6337300" y="4381500"/>
          <p14:tracePt t="244277" x="6337300" y="4387850"/>
          <p14:tracePt t="244294" x="6337300" y="4400550"/>
          <p14:tracePt t="244311" x="6337300" y="4413250"/>
          <p14:tracePt t="244330" x="6330950" y="4419600"/>
          <p14:tracePt t="244405" x="6324600" y="4419600"/>
          <p14:tracePt t="244421" x="6318250" y="4419600"/>
          <p14:tracePt t="244429" x="6318250" y="4432300"/>
          <p14:tracePt t="244445" x="6318250" y="4438650"/>
          <p14:tracePt t="244458" x="6318250" y="4445000"/>
          <p14:tracePt t="244501" x="6318250" y="4451350"/>
          <p14:tracePt t="244520" x="6318250" y="4457700"/>
          <p14:tracePt t="244530" x="6318250" y="4464050"/>
          <p14:tracePt t="244544" x="6318250" y="4483100"/>
          <p14:tracePt t="244561" x="6318250" y="4489450"/>
          <p14:tracePt t="244580" x="6318250" y="4495800"/>
          <p14:tracePt t="244669" x="6318250" y="4508500"/>
          <p14:tracePt t="244677" x="6318250" y="4514850"/>
          <p14:tracePt t="244694" x="6318250" y="4521200"/>
          <p14:tracePt t="244711" x="6305550" y="4533900"/>
          <p14:tracePt t="244727" x="6286500" y="4546600"/>
          <p14:tracePt t="244744" x="6235700" y="4552950"/>
          <p14:tracePt t="244764" x="6191250" y="4559300"/>
          <p14:tracePt t="244778" x="6153150" y="4559300"/>
          <p14:tracePt t="244794" x="6127750" y="4559300"/>
          <p14:tracePt t="244811" x="6127750" y="4565650"/>
          <p14:tracePt t="244830" x="6102350" y="4540250"/>
          <p14:tracePt t="244844" x="6089650" y="4495800"/>
          <p14:tracePt t="244861" x="6070600" y="4425950"/>
          <p14:tracePt t="244877" x="6070600" y="4381500"/>
          <p14:tracePt t="244894" x="6070600" y="4330700"/>
          <p14:tracePt t="244911" x="6089650" y="4279900"/>
          <p14:tracePt t="244927" x="6115050" y="4241800"/>
          <p14:tracePt t="244944" x="6153150" y="4222750"/>
          <p14:tracePt t="244961" x="6191250" y="4216400"/>
          <p14:tracePt t="244977" x="6242050" y="4216400"/>
          <p14:tracePt t="244994" x="6305550" y="4210050"/>
          <p14:tracePt t="245013" x="6375400" y="4210050"/>
          <p14:tracePt t="245027" x="6445250" y="4248150"/>
          <p14:tracePt t="245044" x="6496050" y="4286250"/>
          <p14:tracePt t="245061" x="6546850" y="4356100"/>
          <p14:tracePt t="245079" x="6565900" y="4413250"/>
          <p14:tracePt t="245095" x="6565900" y="4483100"/>
          <p14:tracePt t="245111" x="6534150" y="4552950"/>
          <p14:tracePt t="245127" x="6502400" y="4610100"/>
          <p14:tracePt t="245146" x="6464300" y="4648200"/>
          <p14:tracePt t="245161" x="6432550" y="4667250"/>
          <p14:tracePt t="245178" x="6375400" y="4673600"/>
          <p14:tracePt t="245195" x="6299200" y="4679950"/>
          <p14:tracePt t="245211" x="6223000" y="4667250"/>
          <p14:tracePt t="245213" x="6184900" y="4654550"/>
          <p14:tracePt t="245227" x="6165850" y="4641850"/>
          <p14:tracePt t="245247" x="6146800" y="4622800"/>
          <p14:tracePt t="245263" x="6134100" y="4597400"/>
          <p14:tracePt t="245278" x="6127750" y="4565650"/>
          <p14:tracePt t="245294" x="6127750" y="4502150"/>
          <p14:tracePt t="245311" x="6140450" y="4457700"/>
          <p14:tracePt t="245330" x="6165850" y="4413250"/>
          <p14:tracePt t="245344" x="6191250" y="4375150"/>
          <p14:tracePt t="245361" x="6235700" y="4349750"/>
          <p14:tracePt t="245377" x="6292850" y="4349750"/>
          <p14:tracePt t="245394" x="6362700" y="4343400"/>
          <p14:tracePt t="245411" x="6419850" y="4343400"/>
          <p14:tracePt t="245427" x="6457950" y="4356100"/>
          <p14:tracePt t="245444" x="6470650" y="4368800"/>
          <p14:tracePt t="245447" x="6470650" y="4387850"/>
          <p14:tracePt t="245461" x="6477000" y="4425950"/>
          <p14:tracePt t="245481" x="6477000" y="4470400"/>
          <p14:tracePt t="245494" x="6477000" y="4514850"/>
          <p14:tracePt t="245513" x="6464300" y="4565650"/>
          <p14:tracePt t="245529" x="6445250" y="4610100"/>
          <p14:tracePt t="245544" x="6432550" y="4641850"/>
          <p14:tracePt t="245561" x="6419850" y="4660900"/>
          <p14:tracePt t="245580" x="6407150" y="4667250"/>
          <p14:tracePt t="245594" x="6394450" y="4667250"/>
          <p14:tracePt t="245611" x="6362700" y="4673600"/>
          <p14:tracePt t="245628" x="6337300" y="4673600"/>
          <p14:tracePt t="245629" x="6318250" y="4673600"/>
          <p14:tracePt t="245644" x="6311900" y="4673600"/>
          <p14:tracePt t="245661" x="6299200" y="4654550"/>
          <p14:tracePt t="245677" x="6280150" y="4641850"/>
          <p14:tracePt t="245694" x="6280150" y="4635500"/>
          <p14:tracePt t="245710" x="6280150" y="4629150"/>
          <p14:tracePt t="245837" x="6280150" y="4622800"/>
          <p14:tracePt t="245846" x="6280150" y="4610100"/>
          <p14:tracePt t="245857" x="6280150" y="4603750"/>
          <p14:tracePt t="245862" x="6280150" y="4597400"/>
          <p14:tracePt t="245910" x="6286500" y="4597400"/>
          <p14:tracePt t="245927" x="6292850" y="4597400"/>
          <p14:tracePt t="245944" x="6292850" y="4610100"/>
          <p14:tracePt t="245961" x="6299200" y="4705350"/>
          <p14:tracePt t="245977" x="6299200" y="4826000"/>
          <p14:tracePt t="245997" x="6286500" y="4946650"/>
          <p14:tracePt t="246013" x="6280150" y="5080000"/>
          <p14:tracePt t="246028" x="6267450" y="5175250"/>
          <p14:tracePt t="246044" x="6248400" y="5232400"/>
          <p14:tracePt t="246045" x="6242050" y="5245100"/>
          <p14:tracePt t="246061" x="6229350" y="5270500"/>
          <p14:tracePt t="246080" x="6216650" y="5295900"/>
          <p14:tracePt t="246094" x="6216650" y="5314950"/>
          <p14:tracePt t="246111" x="6210300" y="5314950"/>
          <p14:tracePt t="246145" x="6197600" y="5327650"/>
          <p14:tracePt t="246161" x="6197600" y="5340350"/>
          <p14:tracePt t="246177" x="6197600" y="5353050"/>
          <p14:tracePt t="246194" x="6197600" y="5365750"/>
          <p14:tracePt t="246211" x="6197600" y="5378450"/>
          <p14:tracePt t="246227" x="6197600" y="5397500"/>
          <p14:tracePt t="246235" x="6197600" y="5403850"/>
          <p14:tracePt t="246245" x="6197600" y="5422900"/>
          <p14:tracePt t="246263" x="6197600" y="5441950"/>
          <p14:tracePt t="246279" x="6210300" y="5448300"/>
          <p14:tracePt t="246294" x="6210300" y="5454650"/>
          <p14:tracePt t="246414" x="6203950" y="5454650"/>
          <p14:tracePt t="246421" x="6197600" y="5454650"/>
          <p14:tracePt t="246429" x="6191250" y="5454650"/>
          <p14:tracePt t="246450" x="6184900" y="5454650"/>
          <p14:tracePt t="246461" x="6172200" y="5429250"/>
          <p14:tracePt t="246478" x="6159500" y="5403850"/>
          <p14:tracePt t="246494" x="6159500" y="5378450"/>
          <p14:tracePt t="246514" x="6165850" y="5353050"/>
          <p14:tracePt t="246527" x="6172200" y="5321300"/>
          <p14:tracePt t="246544" x="6184900" y="5289550"/>
          <p14:tracePt t="246561" x="6210300" y="5264150"/>
          <p14:tracePt t="246580" x="6254750" y="5232400"/>
          <p14:tracePt t="246594" x="6311900" y="5226050"/>
          <p14:tracePt t="246611" x="6369050" y="5226050"/>
          <p14:tracePt t="246627" x="6413500" y="5226050"/>
          <p14:tracePt t="246646" x="6445250" y="5232400"/>
          <p14:tracePt t="246661" x="6470650" y="5251450"/>
          <p14:tracePt t="246678" x="6496050" y="5283200"/>
          <p14:tracePt t="246694" x="6502400" y="5308600"/>
          <p14:tracePt t="246711" x="6502400" y="5334000"/>
          <p14:tracePt t="246727" x="6502400" y="5365750"/>
          <p14:tracePt t="246748" x="6502400" y="5397500"/>
          <p14:tracePt t="246761" x="6489700" y="5422900"/>
          <p14:tracePt t="246777" x="6470650" y="5454650"/>
          <p14:tracePt t="246795" x="6445250" y="5467350"/>
          <p14:tracePt t="246811" x="6407150" y="5480050"/>
          <p14:tracePt t="246830" x="6369050" y="5492750"/>
          <p14:tracePt t="246837" x="6350000" y="5499100"/>
          <p14:tracePt t="246844" x="6324600" y="5499100"/>
          <p14:tracePt t="246861" x="6280150" y="5499100"/>
          <p14:tracePt t="246877" x="6254750" y="5473700"/>
          <p14:tracePt t="246894" x="6242050" y="5448300"/>
          <p14:tracePt t="246911" x="6242050" y="5410200"/>
          <p14:tracePt t="246928" x="6242050" y="5372100"/>
          <p14:tracePt t="246944" x="6242050" y="5334000"/>
          <p14:tracePt t="246961" x="6261100" y="5302250"/>
          <p14:tracePt t="246981" x="6299200" y="5270500"/>
          <p14:tracePt t="246994" x="6324600" y="5245100"/>
          <p14:tracePt t="247014" x="6362700" y="5219700"/>
          <p14:tracePt t="247028" x="6419850" y="5207000"/>
          <p14:tracePt t="247044" x="6464300" y="5207000"/>
          <p14:tracePt t="247047" x="6489700" y="5207000"/>
          <p14:tracePt t="247061" x="6521450" y="5207000"/>
          <p14:tracePt t="247080" x="6540500" y="5232400"/>
          <p14:tracePt t="247094" x="6553200" y="5257800"/>
          <p14:tracePt t="247111" x="6553200" y="5289550"/>
          <p14:tracePt t="247127" x="6553200" y="5314950"/>
          <p14:tracePt t="247148" x="6553200" y="5340350"/>
          <p14:tracePt t="247161" x="6540500" y="5359400"/>
          <p14:tracePt t="247178" x="6521450" y="5372100"/>
          <p14:tracePt t="247194" x="6496050" y="5384800"/>
          <p14:tracePt t="247211" x="6464300" y="5397500"/>
          <p14:tracePt t="247227" x="6438900" y="5410200"/>
          <p14:tracePt t="247229" x="6419850" y="5410200"/>
          <p14:tracePt t="247245" x="6369050" y="5410200"/>
          <p14:tracePt t="247263" x="6311900" y="5410200"/>
          <p14:tracePt t="247277" x="6280150" y="5410200"/>
          <p14:tracePt t="247294" x="6248400" y="5410200"/>
          <p14:tracePt t="247311" x="6242050" y="5410200"/>
          <p14:tracePt t="247327" x="6248400" y="5416550"/>
          <p14:tracePt t="247344" x="6248400" y="5403850"/>
          <p14:tracePt t="247361" x="6248400" y="5372100"/>
          <p14:tracePt t="247378" x="6248400" y="5334000"/>
          <p14:tracePt t="247397" x="6248400" y="5295900"/>
          <p14:tracePt t="247411" x="6248400" y="5264150"/>
          <p14:tracePt t="247428" x="6248400" y="5251450"/>
          <p14:tracePt t="247444" x="6254750" y="5238750"/>
          <p14:tracePt t="247449" x="6254750" y="5232400"/>
          <p14:tracePt t="247461" x="6261100" y="5232400"/>
          <p14:tracePt t="247514" x="6267450" y="5232400"/>
          <p14:tracePt t="247523" x="6273800" y="5232400"/>
          <p14:tracePt t="247533" x="6280150" y="5232400"/>
          <p14:tracePt t="247686" x="6292850" y="5232400"/>
          <p14:tracePt t="247694" x="6305550" y="5232400"/>
          <p14:tracePt t="247704" x="6324600" y="5232400"/>
          <p14:tracePt t="247711" x="6350000" y="5232400"/>
          <p14:tracePt t="247728" x="6381750" y="5232400"/>
          <p14:tracePt t="247744" x="6407150" y="5232400"/>
          <p14:tracePt t="247760" x="6413500" y="5232400"/>
          <p14:tracePt t="247798" x="6419850" y="5232400"/>
          <p14:tracePt t="247811" x="6426200" y="5232400"/>
          <p14:tracePt t="247829" x="6432550" y="5232400"/>
          <p14:tracePt t="247844" x="6438900" y="5245100"/>
          <p14:tracePt t="247861" x="6445250" y="5270500"/>
          <p14:tracePt t="247878" x="6445250" y="5302250"/>
          <p14:tracePt t="247897" x="6445250" y="5327650"/>
          <p14:tracePt t="247911" x="6445250" y="5334000"/>
          <p14:tracePt t="247927" x="6445250" y="5340350"/>
          <p14:tracePt t="247944" x="6445250" y="5346700"/>
          <p14:tracePt t="247961" x="6426200" y="5359400"/>
          <p14:tracePt t="247977" x="6388100" y="5365750"/>
          <p14:tracePt t="247994" x="6369050" y="5372100"/>
          <p14:tracePt t="248014" x="6362700" y="5378450"/>
          <p14:tracePt t="248516" x="6362700" y="5365750"/>
          <p14:tracePt t="248522" x="6362700" y="5340350"/>
          <p14:tracePt t="248529" x="6362700" y="5302250"/>
          <p14:tracePt t="248544" x="6362700" y="5207000"/>
          <p14:tracePt t="248561" x="6369050" y="5080000"/>
          <p14:tracePt t="248579" x="6394450" y="4921250"/>
          <p14:tracePt t="248594" x="6400800" y="4724400"/>
          <p14:tracePt t="248611" x="6400800" y="4527550"/>
          <p14:tracePt t="248628" x="6394450" y="4362450"/>
          <p14:tracePt t="248629" x="6394450" y="4298950"/>
          <p14:tracePt t="248646" x="6381750" y="4191000"/>
          <p14:tracePt t="248661" x="6369050" y="4089400"/>
          <p14:tracePt t="248678" x="6343650" y="3987800"/>
          <p14:tracePt t="248694" x="6324600" y="3879850"/>
          <p14:tracePt t="248711" x="6305550" y="3752850"/>
          <p14:tracePt t="248728" x="6292850" y="3632200"/>
          <p14:tracePt t="248744" x="6292850" y="3556000"/>
          <p14:tracePt t="248765" x="6292850" y="3505200"/>
          <p14:tracePt t="248780" x="6292850" y="3454400"/>
          <p14:tracePt t="248794" x="6292850" y="3409950"/>
          <p14:tracePt t="248811" x="6292850" y="3371850"/>
          <p14:tracePt t="248830" x="6292850" y="3346450"/>
          <p14:tracePt t="248844" x="6292850" y="3333750"/>
          <p14:tracePt t="248967" x="6292850" y="3327400"/>
          <p14:tracePt t="249253" x="6292850" y="3340100"/>
          <p14:tracePt t="249267" x="6292850" y="3359150"/>
          <p14:tracePt t="249271" x="6292850" y="3371850"/>
          <p14:tracePt t="249280" x="6292850" y="3390900"/>
          <p14:tracePt t="249294" x="6292850" y="3403600"/>
          <p14:tracePt t="249311" x="6292850" y="3416300"/>
          <p14:tracePt t="249330" x="6292850" y="3429000"/>
          <p14:tracePt t="249344" x="6292850" y="3448050"/>
          <p14:tracePt t="249361" x="6292850" y="3467100"/>
          <p14:tracePt t="249378" x="6292850" y="3486150"/>
          <p14:tracePt t="249396" x="6292850" y="3505200"/>
          <p14:tracePt t="249411" x="6292850" y="3524250"/>
          <p14:tracePt t="249444" x="6292850" y="3530600"/>
          <p14:tracePt t="249463" x="6292850" y="3543300"/>
          <p14:tracePt t="249477" x="6286500" y="3575050"/>
          <p14:tracePt t="249494" x="6286500" y="3613150"/>
          <p14:tracePt t="249513" x="6286500" y="3663950"/>
          <p14:tracePt t="249528" x="6286500" y="3721100"/>
          <p14:tracePt t="249544" x="6286500" y="3771900"/>
          <p14:tracePt t="249561" x="6286500" y="3841750"/>
          <p14:tracePt t="249579" x="6286500" y="3905250"/>
          <p14:tracePt t="249597" x="6286500" y="3994150"/>
          <p14:tracePt t="249611" x="6286500" y="4019550"/>
          <p14:tracePt t="249627" x="6286500" y="4051300"/>
          <p14:tracePt t="249645" x="6280150" y="4095750"/>
          <p14:tracePt t="249661" x="6267450" y="4127500"/>
          <p14:tracePt t="249677" x="6254750" y="4165600"/>
          <p14:tracePt t="249694" x="6242050" y="4203700"/>
          <p14:tracePt t="249711" x="6229350" y="4241800"/>
          <p14:tracePt t="249728" x="6216650" y="4267200"/>
          <p14:tracePt t="249748" x="6203950" y="4286250"/>
          <p14:tracePt t="249760" x="6203950" y="4292600"/>
          <p14:tracePt t="250122" x="6203950" y="4298950"/>
          <p14:tracePt t="250126" x="6203950" y="4330700"/>
          <p14:tracePt t="250148" x="6216650" y="4413250"/>
          <p14:tracePt t="250161" x="6261100" y="4514850"/>
          <p14:tracePt t="250177" x="6280150" y="4610100"/>
          <p14:tracePt t="250194" x="6280150" y="4692650"/>
          <p14:tracePt t="250211" x="6299200" y="4794250"/>
          <p14:tracePt t="250227" x="6299200" y="4870450"/>
          <p14:tracePt t="250230" x="6286500" y="4914900"/>
          <p14:tracePt t="250244" x="6286500" y="4940300"/>
          <p14:tracePt t="250264" x="6286500" y="5016500"/>
          <p14:tracePt t="250277" x="6286500" y="5054600"/>
          <p14:tracePt t="250294" x="6286500" y="5080000"/>
          <p14:tracePt t="250311" x="6286500" y="5099050"/>
          <p14:tracePt t="250330" x="6286500" y="5118100"/>
          <p14:tracePt t="250460" x="6286500" y="5124450"/>
          <p14:tracePt t="250463" x="6286500" y="5130800"/>
          <p14:tracePt t="250478" x="6286500" y="5149850"/>
          <p14:tracePt t="250498" x="6286500" y="5162550"/>
          <p14:tracePt t="250514" x="6286500" y="5168900"/>
          <p14:tracePt t="250528" x="6286500" y="5175250"/>
          <p14:tracePt t="251790" x="6286500" y="5168900"/>
          <p14:tracePt t="251797" x="6286500" y="5162550"/>
          <p14:tracePt t="251878" x="6280150" y="5156200"/>
          <p14:tracePt t="252006" x="6280150" y="5149850"/>
          <p14:tracePt t="252053" x="6280150" y="5143500"/>
          <p14:tracePt t="252062" x="6273800" y="5143500"/>
          <p14:tracePt t="252153" x="6273800" y="5137150"/>
          <p14:tracePt t="252165" x="6273800" y="5130800"/>
          <p14:tracePt t="252301" x="6273800" y="5118100"/>
          <p14:tracePt t="252311" x="6273800" y="5105400"/>
          <p14:tracePt t="252331" x="6273800" y="5092700"/>
          <p14:tracePt t="252344" x="6273800" y="5073650"/>
          <p14:tracePt t="252361" x="6273800" y="5067300"/>
          <p14:tracePt t="252378" x="6273800" y="5054600"/>
          <p14:tracePt t="252397" x="6273800" y="5035550"/>
          <p14:tracePt t="252411" x="6273800" y="5016500"/>
          <p14:tracePt t="252428" x="6273800" y="4959350"/>
          <p14:tracePt t="252444" x="6273800" y="4914900"/>
          <p14:tracePt t="252446" x="6267450" y="4883150"/>
          <p14:tracePt t="252461" x="6261100" y="4806950"/>
          <p14:tracePt t="252478" x="6254750" y="4730750"/>
          <p14:tracePt t="252494" x="6248400" y="4673600"/>
          <p14:tracePt t="252513" x="6248400" y="4597400"/>
          <p14:tracePt t="252528" x="6254750" y="4533900"/>
          <p14:tracePt t="252544" x="6254750" y="4489450"/>
          <p14:tracePt t="252561" x="6261100" y="4470400"/>
          <p14:tracePt t="252580" x="6267450" y="4464050"/>
          <p14:tracePt t="252594" x="6267450" y="4457700"/>
          <p14:tracePt t="252611" x="6267450" y="4451350"/>
          <p14:tracePt t="252628" x="6273800" y="4425950"/>
          <p14:tracePt t="252630" x="6280150" y="4394200"/>
          <p14:tracePt t="252644" x="6292850" y="4368800"/>
          <p14:tracePt t="252661" x="6343650" y="4254500"/>
          <p14:tracePt t="252678" x="6375400" y="4159250"/>
          <p14:tracePt t="252694" x="6394450" y="4089400"/>
          <p14:tracePt t="252711" x="6413500" y="4013200"/>
          <p14:tracePt t="252727" x="6432550" y="3917950"/>
          <p14:tracePt t="252744" x="6451600" y="3829050"/>
          <p14:tracePt t="252763" x="6464300" y="3790950"/>
          <p14:tracePt t="252777" x="6483350" y="3778250"/>
          <p14:tracePt t="252794" x="6515100" y="3765550"/>
          <p14:tracePt t="252811" x="6527800" y="3740150"/>
          <p14:tracePt t="252831" x="6546850" y="3689350"/>
          <p14:tracePt t="252845" x="6553200" y="3683000"/>
          <p14:tracePt t="252861" x="6553200" y="3663950"/>
          <p14:tracePt t="252878" x="6553200" y="3651250"/>
          <p14:tracePt t="252894" x="6553200" y="3644900"/>
          <p14:tracePt t="252911" x="6553200" y="3638550"/>
          <p14:tracePt t="252928" x="6553200" y="3632200"/>
          <p14:tracePt t="253109" x="6559550" y="3625850"/>
          <p14:tracePt t="253128" x="6572250" y="3594100"/>
          <p14:tracePt t="253147" x="6578600" y="3587750"/>
          <p14:tracePt t="253161" x="6584950" y="3587750"/>
          <p14:tracePt t="253178" x="6584950" y="3568700"/>
          <p14:tracePt t="253194" x="6584950" y="3556000"/>
          <p14:tracePt t="253211" x="6597650" y="3536950"/>
          <p14:tracePt t="253228" x="6597650" y="3517900"/>
          <p14:tracePt t="253231" x="6597650" y="3511550"/>
          <p14:tracePt t="253244" x="6584950" y="3505200"/>
          <p14:tracePt t="253264" x="6553200" y="3498850"/>
          <p14:tracePt t="253278" x="6553200" y="3492500"/>
          <p14:tracePt t="253294" x="6546850" y="3492500"/>
          <p14:tracePt t="253311" x="6534150" y="3492500"/>
          <p14:tracePt t="253330" x="6515100" y="3492500"/>
          <p14:tracePt t="253344" x="6496050" y="3492500"/>
          <p14:tracePt t="253361" x="6477000" y="3492500"/>
          <p14:tracePt t="253377" x="6464300" y="3492500"/>
          <p14:tracePt t="253394" x="6451600" y="3492500"/>
          <p14:tracePt t="253411" x="6445250" y="3492500"/>
          <p14:tracePt t="253428" x="6438900" y="3486150"/>
          <p14:tracePt t="253431" x="6438900" y="3479800"/>
          <p14:tracePt t="253444" x="6432550" y="3479800"/>
          <p14:tracePt t="253461" x="6426200" y="3460750"/>
          <p14:tracePt t="253478" x="6426200" y="3454400"/>
          <p14:tracePt t="253494" x="6426200" y="3448050"/>
          <p14:tracePt t="253514" x="6426200" y="3416300"/>
          <p14:tracePt t="253528" x="6426200" y="3384550"/>
          <p14:tracePt t="253544" x="6426200" y="3340100"/>
          <p14:tracePt t="253561" x="6419850" y="3308350"/>
          <p14:tracePt t="253580" x="6419850" y="3276600"/>
          <p14:tracePt t="253594" x="6413500" y="3244850"/>
          <p14:tracePt t="253611" x="6413500" y="3187700"/>
          <p14:tracePt t="253628" x="6413500" y="3105150"/>
          <p14:tracePt t="253648" x="6419850" y="2952750"/>
          <p14:tracePt t="253661" x="6432550" y="2876550"/>
          <p14:tracePt t="253678" x="6432550" y="2838450"/>
          <p14:tracePt t="253694" x="6438900" y="2800350"/>
          <p14:tracePt t="253711" x="6451600" y="2743200"/>
          <p14:tracePt t="253728" x="6477000" y="2679700"/>
          <p14:tracePt t="253744" x="6521450" y="2590800"/>
          <p14:tracePt t="253763" x="6546850" y="2501900"/>
          <p14:tracePt t="253777" x="6559550" y="2451100"/>
          <p14:tracePt t="253794" x="6559550" y="2425700"/>
          <p14:tracePt t="253811" x="6565900" y="2400300"/>
          <p14:tracePt t="253830" x="6578600" y="2381250"/>
          <p14:tracePt t="253836" x="6578600" y="2368550"/>
          <p14:tracePt t="253844" x="6584950" y="2355850"/>
          <p14:tracePt t="253862" x="6610350" y="2311400"/>
          <p14:tracePt t="253878" x="6610350" y="2305050"/>
          <p14:tracePt t="253911" x="6610350" y="2292350"/>
          <p14:tracePt t="253927" x="6610350" y="2286000"/>
          <p14:tracePt t="253944" x="6610350" y="2273300"/>
          <p14:tracePt t="253961" x="6604000" y="2266950"/>
          <p14:tracePt t="253981" x="6597650" y="2266950"/>
          <p14:tracePt t="254054" x="6597650" y="2260600"/>
          <p14:tracePt t="254063" x="6591300" y="2260600"/>
          <p14:tracePt t="254080" x="6553200" y="2260600"/>
          <p14:tracePt t="254096" x="6508750" y="2260600"/>
          <p14:tracePt t="254111" x="6457950" y="2273300"/>
          <p14:tracePt t="254128" x="6388100" y="2298700"/>
          <p14:tracePt t="254146" x="6286500" y="2355850"/>
          <p14:tracePt t="254161" x="6178550" y="2438400"/>
          <p14:tracePt t="254177" x="6076950" y="2590800"/>
          <p14:tracePt t="254194" x="5924550" y="2825750"/>
          <p14:tracePt t="254211" x="5708650" y="3181350"/>
          <p14:tracePt t="254228" x="5486400" y="3543300"/>
          <p14:tracePt t="254246" x="5422900" y="3676650"/>
          <p14:tracePt t="254266" x="5308600" y="3803650"/>
          <p14:tracePt t="254277" x="5048250" y="3994150"/>
          <p14:tracePt t="254295" x="4775200" y="4171950"/>
          <p14:tracePt t="254311" x="4476750" y="4292600"/>
          <p14:tracePt t="254330" x="4171950" y="4356100"/>
          <p14:tracePt t="254344" x="3886200" y="4419600"/>
          <p14:tracePt t="254361" x="3632200" y="4451350"/>
          <p14:tracePt t="254378" x="3416300" y="4464050"/>
          <p14:tracePt t="254394" x="3213100" y="4470400"/>
          <p14:tracePt t="254411" x="3022600" y="4489450"/>
          <p14:tracePt t="254428" x="2876550" y="4552950"/>
          <p14:tracePt t="254444" x="2743200" y="4610100"/>
          <p14:tracePt t="254452" x="2686050" y="4641850"/>
          <p14:tracePt t="254461" x="2603500" y="4705350"/>
          <p14:tracePt t="254481" x="2590800" y="4718050"/>
          <p14:tracePt t="254514" x="2590800" y="4724400"/>
          <p14:tracePt t="254528" x="2597150" y="4737100"/>
          <p14:tracePt t="254544" x="2597150" y="4756150"/>
          <p14:tracePt t="254561" x="2571750" y="4781550"/>
          <p14:tracePt t="254579" x="2559050" y="4806950"/>
          <p14:tracePt t="254594" x="2533650" y="4826000"/>
          <p14:tracePt t="254597" x="2514600" y="4838700"/>
          <p14:tracePt t="254611" x="2495550" y="4845050"/>
          <p14:tracePt t="254628" x="2463800" y="4902200"/>
          <p14:tracePt t="254629" x="2451100" y="4921250"/>
          <p14:tracePt t="254645" x="2438400" y="4984750"/>
          <p14:tracePt t="254661" x="2438400" y="5041900"/>
          <p14:tracePt t="254678" x="2438400" y="5099050"/>
          <p14:tracePt t="254694" x="2438400" y="5181600"/>
          <p14:tracePt t="254711" x="2432050" y="5257800"/>
          <p14:tracePt t="254728" x="2432050" y="5321300"/>
          <p14:tracePt t="254744" x="2432050" y="5378450"/>
          <p14:tracePt t="254763" x="2432050" y="5422900"/>
          <p14:tracePt t="254778" x="2432050" y="5435600"/>
          <p14:tracePt t="254794" x="2438400" y="5435600"/>
          <p14:tracePt t="254810" x="2438400" y="5441950"/>
          <p14:tracePt t="254830" x="2457450" y="5441950"/>
          <p14:tracePt t="254844" x="2470150" y="5461000"/>
          <p14:tracePt t="254861" x="2527300" y="5505450"/>
          <p14:tracePt t="254878" x="2559050" y="5524500"/>
          <p14:tracePt t="254894" x="2571750" y="5530850"/>
          <p14:tracePt t="254910" x="2571750" y="5537200"/>
          <p14:tracePt t="254927" x="2571750" y="5543550"/>
          <p14:tracePt t="254944" x="2571750" y="5575300"/>
          <p14:tracePt t="254961" x="2571750" y="5613400"/>
          <p14:tracePt t="254978" x="2571750" y="5632450"/>
          <p14:tracePt t="254997" x="2552700" y="5664200"/>
          <p14:tracePt t="255011" x="2514600" y="5695950"/>
          <p14:tracePt t="255028" x="2444750" y="5715000"/>
          <p14:tracePt t="255029" x="2406650" y="5734050"/>
          <p14:tracePt t="255044" x="2362200" y="5746750"/>
          <p14:tracePt t="255061" x="2260600" y="5759450"/>
          <p14:tracePt t="255079" x="2184400" y="5753100"/>
          <p14:tracePt t="255094" x="2120900" y="5746750"/>
          <p14:tracePt t="255111" x="2051050" y="5734050"/>
          <p14:tracePt t="255127" x="1968500" y="5702300"/>
          <p14:tracePt t="255146" x="1905000" y="5683250"/>
          <p14:tracePt t="255161" x="1847850" y="5676900"/>
          <p14:tracePt t="255177" x="1816100" y="5664200"/>
          <p14:tracePt t="255194" x="1778000" y="5638800"/>
          <p14:tracePt t="255211" x="1758950" y="5626100"/>
          <p14:tracePt t="255232" x="1720850" y="5568950"/>
          <p14:tracePt t="255244" x="1720850" y="5556250"/>
          <p14:tracePt t="255263" x="1714500" y="5511800"/>
          <p14:tracePt t="255280" x="1727200" y="5480050"/>
          <p14:tracePt t="255294" x="1752600" y="5429250"/>
          <p14:tracePt t="255311" x="1860550" y="5384800"/>
          <p14:tracePt t="255329" x="1981200" y="5353050"/>
          <p14:tracePt t="255344" x="2133600" y="5340350"/>
          <p14:tracePt t="255361" x="2305050" y="5334000"/>
          <p14:tracePt t="255377" x="2451100" y="5340350"/>
          <p14:tracePt t="255396" x="2597150" y="5384800"/>
          <p14:tracePt t="255411" x="2730500" y="5429250"/>
          <p14:tracePt t="255428" x="2857500" y="5480050"/>
          <p14:tracePt t="255444" x="2901950" y="5524500"/>
          <p14:tracePt t="255461" x="2914650" y="5562600"/>
          <p14:tracePt t="255478" x="2914650" y="5588000"/>
          <p14:tracePt t="255494" x="2914650" y="5613400"/>
          <p14:tracePt t="255513" x="2895600" y="5651500"/>
          <p14:tracePt t="255527" x="2825750" y="5689600"/>
          <p14:tracePt t="255544" x="2736850" y="5721350"/>
          <p14:tracePt t="255561" x="2628900" y="5753100"/>
          <p14:tracePt t="255580" x="2508250" y="5784850"/>
          <p14:tracePt t="255594" x="2400300" y="5797550"/>
          <p14:tracePt t="255611" x="2305050" y="5797550"/>
          <p14:tracePt t="255628" x="2241550" y="5791200"/>
          <p14:tracePt t="255646" x="2165350" y="5765800"/>
          <p14:tracePt t="255661" x="2152650" y="5753100"/>
          <p14:tracePt t="255678" x="2159000" y="5746750"/>
          <p14:tracePt t="255694" x="2159000" y="5715000"/>
          <p14:tracePt t="255711" x="2159000" y="5676900"/>
          <p14:tracePt t="255728" x="2159000" y="5651500"/>
          <p14:tracePt t="255745" x="2146300" y="5632450"/>
          <p14:tracePt t="255761" x="2139950" y="5619750"/>
          <p14:tracePt t="255777" x="2139950" y="5607050"/>
          <p14:tracePt t="255794" x="2139950" y="5594350"/>
          <p14:tracePt t="255811" x="2139950" y="5588000"/>
          <p14:tracePt t="255830" x="2159000" y="5588000"/>
          <p14:tracePt t="255844" x="2203450" y="5575300"/>
          <p14:tracePt t="255861" x="2203450" y="5568950"/>
          <p14:tracePt t="256566" x="2209800" y="5568950"/>
          <p14:tracePt t="256581" x="2203450" y="5562600"/>
          <p14:tracePt t="256586" x="2203450" y="5556250"/>
          <p14:tracePt t="256594" x="2209800" y="5549900"/>
          <p14:tracePt t="256611" x="2209800" y="5537200"/>
          <p14:tracePt t="256628" x="2209800" y="5524500"/>
          <p14:tracePt t="256645" x="2209800" y="5499100"/>
          <p14:tracePt t="256661" x="2209800" y="5492750"/>
          <p14:tracePt t="256749" x="2209800" y="5486400"/>
          <p14:tracePt t="256821" x="2209800" y="5499100"/>
          <p14:tracePt t="256834" x="2216150" y="5511800"/>
          <p14:tracePt t="256844" x="2222500" y="5518150"/>
          <p14:tracePt t="257029" x="2228850" y="5518150"/>
          <p14:tracePt t="257037" x="2209800" y="5499100"/>
          <p14:tracePt t="257046" x="2197100" y="5486400"/>
          <p14:tracePt t="257061" x="2159000" y="5480050"/>
          <p14:tracePt t="257079" x="2120900" y="5480050"/>
          <p14:tracePt t="257094" x="2070100" y="5486400"/>
          <p14:tracePt t="257111" x="2012950" y="5505450"/>
          <p14:tracePt t="257127" x="1962150" y="5524500"/>
          <p14:tracePt t="257147" x="1930400" y="5543550"/>
          <p14:tracePt t="257161" x="1911350" y="5556250"/>
          <p14:tracePt t="257177" x="1905000" y="5562600"/>
          <p14:tracePt t="257194" x="1898650" y="5568950"/>
          <p14:tracePt t="257211" x="1885950" y="5588000"/>
          <p14:tracePt t="257228" x="1873250" y="5613400"/>
          <p14:tracePt t="257230" x="1866900" y="5626100"/>
          <p14:tracePt t="257246" x="1847850" y="5638800"/>
          <p14:tracePt t="257264" x="1841500" y="5645150"/>
          <p14:tracePt t="257311" x="1822450" y="5657850"/>
          <p14:tracePt t="257330" x="1784350" y="5676900"/>
          <p14:tracePt t="257344" x="1727200" y="5689600"/>
          <p14:tracePt t="257361" x="1689100" y="5708650"/>
          <p14:tracePt t="257378" x="1663700" y="5715000"/>
          <p14:tracePt t="257394" x="1644650" y="5715000"/>
          <p14:tracePt t="257411" x="1625600" y="5715000"/>
          <p14:tracePt t="257428" x="1587500" y="5721350"/>
          <p14:tracePt t="257444" x="1536700" y="5727700"/>
          <p14:tracePt t="257450" x="1504950" y="5727700"/>
          <p14:tracePt t="257461" x="1441450" y="5727700"/>
          <p14:tracePt t="257477" x="1384300" y="5727700"/>
          <p14:tracePt t="257494" x="1327150" y="5727700"/>
          <p14:tracePt t="257513" x="1289050" y="5708650"/>
          <p14:tracePt t="257528" x="1250950" y="5702300"/>
          <p14:tracePt t="257545" x="1193800" y="5689600"/>
          <p14:tracePt t="257561" x="1130300" y="5689600"/>
          <p14:tracePt t="257580" x="1066800" y="5689600"/>
          <p14:tracePt t="257594" x="996950" y="5683250"/>
          <p14:tracePt t="257611" x="939800" y="5676900"/>
          <p14:tracePt t="257628" x="882650" y="5676900"/>
          <p14:tracePt t="257644" x="844550" y="5676900"/>
          <p14:tracePt t="257717" x="850900" y="5670550"/>
          <p14:tracePt t="257725" x="869950" y="5664200"/>
          <p14:tracePt t="257744" x="901700" y="5657850"/>
          <p14:tracePt t="257762" x="914400" y="5651500"/>
          <p14:tracePt t="257778" x="927100" y="5645150"/>
          <p14:tracePt t="257794" x="927100" y="5638800"/>
          <p14:tracePt t="257844" x="933450" y="5638800"/>
          <p14:tracePt t="257877" x="933450" y="5632450"/>
          <p14:tracePt t="257889" x="920750" y="5632450"/>
          <p14:tracePt t="257894" x="901700" y="5632450"/>
          <p14:tracePt t="257911" x="882650" y="5632450"/>
          <p14:tracePt t="257928" x="863600" y="5632450"/>
          <p14:tracePt t="257977" x="857250" y="5626100"/>
          <p14:tracePt t="257994" x="850900" y="5626100"/>
          <p14:tracePt t="258013" x="850900" y="5619750"/>
          <p14:tracePt t="258044" x="850900" y="5613400"/>
          <p14:tracePt t="258061" x="901700" y="5607050"/>
          <p14:tracePt t="258079" x="990600" y="5594350"/>
          <p14:tracePt t="258094" x="1092200" y="5594350"/>
          <p14:tracePt t="258111" x="1174750" y="5581650"/>
          <p14:tracePt t="258128" x="1257300" y="5581650"/>
          <p14:tracePt t="258147" x="1358900" y="5575300"/>
          <p14:tracePt t="258161" x="1479550" y="5562600"/>
          <p14:tracePt t="258177" x="1631950" y="5537200"/>
          <p14:tracePt t="258194" x="1739900" y="5492750"/>
          <p14:tracePt t="258211" x="1816100" y="5486400"/>
          <p14:tracePt t="258231" x="1847850" y="5492750"/>
          <p14:tracePt t="258246" x="1873250" y="5505450"/>
          <p14:tracePt t="258261" x="1905000" y="5505450"/>
          <p14:tracePt t="258279" x="1955800" y="5505450"/>
          <p14:tracePt t="258295" x="1981200" y="5499100"/>
          <p14:tracePt t="258311" x="1993900" y="5499100"/>
          <p14:tracePt t="258363" x="2000250" y="5492750"/>
          <p14:tracePt t="258378" x="2012950" y="5486400"/>
          <p14:tracePt t="258464" x="2006600" y="5486400"/>
          <p14:tracePt t="258470" x="2000250" y="5486400"/>
          <p14:tracePt t="258477" x="1981200" y="5486400"/>
          <p14:tracePt t="258494" x="1924050" y="5486400"/>
          <p14:tracePt t="258514" x="1866900" y="5486400"/>
          <p14:tracePt t="258532" x="1803400" y="5486400"/>
          <p14:tracePt t="258545" x="1797050" y="5486400"/>
          <p14:tracePt t="258560" x="1790700" y="5486400"/>
          <p14:tracePt t="258606" x="1790700" y="5492750"/>
          <p14:tracePt t="258612" x="1784350" y="5492750"/>
          <p14:tracePt t="258627" x="1778000" y="5492750"/>
          <p14:tracePt t="258644" x="1758950" y="5499100"/>
          <p14:tracePt t="258705" x="1752600" y="5492750"/>
          <p14:tracePt t="258717" x="1746250" y="5486400"/>
          <p14:tracePt t="258728" x="1739900" y="5486400"/>
          <p14:tracePt t="258746" x="1733550" y="5480050"/>
          <p14:tracePt t="258763" x="1727200" y="5480050"/>
          <p14:tracePt t="258769" x="1727200" y="5473700"/>
          <p14:tracePt t="258826" x="1727200" y="5467350"/>
          <p14:tracePt t="258840" x="1727200" y="5461000"/>
          <p14:tracePt t="258891" x="1746250" y="5461000"/>
          <p14:tracePt t="258900" x="1790700" y="5461000"/>
          <p14:tracePt t="258911" x="1809750" y="5461000"/>
          <p14:tracePt t="258928" x="1835150" y="5461000"/>
          <p14:tracePt t="258961" x="1841500" y="5461000"/>
          <p14:tracePt t="258998" x="1847850" y="5461000"/>
          <p14:tracePt t="259005" x="1854200" y="5461000"/>
          <p14:tracePt t="259017" x="1866900" y="5461000"/>
          <p14:tracePt t="259030" x="1905000" y="5461000"/>
          <p14:tracePt t="259044" x="1911350" y="5461000"/>
          <p14:tracePt t="259061" x="1930400" y="5461000"/>
          <p14:tracePt t="259079" x="1943100" y="5461000"/>
          <p14:tracePt t="259094" x="1955800" y="5461000"/>
          <p14:tracePt t="259111" x="1962150" y="5461000"/>
          <p14:tracePt t="259128" x="1968500" y="5461000"/>
          <p14:tracePt t="259421" x="1962150" y="5461000"/>
          <p14:tracePt t="259430" x="1955800" y="5461000"/>
          <p14:tracePt t="259437" x="1955800" y="5467350"/>
          <p14:tracePt t="259458" x="1949450" y="5467350"/>
          <p14:tracePt t="259462" x="1936750" y="5467350"/>
          <p14:tracePt t="259478" x="1924050" y="5473700"/>
          <p14:tracePt t="259496" x="1905000" y="5473700"/>
          <p14:tracePt t="259511" x="1885950" y="5473700"/>
          <p14:tracePt t="259528" x="1860550" y="5473700"/>
          <p14:tracePt t="259544" x="1835150" y="5473700"/>
          <p14:tracePt t="259561" x="1816100" y="5473700"/>
          <p14:tracePt t="259580" x="1803400" y="5473700"/>
          <p14:tracePt t="259594" x="1797050" y="5473700"/>
          <p14:tracePt t="259627" x="1790700" y="5473700"/>
          <p14:tracePt t="259644" x="1765300" y="5454650"/>
          <p14:tracePt t="259661" x="1739900" y="5422900"/>
          <p14:tracePt t="259678" x="1720850" y="5403850"/>
          <p14:tracePt t="259694" x="1708150" y="5391150"/>
          <p14:tracePt t="259711" x="1701800" y="5359400"/>
          <p14:tracePt t="259730" x="1689100" y="5334000"/>
          <p14:tracePt t="259744" x="1689100" y="5302250"/>
          <p14:tracePt t="259763" x="1682750" y="5283200"/>
          <p14:tracePt t="259778" x="1682750" y="5257800"/>
          <p14:tracePt t="259794" x="1682750" y="5226050"/>
          <p14:tracePt t="259811" x="1695450" y="5187950"/>
          <p14:tracePt t="259830" x="1708150" y="5137150"/>
          <p14:tracePt t="259845" x="1708150" y="5130800"/>
          <p14:tracePt t="259861" x="1720850" y="5105400"/>
          <p14:tracePt t="259878" x="1733550" y="5092700"/>
          <p14:tracePt t="259894" x="1739900" y="5073650"/>
          <p14:tracePt t="259911" x="1758950" y="5054600"/>
          <p14:tracePt t="259928" x="1790700" y="5048250"/>
          <p14:tracePt t="259944" x="1809750" y="5041900"/>
          <p14:tracePt t="259961" x="1835150" y="5029200"/>
          <p14:tracePt t="259978" x="1866900" y="5016500"/>
          <p14:tracePt t="259994" x="1905000" y="5010150"/>
          <p14:tracePt t="260013" x="1943100" y="5003800"/>
          <p14:tracePt t="260028" x="1987550" y="5003800"/>
          <p14:tracePt t="260044" x="2032000" y="5003800"/>
          <p14:tracePt t="260046" x="2051050" y="5003800"/>
          <p14:tracePt t="260061" x="2089150" y="5003800"/>
          <p14:tracePt t="260079" x="2127250" y="5003800"/>
          <p14:tracePt t="260095" x="2165350" y="5003800"/>
          <p14:tracePt t="260111" x="2203450" y="5003800"/>
          <p14:tracePt t="260127" x="2235200" y="5003800"/>
          <p14:tracePt t="260146" x="2260600" y="5003800"/>
          <p14:tracePt t="260161" x="2286000" y="5003800"/>
          <p14:tracePt t="260178" x="2311400" y="5010150"/>
          <p14:tracePt t="260194" x="2330450" y="5016500"/>
          <p14:tracePt t="260211" x="2355850" y="5016500"/>
          <p14:tracePt t="260228" x="2374900" y="5029200"/>
          <p14:tracePt t="260229" x="2387600" y="5035550"/>
          <p14:tracePt t="260245" x="2393950" y="5041900"/>
          <p14:tracePt t="260262" x="2400300" y="5048250"/>
          <p14:tracePt t="260278" x="2413000" y="5060950"/>
          <p14:tracePt t="260294" x="2413000" y="5080000"/>
          <p14:tracePt t="260311" x="2425700" y="5105400"/>
          <p14:tracePt t="260328" x="2432050" y="5130800"/>
          <p14:tracePt t="260344" x="2444750" y="5162550"/>
          <p14:tracePt t="260361" x="2451100" y="5187950"/>
          <p14:tracePt t="260377" x="2451100" y="5200650"/>
          <p14:tracePt t="260394" x="2451100" y="5213350"/>
          <p14:tracePt t="260411" x="2451100" y="5238750"/>
          <p14:tracePt t="260428" x="2451100" y="5270500"/>
          <p14:tracePt t="260444" x="2451100" y="5289550"/>
          <p14:tracePt t="260461" x="2425700" y="5321300"/>
          <p14:tracePt t="260480" x="2406650" y="5327650"/>
          <p14:tracePt t="260494" x="2400300" y="5353050"/>
          <p14:tracePt t="260513" x="2374900" y="5359400"/>
          <p14:tracePt t="260528" x="2355850" y="5378450"/>
          <p14:tracePt t="260544" x="2330450" y="5397500"/>
          <p14:tracePt t="260561" x="2305050" y="5416550"/>
          <p14:tracePt t="260579" x="2286000" y="5422900"/>
          <p14:tracePt t="260594" x="2273300" y="5435600"/>
          <p14:tracePt t="260611" x="2260600" y="5435600"/>
          <p14:tracePt t="260613" x="2254250" y="5435600"/>
          <p14:tracePt t="260627" x="2254250" y="5441950"/>
          <p14:tracePt t="260644" x="2247900" y="5448300"/>
          <p14:tracePt t="260661" x="2222500" y="5461000"/>
          <p14:tracePt t="260678" x="2209800" y="5461000"/>
          <p14:tracePt t="260694" x="2197100" y="5461000"/>
          <p14:tracePt t="260711" x="2184400" y="5467350"/>
          <p14:tracePt t="260728" x="2171700" y="5467350"/>
          <p14:tracePt t="260744" x="2165350" y="5473700"/>
          <p14:tracePt t="260764" x="2152650" y="5480050"/>
          <p14:tracePt t="260769" x="2146300" y="5480050"/>
          <p14:tracePt t="260778" x="2139950" y="5480050"/>
          <p14:tracePt t="260794" x="2127250" y="5480050"/>
          <p14:tracePt t="260811" x="2114550" y="5480050"/>
          <p14:tracePt t="260829" x="2089150" y="5480050"/>
          <p14:tracePt t="260845" x="2076450" y="5480050"/>
          <p14:tracePt t="260861" x="2044700" y="5480050"/>
          <p14:tracePt t="260877" x="2032000" y="5486400"/>
          <p14:tracePt t="260895" x="2019300" y="5486400"/>
          <p14:tracePt t="260911" x="2006600" y="5492750"/>
          <p14:tracePt t="260927" x="1981200" y="5492750"/>
          <p14:tracePt t="260944" x="1968500" y="5492750"/>
          <p14:tracePt t="260961" x="1943100" y="5492750"/>
          <p14:tracePt t="260978" x="1917700" y="5492750"/>
          <p14:tracePt t="260997" x="1898650" y="5492750"/>
          <p14:tracePt t="261013" x="1885950" y="5492750"/>
          <p14:tracePt t="261028" x="1873250" y="5492750"/>
          <p14:tracePt t="261061" x="1866900" y="5492750"/>
          <p14:tracePt t="261094" x="1854200" y="5492750"/>
          <p14:tracePt t="261111" x="1841500" y="5492750"/>
          <p14:tracePt t="261161" x="1835150" y="5492750"/>
          <p14:tracePt t="261189" x="1828800" y="5492750"/>
          <p14:tracePt t="261204" x="1822450" y="5492750"/>
          <p14:tracePt t="261213" x="1816100" y="5492750"/>
          <p14:tracePt t="261228" x="1816100" y="5480050"/>
          <p14:tracePt t="261245" x="1809750" y="5448300"/>
          <p14:tracePt t="261261" x="1797050" y="5448300"/>
          <p14:tracePt t="261277" x="1784350" y="5429250"/>
          <p14:tracePt t="261294" x="1765300" y="5416550"/>
          <p14:tracePt t="261311" x="1765300" y="5397500"/>
          <p14:tracePt t="261330" x="1752600" y="5384800"/>
          <p14:tracePt t="261344" x="1752600" y="5372100"/>
          <p14:tracePt t="261361" x="1752600" y="5353050"/>
          <p14:tracePt t="261378" x="1752600" y="5334000"/>
          <p14:tracePt t="261394" x="1752600" y="5314950"/>
          <p14:tracePt t="261411" x="1752600" y="5295900"/>
          <p14:tracePt t="261427" x="1752600" y="5276850"/>
          <p14:tracePt t="261445" x="1758950" y="5257800"/>
          <p14:tracePt t="261451" x="1765300" y="5251450"/>
          <p14:tracePt t="261461" x="1765300" y="5245100"/>
          <p14:tracePt t="261478" x="1771650" y="5232400"/>
          <p14:tracePt t="261494" x="1784350" y="5213350"/>
          <p14:tracePt t="261515" x="1797050" y="5207000"/>
          <p14:tracePt t="261528" x="1809750" y="5200650"/>
          <p14:tracePt t="261544" x="1809750" y="5194300"/>
          <p14:tracePt t="261561" x="1816100" y="5187950"/>
          <p14:tracePt t="261580" x="1835150" y="5175250"/>
          <p14:tracePt t="261594" x="1873250" y="5175250"/>
          <p14:tracePt t="261611" x="1930400" y="5168900"/>
          <p14:tracePt t="261628" x="1981200" y="5168900"/>
          <p14:tracePt t="261629" x="2000250" y="5168900"/>
          <p14:tracePt t="261647" x="2025650" y="5168900"/>
          <p14:tracePt t="261661" x="2032000" y="5168900"/>
          <p14:tracePt t="261677" x="2044700" y="5168900"/>
          <p14:tracePt t="261694" x="2057400" y="5168900"/>
          <p14:tracePt t="261711" x="2095500" y="5175250"/>
          <p14:tracePt t="261728" x="2133600" y="5187950"/>
          <p14:tracePt t="261748" x="2159000" y="5187950"/>
          <p14:tracePt t="261761" x="2178050" y="5187950"/>
          <p14:tracePt t="261778" x="2184400" y="5187950"/>
          <p14:tracePt t="261794" x="2197100" y="5194300"/>
          <p14:tracePt t="261811" x="2209800" y="5194300"/>
          <p14:tracePt t="261829" x="2260600" y="5207000"/>
          <p14:tracePt t="261845" x="2273300" y="5213350"/>
          <p14:tracePt t="261861" x="2311400" y="5226050"/>
          <p14:tracePt t="261878" x="2330450" y="5232400"/>
          <p14:tracePt t="261894" x="2343150" y="5238750"/>
          <p14:tracePt t="261911" x="2355850" y="5251450"/>
          <p14:tracePt t="261928" x="2368550" y="5264150"/>
          <p14:tracePt t="261944" x="2374900" y="5283200"/>
          <p14:tracePt t="261961" x="2374900" y="5314950"/>
          <p14:tracePt t="261980" x="2374900" y="5346700"/>
          <p14:tracePt t="261994" x="2374900" y="5384800"/>
          <p14:tracePt t="262011" x="2368550" y="5422900"/>
          <p14:tracePt t="262028" x="2311400" y="5454650"/>
          <p14:tracePt t="262029" x="2273300" y="5473700"/>
          <p14:tracePt t="262044" x="2235200" y="5480050"/>
          <p14:tracePt t="262061" x="2146300" y="5511800"/>
          <p14:tracePt t="262079" x="2101850" y="5530850"/>
          <p14:tracePt t="262094" x="2057400" y="5530850"/>
          <p14:tracePt t="262111" x="2044700" y="5518150"/>
          <p14:tracePt t="262161" x="2044700" y="5524500"/>
          <p14:tracePt t="262177" x="2051050" y="5537200"/>
          <p14:tracePt t="262194" x="2089150" y="5562600"/>
          <p14:tracePt t="262211" x="2114550" y="5568950"/>
          <p14:tracePt t="262228" x="2127250" y="5581650"/>
          <p14:tracePt t="262229" x="2133600" y="5594350"/>
          <p14:tracePt t="262244" x="2139950" y="5600700"/>
          <p14:tracePt t="262262" x="2146300" y="5613400"/>
          <p14:tracePt t="262309" x="2146300" y="5619750"/>
          <p14:tracePt t="262330" x="2146300" y="5626100"/>
          <p14:tracePt t="262344" x="2127250" y="5645150"/>
          <p14:tracePt t="262361" x="2095500" y="5657850"/>
          <p14:tracePt t="262378" x="2063750" y="5670550"/>
          <p14:tracePt t="262395" x="2025650" y="5670550"/>
          <p14:tracePt t="262411" x="1993900" y="5670550"/>
          <p14:tracePt t="262428" x="1962150" y="5670550"/>
          <p14:tracePt t="262444" x="1936750" y="5670550"/>
          <p14:tracePt t="262461" x="1917700" y="5670550"/>
          <p14:tracePt t="262478" x="1898650" y="5670550"/>
          <p14:tracePt t="262497" x="1879600" y="5670550"/>
          <p14:tracePt t="262513" x="1854200" y="5670550"/>
          <p14:tracePt t="262528" x="1835150" y="5670550"/>
          <p14:tracePt t="262544" x="1809750" y="5670550"/>
          <p14:tracePt t="262561" x="1803400" y="5670550"/>
          <p14:tracePt t="262677" x="1803400" y="5657850"/>
          <p14:tracePt t="262685" x="1803400" y="5651500"/>
          <p14:tracePt t="262694" x="1803400" y="5645150"/>
          <p14:tracePt t="262711" x="1828800" y="5619750"/>
          <p14:tracePt t="262730" x="1841500" y="5588000"/>
          <p14:tracePt t="262744" x="1854200" y="5562600"/>
          <p14:tracePt t="262763" x="1860550" y="5556250"/>
          <p14:tracePt t="262778" x="1866900" y="5537200"/>
          <p14:tracePt t="262794" x="1885950" y="5524500"/>
          <p14:tracePt t="262811" x="1911350" y="5505450"/>
          <p14:tracePt t="262829" x="1943100" y="5473700"/>
          <p14:tracePt t="262844" x="1962150" y="5467350"/>
          <p14:tracePt t="262861" x="2019300" y="5429250"/>
          <p14:tracePt t="262878" x="2057400" y="5410200"/>
          <p14:tracePt t="262894" x="2076450" y="5384800"/>
          <p14:tracePt t="262911" x="2101850" y="5378450"/>
          <p14:tracePt t="262928" x="2120900" y="5372100"/>
          <p14:tracePt t="262944" x="2146300" y="5372100"/>
          <p14:tracePt t="262961" x="2184400" y="5372100"/>
          <p14:tracePt t="262978" x="2222500" y="5372100"/>
          <p14:tracePt t="262995" x="2260600" y="5372100"/>
          <p14:tracePt t="263013" x="2298700" y="5372100"/>
          <p14:tracePt t="263028" x="2324100" y="5372100"/>
          <p14:tracePt t="263044" x="2355850" y="5372100"/>
          <p14:tracePt t="263046" x="2374900" y="5372100"/>
          <p14:tracePt t="263061" x="2393950" y="5372100"/>
          <p14:tracePt t="263078" x="2425700" y="5372100"/>
          <p14:tracePt t="263094" x="2451100" y="5372100"/>
          <p14:tracePt t="263111" x="2470150" y="5372100"/>
          <p14:tracePt t="263128" x="2495550" y="5372100"/>
          <p14:tracePt t="263146" x="2514600" y="5384800"/>
          <p14:tracePt t="263162" x="2546350" y="5397500"/>
          <p14:tracePt t="263178" x="2571750" y="5403850"/>
          <p14:tracePt t="263194" x="2597150" y="5410200"/>
          <p14:tracePt t="263211" x="2622550" y="5422900"/>
          <p14:tracePt t="263228" x="2635250" y="5429250"/>
          <p14:tracePt t="263229" x="2641600" y="5429250"/>
          <p14:tracePt t="263244" x="2647950" y="5435600"/>
          <p14:tracePt t="263262" x="2647950" y="5441950"/>
          <p14:tracePt t="263278" x="2654300" y="5448300"/>
          <p14:tracePt t="263294" x="2654300" y="5467350"/>
          <p14:tracePt t="263311" x="2660650" y="5486400"/>
          <p14:tracePt t="263330" x="2673350" y="5511800"/>
          <p14:tracePt t="263344" x="2673350" y="5530850"/>
          <p14:tracePt t="263361" x="2673350" y="5549900"/>
          <p14:tracePt t="263378" x="2673350" y="5562600"/>
          <p14:tracePt t="263397" x="2673350" y="5568950"/>
          <p14:tracePt t="263412" x="2673350" y="5575300"/>
          <p14:tracePt t="263493" x="2673350" y="5581650"/>
          <p14:tracePt t="263692" x="2667000" y="5581650"/>
          <p14:tracePt t="263704" x="2654300" y="5594350"/>
          <p14:tracePt t="263711" x="2635250" y="5607050"/>
          <p14:tracePt t="263728" x="2603500" y="5619750"/>
          <p14:tracePt t="263744" x="2584450" y="5626100"/>
          <p14:tracePt t="263763" x="2571750" y="5632450"/>
          <p14:tracePt t="263778" x="2565400" y="5632450"/>
          <p14:tracePt t="263794" x="2546350" y="5632450"/>
          <p14:tracePt t="263812" x="2508250" y="5632450"/>
          <p14:tracePt t="263830" x="2482850" y="5645150"/>
          <p14:tracePt t="263844" x="2463800" y="5645150"/>
          <p14:tracePt t="263861" x="2413000" y="5657850"/>
          <p14:tracePt t="263878" x="2393950" y="5664200"/>
          <p14:tracePt t="263895" x="2374900" y="5670550"/>
          <p14:tracePt t="263911" x="2381250" y="5695950"/>
          <p14:tracePt t="263944" x="2374900" y="5695950"/>
          <p14:tracePt t="264005" x="2368550" y="5695950"/>
          <p14:tracePt t="264020" x="2362200" y="5702300"/>
          <p14:tracePt t="264029" x="2355850" y="5702300"/>
          <p14:tracePt t="264147" x="2349500" y="5702300"/>
          <p14:tracePt t="264151" x="2349500" y="5708650"/>
          <p14:tracePt t="264161" x="2336800" y="5708650"/>
          <p14:tracePt t="264178" x="2324100" y="5715000"/>
          <p14:tracePt t="264194" x="2305050" y="5721350"/>
          <p14:tracePt t="264211" x="2292350" y="5740400"/>
          <p14:tracePt t="264231" x="2254250" y="5753100"/>
          <p14:tracePt t="264244" x="2241550" y="5753100"/>
          <p14:tracePt t="264263" x="2222500" y="5759450"/>
          <p14:tracePt t="264278" x="2216150" y="5759450"/>
          <p14:tracePt t="264294" x="2197100" y="5759450"/>
          <p14:tracePt t="264311" x="2178050" y="5765800"/>
          <p14:tracePt t="264329" x="2152650" y="5765800"/>
          <p14:tracePt t="264344" x="2114550" y="5765800"/>
          <p14:tracePt t="264361" x="2089150" y="5765800"/>
          <p14:tracePt t="264378" x="2070100" y="5765800"/>
          <p14:tracePt t="264394" x="2057400" y="5765800"/>
          <p14:tracePt t="264411" x="2051050" y="5765800"/>
          <p14:tracePt t="264461" x="2051050" y="5759450"/>
          <p14:tracePt t="264478" x="2051050" y="5740400"/>
          <p14:tracePt t="264494" x="2051050" y="5721350"/>
          <p14:tracePt t="264514" x="2051050" y="5702300"/>
          <p14:tracePt t="264529" x="2051050" y="5689600"/>
          <p14:tracePt t="264544" x="2051050" y="5670550"/>
          <p14:tracePt t="264561" x="2063750" y="5664200"/>
          <p14:tracePt t="264579" x="2063750" y="5651500"/>
          <p14:tracePt t="264594" x="2076450" y="5651500"/>
          <p14:tracePt t="264611" x="2095500" y="5638800"/>
          <p14:tracePt t="264630" x="2152650" y="5626100"/>
          <p14:tracePt t="264644" x="2184400" y="5626100"/>
          <p14:tracePt t="264661" x="2260600" y="5626100"/>
          <p14:tracePt t="264678" x="2279650" y="5626100"/>
          <p14:tracePt t="264694" x="2292350" y="5626100"/>
          <p14:tracePt t="264727" x="2292350" y="5632450"/>
          <p14:tracePt t="264747" x="2298700" y="5651500"/>
          <p14:tracePt t="264762" x="2298700" y="5683250"/>
          <p14:tracePt t="264769" x="2298700" y="5702300"/>
          <p14:tracePt t="264778" x="2298700" y="5708650"/>
          <p14:tracePt t="264794" x="2311400" y="5727700"/>
          <p14:tracePt t="264811" x="2311400" y="5740400"/>
          <p14:tracePt t="264844" x="2298700" y="5746750"/>
          <p14:tracePt t="264861" x="2279650" y="5765800"/>
          <p14:tracePt t="264878" x="2254250" y="5778500"/>
          <p14:tracePt t="264894" x="2228850" y="5778500"/>
          <p14:tracePt t="264911" x="2209800" y="5784850"/>
          <p14:tracePt t="264928" x="2190750" y="5784850"/>
          <p14:tracePt t="264944" x="2178050" y="5784850"/>
          <p14:tracePt t="264961" x="2171700" y="5784850"/>
          <p14:tracePt t="265011" x="2165350" y="5791200"/>
          <p14:tracePt t="265029" x="2159000" y="5791200"/>
          <p14:tracePt t="265285" x="2159000" y="5778500"/>
          <p14:tracePt t="265295" x="2159000" y="5765800"/>
          <p14:tracePt t="265311" x="2171700" y="5715000"/>
          <p14:tracePt t="265329" x="2209800" y="5619750"/>
          <p14:tracePt t="265344" x="2260600" y="5441950"/>
          <p14:tracePt t="265361" x="2317750" y="5200650"/>
          <p14:tracePt t="265378" x="2400300" y="4908550"/>
          <p14:tracePt t="265394" x="2451100" y="4546600"/>
          <p14:tracePt t="265411" x="2501900" y="4241800"/>
          <p14:tracePt t="265428" x="2501900" y="3975100"/>
          <p14:tracePt t="265445" x="2508250" y="3708400"/>
          <p14:tracePt t="265461" x="2514600" y="3575050"/>
          <p14:tracePt t="265478" x="2482850" y="3473450"/>
          <p14:tracePt t="265494" x="2451100" y="3390900"/>
          <p14:tracePt t="265514" x="2432050" y="3346450"/>
          <p14:tracePt t="265528" x="2425700" y="3327400"/>
          <p14:tracePt t="265544" x="2413000" y="3321050"/>
          <p14:tracePt t="265561" x="2400300" y="3321050"/>
          <p14:tracePt t="265581" x="2374900" y="3321050"/>
          <p14:tracePt t="265594" x="2343150" y="3321050"/>
          <p14:tracePt t="265611" x="2305050" y="3321050"/>
          <p14:tracePt t="265628" x="2273300" y="3321050"/>
          <p14:tracePt t="265646" x="2241550" y="3314700"/>
          <p14:tracePt t="265661" x="2222500" y="3302000"/>
          <p14:tracePt t="265678" x="2203450" y="3295650"/>
          <p14:tracePt t="265694" x="2190750" y="3295650"/>
          <p14:tracePt t="265711" x="2178050" y="3295650"/>
          <p14:tracePt t="265730" x="2152650" y="3295650"/>
          <p14:tracePt t="265744" x="2114550" y="3308350"/>
          <p14:tracePt t="265764" x="2082800" y="3365500"/>
          <p14:tracePt t="265778" x="2032000" y="3409950"/>
          <p14:tracePt t="265794" x="1987550" y="3454400"/>
          <p14:tracePt t="265811" x="1949450" y="3492500"/>
          <p14:tracePt t="265830" x="1930400" y="3517900"/>
          <p14:tracePt t="265861" x="1930400" y="3505200"/>
          <p14:tracePt t="265878" x="1917700" y="3492500"/>
          <p14:tracePt t="265894" x="1911350" y="3486150"/>
          <p14:tracePt t="265911" x="1905000" y="3473450"/>
          <p14:tracePt t="265961" x="1905000" y="3460750"/>
          <p14:tracePt t="265978" x="1892300" y="3454400"/>
          <p14:tracePt t="265994" x="1885950" y="3448050"/>
          <p14:tracePt t="266013" x="1879600" y="3448050"/>
          <p14:tracePt t="266069" x="1873250" y="3448050"/>
          <p14:tracePt t="266108" x="1873250" y="3441700"/>
          <p14:tracePt t="266165" x="1879600" y="3441700"/>
          <p14:tracePt t="266252" x="1873250" y="3441700"/>
          <p14:tracePt t="266485" x="1879600" y="3441700"/>
          <p14:tracePt t="266494" x="1885950" y="3441700"/>
          <p14:tracePt t="266514" x="1892300" y="3441700"/>
          <p14:tracePt t="266528" x="1905000" y="3441700"/>
          <p14:tracePt t="266550" x="1911350" y="3448050"/>
          <p14:tracePt t="266561" x="1917700" y="3454400"/>
          <p14:tracePt t="266579" x="1924050" y="3454400"/>
          <p14:tracePt t="266611" x="1930400" y="3454400"/>
          <p14:tracePt t="266630" x="1930400" y="3448050"/>
          <p14:tracePt t="266670" x="1930400" y="3441700"/>
          <p14:tracePt t="266686" x="1930400" y="3429000"/>
          <p14:tracePt t="266706" x="1930400" y="3422650"/>
          <p14:tracePt t="266810" x="1936750" y="3422650"/>
          <p14:tracePt t="266814" x="1955800" y="3435350"/>
          <p14:tracePt t="266831" x="1987550" y="3454400"/>
          <p14:tracePt t="266845" x="2006600" y="3467100"/>
          <p14:tracePt t="266861" x="2032000" y="3492500"/>
          <p14:tracePt t="266878" x="2038350" y="3505200"/>
          <p14:tracePt t="267037" x="2019300" y="3492500"/>
          <p14:tracePt t="267045" x="2032000" y="3486150"/>
          <p14:tracePt t="267079" x="2019300" y="3479800"/>
          <p14:tracePt t="267094" x="2006600" y="3479800"/>
          <p14:tracePt t="267150" x="2019300" y="3479800"/>
          <p14:tracePt t="267160" x="2019300" y="3473450"/>
          <p14:tracePt t="267253" x="2019300" y="3467100"/>
          <p14:tracePt t="267294" x="2012950" y="3460750"/>
          <p14:tracePt t="267310" x="2006600" y="3454400"/>
          <p14:tracePt t="267332" x="2000250" y="3448050"/>
          <p14:tracePt t="267344" x="1993900" y="3441700"/>
          <p14:tracePt t="267361" x="1993900" y="3435350"/>
          <p14:tracePt t="267469" x="1993900" y="3429000"/>
          <p14:tracePt t="267477" x="1987550" y="3429000"/>
          <p14:tracePt t="267598" x="1987550" y="3416300"/>
          <p14:tracePt t="267612" x="1987550" y="3409950"/>
          <p14:tracePt t="267628" x="1987550" y="3403600"/>
          <p14:tracePt t="267997" x="1981200" y="3403600"/>
          <p14:tracePt t="268032" x="1981200" y="3409950"/>
          <p14:tracePt t="268046" x="1974850" y="3409950"/>
          <p14:tracePt t="268054" x="1968500" y="3416300"/>
          <p14:tracePt t="268062" x="1962150" y="3416300"/>
          <p14:tracePt t="268079" x="1949450" y="3422650"/>
          <p14:tracePt t="268147" x="1949450" y="3416300"/>
          <p14:tracePt t="268152" x="1949450" y="3403600"/>
          <p14:tracePt t="268161" x="1949450" y="3397250"/>
          <p14:tracePt t="268178" x="1949450" y="3378200"/>
          <p14:tracePt t="268194" x="1968500" y="3359150"/>
          <p14:tracePt t="268211" x="2000250" y="3340100"/>
          <p14:tracePt t="268228" x="2019300" y="3333750"/>
          <p14:tracePt t="268229" x="2032000" y="3333750"/>
          <p14:tracePt t="268244" x="2044700" y="3333750"/>
          <p14:tracePt t="268263" x="2076450" y="3333750"/>
          <p14:tracePt t="268278" x="2095500" y="3352800"/>
          <p14:tracePt t="268294" x="2101850" y="3378200"/>
          <p14:tracePt t="268311" x="2108200" y="3416300"/>
          <p14:tracePt t="268327" x="2101850" y="3441700"/>
          <p14:tracePt t="268345" x="2082800" y="3460750"/>
          <p14:tracePt t="268361" x="2063750" y="3473450"/>
          <p14:tracePt t="268378" x="2051050" y="3479800"/>
          <p14:tracePt t="268394" x="2038350" y="3479800"/>
          <p14:tracePt t="268428" x="2038350" y="3467100"/>
          <p14:tracePt t="268444" x="2025650" y="3429000"/>
          <p14:tracePt t="268461" x="2006600" y="3378200"/>
          <p14:tracePt t="268478" x="2000250" y="3365500"/>
          <p14:tracePt t="268496" x="2000250" y="3352800"/>
          <p14:tracePt t="268515" x="2006600" y="3352800"/>
          <p14:tracePt t="268528" x="2019300" y="3346450"/>
          <p14:tracePt t="268544" x="2025650" y="3346450"/>
          <p14:tracePt t="268561" x="2044700" y="3346450"/>
          <p14:tracePt t="268580" x="2051050" y="3346450"/>
          <p14:tracePt t="268594" x="2057400" y="3359150"/>
          <p14:tracePt t="268611" x="2057400" y="3390900"/>
          <p14:tracePt t="268628" x="2057400" y="3416300"/>
          <p14:tracePt t="268630" x="2051050" y="3429000"/>
          <p14:tracePt t="268644" x="2038350" y="3435350"/>
          <p14:tracePt t="268661" x="2006600" y="3441700"/>
          <p14:tracePt t="268678" x="2000250" y="3441700"/>
          <p14:tracePt t="268694" x="1993900" y="3441700"/>
          <p14:tracePt t="268711" x="1981200" y="3441700"/>
          <p14:tracePt t="268731" x="1974850" y="3416300"/>
          <p14:tracePt t="268744" x="1974850" y="3397250"/>
          <p14:tracePt t="268765" x="1974850" y="3378200"/>
          <p14:tracePt t="268778" x="1993900" y="3365500"/>
          <p14:tracePt t="268794" x="2025650" y="3352800"/>
          <p14:tracePt t="268811" x="2063750" y="3352800"/>
          <p14:tracePt t="268830" x="2082800" y="3365500"/>
          <p14:tracePt t="268844" x="2082800" y="3378200"/>
          <p14:tracePt t="268861" x="2089150" y="3416300"/>
          <p14:tracePt t="268878" x="2089150" y="3429000"/>
          <p14:tracePt t="268898" x="2063750" y="3435350"/>
          <p14:tracePt t="268911" x="2063750" y="3441700"/>
          <p14:tracePt t="269030" x="2057400" y="3441700"/>
          <p14:tracePt t="269758" x="2057400" y="3435350"/>
          <p14:tracePt t="269772" x="2057400" y="3429000"/>
          <p14:tracePt t="269778" x="2057400" y="3416300"/>
          <p14:tracePt t="269794" x="2063750" y="3403600"/>
          <p14:tracePt t="269811" x="2070100" y="3397250"/>
          <p14:tracePt t="269830" x="2070100" y="3384550"/>
          <p14:tracePt t="269833" x="2076450" y="3378200"/>
          <p14:tracePt t="269845" x="2082800" y="3378200"/>
          <p14:tracePt t="269861" x="2095500" y="3365500"/>
          <p14:tracePt t="269878" x="2101850" y="3352800"/>
          <p14:tracePt t="269911" x="2114550" y="3346450"/>
          <p14:tracePt t="269928" x="2139950" y="3340100"/>
          <p14:tracePt t="269945" x="2159000" y="3321050"/>
          <p14:tracePt t="269963" x="2190750" y="3308350"/>
          <p14:tracePt t="269978" x="2203450" y="3302000"/>
          <p14:tracePt t="270000" x="2222500" y="3295650"/>
          <p14:tracePt t="270011" x="2228850" y="3295650"/>
          <p14:tracePt t="270028" x="2247900" y="3289300"/>
          <p14:tracePt t="270030" x="2260600" y="3289300"/>
          <p14:tracePt t="270044" x="2266950" y="3282950"/>
          <p14:tracePt t="270061" x="2298700" y="3276600"/>
          <p14:tracePt t="270079" x="2311400" y="3276600"/>
          <p14:tracePt t="270094" x="2317750" y="3276600"/>
          <p14:tracePt t="270111" x="2336800" y="3276600"/>
          <p14:tracePt t="270128" x="2343150" y="3276600"/>
          <p14:tracePt t="270147" x="2355850" y="3276600"/>
          <p14:tracePt t="270161" x="2368550" y="3276600"/>
          <p14:tracePt t="270178" x="2374900" y="3276600"/>
          <p14:tracePt t="270317" x="2374900" y="3282950"/>
          <p14:tracePt t="270334" x="2374900" y="3289300"/>
          <p14:tracePt t="270344" x="2362200" y="3302000"/>
          <p14:tracePt t="270361" x="2343150" y="3327400"/>
          <p14:tracePt t="270378" x="2324100" y="3346450"/>
          <p14:tracePt t="270395" x="2305050" y="3365500"/>
          <p14:tracePt t="270411" x="2279650" y="3384550"/>
          <p14:tracePt t="270428" x="2241550" y="3403600"/>
          <p14:tracePt t="270429" x="2222500" y="3409950"/>
          <p14:tracePt t="270444" x="2197100" y="3416300"/>
          <p14:tracePt t="270461" x="2159000" y="3429000"/>
          <p14:tracePt t="270478" x="2152650" y="3435350"/>
          <p14:tracePt t="270641" x="2146300" y="3429000"/>
          <p14:tracePt t="270725" x="2146300" y="3441700"/>
          <p14:tracePt t="270733" x="2139950" y="3460750"/>
          <p14:tracePt t="270747" x="2133600" y="3479800"/>
          <p14:tracePt t="270763" x="2120900" y="3530600"/>
          <p14:tracePt t="270778" x="2095500" y="3594100"/>
          <p14:tracePt t="270794" x="2070100" y="3695700"/>
          <p14:tracePt t="270811" x="2025650" y="3790950"/>
          <p14:tracePt t="270829" x="1955800" y="3962400"/>
          <p14:tracePt t="270844" x="1917700" y="4019550"/>
          <p14:tracePt t="270861" x="1873250" y="4229100"/>
          <p14:tracePt t="270878" x="1873250" y="4337050"/>
          <p14:tracePt t="270898" x="1892300" y="4413250"/>
          <p14:tracePt t="270911" x="1898650" y="4476750"/>
          <p14:tracePt t="270928" x="1898650" y="4565650"/>
          <p14:tracePt t="270944" x="1898650" y="4705350"/>
          <p14:tracePt t="270961" x="1898650" y="4870450"/>
          <p14:tracePt t="270982" x="1898650" y="5041900"/>
          <p14:tracePt t="270994" x="1905000" y="5181600"/>
          <p14:tracePt t="271011" x="1930400" y="5270500"/>
          <p14:tracePt t="271029" x="1936750" y="5372100"/>
          <p14:tracePt t="271045" x="1936750" y="5397500"/>
          <p14:tracePt t="271061" x="1936750" y="5461000"/>
          <p14:tracePt t="271080" x="1949450" y="5473700"/>
          <p14:tracePt t="271095" x="1955800" y="5480050"/>
          <p14:tracePt t="271128" x="1955800" y="5486400"/>
          <p14:tracePt t="271205" x="1955800" y="5492750"/>
          <p14:tracePt t="271245" x="1955800" y="5486400"/>
          <p14:tracePt t="271268" x="1962150" y="5480050"/>
          <p14:tracePt t="271277" x="1968500" y="5480050"/>
          <p14:tracePt t="271301" x="1974850" y="5480050"/>
          <p14:tracePt t="271311" x="1981200" y="5473700"/>
          <p14:tracePt t="271329" x="1987550" y="5454650"/>
          <p14:tracePt t="271344" x="1993900" y="5441950"/>
          <p14:tracePt t="271361" x="2012950" y="5403850"/>
          <p14:tracePt t="271378" x="2051050" y="5334000"/>
          <p14:tracePt t="271395" x="2095500" y="5226050"/>
          <p14:tracePt t="271411" x="2127250" y="5067300"/>
          <p14:tracePt t="271428" x="2133600" y="4883150"/>
          <p14:tracePt t="271444" x="2139950" y="4737100"/>
          <p14:tracePt t="271446" x="2165350" y="4660900"/>
          <p14:tracePt t="271461" x="2165350" y="4470400"/>
          <p14:tracePt t="271478" x="2165350" y="4267200"/>
          <p14:tracePt t="271497" x="2165350" y="4108450"/>
          <p14:tracePt t="271513" x="2165350" y="4019550"/>
          <p14:tracePt t="271530" x="2139950" y="3949700"/>
          <p14:tracePt t="271544" x="2133600" y="3886200"/>
          <p14:tracePt t="271561" x="2139950" y="3822700"/>
          <p14:tracePt t="271580" x="2159000" y="3765550"/>
          <p14:tracePt t="271594" x="2171700" y="3727450"/>
          <p14:tracePt t="271611" x="2184400" y="3708400"/>
          <p14:tracePt t="271628" x="2190750" y="3689350"/>
          <p14:tracePt t="271644" x="2197100" y="3663950"/>
          <p14:tracePt t="271646" x="2216150" y="3651250"/>
          <p14:tracePt t="271661" x="2241550" y="3619500"/>
          <p14:tracePt t="271678" x="2254250" y="3594100"/>
          <p14:tracePt t="271694" x="2260600" y="3575050"/>
          <p14:tracePt t="271711" x="2260600" y="3568700"/>
          <p14:tracePt t="271744" x="2260600" y="3562350"/>
          <p14:tracePt t="271764" x="2247900" y="3562350"/>
          <p14:tracePt t="271778" x="2235200" y="3549650"/>
          <p14:tracePt t="271794" x="2216150" y="3536950"/>
          <p14:tracePt t="271811" x="2190750" y="3524250"/>
          <p14:tracePt t="271831" x="2171700" y="3511550"/>
          <p14:tracePt t="271837" x="2165350" y="3511550"/>
          <p14:tracePt t="271861" x="2152650" y="3473450"/>
          <p14:tracePt t="271878" x="2152650" y="3429000"/>
          <p14:tracePt t="271894" x="2146300" y="3397250"/>
          <p14:tracePt t="271911" x="2146300" y="3390900"/>
          <p14:tracePt t="271928" x="2171700" y="3378200"/>
          <p14:tracePt t="271944" x="2235200" y="3359150"/>
          <p14:tracePt t="271961" x="2317750" y="3333750"/>
          <p14:tracePt t="271978" x="2419350" y="3327400"/>
          <p14:tracePt t="271994" x="2501900" y="3340100"/>
          <p14:tracePt t="272013" x="2552700" y="3365500"/>
          <p14:tracePt t="272028" x="2584450" y="3409950"/>
          <p14:tracePt t="272044" x="2597150" y="3448050"/>
          <p14:tracePt t="272047" x="2597150" y="3473450"/>
          <p14:tracePt t="272061" x="2584450" y="3517900"/>
          <p14:tracePt t="272080" x="2559050" y="3549650"/>
          <p14:tracePt t="272095" x="2514600" y="3575050"/>
          <p14:tracePt t="272111" x="2463800" y="3587750"/>
          <p14:tracePt t="272128" x="2432050" y="3600450"/>
          <p14:tracePt t="272146" x="2432050" y="3606800"/>
          <p14:tracePt t="272201" x="2425700" y="3606800"/>
          <p14:tracePt t="272207" x="2425700" y="3600450"/>
          <p14:tracePt t="272212" x="2425700" y="3594100"/>
          <p14:tracePt t="272247" x="2425700" y="3575050"/>
          <p14:tracePt t="272261" x="2406650" y="3562350"/>
          <p14:tracePt t="272278" x="2362200" y="3549650"/>
          <p14:tracePt t="272294" x="2292350" y="3549650"/>
          <p14:tracePt t="272311" x="2203450" y="3543300"/>
          <p14:tracePt t="272328" x="2108200" y="3524250"/>
          <p14:tracePt t="272344" x="1993900" y="3486150"/>
          <p14:tracePt t="272361" x="1892300" y="3448050"/>
          <p14:tracePt t="272378" x="1790700" y="3409950"/>
          <p14:tracePt t="272394" x="1727200" y="3384550"/>
          <p14:tracePt t="272411" x="1682750" y="3378200"/>
          <p14:tracePt t="272428" x="1657350" y="3378200"/>
          <p14:tracePt t="272430" x="1638300" y="3371850"/>
          <p14:tracePt t="272444" x="1638300" y="3365500"/>
          <p14:tracePt t="272461" x="1587500" y="3352800"/>
          <p14:tracePt t="272478" x="1562100" y="3340100"/>
          <p14:tracePt t="272494" x="1543050" y="3333750"/>
          <p14:tracePt t="272511" x="1530350" y="3327400"/>
          <p14:tracePt t="272544" x="1536700" y="3321050"/>
          <p14:tracePt t="272561" x="1568450" y="3308350"/>
          <p14:tracePt t="272580" x="1644650" y="3282950"/>
          <p14:tracePt t="272594" x="1841500" y="3263900"/>
          <p14:tracePt t="272611" x="2095500" y="3251200"/>
          <p14:tracePt t="272628" x="2368550" y="3238500"/>
          <p14:tracePt t="272630" x="2514600" y="3232150"/>
          <p14:tracePt t="272644" x="2660650" y="3232150"/>
          <p14:tracePt t="272661" x="3022600" y="3219450"/>
          <p14:tracePt t="272678" x="3175000" y="3219450"/>
          <p14:tracePt t="272694" x="3263900" y="3219450"/>
          <p14:tracePt t="272711" x="3302000" y="3219450"/>
          <p14:tracePt t="272728" x="3302000" y="3213100"/>
          <p14:tracePt t="272797" x="3302000" y="3219450"/>
          <p14:tracePt t="272805" x="3302000" y="3238500"/>
          <p14:tracePt t="272813" x="3302000" y="3257550"/>
          <p14:tracePt t="272829" x="3276600" y="3346450"/>
          <p14:tracePt t="272844" x="3244850" y="3416300"/>
          <p14:tracePt t="272861" x="3136900" y="3670300"/>
          <p14:tracePt t="272878" x="3073400" y="3829050"/>
          <p14:tracePt t="272895" x="2984500" y="3962400"/>
          <p14:tracePt t="272911" x="2882900" y="4051300"/>
          <p14:tracePt t="272928" x="2730500" y="4121150"/>
          <p14:tracePt t="272944" x="2501900" y="4146550"/>
          <p14:tracePt t="272961" x="2228850" y="4146550"/>
          <p14:tracePt t="272978" x="1981200" y="4152900"/>
          <p14:tracePt t="272997" x="1644650" y="4095750"/>
          <p14:tracePt t="273016" x="1568450" y="4070350"/>
          <p14:tracePt t="273028" x="1441450" y="4013200"/>
          <p14:tracePt t="273044" x="1403350" y="3987800"/>
          <p14:tracePt t="273046" x="1397000" y="3968750"/>
          <p14:tracePt t="273061" x="1422400" y="3911600"/>
          <p14:tracePt t="273080" x="1466850" y="3854450"/>
          <p14:tracePt t="273094" x="1524000" y="3810000"/>
          <p14:tracePt t="273111" x="1562100" y="3765550"/>
          <p14:tracePt t="273128" x="1593850" y="3689350"/>
          <p14:tracePt t="273147" x="1612900" y="3587750"/>
          <p14:tracePt t="273162" x="1619250" y="3486150"/>
          <p14:tracePt t="273178" x="1612900" y="3429000"/>
          <p14:tracePt t="273194" x="1625600" y="3397250"/>
          <p14:tracePt t="273211" x="1657350" y="3378200"/>
          <p14:tracePt t="273214" x="1689100" y="3365500"/>
          <p14:tracePt t="273228" x="1733550" y="3352800"/>
          <p14:tracePt t="273235" x="1784350" y="3333750"/>
          <p14:tracePt t="273244" x="1866900" y="3333750"/>
          <p14:tracePt t="273264" x="2070100" y="3302000"/>
          <p14:tracePt t="273280" x="2197100" y="3276600"/>
          <p14:tracePt t="273294" x="2298700" y="3270250"/>
          <p14:tracePt t="273311" x="2362200" y="3270250"/>
          <p14:tracePt t="273330" x="2374900" y="3270250"/>
          <p14:tracePt t="273344" x="2381250" y="3276600"/>
          <p14:tracePt t="273361" x="2381250" y="3282950"/>
          <p14:tracePt t="273378" x="2381250" y="3295650"/>
          <p14:tracePt t="273394" x="2381250" y="3302000"/>
          <p14:tracePt t="273411" x="2381250" y="3308350"/>
          <p14:tracePt t="273485" x="2381250" y="3314700"/>
          <p14:tracePt t="273493" x="2387600" y="3314700"/>
          <p14:tracePt t="273562" x="2387600" y="3308350"/>
          <p14:tracePt t="273566" x="2387600" y="3302000"/>
          <p14:tracePt t="273589" x="2400300" y="3302000"/>
          <p14:tracePt t="273662" x="2400300" y="3308350"/>
          <p14:tracePt t="273669" x="2400300" y="3314700"/>
          <p14:tracePt t="273678" x="2400300" y="3327400"/>
          <p14:tracePt t="273694" x="2400300" y="3333750"/>
          <p14:tracePt t="273728" x="2387600" y="3340100"/>
          <p14:tracePt t="273748" x="2368550" y="3378200"/>
          <p14:tracePt t="273765" x="2336800" y="3454400"/>
          <p14:tracePt t="273778" x="2298700" y="3575050"/>
          <p14:tracePt t="273794" x="2254250" y="3727450"/>
          <p14:tracePt t="273812" x="2241550" y="3956050"/>
          <p14:tracePt t="273830" x="2241550" y="4356100"/>
          <p14:tracePt t="273845" x="2241550" y="4495800"/>
          <p14:tracePt t="273861" x="2235200" y="4883150"/>
          <p14:tracePt t="273878" x="2222500" y="5086350"/>
          <p14:tracePt t="273896" x="2203450" y="5232400"/>
          <p14:tracePt t="273911" x="2146300" y="5365750"/>
          <p14:tracePt t="273928" x="2114550" y="5480050"/>
          <p14:tracePt t="273944" x="2082800" y="5549900"/>
          <p14:tracePt t="273961" x="2057400" y="5581650"/>
          <p14:tracePt t="273981" x="2057400" y="5588000"/>
          <p14:tracePt t="274054" x="2057400" y="5594350"/>
          <p14:tracePt t="274061" x="2057400" y="5600700"/>
          <p14:tracePt t="274134" x="2057400" y="5607050"/>
          <p14:tracePt t="274152" x="2057400" y="5626100"/>
          <p14:tracePt t="274161" x="2057400" y="5632450"/>
          <p14:tracePt t="274285" x="2051050" y="5619750"/>
          <p14:tracePt t="274294" x="2038350" y="5600700"/>
          <p14:tracePt t="274311" x="2019300" y="5568950"/>
          <p14:tracePt t="274329" x="2006600" y="5543550"/>
          <p14:tracePt t="274344" x="2006600" y="5524500"/>
          <p14:tracePt t="274361" x="2000250" y="5511800"/>
          <p14:tracePt t="274378" x="2000250" y="5499100"/>
          <p14:tracePt t="274397" x="1993900" y="5492750"/>
          <p14:tracePt t="274411" x="1993900" y="5486400"/>
          <p14:tracePt t="274444" x="1993900" y="5473700"/>
          <p14:tracePt t="274462" x="1974850" y="5441950"/>
          <p14:tracePt t="274478" x="1962150" y="5429250"/>
          <p14:tracePt t="274565" x="1955800" y="5422900"/>
          <p14:tracePt t="274598" x="1955800" y="5416550"/>
          <p14:tracePt t="274771" x="1962150" y="5416550"/>
          <p14:tracePt t="274778" x="1987550" y="5416550"/>
          <p14:tracePt t="274784" x="2006600" y="5416550"/>
          <p14:tracePt t="274794" x="2025650" y="5416550"/>
          <p14:tracePt t="274812" x="2070100" y="5429250"/>
          <p14:tracePt t="274830" x="2082800" y="5429250"/>
          <p14:tracePt t="274997" x="2082800" y="5435600"/>
          <p14:tracePt t="275020" x="2082800" y="5448300"/>
          <p14:tracePt t="275024" x="2076450" y="5454650"/>
          <p14:tracePt t="275030" x="2070100" y="5467350"/>
          <p14:tracePt t="275038" x="2063750" y="5480050"/>
          <p14:tracePt t="275053" x="2063750" y="5492750"/>
          <p14:tracePt t="275061" x="2057400" y="5492750"/>
          <p14:tracePt t="275111" x="2057400" y="5511800"/>
          <p14:tracePt t="275128" x="2057400" y="5543550"/>
          <p14:tracePt t="275148" x="2057400" y="5581650"/>
          <p14:tracePt t="275161" x="2076450" y="5594350"/>
          <p14:tracePt t="275178" x="2082800" y="5594350"/>
          <p14:tracePt t="275294" x="2082800" y="5588000"/>
          <p14:tracePt t="275302" x="2089150" y="5588000"/>
          <p14:tracePt t="275311" x="2089150" y="5581650"/>
          <p14:tracePt t="275330" x="2095500" y="5581650"/>
          <p14:tracePt t="275669" x="2089150" y="5581650"/>
          <p14:tracePt t="275693" x="2089150" y="5575300"/>
          <p14:tracePt t="275703" x="2082800" y="5575300"/>
          <p14:tracePt t="275711" x="2076450" y="5575300"/>
          <p14:tracePt t="275728" x="2070100" y="5568950"/>
          <p14:tracePt t="275745" x="2057400" y="5562600"/>
          <p14:tracePt t="275764" x="2044700" y="5556250"/>
          <p14:tracePt t="275918" x="2044700" y="5562600"/>
          <p14:tracePt t="275925" x="2044700" y="5568950"/>
          <p14:tracePt t="275945" x="2044700" y="5581650"/>
          <p14:tracePt t="275961" x="2057400" y="5588000"/>
          <p14:tracePt t="275978" x="2063750" y="5600700"/>
          <p14:tracePt t="275998" x="2070100" y="5607050"/>
          <p14:tracePt t="276015" x="2095500" y="5613400"/>
          <p14:tracePt t="276044" x="2101850" y="5619750"/>
          <p14:tracePt t="276061" x="2101850" y="5626100"/>
          <p14:tracePt t="276080" x="2101850" y="5645150"/>
          <p14:tracePt t="276094" x="2108200" y="5657850"/>
          <p14:tracePt t="276111" x="2120900" y="5670550"/>
          <p14:tracePt t="276128" x="2127250" y="5676900"/>
          <p14:tracePt t="276349" x="2133600" y="5676900"/>
          <p14:tracePt t="276372" x="2139950" y="5676900"/>
          <p14:tracePt t="276429" x="2152650" y="5676900"/>
          <p14:tracePt t="276437" x="2159000" y="5676900"/>
          <p14:tracePt t="276451" x="2178050" y="5676900"/>
          <p14:tracePt t="276461" x="2190750" y="5676900"/>
          <p14:tracePt t="276478" x="2216150" y="5689600"/>
          <p14:tracePt t="276494" x="2235200" y="5689600"/>
          <p14:tracePt t="276514" x="2247900" y="5689600"/>
          <p14:tracePt t="276528" x="2254250" y="5695950"/>
          <p14:tracePt t="276733" x="2247900" y="5695950"/>
          <p14:tracePt t="276741" x="2235200" y="5695950"/>
          <p14:tracePt t="276749" x="2228850" y="5695950"/>
          <p14:tracePt t="276763" x="2222500" y="5695950"/>
          <p14:tracePt t="276778" x="2203450" y="5695950"/>
          <p14:tracePt t="276794" x="2171700" y="5695950"/>
          <p14:tracePt t="276812" x="2146300" y="5695950"/>
          <p14:tracePt t="276831" x="2095500" y="5695950"/>
          <p14:tracePt t="276844" x="2082800" y="5695950"/>
          <p14:tracePt t="276861" x="2032000" y="5670550"/>
          <p14:tracePt t="276878" x="2012950" y="5664200"/>
          <p14:tracePt t="276896" x="2000250" y="5664200"/>
          <p14:tracePt t="276911" x="1993900" y="5664200"/>
          <p14:tracePt t="276961" x="1993900" y="5657850"/>
          <p14:tracePt t="276978" x="1981200" y="5626100"/>
          <p14:tracePt t="276994" x="1968500" y="5600700"/>
          <p14:tracePt t="277014" x="1949450" y="5575300"/>
          <p14:tracePt t="277028" x="1930400" y="5562600"/>
          <p14:tracePt t="277044" x="1917700" y="5543550"/>
          <p14:tracePt t="277079" x="1917700" y="5537200"/>
          <p14:tracePt t="277095" x="1917700" y="5511800"/>
          <p14:tracePt t="277152" x="1911350" y="5505450"/>
          <p14:tracePt t="277189" x="1911350" y="5486400"/>
          <p14:tracePt t="277331" x="1924050" y="5499100"/>
          <p14:tracePt t="277335" x="1949450" y="5524500"/>
          <p14:tracePt t="277344" x="1962150" y="5543550"/>
          <p14:tracePt t="277361" x="2006600" y="5588000"/>
          <p14:tracePt t="277378" x="2044700" y="5626100"/>
          <p14:tracePt t="277397" x="2089150" y="5651500"/>
          <p14:tracePt t="277411" x="2133600" y="5676900"/>
          <p14:tracePt t="277429" x="2178050" y="5689600"/>
          <p14:tracePt t="277445" x="2197100" y="5695950"/>
          <p14:tracePt t="277461" x="2228850" y="5721350"/>
          <p14:tracePt t="277478" x="2241550" y="5727700"/>
          <p14:tracePt t="277498" x="2247900" y="5734050"/>
          <p14:tracePt t="277514" x="2254250" y="5734050"/>
          <p14:tracePt t="277565" x="2254250" y="5740400"/>
          <p14:tracePt t="277597" x="2260600" y="5740400"/>
          <p14:tracePt t="277606" x="2266950" y="5740400"/>
          <p14:tracePt t="277613" x="2273300" y="5740400"/>
          <p14:tracePt t="277641" x="2279650" y="5746750"/>
          <p14:tracePt t="277693" x="2279650" y="5753100"/>
          <p14:tracePt t="277706" x="2279650" y="5759450"/>
          <p14:tracePt t="277711" x="2279650" y="5765800"/>
          <p14:tracePt t="277745" x="2273300" y="5772150"/>
          <p14:tracePt t="277765" x="2241550" y="5772150"/>
          <p14:tracePt t="277779" x="2197100" y="5772150"/>
          <p14:tracePt t="277795" x="2178050" y="5772150"/>
          <p14:tracePt t="277811" x="2159000" y="5772150"/>
          <p14:tracePt t="277813" x="2139950" y="5772150"/>
          <p14:tracePt t="277830" x="2114550" y="5753100"/>
          <p14:tracePt t="277845" x="2108200" y="5753100"/>
          <p14:tracePt t="277861" x="2095500" y="5746750"/>
          <p14:tracePt t="277878" x="2089150" y="5740400"/>
          <p14:tracePt t="277894" x="2089150" y="5727700"/>
          <p14:tracePt t="277911" x="2082800" y="5708650"/>
          <p14:tracePt t="277928" x="2076450" y="5689600"/>
          <p14:tracePt t="277945" x="2070100" y="5676900"/>
          <p14:tracePt t="277963" x="2044700" y="5651500"/>
          <p14:tracePt t="277978" x="2044700" y="5645150"/>
          <p14:tracePt t="277981" x="2044700" y="5638800"/>
          <p14:tracePt t="278014" x="2044700" y="5632450"/>
          <p14:tracePt t="278028" x="2044700" y="5619750"/>
          <p14:tracePt t="278045" x="2044700" y="5613400"/>
          <p14:tracePt t="278061" x="2057400" y="5607050"/>
          <p14:tracePt t="278080" x="2070100" y="5588000"/>
          <p14:tracePt t="278095" x="2089150" y="5588000"/>
          <p14:tracePt t="278111" x="2101850" y="5581650"/>
          <p14:tracePt t="278128" x="2120900" y="5575300"/>
          <p14:tracePt t="278147" x="2139950" y="5575300"/>
          <p14:tracePt t="278161" x="2165350" y="5575300"/>
          <p14:tracePt t="278178" x="2190750" y="5575300"/>
          <p14:tracePt t="278195" x="2209800" y="5575300"/>
          <p14:tracePt t="278211" x="2241550" y="5575300"/>
          <p14:tracePt t="278212" x="2254250" y="5575300"/>
          <p14:tracePt t="278228" x="2260600" y="5581650"/>
          <p14:tracePt t="278267" x="2260600" y="5588000"/>
          <p14:tracePt t="278277" x="2260600" y="5600700"/>
          <p14:tracePt t="278294" x="2266950" y="5619750"/>
          <p14:tracePt t="278311" x="2273300" y="5638800"/>
          <p14:tracePt t="278330" x="2273300" y="5657850"/>
          <p14:tracePt t="278344" x="2273300" y="5670550"/>
          <p14:tracePt t="278361" x="2273300" y="5695950"/>
          <p14:tracePt t="278378" x="2254250" y="5715000"/>
          <p14:tracePt t="278394" x="2228850" y="5727700"/>
          <p14:tracePt t="278411" x="2209800" y="5740400"/>
          <p14:tracePt t="278428" x="2197100" y="5746750"/>
          <p14:tracePt t="278430" x="2190750" y="5746750"/>
          <p14:tracePt t="278445" x="2184400" y="5746750"/>
          <p14:tracePt t="278461" x="2171700" y="5753100"/>
          <p14:tracePt t="278480" x="2159000" y="5759450"/>
          <p14:tracePt t="278494" x="2133600" y="5759450"/>
          <p14:tracePt t="278513" x="2114550" y="5765800"/>
          <p14:tracePt t="278528" x="2101850" y="5765800"/>
          <p14:tracePt t="278544" x="2095500" y="5765800"/>
          <p14:tracePt t="278561" x="2089150" y="5765800"/>
          <p14:tracePt t="278611" x="2089150" y="5753100"/>
          <p14:tracePt t="278628" x="2089150" y="5746750"/>
          <p14:tracePt t="278646" x="2076450" y="5740400"/>
          <p14:tracePt t="278661" x="2076450" y="5734050"/>
          <p14:tracePt t="278694" x="2076450" y="5721350"/>
          <p14:tracePt t="278711" x="2076450" y="5715000"/>
          <p14:tracePt t="278925" x="2076450" y="5721350"/>
          <p14:tracePt t="278942" x="2070100" y="5727700"/>
          <p14:tracePt t="278961" x="2032000" y="5734050"/>
          <p14:tracePt t="278978" x="1968500" y="5740400"/>
          <p14:tracePt t="278998" x="1873250" y="5734050"/>
          <p14:tracePt t="279014" x="1784350" y="5734050"/>
          <p14:tracePt t="279028" x="1733550" y="5746750"/>
          <p14:tracePt t="279044" x="1720850" y="5753100"/>
          <p14:tracePt t="279406" x="1714500" y="5753100"/>
          <p14:tracePt t="279413" x="1708150" y="5753100"/>
          <p14:tracePt t="279421" x="1701800" y="5753100"/>
          <p14:tracePt t="279445" x="1676400" y="5753100"/>
          <p14:tracePt t="279461" x="1631950" y="5753100"/>
          <p14:tracePt t="279478" x="1612900" y="5753100"/>
          <p14:tracePt t="279494" x="1606550" y="5753100"/>
          <p14:tracePt t="279520" x="1600200" y="5753100"/>
          <p14:tracePt t="279561" x="1600200" y="5746750"/>
          <p14:tracePt t="279580" x="1587500" y="5734050"/>
          <p14:tracePt t="279594" x="1568450" y="5715000"/>
          <p14:tracePt t="279611" x="1562100" y="5702300"/>
          <p14:tracePt t="279628" x="1555750" y="5689600"/>
          <p14:tracePt t="279631" x="1549400" y="5676900"/>
          <p14:tracePt t="279644" x="1543050" y="5676900"/>
          <p14:tracePt t="279661" x="1530350" y="5657850"/>
          <p14:tracePt t="279711" x="1530350" y="5651500"/>
          <p14:tracePt t="279728" x="1530350" y="5632450"/>
          <p14:tracePt t="279748" x="1530350" y="5607050"/>
          <p14:tracePt t="279765" x="1530350" y="5575300"/>
          <p14:tracePt t="279778" x="1530350" y="5556250"/>
          <p14:tracePt t="279794" x="1530350" y="5537200"/>
          <p14:tracePt t="279811" x="1530350" y="5530850"/>
          <p14:tracePt t="279830" x="1530350" y="5511800"/>
          <p14:tracePt t="279845" x="1530350" y="5505450"/>
          <p14:tracePt t="279863" x="1530350" y="5492750"/>
          <p14:tracePt t="279878" x="1543050" y="5486400"/>
          <p14:tracePt t="279894" x="1555750" y="5480050"/>
          <p14:tracePt t="279911" x="1574800" y="5473700"/>
          <p14:tracePt t="279928" x="1593850" y="5473700"/>
          <p14:tracePt t="279944" x="1612900" y="5473700"/>
          <p14:tracePt t="279961" x="1638300" y="5473700"/>
          <p14:tracePt t="279981" x="1657350" y="5473700"/>
          <p14:tracePt t="279995" x="1670050" y="5473700"/>
          <p14:tracePt t="280014" x="1682750" y="5480050"/>
          <p14:tracePt t="280028" x="1695450" y="5492750"/>
          <p14:tracePt t="280063" x="1701800" y="5505450"/>
          <p14:tracePt t="280080" x="1701800" y="5518150"/>
          <p14:tracePt t="280094" x="1720850" y="5543550"/>
          <p14:tracePt t="280111" x="1720850" y="5562600"/>
          <p14:tracePt t="280128" x="1720850" y="5594350"/>
          <p14:tracePt t="280148" x="1720850" y="5619750"/>
          <p14:tracePt t="280161" x="1720850" y="5651500"/>
          <p14:tracePt t="280178" x="1708150" y="5676900"/>
          <p14:tracePt t="280195" x="1682750" y="5708650"/>
          <p14:tracePt t="280212" x="1651000" y="5740400"/>
          <p14:tracePt t="280228" x="1619250" y="5753100"/>
          <p14:tracePt t="280245" x="1581150" y="5778500"/>
          <p14:tracePt t="280246" x="1549400" y="5784850"/>
          <p14:tracePt t="280262" x="1511300" y="5797550"/>
          <p14:tracePt t="280278" x="1492250" y="5803900"/>
          <p14:tracePt t="280332" x="1492250" y="5797550"/>
          <p14:tracePt t="280345" x="1504950" y="5778500"/>
          <p14:tracePt t="280361" x="1543050" y="5753100"/>
          <p14:tracePt t="280378" x="1587500" y="5734050"/>
          <p14:tracePt t="280395" x="1651000" y="5721350"/>
          <p14:tracePt t="280411" x="1746250" y="5708650"/>
          <p14:tracePt t="280428" x="1847850" y="5708650"/>
          <p14:tracePt t="280429" x="1898650" y="5708650"/>
          <p14:tracePt t="280445" x="1943100" y="5708650"/>
          <p14:tracePt t="280461" x="2038350" y="5702300"/>
          <p14:tracePt t="280478" x="2070100" y="5715000"/>
          <p14:tracePt t="280497" x="2095500" y="5721350"/>
          <p14:tracePt t="280513" x="2101850" y="5727700"/>
          <p14:tracePt t="280528" x="2120900" y="5734050"/>
          <p14:tracePt t="280544" x="2139950" y="5734050"/>
          <p14:tracePt t="280561" x="2165350" y="5740400"/>
          <p14:tracePt t="280580" x="2171700" y="5740400"/>
          <p14:tracePt t="280629" x="2171700" y="5746750"/>
          <p14:tracePt t="280653" x="2190750" y="5746750"/>
          <p14:tracePt t="280661" x="2203450" y="5746750"/>
          <p14:tracePt t="280669" x="2209800" y="5746750"/>
          <p14:tracePt t="280678" x="2216150" y="5746750"/>
          <p14:tracePt t="280694" x="2222500" y="5746750"/>
          <p14:tracePt t="280896" x="2222500" y="5753100"/>
          <p14:tracePt t="280910" x="2216150" y="5753100"/>
          <p14:tracePt t="280928" x="2197100" y="5753100"/>
          <p14:tracePt t="280944" x="2184400" y="5753100"/>
          <p14:tracePt t="280965" x="2178050" y="5753100"/>
          <p14:tracePt t="280978" x="2171700" y="5753100"/>
          <p14:tracePt t="280995" x="2159000" y="5753100"/>
          <p14:tracePt t="281028" x="2152650" y="5753100"/>
          <p14:tracePt t="281044" x="2146300" y="5753100"/>
          <p14:tracePt t="281061" x="2139950" y="5753100"/>
          <p14:tracePt t="281080" x="2133600" y="5753100"/>
          <p14:tracePt t="281095" x="2120900" y="5740400"/>
          <p14:tracePt t="281111" x="2108200" y="5727700"/>
          <p14:tracePt t="281128" x="2101850" y="5721350"/>
          <p14:tracePt t="281178" x="2095500" y="5715000"/>
          <p14:tracePt t="281194" x="2095500" y="5708650"/>
          <p14:tracePt t="281211" x="2089150" y="5695950"/>
          <p14:tracePt t="281228" x="2089150" y="5683250"/>
          <p14:tracePt t="281248" x="2089150" y="5676900"/>
          <p14:tracePt t="281265" x="2089150" y="5657850"/>
          <p14:tracePt t="281294" x="2095500" y="5651500"/>
          <p14:tracePt t="281313" x="2101850" y="5638800"/>
          <p14:tracePt t="281330" x="2114550" y="5632450"/>
          <p14:tracePt t="281345" x="2127250" y="5619750"/>
          <p14:tracePt t="281361" x="2133600" y="5607050"/>
          <p14:tracePt t="281377" x="2139950" y="5607050"/>
          <p14:tracePt t="281397" x="2152650" y="5600700"/>
          <p14:tracePt t="281398" x="2159000" y="5600700"/>
          <p14:tracePt t="281411" x="2165350" y="5600700"/>
          <p14:tracePt t="281428" x="2184400" y="5600700"/>
          <p14:tracePt t="281445" x="2209800" y="5600700"/>
          <p14:tracePt t="281461" x="2241550" y="5600700"/>
          <p14:tracePt t="281478" x="2260600" y="5600700"/>
          <p14:tracePt t="281494" x="2266950" y="5600700"/>
          <p14:tracePt t="281515" x="2273300" y="5600700"/>
          <p14:tracePt t="281521" x="2279650" y="5607050"/>
          <p14:tracePt t="281529" x="2286000" y="5607050"/>
          <p14:tracePt t="281544" x="2292350" y="5613400"/>
          <p14:tracePt t="281561" x="2298700" y="5613400"/>
          <p14:tracePt t="281580" x="2298700" y="5619750"/>
          <p14:tracePt t="281585" x="2305050" y="5619750"/>
          <p14:tracePt t="281594" x="2305050" y="5626100"/>
          <p14:tracePt t="281611" x="2305050" y="5645150"/>
          <p14:tracePt t="281628" x="2311400" y="5657850"/>
          <p14:tracePt t="281645" x="2317750" y="5670550"/>
          <p14:tracePt t="281647" x="2324100" y="5676900"/>
          <p14:tracePt t="281661" x="2324100" y="5683250"/>
          <p14:tracePt t="281678" x="2317750" y="5689600"/>
          <p14:tracePt t="281694" x="2311400" y="5702300"/>
          <p14:tracePt t="281711" x="2305050" y="5715000"/>
          <p14:tracePt t="281728" x="2292350" y="5721350"/>
          <p14:tracePt t="281744" x="2286000" y="5734050"/>
          <p14:tracePt t="281763" x="2273300" y="5740400"/>
          <p14:tracePt t="281778" x="2247900" y="5753100"/>
          <p14:tracePt t="281794" x="2228850" y="5759450"/>
          <p14:tracePt t="281811" x="2209800" y="5759450"/>
          <p14:tracePt t="281830" x="2209800" y="5765800"/>
          <p14:tracePt t="281878" x="2190750" y="5765800"/>
          <p14:tracePt t="281898" x="2171700" y="5765800"/>
          <p14:tracePt t="281911" x="2159000" y="5765800"/>
          <p14:tracePt t="281928" x="2139950" y="5765800"/>
          <p14:tracePt t="281945" x="2133600" y="5759450"/>
          <p14:tracePt t="281961" x="2127250" y="5753100"/>
          <p14:tracePt t="281978" x="2120900" y="5753100"/>
          <p14:tracePt t="281995" x="2108200" y="5740400"/>
          <p14:tracePt t="282013" x="2095500" y="5734050"/>
          <p14:tracePt t="282028" x="2089150" y="5727700"/>
          <p14:tracePt t="282044" x="2063750" y="5695950"/>
          <p14:tracePt t="282069" x="2051050" y="5664200"/>
          <p14:tracePt t="282083" x="2044700" y="5651500"/>
          <p14:tracePt t="282094" x="2044700" y="5638800"/>
          <p14:tracePt t="282111" x="2044700" y="5632450"/>
          <p14:tracePt t="282128" x="2044700" y="5613400"/>
          <p14:tracePt t="282147" x="2044700" y="5588000"/>
          <p14:tracePt t="282161" x="2044700" y="5575300"/>
          <p14:tracePt t="282178" x="2057400" y="5562600"/>
          <p14:tracePt t="282194" x="2076450" y="5556250"/>
          <p14:tracePt t="282212" x="2089150" y="5556250"/>
          <p14:tracePt t="282230" x="2127250" y="5556250"/>
          <p14:tracePt t="282245" x="2139950" y="5549900"/>
          <p14:tracePt t="282264" x="2203450" y="5549900"/>
          <p14:tracePt t="282278" x="2235200" y="5549900"/>
          <p14:tracePt t="282294" x="2266950" y="5549900"/>
          <p14:tracePt t="282311" x="2286000" y="5549900"/>
          <p14:tracePt t="282330" x="2298700" y="5562600"/>
          <p14:tracePt t="282344" x="2330450" y="5575300"/>
          <p14:tracePt t="282361" x="2355850" y="5594350"/>
          <p14:tracePt t="282378" x="2381250" y="5607050"/>
          <p14:tracePt t="282395" x="2381250" y="5619750"/>
          <p14:tracePt t="282411" x="2381250" y="5638800"/>
          <p14:tracePt t="282428" x="2381250" y="5664200"/>
          <p14:tracePt t="282430" x="2381250" y="5670550"/>
          <p14:tracePt t="282445" x="2381250" y="5683250"/>
          <p14:tracePt t="282461" x="2368550" y="5695950"/>
          <p14:tracePt t="282478" x="2336800" y="5708650"/>
          <p14:tracePt t="282495" x="2305050" y="5727700"/>
          <p14:tracePt t="282513" x="2266950" y="5746750"/>
          <p14:tracePt t="282528" x="2241550" y="5759450"/>
          <p14:tracePt t="282545" x="2216150" y="5759450"/>
          <p14:tracePt t="282561" x="2197100" y="5759450"/>
          <p14:tracePt t="282595" x="2190750" y="5753100"/>
          <p14:tracePt t="282611" x="2178050" y="5753100"/>
          <p14:tracePt t="282628" x="2165350" y="5753100"/>
          <p14:tracePt t="282630" x="2159000" y="5753100"/>
          <p14:tracePt t="282648" x="2152650" y="5746750"/>
          <p14:tracePt t="282661" x="2152650" y="5734050"/>
          <p14:tracePt t="282678" x="2152650" y="5727700"/>
          <p14:tracePt t="282694" x="2152650" y="5715000"/>
          <p14:tracePt t="282711" x="2152650" y="5695950"/>
          <p14:tracePt t="282728" x="2152650" y="5676900"/>
          <p14:tracePt t="282749" x="2159000" y="5657850"/>
          <p14:tracePt t="282778" x="2165350" y="5657850"/>
          <p14:tracePt t="282811" x="2171700" y="5651500"/>
          <p14:tracePt t="282831" x="2184400" y="5651500"/>
          <p14:tracePt t="283101" x="2184400" y="5657850"/>
          <p14:tracePt t="283109" x="2190750" y="5657850"/>
          <p14:tracePt t="283204" x="2190750" y="5651500"/>
          <p14:tracePt t="283343" x="2190750" y="5638800"/>
          <p14:tracePt t="283361" x="2190750" y="5626100"/>
          <p14:tracePt t="283378" x="2190750" y="5607050"/>
          <p14:tracePt t="283397" x="2190750" y="5600700"/>
          <p14:tracePt t="283459" x="2190750" y="5594350"/>
          <p14:tracePt t="283469" x="2190750" y="5588000"/>
          <p14:tracePt t="283478" x="2190750" y="5575300"/>
          <p14:tracePt t="283497" x="2190750" y="5556250"/>
          <p14:tracePt t="283511" x="2197100" y="5556250"/>
          <p14:tracePt t="283605" x="2197100" y="5549900"/>
          <p14:tracePt t="283621" x="2197100" y="5543550"/>
          <p14:tracePt t="283741" x="2190750" y="5543550"/>
          <p14:tracePt t="283771" x="2184400" y="5543550"/>
          <p14:tracePt t="283872" x="2197100" y="5543550"/>
          <p14:tracePt t="283878" x="2209800" y="5543550"/>
          <p14:tracePt t="283895" x="2216150" y="5543550"/>
          <p14:tracePt t="283911" x="2235200" y="5556250"/>
          <p14:tracePt t="283928" x="2254250" y="5575300"/>
          <p14:tracePt t="283944" x="2279650" y="5600700"/>
          <p14:tracePt t="283961" x="2298700" y="5632450"/>
          <p14:tracePt t="283978" x="2311400" y="5670550"/>
          <p14:tracePt t="283995" x="2311400" y="5689600"/>
          <p14:tracePt t="284013" x="2311400" y="5695950"/>
          <p14:tracePt t="284044" x="2298700" y="5695950"/>
          <p14:tracePt t="284061" x="2260600" y="5695950"/>
          <p14:tracePt t="284079" x="2222500" y="5695950"/>
          <p14:tracePt t="284094" x="2190750" y="5695950"/>
          <p14:tracePt t="284111" x="2159000" y="5695950"/>
          <p14:tracePt t="284128" x="2127250" y="5695950"/>
          <p14:tracePt t="284147" x="2095500" y="5695950"/>
          <p14:tracePt t="284161" x="2070100" y="5695950"/>
          <p14:tracePt t="284178" x="2057400" y="5695950"/>
          <p14:tracePt t="284195" x="2044700" y="5695950"/>
          <p14:tracePt t="284211" x="2019300" y="5695950"/>
          <p14:tracePt t="284228" x="1968500" y="5689600"/>
          <p14:tracePt t="284248" x="1898650" y="5689600"/>
          <p14:tracePt t="284264" x="1866900" y="5689600"/>
          <p14:tracePt t="284278" x="1841500" y="5689600"/>
          <p14:tracePt t="284296" x="1809750" y="5689600"/>
          <p14:tracePt t="284311" x="1790700" y="5689600"/>
          <p14:tracePt t="284331" x="1784350" y="5683250"/>
          <p14:tracePt t="284345" x="1771650" y="5676900"/>
          <p14:tracePt t="284361" x="1752600" y="5664200"/>
          <p14:tracePt t="284378" x="1720850" y="5638800"/>
          <p14:tracePt t="284394" x="1695450" y="5613400"/>
          <p14:tracePt t="284411" x="1657350" y="5575300"/>
          <p14:tracePt t="284428" x="1644650" y="5562600"/>
          <p14:tracePt t="284444" x="1644650" y="5556250"/>
          <p14:tracePt t="284495" x="1657350" y="5543550"/>
          <p14:tracePt t="284514" x="1695450" y="5530850"/>
          <p14:tracePt t="284531" x="1739900" y="5511800"/>
          <p14:tracePt t="284545" x="1809750" y="5492750"/>
          <p14:tracePt t="284561" x="1892300" y="5473700"/>
          <p14:tracePt t="284580" x="1974850" y="5454650"/>
          <p14:tracePt t="284594" x="2044700" y="5441950"/>
          <p14:tracePt t="284611" x="2089150" y="5441950"/>
          <p14:tracePt t="284628" x="2127250" y="5448300"/>
          <p14:tracePt t="284630" x="2139950" y="5461000"/>
          <p14:tracePt t="284644" x="2165350" y="5473700"/>
          <p14:tracePt t="284661" x="2286000" y="5499100"/>
          <p14:tracePt t="284678" x="2362200" y="5511800"/>
          <p14:tracePt t="284695" x="2432050" y="5530850"/>
          <p14:tracePt t="284714" x="2482850" y="5549900"/>
          <p14:tracePt t="284728" x="2508250" y="5556250"/>
          <p14:tracePt t="284734" x="2508250" y="5562600"/>
          <p14:tracePt t="284744" x="2514600" y="5581650"/>
          <p14:tracePt t="284763" x="2552700" y="5607050"/>
          <p14:tracePt t="284778" x="2590800" y="5619750"/>
          <p14:tracePt t="284795" x="2622550" y="5651500"/>
          <p14:tracePt t="284830" x="2641600" y="5695950"/>
          <p14:tracePt t="284845" x="2641600" y="5708650"/>
          <p14:tracePt t="284861" x="2641600" y="5734050"/>
          <p14:tracePt t="284981" x="2647950" y="5734050"/>
          <p14:tracePt t="285157" x="2641600" y="5734050"/>
          <p14:tracePt t="285165" x="2628900" y="5734050"/>
          <p14:tracePt t="285174" x="2609850" y="5734050"/>
          <p14:tracePt t="285185" x="2584450" y="5734050"/>
          <p14:tracePt t="285195" x="2565400" y="5734050"/>
          <p14:tracePt t="285213" x="2501900" y="5734050"/>
          <p14:tracePt t="285232" x="2482850" y="5734050"/>
          <p14:tracePt t="285278" x="2482850" y="5727700"/>
          <p14:tracePt t="285295" x="2482850" y="5721350"/>
          <p14:tracePt t="285445" x="2482850" y="5715000"/>
          <p14:tracePt t="285457" x="2476500" y="5708650"/>
          <p14:tracePt t="285461" x="2444750" y="5695950"/>
          <p14:tracePt t="285478" x="2406650" y="5689600"/>
          <p14:tracePt t="285495" x="2368550" y="5689600"/>
          <p14:tracePt t="285513" x="2298700" y="5670550"/>
          <p14:tracePt t="285528" x="2235200" y="5645150"/>
          <p14:tracePt t="285545" x="2209800" y="5638800"/>
          <p14:tracePt t="285561" x="2197100" y="5638800"/>
          <p14:tracePt t="285580" x="2184400" y="5638800"/>
          <p14:tracePt t="285629" x="2171700" y="5638800"/>
          <p14:tracePt t="285645" x="2114550" y="5638800"/>
          <p14:tracePt t="285661" x="2070100" y="5638800"/>
          <p14:tracePt t="285678" x="2051050" y="5638800"/>
          <p14:tracePt t="285695" x="2025650" y="5638800"/>
          <p14:tracePt t="285711" x="2000250" y="5638800"/>
          <p14:tracePt t="285771" x="1987550" y="5632450"/>
          <p14:tracePt t="285778" x="1974850" y="5632450"/>
          <p14:tracePt t="285795" x="1943100" y="5619750"/>
          <p14:tracePt t="285811" x="1892300" y="5607050"/>
          <p14:tracePt t="285830" x="1797050" y="5581650"/>
          <p14:tracePt t="285845" x="1771650" y="5568950"/>
          <p14:tracePt t="285861" x="1670050" y="5524500"/>
          <p14:tracePt t="285878" x="1638300" y="5524500"/>
          <p14:tracePt t="285911" x="1638300" y="5518150"/>
          <p14:tracePt t="285928" x="1644650" y="5505450"/>
          <p14:tracePt t="285944" x="1644650" y="5486400"/>
          <p14:tracePt t="285961" x="1644650" y="5454650"/>
          <p14:tracePt t="285978" x="1619250" y="5429250"/>
          <p14:tracePt t="285984" x="1612900" y="5422900"/>
          <p14:tracePt t="285995" x="1593850" y="5410200"/>
          <p14:tracePt t="286013" x="1562100" y="5391150"/>
          <p14:tracePt t="286030" x="1549400" y="5391150"/>
          <p14:tracePt t="286094" x="1549400" y="5397500"/>
          <p14:tracePt t="286102" x="1549400" y="5403850"/>
          <p14:tracePt t="286182" x="1530350" y="5403850"/>
          <p14:tracePt t="286190" x="1517650" y="5397500"/>
          <p14:tracePt t="286201" x="1504950" y="5391150"/>
          <p14:tracePt t="286211" x="1498600" y="5378450"/>
          <p14:tracePt t="286264" x="1498600" y="5365750"/>
          <p14:tracePt t="286278" x="1498600" y="5359400"/>
          <p14:tracePt t="286295" x="1511300" y="5359400"/>
          <p14:tracePt t="286312" x="1524000" y="5340350"/>
          <p14:tracePt t="286331" x="1536700" y="5321300"/>
          <p14:tracePt t="286345" x="1568450" y="5302250"/>
          <p14:tracePt t="286361" x="1606550" y="5264150"/>
          <p14:tracePt t="286378" x="1644650" y="5232400"/>
          <p14:tracePt t="286394" x="1676400" y="5213350"/>
          <p14:tracePt t="286411" x="1708150" y="5200650"/>
          <p14:tracePt t="286428" x="1739900" y="5187950"/>
          <p14:tracePt t="286430" x="1758950" y="5181600"/>
          <p14:tracePt t="286445" x="1790700" y="5175250"/>
          <p14:tracePt t="286461" x="1885950" y="5162550"/>
          <p14:tracePt t="286478" x="1943100" y="5143500"/>
          <p14:tracePt t="286497" x="1993900" y="5137150"/>
          <p14:tracePt t="286516" x="2025650" y="5118100"/>
          <p14:tracePt t="286530" x="2070100" y="5118100"/>
          <p14:tracePt t="286545" x="2114550" y="5099050"/>
          <p14:tracePt t="286561" x="2178050" y="5086350"/>
          <p14:tracePt t="286580" x="2241550" y="5086350"/>
          <p14:tracePt t="286594" x="2286000" y="5080000"/>
          <p14:tracePt t="286611" x="2324100" y="5080000"/>
          <p14:tracePt t="286628" x="2362200" y="5080000"/>
          <p14:tracePt t="286644" x="2393950" y="5080000"/>
          <p14:tracePt t="286646" x="2413000" y="5080000"/>
          <p14:tracePt t="286661" x="2451100" y="5080000"/>
          <p14:tracePt t="286678" x="2482850" y="5086350"/>
          <p14:tracePt t="286694" x="2501900" y="5105400"/>
          <p14:tracePt t="286711" x="2520950" y="5130800"/>
          <p14:tracePt t="286730" x="2533650" y="5162550"/>
          <p14:tracePt t="286744" x="2546350" y="5187950"/>
          <p14:tracePt t="286765" x="2565400" y="5219700"/>
          <p14:tracePt t="286779" x="2571750" y="5245100"/>
          <p14:tracePt t="286794" x="2571750" y="5276850"/>
          <p14:tracePt t="286797" x="2571750" y="5289550"/>
          <p14:tracePt t="286811" x="2571750" y="5302250"/>
          <p14:tracePt t="286830" x="2571750" y="5308600"/>
          <p14:tracePt t="286845" x="2571750" y="5314950"/>
          <p14:tracePt t="286861" x="2571750" y="5327650"/>
          <p14:tracePt t="286878" x="2571750" y="5340350"/>
          <p14:tracePt t="286895" x="2565400" y="5353050"/>
          <p14:tracePt t="286982" x="2565400" y="5359400"/>
          <p14:tracePt t="286990" x="2565400" y="5365750"/>
          <p14:tracePt t="286999" x="2552700" y="5372100"/>
          <p14:tracePt t="287013" x="2546350" y="5391150"/>
          <p14:tracePt t="287028" x="2540000" y="5397500"/>
          <p14:tracePt t="287044" x="2527300" y="5410200"/>
          <p14:tracePt t="287046" x="2520950" y="5416550"/>
          <p14:tracePt t="287061" x="2514600" y="5429250"/>
          <p14:tracePt t="287080" x="2495550" y="5454650"/>
          <p14:tracePt t="287094" x="2489200" y="5461000"/>
          <p14:tracePt t="287111" x="2489200" y="5467350"/>
          <p14:tracePt t="287189" x="2482850" y="5467350"/>
          <p14:tracePt t="287201" x="2482850" y="5480050"/>
          <p14:tracePt t="287209" x="2476500" y="5486400"/>
          <p14:tracePt t="287582" x="2476500" y="5480050"/>
          <p14:tracePt t="288279" x="2476500" y="5486400"/>
          <p14:tracePt t="288285" x="2463800" y="5492750"/>
          <p14:tracePt t="288294" x="2457450" y="5499100"/>
          <p14:tracePt t="288311" x="2444750" y="5511800"/>
          <p14:tracePt t="288330" x="2432050" y="5518150"/>
          <p14:tracePt t="288345" x="2419350" y="5524500"/>
          <p14:tracePt t="288361" x="2413000" y="5524500"/>
          <p14:tracePt t="288438" x="2406650" y="5524500"/>
          <p14:tracePt t="288450" x="2400300" y="5530850"/>
          <p14:tracePt t="288457" x="2393950" y="5530850"/>
          <p14:tracePt t="288464" x="2381250" y="5530850"/>
          <p14:tracePt t="288478" x="2374900" y="5530850"/>
          <p14:tracePt t="288495" x="2368550" y="5537200"/>
          <p14:tracePt t="288514" x="2362200" y="5537200"/>
          <p14:tracePt t="288527" x="2355850" y="5537200"/>
          <p14:tracePt t="288622" x="2343150" y="5537200"/>
          <p14:tracePt t="288629" x="2336800" y="5537200"/>
          <p14:tracePt t="288646" x="2336800" y="5543550"/>
          <p14:tracePt t="288655" x="2330450" y="5543550"/>
          <p14:tracePt t="289581" x="2330450" y="5537200"/>
          <p14:tracePt t="292143" x="2330450" y="5511800"/>
          <p14:tracePt t="292153" x="2330450" y="5486400"/>
          <p14:tracePt t="292161" x="2349500" y="5454650"/>
          <p14:tracePt t="292178" x="2432050" y="5397500"/>
          <p14:tracePt t="292195" x="2520950" y="5321300"/>
          <p14:tracePt t="292213" x="2667000" y="5219700"/>
          <p14:tracePt t="292216" x="2736850" y="5156200"/>
          <p14:tracePt t="292228" x="2813050" y="5092700"/>
          <p14:tracePt t="292245" x="3022600" y="4914900"/>
          <p14:tracePt t="292263" x="3143250" y="4819650"/>
          <p14:tracePt t="292278" x="3263900" y="4718050"/>
          <p14:tracePt t="292295" x="3365500" y="4616450"/>
          <p14:tracePt t="292311" x="3416300" y="4514850"/>
          <p14:tracePt t="292330" x="3448050" y="4457700"/>
          <p14:tracePt t="292345" x="3473450" y="4413250"/>
          <p14:tracePt t="292361" x="3492500" y="4368800"/>
          <p14:tracePt t="292378" x="3505200" y="4349750"/>
          <p14:tracePt t="292395" x="3505200" y="4343400"/>
          <p14:tracePt t="292411" x="3505200" y="4324350"/>
          <p14:tracePt t="292428" x="3524250" y="4286250"/>
          <p14:tracePt t="292430" x="3536950" y="4273550"/>
          <p14:tracePt t="292445" x="3556000" y="4248150"/>
          <p14:tracePt t="292462" x="3581400" y="4222750"/>
          <p14:tracePt t="292478" x="3594100" y="4197350"/>
          <p14:tracePt t="292499" x="3600450" y="4184650"/>
          <p14:tracePt t="292515" x="3600450" y="4171950"/>
          <p14:tracePt t="292520" x="3606800" y="4171950"/>
          <p14:tracePt t="292561" x="3613150" y="4178300"/>
          <p14:tracePt t="292580" x="3625850" y="4203700"/>
          <p14:tracePt t="292595" x="3625850" y="4241800"/>
          <p14:tracePt t="292611" x="3625850" y="4273550"/>
          <p14:tracePt t="292628" x="3625850" y="4311650"/>
          <p14:tracePt t="292630" x="3625850" y="4337050"/>
          <p14:tracePt t="292647" x="3625850" y="4368800"/>
          <p14:tracePt t="292661" x="3625850" y="4381500"/>
          <p14:tracePt t="292678" x="3625850" y="4387850"/>
          <p14:tracePt t="292695" x="3619500" y="4387850"/>
          <p14:tracePt t="292711" x="3619500" y="4368800"/>
          <p14:tracePt t="292728" x="3619500" y="4305300"/>
          <p14:tracePt t="292745" x="3638550" y="4178300"/>
          <p14:tracePt t="292764" x="3657600" y="4000500"/>
          <p14:tracePt t="292778" x="3721100" y="3810000"/>
          <p14:tracePt t="292794" x="3790950" y="3606800"/>
          <p14:tracePt t="292811" x="3860800" y="3403600"/>
          <p14:tracePt t="292829" x="3962400" y="3136900"/>
          <p14:tracePt t="292844" x="4025900" y="3003550"/>
          <p14:tracePt t="292861" x="4064000" y="2870200"/>
          <p14:tracePt t="292878" x="4108450" y="2768600"/>
          <p14:tracePt t="292895" x="4146550" y="2686050"/>
          <p14:tracePt t="292911" x="4171950" y="2641600"/>
          <p14:tracePt t="292928" x="4191000" y="2603500"/>
          <p14:tracePt t="292945" x="4210050" y="2590800"/>
          <p14:tracePt t="292961" x="4222750" y="2565400"/>
          <p14:tracePt t="292978" x="4235450" y="2540000"/>
          <p14:tracePt t="292994" x="4260850" y="2501900"/>
          <p14:tracePt t="293015" x="4324350" y="2438400"/>
          <p14:tracePt t="293028" x="4349750" y="2425700"/>
          <p14:tracePt t="293045" x="4381500" y="2393950"/>
          <p14:tracePt t="293063" x="4394200" y="2381250"/>
          <p14:tracePt t="293080" x="4394200" y="2355850"/>
          <p14:tracePt t="293094" x="4400550" y="2330450"/>
          <p14:tracePt t="293111" x="4413250" y="2305050"/>
          <p14:tracePt t="293128" x="4432300" y="2279650"/>
          <p14:tracePt t="293145" x="4451350" y="2254250"/>
          <p14:tracePt t="293161" x="4470400" y="2235200"/>
          <p14:tracePt t="293178" x="4489450" y="2228850"/>
          <p14:tracePt t="293195" x="4495800" y="2222500"/>
          <p14:tracePt t="293211" x="4508500" y="2216150"/>
          <p14:tracePt t="293228" x="4527550" y="2216150"/>
          <p14:tracePt t="293230" x="4533900" y="2216150"/>
          <p14:tracePt t="293246" x="4540250" y="2216150"/>
          <p14:tracePt t="293294" x="4514850" y="2216150"/>
          <p14:tracePt t="293311" x="4445000" y="2216150"/>
          <p14:tracePt t="293330" x="4368800" y="2216150"/>
          <p14:tracePt t="293345" x="4292600" y="2216150"/>
          <p14:tracePt t="293361" x="4229100" y="2216150"/>
          <p14:tracePt t="293378" x="4165600" y="2216150"/>
          <p14:tracePt t="293394" x="4089400" y="2203450"/>
          <p14:tracePt t="293411" x="4019550" y="2178050"/>
          <p14:tracePt t="293429" x="3937000" y="2152650"/>
          <p14:tracePt t="293445" x="3898900" y="2139950"/>
          <p14:tracePt t="293461" x="3873500" y="2133600"/>
          <p14:tracePt t="293482" x="3841750" y="2108200"/>
          <p14:tracePt t="293495" x="3810000" y="2076450"/>
          <p14:tracePt t="293513" x="3797300" y="2070100"/>
          <p14:tracePt t="293528" x="3784600" y="2038350"/>
          <p14:tracePt t="293545" x="3778250" y="2006600"/>
          <p14:tracePt t="293561" x="3778250" y="1962150"/>
          <p14:tracePt t="293580" x="3778250" y="1905000"/>
          <p14:tracePt t="293595" x="3778250" y="1841500"/>
          <p14:tracePt t="293612" x="3778250" y="1778000"/>
          <p14:tracePt t="293628" x="3790950" y="1720850"/>
          <p14:tracePt t="293630" x="3803650" y="1695450"/>
          <p14:tracePt t="293645" x="3816350" y="1657350"/>
          <p14:tracePt t="293661" x="3886200" y="1574800"/>
          <p14:tracePt t="293678" x="3943350" y="1524000"/>
          <p14:tracePt t="293695" x="3994150" y="1498600"/>
          <p14:tracePt t="293711" x="4038600" y="1473200"/>
          <p14:tracePt t="293728" x="4095750" y="1460500"/>
          <p14:tracePt t="293745" x="4146550" y="1447800"/>
          <p14:tracePt t="293765" x="4197350" y="1441450"/>
          <p14:tracePt t="293778" x="4248150" y="1435100"/>
          <p14:tracePt t="293795" x="4305300" y="1428750"/>
          <p14:tracePt t="293811" x="4368800" y="1428750"/>
          <p14:tracePt t="293830" x="4464050" y="1441450"/>
          <p14:tracePt t="293845" x="4546600" y="1479550"/>
          <p14:tracePt t="293861" x="4597400" y="1498600"/>
          <p14:tracePt t="293878" x="4635500" y="1530350"/>
          <p14:tracePt t="293894" x="4686300" y="1574800"/>
          <p14:tracePt t="293911" x="4718050" y="1631950"/>
          <p14:tracePt t="293928" x="4749800" y="1695450"/>
          <p14:tracePt t="293945" x="4756150" y="1765300"/>
          <p14:tracePt t="293961" x="4749800" y="1816100"/>
          <p14:tracePt t="293978" x="4730750" y="1879600"/>
          <p14:tracePt t="293997" x="4679950" y="1949450"/>
          <p14:tracePt t="294014" x="4603750" y="2025650"/>
          <p14:tracePt t="294029" x="4451350" y="2108200"/>
          <p14:tracePt t="294045" x="4368800" y="2139950"/>
          <p14:tracePt t="294061" x="4286250" y="2165350"/>
          <p14:tracePt t="294080" x="4222750" y="2184400"/>
          <p14:tracePt t="294095" x="4191000" y="2197100"/>
          <p14:tracePt t="294111" x="4165600" y="2197100"/>
          <p14:tracePt t="294128" x="4133850" y="2197100"/>
          <p14:tracePt t="294148" x="4095750" y="2197100"/>
          <p14:tracePt t="294161" x="4057650" y="2209800"/>
          <p14:tracePt t="294178" x="4000500" y="2235200"/>
          <p14:tracePt t="294195" x="3937000" y="2254250"/>
          <p14:tracePt t="294212" x="3886200" y="2286000"/>
          <p14:tracePt t="294232" x="3816350" y="2336800"/>
          <p14:tracePt t="294245" x="3784600" y="2393950"/>
          <p14:tracePt t="294264" x="3740150" y="2457450"/>
          <p14:tracePt t="294283" x="3683000" y="2527300"/>
          <p14:tracePt t="294295" x="3619500" y="2616200"/>
          <p14:tracePt t="294311" x="3543300" y="2711450"/>
          <p14:tracePt t="294330" x="3467100" y="2794000"/>
          <p14:tracePt t="294345" x="3409950" y="2876550"/>
          <p14:tracePt t="294361" x="3371850" y="2946400"/>
          <p14:tracePt t="294378" x="3333750" y="3003550"/>
          <p14:tracePt t="294394" x="3302000" y="3054350"/>
          <p14:tracePt t="294411" x="3289300" y="3105150"/>
          <p14:tracePt t="294428" x="3263900" y="3175000"/>
          <p14:tracePt t="294429" x="3244850" y="3219450"/>
          <p14:tracePt t="294445" x="3206750" y="3346450"/>
          <p14:tracePt t="294465" x="3162300" y="3479800"/>
          <p14:tracePt t="294478" x="3124200" y="3594100"/>
          <p14:tracePt t="294495" x="3092450" y="3689350"/>
          <p14:tracePt t="294514" x="3067050" y="3765550"/>
          <p14:tracePt t="294528" x="3048000" y="3835400"/>
          <p14:tracePt t="294544" x="3016250" y="3892550"/>
          <p14:tracePt t="294561" x="2984500" y="3956050"/>
          <p14:tracePt t="294580" x="2965450" y="4013200"/>
          <p14:tracePt t="294594" x="2952750" y="4051300"/>
          <p14:tracePt t="294611" x="2952750" y="4057650"/>
          <p14:tracePt t="297213" x="2952750" y="4064000"/>
          <p14:tracePt t="297221" x="2952750" y="4108450"/>
          <p14:tracePt t="297233" x="2946400" y="4159250"/>
          <p14:tracePt t="297245" x="2933700" y="4222750"/>
          <p14:tracePt t="297265" x="2870200" y="4432300"/>
          <p14:tracePt t="297278" x="2844800" y="4552950"/>
          <p14:tracePt t="297295" x="2819400" y="4648200"/>
          <p14:tracePt t="297311" x="2806700" y="4711700"/>
          <p14:tracePt t="297330" x="2794000" y="4762500"/>
          <p14:tracePt t="297344" x="2787650" y="4806950"/>
          <p14:tracePt t="297361" x="2781300" y="4851400"/>
          <p14:tracePt t="297378" x="2781300" y="4889500"/>
          <p14:tracePt t="297395" x="2774950" y="4902200"/>
          <p14:tracePt t="297757" x="2774950" y="4895850"/>
          <p14:tracePt t="298286" x="2774950" y="4889500"/>
          <p14:tracePt t="298293" x="2774950" y="4883150"/>
          <p14:tracePt t="298312" x="2781300" y="4876800"/>
          <p14:tracePt t="298331" x="2787650" y="4870450"/>
          <p14:tracePt t="298347" x="2794000" y="4870450"/>
          <p14:tracePt t="298378" x="2800350" y="4870450"/>
          <p14:tracePt t="298486" x="2800350" y="4857750"/>
          <p14:tracePt t="298493" x="2800350" y="4851400"/>
          <p14:tracePt t="298514" x="2800350" y="4845050"/>
          <p14:tracePt t="298597" x="2794000" y="4838700"/>
          <p14:tracePt t="298646" x="2794000" y="4826000"/>
          <p14:tracePt t="298654" x="2794000" y="4813300"/>
          <p14:tracePt t="298661" x="2794000" y="4800600"/>
          <p14:tracePt t="298695" x="2800350" y="4781550"/>
          <p14:tracePt t="298711" x="2813050" y="4743450"/>
          <p14:tracePt t="298728" x="2819400" y="4705350"/>
          <p14:tracePt t="298747" x="2832100" y="4660900"/>
          <p14:tracePt t="298764" x="2851150" y="4610100"/>
          <p14:tracePt t="298770" x="2857500" y="4584700"/>
          <p14:tracePt t="298780" x="2863850" y="4559300"/>
          <p14:tracePt t="298795" x="2876550" y="4514850"/>
          <p14:tracePt t="298811" x="2889250" y="4483100"/>
          <p14:tracePt t="298830" x="2901950" y="4445000"/>
          <p14:tracePt t="298845" x="2914650" y="4406900"/>
          <p14:tracePt t="298861" x="2933700" y="4368800"/>
          <p14:tracePt t="298878" x="2946400" y="4330700"/>
          <p14:tracePt t="298895" x="2952750" y="4311650"/>
          <p14:tracePt t="298911" x="2959100" y="4298950"/>
          <p14:tracePt t="298928" x="2965450" y="4279900"/>
          <p14:tracePt t="298945" x="2978150" y="4241800"/>
          <p14:tracePt t="298962" x="2997200" y="4191000"/>
          <p14:tracePt t="298978" x="3022600" y="4140200"/>
          <p14:tracePt t="298995" x="3067050" y="4076700"/>
          <p14:tracePt t="299013" x="3111500" y="4013200"/>
          <p14:tracePt t="299029" x="3181350" y="3911600"/>
          <p14:tracePt t="299045" x="3232150" y="3829050"/>
          <p14:tracePt t="299061" x="3276600" y="3733800"/>
          <p14:tracePt t="299080" x="3327400" y="3651250"/>
          <p14:tracePt t="299095" x="3346450" y="3581400"/>
          <p14:tracePt t="299111" x="3359150" y="3517900"/>
          <p14:tracePt t="299128" x="3371850" y="3467100"/>
          <p14:tracePt t="299147" x="3384550" y="3429000"/>
          <p14:tracePt t="299161" x="3390900" y="3397250"/>
          <p14:tracePt t="299178" x="3403600" y="3378200"/>
          <p14:tracePt t="299195" x="3403600" y="3365500"/>
          <p14:tracePt t="299486" x="3403600" y="3359150"/>
          <p14:tracePt t="299502" x="3403600" y="3352800"/>
          <p14:tracePt t="299514" x="3403600" y="3346450"/>
          <p14:tracePt t="299528" x="3416300" y="3327400"/>
          <p14:tracePt t="299535" x="3422650" y="3321050"/>
          <p14:tracePt t="299544" x="3422650" y="3314700"/>
          <p14:tracePt t="299564" x="3429000" y="3308350"/>
          <p14:tracePt t="299568" x="3429000" y="3302000"/>
          <p14:tracePt t="299595" x="3429000" y="3289300"/>
          <p14:tracePt t="299611" x="3435350" y="3289300"/>
          <p14:tracePt t="299627" x="3435350" y="3282950"/>
          <p14:tracePt t="299644" x="3435350" y="3270250"/>
          <p14:tracePt t="299661" x="3441700" y="3270250"/>
          <p14:tracePt t="299934" x="3441700" y="3263900"/>
          <p14:tracePt t="299982" x="3441700" y="3257550"/>
          <p14:tracePt t="300021" x="3441700" y="3251200"/>
          <p14:tracePt t="300030" x="3441700" y="3244850"/>
          <p14:tracePt t="300062" x="3441700" y="3238500"/>
          <p14:tracePt t="300173" x="3441700" y="3232150"/>
          <p14:tracePt t="300184" x="3448050" y="3232150"/>
          <p14:tracePt t="300206" x="3454400" y="3225800"/>
          <p14:tracePt t="300215" x="3454400" y="3219450"/>
          <p14:tracePt t="300222" x="3454400" y="3213100"/>
          <p14:tracePt t="300234" x="3460750" y="3213100"/>
          <p14:tracePt t="300245" x="3467100" y="3200400"/>
          <p14:tracePt t="300265" x="3479800" y="3194050"/>
          <p14:tracePt t="300278" x="3492500" y="3181350"/>
          <p14:tracePt t="300295" x="3505200" y="3162300"/>
          <p14:tracePt t="300311" x="3524250" y="3149600"/>
          <p14:tracePt t="300330" x="3543300" y="3130550"/>
          <p14:tracePt t="300345" x="3568700" y="3111500"/>
          <p14:tracePt t="300361" x="3600450" y="3098800"/>
          <p14:tracePt t="300378" x="3638550" y="3086100"/>
          <p14:tracePt t="300397" x="3657600" y="3073400"/>
          <p14:tracePt t="300411" x="3670300" y="3067050"/>
          <p14:tracePt t="300428" x="3676650" y="3060700"/>
          <p14:tracePt t="300445" x="3683000" y="3060700"/>
          <p14:tracePt t="300524" x="3683000" y="3054350"/>
          <p14:tracePt t="300608" x="3689350" y="3054350"/>
          <p14:tracePt t="300686" x="3689350" y="3048000"/>
          <p14:tracePt t="300725" x="3689350" y="3041650"/>
          <p14:tracePt t="300909" x="3689350" y="3035300"/>
          <p14:tracePt t="300973" x="3689350" y="3028950"/>
          <p14:tracePt t="301037" x="3695700" y="3028950"/>
          <p14:tracePt t="301045" x="3702050" y="3028950"/>
          <p14:tracePt t="301081" x="3708400" y="3028950"/>
          <p14:tracePt t="301133" x="3714750" y="3022600"/>
          <p14:tracePt t="301204" x="3721100" y="3028950"/>
          <p14:tracePt t="301293" x="3727450" y="3028950"/>
          <p14:tracePt t="301311" x="3733800" y="3028950"/>
          <p14:tracePt t="301374" x="3740150" y="3028950"/>
          <p14:tracePt t="301405" x="3746500" y="3028950"/>
          <p14:tracePt t="301557" x="3752850" y="3028950"/>
          <p14:tracePt t="301645" x="3759200" y="3028950"/>
          <p14:tracePt t="301654" x="3759200" y="3035300"/>
          <p14:tracePt t="301670" x="3759200" y="3041650"/>
          <p14:tracePt t="301955" x="3759200" y="3048000"/>
          <p14:tracePt t="301959" x="3759200" y="3067050"/>
          <p14:tracePt t="301966" x="3759200" y="3086100"/>
          <p14:tracePt t="301978" x="3759200" y="3124200"/>
          <p14:tracePt t="301995" x="3727450" y="3225800"/>
          <p14:tracePt t="302001" x="3708400" y="3302000"/>
          <p14:tracePt t="302014" x="3689350" y="3371850"/>
          <p14:tracePt t="302029" x="3600450" y="3638550"/>
          <p14:tracePt t="302045" x="3524250" y="3835400"/>
          <p14:tracePt t="302061" x="3441700" y="4032250"/>
          <p14:tracePt t="302080" x="3340100" y="4235450"/>
          <p14:tracePt t="302095" x="3251200" y="4432300"/>
          <p14:tracePt t="302111" x="3181350" y="4591050"/>
          <p14:tracePt t="302128" x="3124200" y="4711700"/>
          <p14:tracePt t="302148" x="3067050" y="4806950"/>
          <p14:tracePt t="302161" x="3009900" y="4895850"/>
          <p14:tracePt t="302178" x="2952750" y="4978400"/>
          <p14:tracePt t="302195" x="2895600" y="5067300"/>
          <p14:tracePt t="302213" x="2832100" y="5175250"/>
          <p14:tracePt t="302229" x="2794000" y="5226050"/>
          <p14:tracePt t="302248" x="2755900" y="5283200"/>
          <p14:tracePt t="302265" x="2698750" y="5353050"/>
          <p14:tracePt t="302278" x="2635250" y="5435600"/>
          <p14:tracePt t="302295" x="2584450" y="5518150"/>
          <p14:tracePt t="302311" x="2552700" y="5575300"/>
          <p14:tracePt t="302328" x="2533650" y="5607050"/>
          <p14:tracePt t="302345" x="2514600" y="5632450"/>
          <p14:tracePt t="302361" x="2495550" y="5657850"/>
          <p14:tracePt t="302378" x="2476500" y="5702300"/>
          <p14:tracePt t="302394" x="2444750" y="5727700"/>
          <p14:tracePt t="302411" x="2432050" y="5759450"/>
          <p14:tracePt t="302428" x="2425700" y="5772150"/>
          <p14:tracePt t="302435" x="2419350" y="5778500"/>
          <p14:tracePt t="302444" x="2413000" y="5784850"/>
          <p14:tracePt t="302461" x="2413000" y="5791200"/>
          <p14:tracePt t="302511" x="2406650" y="5791200"/>
          <p14:tracePt t="302661" x="2400300" y="5791200"/>
          <p14:tracePt t="302669" x="2381250" y="5791200"/>
          <p14:tracePt t="302678" x="2368550" y="5791200"/>
          <p14:tracePt t="302695" x="2324100" y="5791200"/>
          <p14:tracePt t="302711" x="2298700" y="5791200"/>
          <p14:tracePt t="302728" x="2260600" y="5791200"/>
          <p14:tracePt t="302745" x="2222500" y="5791200"/>
          <p14:tracePt t="302765" x="2165350" y="5791200"/>
          <p14:tracePt t="302778" x="2114550" y="5791200"/>
          <p14:tracePt t="302795" x="2063750" y="5791200"/>
          <p14:tracePt t="302814" x="2032000" y="5791200"/>
          <p14:tracePt t="302830" x="2019300" y="5791200"/>
          <p14:tracePt t="302846" x="2006600" y="5791200"/>
          <p14:tracePt t="302878" x="1981200" y="5791200"/>
          <p14:tracePt t="302896" x="1949450" y="5791200"/>
          <p14:tracePt t="302911" x="1911350" y="5791200"/>
          <p14:tracePt t="302928" x="1898650" y="5791200"/>
          <p14:tracePt t="302945" x="1873250" y="5791200"/>
          <p14:tracePt t="302961" x="1847850" y="5791200"/>
          <p14:tracePt t="302978" x="1835150" y="5791200"/>
          <p14:tracePt t="303015" x="1835150" y="5765800"/>
          <p14:tracePt t="303028" x="1835150" y="5759450"/>
          <p14:tracePt t="303045" x="1835150" y="5721350"/>
          <p14:tracePt t="303061" x="1835150" y="5683250"/>
          <p14:tracePt t="303080" x="1841500" y="5638800"/>
          <p14:tracePt t="303095" x="1854200" y="5607050"/>
          <p14:tracePt t="303111" x="1866900" y="5594350"/>
          <p14:tracePt t="303128" x="1879600" y="5575300"/>
          <p14:tracePt t="303148" x="1892300" y="5556250"/>
          <p14:tracePt t="303161" x="1911350" y="5543550"/>
          <p14:tracePt t="303178" x="1936750" y="5530850"/>
          <p14:tracePt t="303195" x="1949450" y="5518150"/>
          <p14:tracePt t="303211" x="1968500" y="5511800"/>
          <p14:tracePt t="303228" x="1993900" y="5505450"/>
          <p14:tracePt t="303235" x="2012950" y="5499100"/>
          <p14:tracePt t="303246" x="2051050" y="5486400"/>
          <p14:tracePt t="303265" x="2089150" y="5473700"/>
          <p14:tracePt t="303280" x="2127250" y="5461000"/>
          <p14:tracePt t="303295" x="2165350" y="5448300"/>
          <p14:tracePt t="303311" x="2197100" y="5441950"/>
          <p14:tracePt t="303330" x="2235200" y="5441950"/>
          <p14:tracePt t="303345" x="2279650" y="5441950"/>
          <p14:tracePt t="303361" x="2311400" y="5435600"/>
          <p14:tracePt t="303378" x="2362200" y="5435600"/>
          <p14:tracePt t="303397" x="2406650" y="5435600"/>
          <p14:tracePt t="303411" x="2438400" y="5435600"/>
          <p14:tracePt t="303428" x="2451100" y="5429250"/>
          <p14:tracePt t="303445" x="2470150" y="5429250"/>
          <p14:tracePt t="303465" x="2501900" y="5429250"/>
          <p14:tracePt t="303478" x="2546350" y="5429250"/>
          <p14:tracePt t="303495" x="2578100" y="5429250"/>
          <p14:tracePt t="303513" x="2597150" y="5429250"/>
          <p14:tracePt t="303528" x="2609850" y="5448300"/>
          <p14:tracePt t="303545" x="2622550" y="5454650"/>
          <p14:tracePt t="303561" x="2635250" y="5467350"/>
          <p14:tracePt t="303579" x="2647950" y="5486400"/>
          <p14:tracePt t="303595" x="2660650" y="5505450"/>
          <p14:tracePt t="303611" x="2667000" y="5524500"/>
          <p14:tracePt t="303628" x="2673350" y="5543550"/>
          <p14:tracePt t="303629" x="2673350" y="5556250"/>
          <p14:tracePt t="303647" x="2673350" y="5575300"/>
          <p14:tracePt t="303661" x="2673350" y="5600700"/>
          <p14:tracePt t="303678" x="2679700" y="5626100"/>
          <p14:tracePt t="303695" x="2679700" y="5651500"/>
          <p14:tracePt t="303712" x="2667000" y="5670550"/>
          <p14:tracePt t="303728" x="2660650" y="5683250"/>
          <p14:tracePt t="303746" x="2641600" y="5695950"/>
          <p14:tracePt t="303764" x="2616200" y="5708650"/>
          <p14:tracePt t="303778" x="2584450" y="5721350"/>
          <p14:tracePt t="303795" x="2552700" y="5721350"/>
          <p14:tracePt t="303811" x="2527300" y="5727700"/>
          <p14:tracePt t="303830" x="2470150" y="5746750"/>
          <p14:tracePt t="303845" x="2419350" y="5753100"/>
          <p14:tracePt t="303861" x="2368550" y="5759450"/>
          <p14:tracePt t="303878" x="2330450" y="5759450"/>
          <p14:tracePt t="303895" x="2286000" y="5759450"/>
          <p14:tracePt t="303911" x="2241550" y="5765800"/>
          <p14:tracePt t="303928" x="2203450" y="5765800"/>
          <p14:tracePt t="303945" x="2171700" y="5765800"/>
          <p14:tracePt t="303961" x="2146300" y="5765800"/>
          <p14:tracePt t="303980" x="2127250" y="5765800"/>
          <p14:tracePt t="303995" x="2095500" y="5765800"/>
          <p14:tracePt t="304013" x="2057400" y="5765800"/>
          <p14:tracePt t="304029" x="2012950" y="5772150"/>
          <p14:tracePt t="304045" x="2000250" y="5772150"/>
          <p14:tracePt t="304061" x="1981200" y="5772150"/>
          <p14:tracePt t="304080" x="1968500" y="5759450"/>
          <p14:tracePt t="304095" x="1949450" y="5746750"/>
          <p14:tracePt t="304111" x="1936750" y="5721350"/>
          <p14:tracePt t="304128" x="1924050" y="5702300"/>
          <p14:tracePt t="304146" x="1911350" y="5676900"/>
          <p14:tracePt t="304161" x="1905000" y="5657850"/>
          <p14:tracePt t="304178" x="1905000" y="5632450"/>
          <p14:tracePt t="304195" x="1911350" y="5600700"/>
          <p14:tracePt t="304211" x="1917700" y="5581650"/>
          <p14:tracePt t="304215" x="1924050" y="5568950"/>
          <p14:tracePt t="304227" x="1924050" y="5562600"/>
          <p14:tracePt t="304245" x="1943100" y="5549900"/>
          <p14:tracePt t="304263" x="1955800" y="5537200"/>
          <p14:tracePt t="304278" x="1968500" y="5530850"/>
          <p14:tracePt t="304295" x="1981200" y="5530850"/>
          <p14:tracePt t="304311" x="2000250" y="5530850"/>
          <p14:tracePt t="304330" x="2006600" y="5524500"/>
          <p14:tracePt t="304345" x="2025650" y="5518150"/>
          <p14:tracePt t="304361" x="2044700" y="5518150"/>
          <p14:tracePt t="304378" x="2057400" y="5518150"/>
          <p14:tracePt t="304395" x="2063750" y="5511800"/>
          <p14:tracePt t="304661" x="2076450" y="5511800"/>
          <p14:tracePt t="304669" x="2082800" y="5511800"/>
          <p14:tracePt t="304678" x="2095500" y="5511800"/>
          <p14:tracePt t="304695" x="2127250" y="5499100"/>
          <p14:tracePt t="304711" x="2184400" y="5473700"/>
          <p14:tracePt t="304730" x="2311400" y="5454650"/>
          <p14:tracePt t="304745" x="2470150" y="5378450"/>
          <p14:tracePt t="304765" x="2724150" y="5289550"/>
          <p14:tracePt t="304780" x="3016250" y="5149850"/>
          <p14:tracePt t="304795" x="3409950" y="5022850"/>
          <p14:tracePt t="304811" x="3784600" y="4889500"/>
          <p14:tracePt t="304830" x="4241800" y="4756150"/>
          <p14:tracePt t="304845" x="4495800" y="4654550"/>
          <p14:tracePt t="304861" x="4705350" y="4546600"/>
          <p14:tracePt t="304878" x="4902200" y="4470400"/>
          <p14:tracePt t="304895" x="5105400" y="4381500"/>
          <p14:tracePt t="304911" x="5295900" y="4305300"/>
          <p14:tracePt t="304928" x="5422900" y="4229100"/>
          <p14:tracePt t="304945" x="5473700" y="4210050"/>
          <p14:tracePt t="304963" x="5473700" y="4222750"/>
          <p14:tracePt t="304978" x="5410200" y="4254500"/>
          <p14:tracePt t="304980" x="5403850" y="4267200"/>
          <p14:tracePt t="305101" x="5410200" y="4248150"/>
          <p14:tracePt t="305109" x="5422900" y="4216400"/>
          <p14:tracePt t="305128" x="5499100" y="4152900"/>
          <p14:tracePt t="305146" x="5664200" y="4070350"/>
          <p14:tracePt t="305161" x="5880100" y="3962400"/>
          <p14:tracePt t="305178" x="6083300" y="3892550"/>
          <p14:tracePt t="305195" x="6261100" y="3835400"/>
          <p14:tracePt t="305211" x="6445250" y="3803650"/>
          <p14:tracePt t="305214" x="6521450" y="3797300"/>
          <p14:tracePt t="305228" x="6578600" y="3790950"/>
          <p14:tracePt t="305231" x="6629400" y="3778250"/>
          <p14:tracePt t="305248" x="6667500" y="3759200"/>
          <p14:tracePt t="305261" x="6686550" y="3746500"/>
          <p14:tracePt t="305279" x="6705600" y="3727450"/>
          <p14:tracePt t="305295" x="6718300" y="3721100"/>
          <p14:tracePt t="305311" x="6724650" y="3721100"/>
          <p14:tracePt t="305330" x="6737350" y="3708400"/>
          <p14:tracePt t="305345" x="6769100" y="3695700"/>
          <p14:tracePt t="305361" x="6781800" y="3695700"/>
          <p14:tracePt t="305378" x="6788150" y="3695700"/>
          <p14:tracePt t="305421" x="6794500" y="3695700"/>
          <p14:tracePt t="305430" x="6813550" y="3695700"/>
          <p14:tracePt t="305445" x="6851650" y="3689350"/>
          <p14:tracePt t="305461" x="6896100" y="3670300"/>
          <p14:tracePt t="305481" x="6927850" y="3657600"/>
          <p14:tracePt t="305495" x="6946900" y="3651250"/>
          <p14:tracePt t="305558" x="6946900" y="3644900"/>
          <p14:tracePt t="305565" x="6946900" y="3632200"/>
          <p14:tracePt t="305581" x="6953250" y="3619500"/>
          <p14:tracePt t="305595" x="6953250" y="3568700"/>
          <p14:tracePt t="305611" x="6953250" y="3505200"/>
          <p14:tracePt t="305629" x="6940550" y="3441700"/>
          <p14:tracePt t="305644" x="6927850" y="3397250"/>
          <p14:tracePt t="305661" x="6915150" y="3321050"/>
          <p14:tracePt t="305678" x="6883400" y="3219450"/>
          <p14:tracePt t="305695" x="6826250" y="3105150"/>
          <p14:tracePt t="305711" x="6756400" y="3009900"/>
          <p14:tracePt t="305728" x="6699250" y="2914650"/>
          <p14:tracePt t="305745" x="6629400" y="2813050"/>
          <p14:tracePt t="305766" x="6584950" y="2717800"/>
          <p14:tracePt t="305778" x="6546850" y="2622550"/>
          <p14:tracePt t="305795" x="6515100" y="2533650"/>
          <p14:tracePt t="305811" x="6496050" y="2463800"/>
          <p14:tracePt t="305813" x="6483350" y="2432050"/>
          <p14:tracePt t="305830" x="6470650" y="2393950"/>
          <p14:tracePt t="305845" x="6457950" y="2368550"/>
          <p14:tracePt t="305861" x="6451600" y="2349500"/>
          <p14:tracePt t="305878" x="6438900" y="2317750"/>
          <p14:tracePt t="305895" x="6426200" y="2279650"/>
          <p14:tracePt t="305911" x="6419850" y="2254250"/>
          <p14:tracePt t="305928" x="6419850" y="2247900"/>
          <p14:tracePt t="305945" x="6419850" y="2235200"/>
          <p14:tracePt t="305961" x="6419850" y="2228850"/>
          <p14:tracePt t="305978" x="6419850" y="2216150"/>
          <p14:tracePt t="305997" x="6432550" y="2178050"/>
          <p14:tracePt t="306015" x="6438900" y="2165350"/>
          <p14:tracePt t="306028" x="6438900" y="2139950"/>
          <p14:tracePt t="306045" x="6438900" y="2127250"/>
          <p14:tracePt t="306063" x="6438900" y="2120900"/>
          <p14:tracePt t="306078" x="6438900" y="2114550"/>
          <p14:tracePt t="306095" x="6438900" y="2108200"/>
          <p14:tracePt t="306111" x="6438900" y="2101850"/>
          <p14:tracePt t="306128" x="6438900" y="2095500"/>
          <p14:tracePt t="306147" x="6426200" y="2095500"/>
          <p14:tracePt t="306161" x="6419850" y="2095500"/>
          <p14:tracePt t="306237" x="6413500" y="2095500"/>
          <p14:tracePt t="306270" x="6407150" y="2095500"/>
          <p14:tracePt t="306333" x="6407150" y="2089150"/>
          <p14:tracePt t="306342" x="6400800" y="2082800"/>
          <p14:tracePt t="306358" x="6400800" y="2076450"/>
          <p14:tracePt t="306373" x="6400800" y="2070100"/>
          <p14:tracePt t="306749" x="6400800" y="2076450"/>
          <p14:tracePt t="306762" x="6400800" y="2082800"/>
          <p14:tracePt t="306789" x="6400800" y="2089150"/>
          <p14:tracePt t="306823" x="6400800" y="2095500"/>
          <p14:tracePt t="306840" x="6400800" y="2101850"/>
          <p14:tracePt t="306845" x="6400800" y="2114550"/>
          <p14:tracePt t="306861" x="6381750" y="2133600"/>
          <p14:tracePt t="306878" x="6369050" y="2159000"/>
          <p14:tracePt t="306895" x="6362700" y="2184400"/>
          <p14:tracePt t="306911" x="6362700" y="2190750"/>
          <p14:tracePt t="306975" x="6369050" y="2190750"/>
          <p14:tracePt t="307005" x="6381750" y="2184400"/>
          <p14:tracePt t="307020" x="6388100" y="2184400"/>
          <p14:tracePt t="307026" x="6388100" y="2178050"/>
          <p14:tracePt t="307031" x="6388100" y="2171700"/>
          <p14:tracePt t="307093" x="6388100" y="2165350"/>
          <p14:tracePt t="307149" x="6381750" y="2165350"/>
          <p14:tracePt t="307169" x="6381750" y="2159000"/>
          <p14:tracePt t="307173" x="6375400" y="2159000"/>
          <p14:tracePt t="307202" x="6375400" y="2152650"/>
          <p14:tracePt t="307269" x="6375400" y="2146300"/>
          <p14:tracePt t="307421" x="6375400" y="2139950"/>
          <p14:tracePt t="307485" x="6375400" y="2152650"/>
          <p14:tracePt t="307499" x="6375400" y="2184400"/>
          <p14:tracePt t="307502" x="6375400" y="2222500"/>
          <p14:tracePt t="307515" x="6375400" y="2279650"/>
          <p14:tracePt t="307528" x="6419850" y="2444750"/>
          <p14:tracePt t="307545" x="6489700" y="2660650"/>
          <p14:tracePt t="307561" x="6578600" y="2921000"/>
          <p14:tracePt t="307581" x="6648450" y="3143250"/>
          <p14:tracePt t="307595" x="6762750" y="3333750"/>
          <p14:tracePt t="307611" x="6845300" y="3460750"/>
          <p14:tracePt t="307628" x="6896100" y="3530600"/>
          <p14:tracePt t="307645" x="6921500" y="3575050"/>
          <p14:tracePt t="307661" x="6927850" y="3575050"/>
          <p14:tracePt t="307694" x="6927850" y="3568700"/>
          <p14:tracePt t="307711" x="6927850" y="3549650"/>
          <p14:tracePt t="307728" x="6927850" y="3530600"/>
          <p14:tracePt t="307745" x="6927850" y="3517900"/>
          <p14:tracePt t="307764" x="6927850" y="3511550"/>
          <p14:tracePt t="307778" x="6927850" y="3498850"/>
          <p14:tracePt t="307795" x="6927850" y="3492500"/>
          <p14:tracePt t="307811" x="6927850" y="3479800"/>
          <p14:tracePt t="307830" x="6927850" y="3460750"/>
          <p14:tracePt t="307845" x="6927850" y="3454400"/>
          <p14:tracePt t="307861" x="6927850" y="3448050"/>
          <p14:tracePt t="307911" x="6864350" y="3448050"/>
          <p14:tracePt t="307928" x="6661150" y="3441700"/>
          <p14:tracePt t="307945" x="6375400" y="3441700"/>
          <p14:tracePt t="307964" x="6026150" y="3454400"/>
          <p14:tracePt t="307978" x="5695950" y="3492500"/>
          <p14:tracePt t="307995" x="5422900" y="3498850"/>
          <p14:tracePt t="308014" x="5213350" y="3473450"/>
          <p14:tracePt t="308028" x="5060950" y="3454400"/>
          <p14:tracePt t="308045" x="4908550" y="3429000"/>
          <p14:tracePt t="308062" x="4889500" y="3429000"/>
          <p14:tracePt t="308111" x="4895850" y="3441700"/>
          <p14:tracePt t="308285" x="4895850" y="3448050"/>
          <p14:tracePt t="308295" x="4895850" y="3454400"/>
          <p14:tracePt t="308301" x="4895850" y="3467100"/>
          <p14:tracePt t="308311" x="4883150" y="3479800"/>
          <p14:tracePt t="308331" x="4870450" y="3492500"/>
          <p14:tracePt t="308345" x="4864100" y="3505200"/>
          <p14:tracePt t="308361" x="4851400" y="3511550"/>
          <p14:tracePt t="308378" x="4832350" y="3524250"/>
          <p14:tracePt t="308397" x="4800600" y="3543300"/>
          <p14:tracePt t="308412" x="4781550" y="3556000"/>
          <p14:tracePt t="308428" x="4749800" y="3581400"/>
          <p14:tracePt t="308445" x="4718050" y="3606800"/>
          <p14:tracePt t="308461" x="4705350" y="3606800"/>
          <p14:tracePt t="308478" x="4705350" y="3613150"/>
          <p14:tracePt t="308499" x="4692650" y="3613150"/>
          <p14:tracePt t="308515" x="4679950" y="3613150"/>
          <p14:tracePt t="308529" x="4667250" y="3613150"/>
          <p14:tracePt t="308545" x="4641850" y="3613150"/>
          <p14:tracePt t="308562" x="4635500" y="3613150"/>
          <p14:tracePt t="308581" x="4629150" y="3613150"/>
          <p14:tracePt t="308611" x="4616450" y="3613150"/>
          <p14:tracePt t="308628" x="4603750" y="3613150"/>
          <p14:tracePt t="308645" x="4578350" y="3613150"/>
          <p14:tracePt t="308661" x="4546600" y="3587750"/>
          <p14:tracePt t="308678" x="4514850" y="3575050"/>
          <p14:tracePt t="308695" x="4502150" y="3556000"/>
          <p14:tracePt t="308714" x="4483100" y="3549650"/>
          <p14:tracePt t="308728" x="4457700" y="3530600"/>
          <p14:tracePt t="308745" x="4425950" y="3517900"/>
          <p14:tracePt t="308765" x="4400550" y="3479800"/>
          <p14:tracePt t="308778" x="4375150" y="3441700"/>
          <p14:tracePt t="308795" x="4368800" y="3416300"/>
          <p14:tracePt t="308811" x="4362450" y="3390900"/>
          <p14:tracePt t="308812" x="4362450" y="3384550"/>
          <p14:tracePt t="308831" x="4362450" y="3371850"/>
          <p14:tracePt t="308845" x="4362450" y="3359150"/>
          <p14:tracePt t="308861" x="4362450" y="3346450"/>
          <p14:tracePt t="308878" x="4362450" y="3327400"/>
          <p14:tracePt t="308898" x="4362450" y="3314700"/>
          <p14:tracePt t="308911" x="4375150" y="3295650"/>
          <p14:tracePt t="308928" x="4394200" y="3276600"/>
          <p14:tracePt t="308945" x="4413250" y="3257550"/>
          <p14:tracePt t="308961" x="4438650" y="3238500"/>
          <p14:tracePt t="308978" x="4464050" y="3219450"/>
          <p14:tracePt t="308999" x="4489450" y="3200400"/>
          <p14:tracePt t="309014" x="4514850" y="3181350"/>
          <p14:tracePt t="309030" x="4559300" y="3149600"/>
          <p14:tracePt t="309045" x="4597400" y="3136900"/>
          <p14:tracePt t="309061" x="4635500" y="3124200"/>
          <p14:tracePt t="309079" x="4660900" y="3105150"/>
          <p14:tracePt t="309095" x="4686300" y="3092450"/>
          <p14:tracePt t="309112" x="4705350" y="3086100"/>
          <p14:tracePt t="309128" x="4730750" y="3079750"/>
          <p14:tracePt t="309148" x="4762500" y="3073400"/>
          <p14:tracePt t="309162" x="4800600" y="3067050"/>
          <p14:tracePt t="309178" x="4832350" y="3060700"/>
          <p14:tracePt t="309195" x="4870450" y="3054350"/>
          <p14:tracePt t="309211" x="4889500" y="3048000"/>
          <p14:tracePt t="309232" x="4895850" y="3048000"/>
          <p14:tracePt t="309245" x="4908550" y="3048000"/>
          <p14:tracePt t="309263" x="4940300" y="3048000"/>
          <p14:tracePt t="309278" x="4972050" y="3048000"/>
          <p14:tracePt t="309295" x="5003800" y="3048000"/>
          <p14:tracePt t="309311" x="5029200" y="3054350"/>
          <p14:tracePt t="309330" x="5041900" y="3054350"/>
          <p14:tracePt t="309345" x="5067300" y="3073400"/>
          <p14:tracePt t="309361" x="5092700" y="3086100"/>
          <p14:tracePt t="309378" x="5111750" y="3092450"/>
          <p14:tracePt t="309395" x="5137150" y="3098800"/>
          <p14:tracePt t="309412" x="5149850" y="3111500"/>
          <p14:tracePt t="309428" x="5168900" y="3117850"/>
          <p14:tracePt t="309430" x="5181600" y="3124200"/>
          <p14:tracePt t="309445" x="5194300" y="3136900"/>
          <p14:tracePt t="309461" x="5213350" y="3149600"/>
          <p14:tracePt t="309478" x="5232400" y="3162300"/>
          <p14:tracePt t="309495" x="5251450" y="3175000"/>
          <p14:tracePt t="309514" x="5264150" y="3187700"/>
          <p14:tracePt t="309528" x="5283200" y="3194050"/>
          <p14:tracePt t="309545" x="5295900" y="3206750"/>
          <p14:tracePt t="309561" x="5308600" y="3219450"/>
          <p14:tracePt t="309579" x="5321300" y="3232150"/>
          <p14:tracePt t="309595" x="5327650" y="3238500"/>
          <p14:tracePt t="309611" x="5327650" y="3244850"/>
          <p14:tracePt t="309629" x="5327650" y="3251200"/>
          <p14:tracePt t="309645" x="5327650" y="3276600"/>
          <p14:tracePt t="309661" x="5327650" y="3302000"/>
          <p14:tracePt t="309678" x="5327650" y="3327400"/>
          <p14:tracePt t="309695" x="5327650" y="3340100"/>
          <p14:tracePt t="309711" x="5327650" y="3352800"/>
          <p14:tracePt t="309728" x="5327650" y="3378200"/>
          <p14:tracePt t="309746" x="5327650" y="3409950"/>
          <p14:tracePt t="309764" x="5327650" y="3429000"/>
          <p14:tracePt t="309778" x="5327650" y="3454400"/>
          <p14:tracePt t="309795" x="5327650" y="3479800"/>
          <p14:tracePt t="309811" x="5327650" y="3498850"/>
          <p14:tracePt t="309830" x="5327650" y="3524250"/>
          <p14:tracePt t="309845" x="5327650" y="3536950"/>
          <p14:tracePt t="309861" x="5327650" y="3549650"/>
          <p14:tracePt t="309878" x="5327650" y="3568700"/>
          <p14:tracePt t="309895" x="5327650" y="3581400"/>
          <p14:tracePt t="309912" x="5327650" y="3600450"/>
          <p14:tracePt t="309928" x="5314950" y="3619500"/>
          <p14:tracePt t="309945" x="5308600" y="3638550"/>
          <p14:tracePt t="309962" x="5302250" y="3657600"/>
          <p14:tracePt t="309981" x="5302250" y="3670300"/>
          <p14:tracePt t="309995" x="5295900" y="3683000"/>
          <p14:tracePt t="310014" x="5289550" y="3695700"/>
          <p14:tracePt t="310029" x="5283200" y="3702050"/>
          <p14:tracePt t="310045" x="5283200" y="3708400"/>
          <p14:tracePt t="310095" x="5276850" y="3708400"/>
          <p14:tracePt t="310111" x="5264150" y="3727450"/>
          <p14:tracePt t="310128" x="5251450" y="3746500"/>
          <p14:tracePt t="310147" x="5251450" y="3759200"/>
          <p14:tracePt t="310161" x="5245100" y="3759200"/>
          <p14:tracePt t="310211" x="5245100" y="3765550"/>
          <p14:tracePt t="310228" x="5245100" y="3784600"/>
          <p14:tracePt t="310245" x="5238750" y="3810000"/>
          <p14:tracePt t="310263" x="5226050" y="3816350"/>
          <p14:tracePt t="310278" x="5219700" y="3829050"/>
          <p14:tracePt t="310331" x="5213350" y="3829050"/>
          <p14:tracePt t="310345" x="5207000" y="3835400"/>
          <p14:tracePt t="310362" x="5181600" y="3841750"/>
          <p14:tracePt t="310378" x="5168900" y="3848100"/>
          <p14:tracePt t="310395" x="5156200" y="3848100"/>
          <p14:tracePt t="310411" x="5156200" y="3854450"/>
          <p14:tracePt t="310429" x="5156200" y="3860800"/>
          <p14:tracePt t="310461" x="5137150" y="3860800"/>
          <p14:tracePt t="310478" x="5105400" y="3860800"/>
          <p14:tracePt t="310496" x="5073650" y="3854450"/>
          <p14:tracePt t="310514" x="5029200" y="3848100"/>
          <p14:tracePt t="310529" x="4991100" y="3848100"/>
          <p14:tracePt t="310545" x="4953000" y="3841750"/>
          <p14:tracePt t="310563" x="4933950" y="3841750"/>
          <p14:tracePt t="310579" x="4921250" y="3841750"/>
          <p14:tracePt t="310580" x="4914900" y="3841750"/>
          <p14:tracePt t="310611" x="4902200" y="3841750"/>
          <p14:tracePt t="310629" x="4876800" y="3841750"/>
          <p14:tracePt t="310645" x="4838700" y="3822700"/>
          <p14:tracePt t="310661" x="4813300" y="3816350"/>
          <p14:tracePt t="310678" x="4787900" y="3803650"/>
          <p14:tracePt t="310695" x="4762500" y="3784600"/>
          <p14:tracePt t="310711" x="4743450" y="3771900"/>
          <p14:tracePt t="310728" x="4718050" y="3752850"/>
          <p14:tracePt t="310745" x="4699000" y="3740150"/>
          <p14:tracePt t="310761" x="4635500" y="3683000"/>
          <p14:tracePt t="310779" x="4603750" y="3663950"/>
          <p14:tracePt t="310795" x="4578350" y="3638550"/>
          <p14:tracePt t="310797" x="4565650" y="3625850"/>
          <p14:tracePt t="310811" x="4559300" y="3613150"/>
          <p14:tracePt t="310831" x="4546600" y="3575050"/>
          <p14:tracePt t="310845" x="4533900" y="3536950"/>
          <p14:tracePt t="310861" x="4521200" y="3505200"/>
          <p14:tracePt t="310878" x="4508500" y="3473450"/>
          <p14:tracePt t="310896" x="4508500" y="3460750"/>
          <p14:tracePt t="310912" x="4508500" y="3435350"/>
          <p14:tracePt t="310928" x="4508500" y="3397250"/>
          <p14:tracePt t="310945" x="4508500" y="3359150"/>
          <p14:tracePt t="310963" x="4508500" y="3321050"/>
          <p14:tracePt t="310978" x="4521200" y="3295650"/>
          <p14:tracePt t="310981" x="4521200" y="3282950"/>
          <p14:tracePt t="310995" x="4533900" y="3263900"/>
          <p14:tracePt t="311014" x="4546600" y="3238500"/>
          <p14:tracePt t="311028" x="4572000" y="3213100"/>
          <p14:tracePt t="311045" x="4616450" y="3181350"/>
          <p14:tracePt t="311061" x="4641850" y="3162300"/>
          <p14:tracePt t="311080" x="4673600" y="3155950"/>
          <p14:tracePt t="311095" x="4705350" y="3149600"/>
          <p14:tracePt t="311111" x="4730750" y="3136900"/>
          <p14:tracePt t="311128" x="4762500" y="3130550"/>
          <p14:tracePt t="311148" x="4781550" y="3117850"/>
          <p14:tracePt t="311162" x="4806950" y="3117850"/>
          <p14:tracePt t="311178" x="4819650" y="3117850"/>
          <p14:tracePt t="311195" x="4819650" y="3111500"/>
          <p14:tracePt t="311211" x="4832350" y="3111500"/>
          <p14:tracePt t="311213" x="4832350" y="3105150"/>
          <p14:tracePt t="311229" x="4851400" y="3098800"/>
          <p14:tracePt t="311247" x="4864100" y="3098800"/>
          <p14:tracePt t="311264" x="4876800" y="3098800"/>
          <p14:tracePt t="311278" x="4883150" y="3098800"/>
          <p14:tracePt t="311311" x="4889500" y="3098800"/>
          <p14:tracePt t="311330" x="4921250" y="3098800"/>
          <p14:tracePt t="311345" x="4946650" y="3098800"/>
          <p14:tracePt t="311361" x="4965700" y="3098800"/>
          <p14:tracePt t="311378" x="4978400" y="3098800"/>
          <p14:tracePt t="311395" x="4997450" y="3098800"/>
          <p14:tracePt t="311411" x="4997450" y="3105150"/>
          <p14:tracePt t="311445" x="5016500" y="3117850"/>
          <p14:tracePt t="311461" x="5029200" y="3124200"/>
          <p14:tracePt t="311481" x="5041900" y="3130550"/>
          <p14:tracePt t="311495" x="5048250" y="3136900"/>
          <p14:tracePt t="311514" x="5054600" y="3143250"/>
          <p14:tracePt t="311528" x="5060950" y="3149600"/>
          <p14:tracePt t="311545" x="5060950" y="3155950"/>
          <p14:tracePt t="311561" x="5067300" y="3168650"/>
          <p14:tracePt t="311581" x="5073650" y="3181350"/>
          <p14:tracePt t="311595" x="5080000" y="3187700"/>
          <p14:tracePt t="311611" x="5086350" y="3200400"/>
          <p14:tracePt t="311629" x="5092700" y="3219450"/>
          <p14:tracePt t="311645" x="5092700" y="3232150"/>
          <p14:tracePt t="311661" x="5099050" y="3251200"/>
          <p14:tracePt t="311678" x="5099050" y="3257550"/>
          <p14:tracePt t="311695" x="5111750" y="3270250"/>
          <p14:tracePt t="311757" x="5111750" y="3276600"/>
          <p14:tracePt t="311771" x="5111750" y="3282950"/>
          <p14:tracePt t="311778" x="5118100" y="3282950"/>
          <p14:tracePt t="311795" x="5118100" y="3295650"/>
          <p14:tracePt t="311812" x="5124450" y="3302000"/>
          <p14:tracePt t="311831" x="5124450" y="3314700"/>
          <p14:tracePt t="311845" x="5130800" y="3321050"/>
          <p14:tracePt t="311861" x="5137150" y="3340100"/>
          <p14:tracePt t="311878" x="5149850" y="3352800"/>
          <p14:tracePt t="311897" x="5162550" y="3365500"/>
          <p14:tracePt t="311912" x="5168900" y="3378200"/>
          <p14:tracePt t="311928" x="5181600" y="3390900"/>
          <p14:tracePt t="311961" x="5181600" y="3397250"/>
          <p14:tracePt t="311978" x="5187950" y="3403600"/>
          <p14:tracePt t="311997" x="5194300" y="3422650"/>
          <p14:tracePt t="312014" x="5194300" y="3435350"/>
          <p14:tracePt t="312029" x="5200650" y="3479800"/>
          <p14:tracePt t="312045" x="5213350" y="3505200"/>
          <p14:tracePt t="312061" x="5226050" y="3536950"/>
          <p14:tracePt t="312081" x="5232400" y="3562350"/>
          <p14:tracePt t="312095" x="5245100" y="3594100"/>
          <p14:tracePt t="312112" x="5257800" y="3625850"/>
          <p14:tracePt t="312128" x="5257800" y="3651250"/>
          <p14:tracePt t="312148" x="5257800" y="3676650"/>
          <p14:tracePt t="312161" x="5257800" y="3702050"/>
          <p14:tracePt t="312178" x="5257800" y="3727450"/>
          <p14:tracePt t="312195" x="5245100" y="3752850"/>
          <p14:tracePt t="312211" x="5232400" y="3778250"/>
          <p14:tracePt t="312231" x="5207000" y="3816350"/>
          <p14:tracePt t="312245" x="5207000" y="3835400"/>
          <p14:tracePt t="312264" x="5194300" y="3854450"/>
          <p14:tracePt t="312278" x="5168900" y="3867150"/>
          <p14:tracePt t="312295" x="5149850" y="3879850"/>
          <p14:tracePt t="312311" x="5137150" y="3886200"/>
          <p14:tracePt t="312330" x="5130800" y="3886200"/>
          <p14:tracePt t="312345" x="5124450" y="3892550"/>
          <p14:tracePt t="312361" x="5105400" y="3892550"/>
          <p14:tracePt t="312378" x="5080000" y="3892550"/>
          <p14:tracePt t="312395" x="5054600" y="3892550"/>
          <p14:tracePt t="312411" x="5022850" y="3892550"/>
          <p14:tracePt t="312428" x="5016500" y="3892550"/>
          <p14:tracePt t="312445" x="4972050" y="3892550"/>
          <p14:tracePt t="312461" x="4946650" y="3892550"/>
          <p14:tracePt t="312478" x="4914900" y="3892550"/>
          <p14:tracePt t="312495" x="4870450" y="3892550"/>
          <p14:tracePt t="312513" x="4832350" y="3886200"/>
          <p14:tracePt t="312528" x="4781550" y="3867150"/>
          <p14:tracePt t="312545" x="4749800" y="3848100"/>
          <p14:tracePt t="312562" x="4718050" y="3829050"/>
          <p14:tracePt t="312580" x="4686300" y="3803650"/>
          <p14:tracePt t="312595" x="4660900" y="3771900"/>
          <p14:tracePt t="312612" x="4641850" y="3746500"/>
          <p14:tracePt t="312614" x="4641850" y="3727450"/>
          <p14:tracePt t="312628" x="4635500" y="3721100"/>
          <p14:tracePt t="312645" x="4622800" y="3670300"/>
          <p14:tracePt t="312661" x="4603750" y="3632200"/>
          <p14:tracePt t="312678" x="4591050" y="3581400"/>
          <p14:tracePt t="312695" x="4584700" y="3536950"/>
          <p14:tracePt t="312711" x="4584700" y="3498850"/>
          <p14:tracePt t="312728" x="4603750" y="3454400"/>
          <p14:tracePt t="312749" x="4616450" y="3409950"/>
          <p14:tracePt t="312763" x="4629150" y="3371850"/>
          <p14:tracePt t="312778" x="4641850" y="3333750"/>
          <p14:tracePt t="312795" x="4660900" y="3308350"/>
          <p14:tracePt t="312811" x="4679950" y="3282950"/>
          <p14:tracePt t="312831" x="4737100" y="3257550"/>
          <p14:tracePt t="312845" x="4806950" y="3238500"/>
          <p14:tracePt t="312862" x="4876800" y="3219450"/>
          <p14:tracePt t="312878" x="4972050" y="3200400"/>
          <p14:tracePt t="312896" x="5060950" y="3194050"/>
          <p14:tracePt t="312912" x="5143500" y="3194050"/>
          <p14:tracePt t="312928" x="5213350" y="3200400"/>
          <p14:tracePt t="312945" x="5264150" y="3206750"/>
          <p14:tracePt t="312961" x="5295900" y="3213100"/>
          <p14:tracePt t="312982" x="5308600" y="3225800"/>
          <p14:tracePt t="312995" x="5314950" y="3238500"/>
          <p14:tracePt t="313014" x="5321300" y="3263900"/>
          <p14:tracePt t="313019" x="5327650" y="3276600"/>
          <p14:tracePt t="313028" x="5334000" y="3289300"/>
          <p14:tracePt t="313045" x="5340350" y="3352800"/>
          <p14:tracePt t="313061" x="5346700" y="3390900"/>
          <p14:tracePt t="313080" x="5346700" y="3435350"/>
          <p14:tracePt t="313095" x="5346700" y="3467100"/>
          <p14:tracePt t="313112" x="5327650" y="3498850"/>
          <p14:tracePt t="313128" x="5308600" y="3530600"/>
          <p14:tracePt t="313147" x="5302250" y="3562350"/>
          <p14:tracePt t="313161" x="5289550" y="3587750"/>
          <p14:tracePt t="313178" x="5276850" y="3613150"/>
          <p14:tracePt t="313365" x="5276850" y="3619500"/>
          <p14:tracePt t="313375" x="5270500" y="3632200"/>
          <p14:tracePt t="313382" x="5264150" y="3632200"/>
          <p14:tracePt t="313591" x="5264150" y="3638550"/>
          <p14:tracePt t="313630" x="5257800" y="3644900"/>
          <p14:tracePt t="313642" x="5257800" y="3651250"/>
          <p14:tracePt t="313662" x="5251450" y="3657600"/>
          <p14:tracePt t="313678" x="5245100" y="3670300"/>
          <p14:tracePt t="313695" x="5238750" y="3676650"/>
          <p14:tracePt t="313711" x="5238750" y="3689350"/>
          <p14:tracePt t="313733" x="5232400" y="3689350"/>
          <p14:tracePt t="313745" x="5226050" y="3702050"/>
          <p14:tracePt t="313762" x="5219700" y="3714750"/>
          <p14:tracePt t="313781" x="5207000" y="3721100"/>
          <p14:tracePt t="313785" x="5200650" y="3733800"/>
          <p14:tracePt t="313795" x="5200650" y="3740150"/>
          <p14:tracePt t="313811" x="5175250" y="3746500"/>
          <p14:tracePt t="313831" x="5149850" y="3771900"/>
          <p14:tracePt t="313845" x="5130800" y="3790950"/>
          <p14:tracePt t="313862" x="5105400" y="3810000"/>
          <p14:tracePt t="313878" x="5080000" y="3822700"/>
          <p14:tracePt t="313895" x="5054600" y="3822700"/>
          <p14:tracePt t="313911" x="5029200" y="3829050"/>
          <p14:tracePt t="313928" x="5010150" y="3829050"/>
          <p14:tracePt t="313945" x="4997450" y="3829050"/>
          <p14:tracePt t="313963" x="4991100" y="3829050"/>
          <p14:tracePt t="313978" x="4978400" y="3816350"/>
          <p14:tracePt t="313995" x="4972050" y="3803650"/>
          <p14:tracePt t="314014" x="4965700" y="3784600"/>
          <p14:tracePt t="314029" x="4965700" y="3765550"/>
          <p14:tracePt t="314045" x="4965700" y="3740150"/>
          <p14:tracePt t="314061" x="4965700" y="3727450"/>
          <p14:tracePt t="314080" x="4991100" y="3683000"/>
          <p14:tracePt t="314095" x="4997450" y="3670300"/>
          <p14:tracePt t="314112" x="4997450" y="3657600"/>
          <p14:tracePt t="314128" x="5003800" y="3644900"/>
          <p14:tracePt t="314147" x="5029200" y="3638550"/>
          <p14:tracePt t="314161" x="5054600" y="3625850"/>
          <p14:tracePt t="314178" x="5086350" y="3613150"/>
          <p14:tracePt t="314195" x="5092700" y="3606800"/>
          <p14:tracePt t="314247" x="5099050" y="3600450"/>
          <p14:tracePt t="314268" x="5099050" y="3594100"/>
          <p14:tracePt t="314294" x="5099050" y="3587750"/>
          <p14:tracePt t="314302" x="5099050" y="3581400"/>
          <p14:tracePt t="314311" x="5099050" y="3575050"/>
          <p14:tracePt t="314330" x="5099050" y="3556000"/>
          <p14:tracePt t="314345" x="5099050" y="3536950"/>
          <p14:tracePt t="314362" x="5099050" y="3511550"/>
          <p14:tracePt t="314378" x="5099050" y="3467100"/>
          <p14:tracePt t="314398" x="5099050" y="3409950"/>
          <p14:tracePt t="314411" x="5111750" y="3352800"/>
          <p14:tracePt t="314429" x="5143500" y="3282950"/>
          <p14:tracePt t="314445" x="5175250" y="3251200"/>
          <p14:tracePt t="314461" x="5207000" y="3213100"/>
          <p14:tracePt t="314482" x="5251450" y="3175000"/>
          <p14:tracePt t="314495" x="5327650" y="3143250"/>
          <p14:tracePt t="314514" x="5403850" y="3117850"/>
          <p14:tracePt t="314530" x="5505450" y="3086100"/>
          <p14:tracePt t="314545" x="5594350" y="3054350"/>
          <p14:tracePt t="314561" x="5689600" y="3022600"/>
          <p14:tracePt t="314580" x="5759450" y="2990850"/>
          <p14:tracePt t="314596" x="5829300" y="2978150"/>
          <p14:tracePt t="314611" x="5886450" y="2959100"/>
          <p14:tracePt t="314628" x="5962650" y="2952750"/>
          <p14:tracePt t="314630" x="6000750" y="2952750"/>
          <p14:tracePt t="314645" x="6076950" y="2952750"/>
          <p14:tracePt t="314661" x="6172200" y="2959100"/>
          <p14:tracePt t="314678" x="6248400" y="2971800"/>
          <p14:tracePt t="314695" x="6330950" y="2997200"/>
          <p14:tracePt t="314711" x="6388100" y="3022600"/>
          <p14:tracePt t="314728" x="6451600" y="3054350"/>
          <p14:tracePt t="314745" x="6508750" y="3073400"/>
          <p14:tracePt t="314764" x="6584950" y="3105150"/>
          <p14:tracePt t="314778" x="6648450" y="3149600"/>
          <p14:tracePt t="314795" x="6724650" y="3219450"/>
          <p14:tracePt t="314812" x="6788150" y="3289300"/>
          <p14:tracePt t="314829" x="6858000" y="3371850"/>
          <p14:tracePt t="314845" x="6908800" y="3422650"/>
          <p14:tracePt t="314861" x="6946900" y="3473450"/>
          <p14:tracePt t="314878" x="6997700" y="3524250"/>
          <p14:tracePt t="314895" x="7035800" y="3568700"/>
          <p14:tracePt t="314911" x="7054850" y="3619500"/>
          <p14:tracePt t="314928" x="7061200" y="3657600"/>
          <p14:tracePt t="314945" x="7061200" y="3683000"/>
          <p14:tracePt t="314961" x="7061200" y="3714750"/>
          <p14:tracePt t="314978" x="7067550" y="3733800"/>
          <p14:tracePt t="314997" x="7067550" y="3759200"/>
          <p14:tracePt t="315013" x="7067550" y="3771900"/>
          <p14:tracePt t="315028" x="7061200" y="3771900"/>
          <p14:tracePt t="315082" x="7061200" y="3765550"/>
          <p14:tracePt t="315095" x="7061200" y="3759200"/>
          <p14:tracePt t="315111" x="7067550" y="3752850"/>
          <p14:tracePt t="315128" x="7092950" y="3752850"/>
          <p14:tracePt t="315147" x="7124700" y="3752850"/>
          <p14:tracePt t="315161" x="7169150" y="3752850"/>
          <p14:tracePt t="315178" x="7213600" y="3752850"/>
          <p14:tracePt t="315195" x="7239000" y="3752850"/>
          <p14:tracePt t="315211" x="7245350" y="3752850"/>
          <p14:tracePt t="315229" x="7245350" y="3759200"/>
          <p14:tracePt t="315278" x="7245350" y="3765550"/>
          <p14:tracePt t="315285" x="7239000" y="3765550"/>
          <p14:tracePt t="315295" x="7232650" y="3765550"/>
          <p14:tracePt t="315311" x="7213600" y="3771900"/>
          <p14:tracePt t="315329" x="7194550" y="3771900"/>
          <p14:tracePt t="315345" x="7181850" y="3778250"/>
          <p14:tracePt t="315362" x="7169150" y="3778250"/>
          <p14:tracePt t="315378" x="7162800" y="3778250"/>
          <p14:tracePt t="315428" x="7156450" y="3778250"/>
          <p14:tracePt t="315445" x="7137400" y="3759200"/>
          <p14:tracePt t="315464" x="7124700" y="3740150"/>
          <p14:tracePt t="315478" x="7105650" y="3714750"/>
          <p14:tracePt t="315495" x="7099300" y="3689350"/>
          <p14:tracePt t="315513" x="7099300" y="3663950"/>
          <p14:tracePt t="315528" x="7099300" y="3651250"/>
          <p14:tracePt t="315545" x="7099300" y="3632200"/>
          <p14:tracePt t="315561" x="7112000" y="3600450"/>
          <p14:tracePt t="315580" x="7143750" y="3587750"/>
          <p14:tracePt t="315595" x="7169150" y="3575050"/>
          <p14:tracePt t="315611" x="7200900" y="3568700"/>
          <p14:tracePt t="315628" x="7232650" y="3562350"/>
          <p14:tracePt t="315630" x="7239000" y="3562350"/>
          <p14:tracePt t="315645" x="7264400" y="3562350"/>
          <p14:tracePt t="315661" x="7277100" y="3568700"/>
          <p14:tracePt t="315695" x="7277100" y="3581400"/>
          <p14:tracePt t="315711" x="7283450" y="3600450"/>
          <p14:tracePt t="315728" x="7283450" y="3625850"/>
          <p14:tracePt t="315746" x="7283450" y="3663950"/>
          <p14:tracePt t="315764" x="7283450" y="3702050"/>
          <p14:tracePt t="315778" x="7283450" y="3740150"/>
          <p14:tracePt t="315795" x="7283450" y="3765550"/>
          <p14:tracePt t="315815" x="7270750" y="3790950"/>
          <p14:tracePt t="315830" x="7245350" y="3797300"/>
          <p14:tracePt t="315845" x="7219950" y="3803650"/>
          <p14:tracePt t="315862" x="7194550" y="3810000"/>
          <p14:tracePt t="315878" x="7156450" y="3810000"/>
          <p14:tracePt t="315895" x="7118350" y="3810000"/>
          <p14:tracePt t="315911" x="7080250" y="3810000"/>
          <p14:tracePt t="315928" x="7054850" y="3810000"/>
          <p14:tracePt t="315945" x="7029450" y="3810000"/>
          <p14:tracePt t="315961" x="7023100" y="3810000"/>
          <p14:tracePt t="315978" x="7016750" y="3803650"/>
          <p14:tracePt t="315984" x="7016750" y="3797300"/>
          <p14:tracePt t="315995" x="7016750" y="3784600"/>
          <p14:tracePt t="316014" x="7016750" y="3759200"/>
          <p14:tracePt t="316028" x="7016750" y="3727450"/>
          <p14:tracePt t="316045" x="7042150" y="3689350"/>
          <p14:tracePt t="316061" x="7061200" y="3657600"/>
          <p14:tracePt t="316080" x="7086600" y="3638550"/>
          <p14:tracePt t="316095" x="7118350" y="3619500"/>
          <p14:tracePt t="316111" x="7150100" y="3619500"/>
          <p14:tracePt t="316128" x="7175500" y="3619500"/>
          <p14:tracePt t="316148" x="7200900" y="3619500"/>
          <p14:tracePt t="316161" x="7219950" y="3619500"/>
          <p14:tracePt t="316178" x="7232650" y="3638550"/>
          <p14:tracePt t="316195" x="7239000" y="3657600"/>
          <p14:tracePt t="316212" x="7245350" y="3676650"/>
          <p14:tracePt t="316228" x="7245350" y="3689350"/>
          <p14:tracePt t="316230" x="7245350" y="3708400"/>
          <p14:tracePt t="316245" x="7245350" y="3740150"/>
          <p14:tracePt t="316263" x="7232650" y="3765550"/>
          <p14:tracePt t="316278" x="7200900" y="3790950"/>
          <p14:tracePt t="316295" x="7175500" y="3810000"/>
          <p14:tracePt t="316311" x="7156450" y="3829050"/>
          <p14:tracePt t="316328" x="7137400" y="3835400"/>
          <p14:tracePt t="316345" x="7105650" y="3835400"/>
          <p14:tracePt t="316361" x="7073900" y="3835400"/>
          <p14:tracePt t="316378" x="7042150" y="3835400"/>
          <p14:tracePt t="316395" x="7023100" y="3810000"/>
          <p14:tracePt t="316411" x="7004050" y="3778250"/>
          <p14:tracePt t="316428" x="7004050" y="3752850"/>
          <p14:tracePt t="316445" x="6997700" y="3702050"/>
          <p14:tracePt t="316461" x="7010400" y="3676650"/>
          <p14:tracePt t="316478" x="7035800" y="3657600"/>
          <p14:tracePt t="316496" x="7054850" y="3644900"/>
          <p14:tracePt t="316514" x="7086600" y="3625850"/>
          <p14:tracePt t="316528" x="7124700" y="3625850"/>
          <p14:tracePt t="316545" x="7150100" y="3625850"/>
          <p14:tracePt t="316561" x="7156450" y="3625850"/>
          <p14:tracePt t="316580" x="7169150" y="3632200"/>
          <p14:tracePt t="316595" x="7175500" y="3651250"/>
          <p14:tracePt t="316611" x="7181850" y="3670300"/>
          <p14:tracePt t="316628" x="7181850" y="3695700"/>
          <p14:tracePt t="316630" x="7181850" y="3702050"/>
          <p14:tracePt t="316646" x="7175500" y="3721100"/>
          <p14:tracePt t="316661" x="7156450" y="3746500"/>
          <p14:tracePt t="316678" x="7143750" y="3765550"/>
          <p14:tracePt t="316695" x="7137400" y="3771900"/>
          <p14:tracePt t="316768" x="7137400" y="3759200"/>
          <p14:tracePt t="316774" x="7137400" y="3740150"/>
          <p14:tracePt t="316781" x="7137400" y="3727450"/>
          <p14:tracePt t="316795" x="7137400" y="3714750"/>
          <p14:tracePt t="316812" x="7162800" y="3683000"/>
          <p14:tracePt t="316831" x="7188200" y="3657600"/>
          <p14:tracePt t="316845" x="7207250" y="3638550"/>
          <p14:tracePt t="316862" x="7219950" y="3638550"/>
          <p14:tracePt t="316878" x="7226300" y="3644900"/>
          <p14:tracePt t="316895" x="7226300" y="3663950"/>
          <p14:tracePt t="316912" x="7226300" y="3702050"/>
          <p14:tracePt t="316928" x="7226300" y="3740150"/>
          <p14:tracePt t="316945" x="7226300" y="3771900"/>
          <p14:tracePt t="316965" x="7219950" y="3784600"/>
          <p14:tracePt t="316978" x="7213600" y="3784600"/>
          <p14:tracePt t="316995" x="7194550" y="3790950"/>
          <p14:tracePt t="317014" x="7181850" y="3790950"/>
          <p14:tracePt t="317028" x="7169150" y="3790950"/>
          <p14:tracePt t="317045" x="7156450" y="3759200"/>
          <p14:tracePt t="317061" x="7150100" y="3714750"/>
          <p14:tracePt t="317080" x="7150100" y="3676650"/>
          <p14:tracePt t="317095" x="7150100" y="3651250"/>
          <p14:tracePt t="317111" x="7169150" y="3632200"/>
          <p14:tracePt t="317128" x="7207250" y="3619500"/>
          <p14:tracePt t="317149" x="7239000" y="3613150"/>
          <p14:tracePt t="317161" x="7264400" y="3613150"/>
          <p14:tracePt t="317195" x="7277100" y="3619500"/>
          <p14:tracePt t="317212" x="7283450" y="3651250"/>
          <p14:tracePt t="317228" x="7283450" y="3683000"/>
          <p14:tracePt t="317235" x="7283450" y="3689350"/>
          <p14:tracePt t="317246" x="7264400" y="3708400"/>
          <p14:tracePt t="317265" x="7258050" y="3714750"/>
          <p14:tracePt t="317642" x="7258050" y="3708400"/>
          <p14:tracePt t="317661" x="7251700" y="3708400"/>
          <p14:tracePt t="317686" x="7245350" y="3708400"/>
          <p14:tracePt t="317702" x="7239000" y="3708400"/>
          <p14:tracePt t="317714" x="7232650" y="3708400"/>
          <p14:tracePt t="317728" x="7219950" y="3708400"/>
          <p14:tracePt t="317745" x="7213600" y="3708400"/>
          <p14:tracePt t="317764" x="7194550" y="3695700"/>
          <p14:tracePt t="317778" x="7175500" y="3683000"/>
          <p14:tracePt t="317795" x="7169150" y="3676650"/>
          <p14:tracePt t="317830" x="7181850" y="3657600"/>
          <p14:tracePt t="317848" x="7213600" y="3638550"/>
          <p14:tracePt t="317861" x="7251700" y="3638550"/>
          <p14:tracePt t="317878" x="7277100" y="3638550"/>
          <p14:tracePt t="317896" x="7296150" y="3638550"/>
          <p14:tracePt t="317911" x="7302500" y="3644900"/>
          <p14:tracePt t="317928" x="7302500" y="3676650"/>
          <p14:tracePt t="317945" x="7302500" y="3714750"/>
          <p14:tracePt t="317961" x="7296150" y="3759200"/>
          <p14:tracePt t="317978" x="7283450" y="3803650"/>
          <p14:tracePt t="317982" x="7270750" y="3816350"/>
          <p14:tracePt t="317998" x="7264400" y="3829050"/>
          <p14:tracePt t="318016" x="7226300" y="3841750"/>
          <p14:tracePt t="318028" x="7213600" y="3841750"/>
          <p14:tracePt t="318046" x="7188200" y="3835400"/>
          <p14:tracePt t="318061" x="7188200" y="3803650"/>
          <p14:tracePt t="318081" x="7175500" y="3752850"/>
          <p14:tracePt t="318095" x="7175500" y="3695700"/>
          <p14:tracePt t="318112" x="7175500" y="3670300"/>
          <p14:tracePt t="318128" x="7188200" y="3651250"/>
          <p14:tracePt t="318148" x="7213600" y="3638550"/>
          <p14:tracePt t="318162" x="7258050" y="3632200"/>
          <p14:tracePt t="318178" x="7296150" y="3632200"/>
          <p14:tracePt t="318195" x="7315200" y="3632200"/>
          <p14:tracePt t="318212" x="7327900" y="3644900"/>
          <p14:tracePt t="318228" x="7327900" y="3683000"/>
          <p14:tracePt t="318234" x="7327900" y="3702050"/>
          <p14:tracePt t="318245" x="7327900" y="3721100"/>
          <p14:tracePt t="318265" x="7327900" y="3740150"/>
          <p14:tracePt t="318280" x="7308850" y="3752850"/>
          <p14:tracePt t="318295" x="7283450" y="3759200"/>
          <p14:tracePt t="318311" x="7251700" y="3759200"/>
          <p14:tracePt t="318330" x="7232650" y="3759200"/>
          <p14:tracePt t="318345" x="7219950" y="3746500"/>
          <p14:tracePt t="318362" x="7219950" y="3727450"/>
          <p14:tracePt t="318378" x="7219950" y="3714750"/>
          <p14:tracePt t="318395" x="7219950" y="3702050"/>
          <p14:tracePt t="318411" x="7232650" y="3683000"/>
          <p14:tracePt t="318428" x="7251700" y="3670300"/>
          <p14:tracePt t="318430" x="7264400" y="3670300"/>
          <p14:tracePt t="318494" x="7264400" y="3676650"/>
          <p14:tracePt t="318514" x="7258050" y="3695700"/>
          <p14:tracePt t="318528" x="7245350" y="3708400"/>
          <p14:tracePt t="318545" x="7226300" y="3714750"/>
          <p14:tracePt t="318562" x="7226300" y="3721100"/>
          <p14:tracePt t="318613" x="7219950" y="3721100"/>
          <p14:tracePt t="318631" x="7219950" y="3714750"/>
          <p14:tracePt t="318646" x="7219950" y="3708400"/>
          <p14:tracePt t="318661" x="7219950" y="3695700"/>
          <p14:tracePt t="319021" x="7219950" y="3702050"/>
          <p14:tracePt t="319069" x="7213600" y="3702050"/>
          <p14:tracePt t="319084" x="7200900" y="3702050"/>
          <p14:tracePt t="319095" x="7137400" y="3651250"/>
          <p14:tracePt t="319111" x="7054850" y="3530600"/>
          <p14:tracePt t="319128" x="6972300" y="3409950"/>
          <p14:tracePt t="319147" x="6889750" y="3282950"/>
          <p14:tracePt t="319162" x="6826250" y="3175000"/>
          <p14:tracePt t="319178" x="6794500" y="3098800"/>
          <p14:tracePt t="319195" x="6794500" y="3060700"/>
          <p14:tracePt t="319214" x="6794500" y="3048000"/>
          <p14:tracePt t="319218" x="6800850" y="3041650"/>
          <p14:tracePt t="319228" x="6807200" y="3041650"/>
          <p14:tracePt t="319245" x="6819900" y="3041650"/>
          <p14:tracePt t="319265" x="6826250" y="3041650"/>
          <p14:tracePt t="319477" x="6832600" y="3041650"/>
          <p14:tracePt t="319643" x="6838950" y="3041650"/>
          <p14:tracePt t="319650" x="6851650" y="3041650"/>
          <p14:tracePt t="319661" x="6889750" y="3111500"/>
          <p14:tracePt t="319678" x="6940550" y="3225800"/>
          <p14:tracePt t="319695" x="6991350" y="3384550"/>
          <p14:tracePt t="319712" x="7048500" y="3549650"/>
          <p14:tracePt t="319730" x="7086600" y="3733800"/>
          <p14:tracePt t="319745" x="7131050" y="3860800"/>
          <p14:tracePt t="319765" x="7150100" y="3917950"/>
          <p14:tracePt t="319779" x="7162800" y="3949700"/>
          <p14:tracePt t="319795" x="7169150" y="3949700"/>
          <p14:tracePt t="319895" x="7169150" y="3943350"/>
          <p14:tracePt t="319902" x="7162800" y="3943350"/>
          <p14:tracePt t="319911" x="7162800" y="3930650"/>
          <p14:tracePt t="319928" x="7156450" y="3930650"/>
          <p14:tracePt t="319945" x="7156450" y="3924300"/>
          <p14:tracePt t="319965" x="7156450" y="3911600"/>
          <p14:tracePt t="319968" x="7156450" y="3905250"/>
          <p14:tracePt t="319978" x="7156450" y="3892550"/>
          <p14:tracePt t="319995" x="7150100" y="3873500"/>
          <p14:tracePt t="320014" x="7137400" y="3860800"/>
          <p14:tracePt t="320029" x="7137400" y="3854450"/>
          <p14:tracePt t="320084" x="7124700" y="3854450"/>
          <p14:tracePt t="320087" x="7099300" y="3854450"/>
          <p14:tracePt t="320095" x="7067550" y="3854450"/>
          <p14:tracePt t="320112" x="6934200" y="3854450"/>
          <p14:tracePt t="320128" x="6762750" y="3835400"/>
          <p14:tracePt t="320145" x="6572250" y="3803650"/>
          <p14:tracePt t="320162" x="6369050" y="3746500"/>
          <p14:tracePt t="320178" x="6153150" y="3708400"/>
          <p14:tracePt t="320195" x="5943600" y="3708400"/>
          <p14:tracePt t="320211" x="5740400" y="3708400"/>
          <p14:tracePt t="320214" x="5638800" y="3708400"/>
          <p14:tracePt t="320228" x="5556250" y="3708400"/>
          <p14:tracePt t="320247" x="5372100" y="3676650"/>
          <p14:tracePt t="320262" x="5334000" y="3663950"/>
          <p14:tracePt t="320278" x="5321300" y="3657600"/>
          <p14:tracePt t="320330" x="5321300" y="3651250"/>
          <p14:tracePt t="320345" x="5321300" y="3638550"/>
          <p14:tracePt t="320378" x="5321300" y="3632200"/>
          <p14:tracePt t="320429" x="5321300" y="3625850"/>
          <p14:tracePt t="320445" x="5327650" y="3613150"/>
          <p14:tracePt t="320462" x="5334000" y="3606800"/>
          <p14:tracePt t="320549" x="5321300" y="3613150"/>
          <p14:tracePt t="320557" x="5302250" y="3625850"/>
          <p14:tracePt t="320564" x="5283200" y="3651250"/>
          <p14:tracePt t="320579" x="5264150" y="3683000"/>
          <p14:tracePt t="320595" x="5219700" y="3759200"/>
          <p14:tracePt t="320612" x="5162550" y="3822700"/>
          <p14:tracePt t="320628" x="5143500" y="3892550"/>
          <p14:tracePt t="320645" x="5130800" y="4006850"/>
          <p14:tracePt t="320661" x="5130800" y="4083050"/>
          <p14:tracePt t="320678" x="5156200" y="4165600"/>
          <p14:tracePt t="320695" x="5175250" y="4222750"/>
          <p14:tracePt t="320711" x="5181600" y="4267200"/>
          <p14:tracePt t="320728" x="5194300" y="4324350"/>
          <p14:tracePt t="320745" x="5194300" y="4362450"/>
          <p14:tracePt t="320764" x="5194300" y="4394200"/>
          <p14:tracePt t="320778" x="5187950" y="4400550"/>
          <p14:tracePt t="320795" x="5187950" y="4406900"/>
          <p14:tracePt t="320811" x="5187950" y="4419600"/>
          <p14:tracePt t="320830" x="5187950" y="4451350"/>
          <p14:tracePt t="320845" x="5181600" y="4464050"/>
          <p14:tracePt t="320862" x="5181600" y="4470400"/>
          <p14:tracePt t="320896" x="5181600" y="4464050"/>
          <p14:tracePt t="320912" x="5175250" y="4419600"/>
          <p14:tracePt t="320928" x="5168900" y="4368800"/>
          <p14:tracePt t="320945" x="5162550" y="4343400"/>
          <p14:tracePt t="320961" x="5162550" y="4330700"/>
          <p14:tracePt t="320978" x="5175250" y="4318000"/>
          <p14:tracePt t="320999" x="5226050" y="4292600"/>
          <p14:tracePt t="321001" x="5289550" y="4286250"/>
          <p14:tracePt t="321016" x="5467350" y="4279900"/>
          <p14:tracePt t="321029" x="5588000" y="4279900"/>
          <p14:tracePt t="321045" x="6000750" y="4298950"/>
          <p14:tracePt t="321061" x="6261100" y="4330700"/>
          <p14:tracePt t="321082" x="6483350" y="4349750"/>
          <p14:tracePt t="321095" x="6711950" y="4387850"/>
          <p14:tracePt t="321112" x="6921500" y="4419600"/>
          <p14:tracePt t="321128" x="7048500" y="4445000"/>
          <p14:tracePt t="321148" x="7092950" y="4464050"/>
          <p14:tracePt t="321162" x="7112000" y="4476750"/>
          <p14:tracePt t="321212" x="7118350" y="4483100"/>
          <p14:tracePt t="321393" x="7112000" y="4451350"/>
          <p14:tracePt t="321397" x="7086600" y="4413250"/>
          <p14:tracePt t="321412" x="7054850" y="4368800"/>
          <p14:tracePt t="321428" x="6991350" y="4298950"/>
          <p14:tracePt t="321445" x="6838950" y="4140200"/>
          <p14:tracePt t="321465" x="6743700" y="4038600"/>
          <p14:tracePt t="321478" x="6686550" y="3956050"/>
          <p14:tracePt t="321495" x="6673850" y="3917950"/>
          <p14:tracePt t="321514" x="6692900" y="3898900"/>
          <p14:tracePt t="321528" x="6737350" y="3892550"/>
          <p14:tracePt t="321545" x="6781800" y="3892550"/>
          <p14:tracePt t="321561" x="6813550" y="3886200"/>
          <p14:tracePt t="321581" x="6838950" y="3886200"/>
          <p14:tracePt t="321595" x="6864350" y="3879850"/>
          <p14:tracePt t="321611" x="6883400" y="3873500"/>
          <p14:tracePt t="321628" x="6889750" y="3873500"/>
          <p14:tracePt t="321646" x="6896100" y="3873500"/>
          <p14:tracePt t="321662" x="6927850" y="3873500"/>
          <p14:tracePt t="321678" x="6985000" y="3848100"/>
          <p14:tracePt t="321695" x="7048500" y="3829050"/>
          <p14:tracePt t="321713" x="7086600" y="3816350"/>
          <p14:tracePt t="321728" x="7105650" y="3810000"/>
          <p14:tracePt t="321747" x="7118350" y="3810000"/>
          <p14:tracePt t="321762" x="7137400" y="3797300"/>
          <p14:tracePt t="321767" x="7150100" y="3784600"/>
          <p14:tracePt t="321778" x="7169150" y="3771900"/>
          <p14:tracePt t="321795" x="7213600" y="3740150"/>
          <p14:tracePt t="321811" x="7232650" y="3727450"/>
          <p14:tracePt t="321828" x="7232650" y="3721100"/>
          <p14:tracePt t="321830" x="7232650" y="3714750"/>
          <p14:tracePt t="321893" x="7232650" y="3708400"/>
          <p14:tracePt t="321911" x="7239000" y="3695700"/>
          <p14:tracePt t="322253" x="7239000" y="3689350"/>
          <p14:tracePt t="322272" x="7239000" y="3683000"/>
          <p14:tracePt t="322277" x="7239000" y="3676650"/>
          <p14:tracePt t="322295" x="7239000" y="3663950"/>
          <p14:tracePt t="322311" x="7239000" y="3625850"/>
          <p14:tracePt t="322330" x="7239000" y="3587750"/>
          <p14:tracePt t="322345" x="7226300" y="3556000"/>
          <p14:tracePt t="322362" x="7194550" y="3524250"/>
          <p14:tracePt t="322378" x="7131050" y="3473450"/>
          <p14:tracePt t="322395" x="7035800" y="3409950"/>
          <p14:tracePt t="322412" x="6934200" y="3340100"/>
          <p14:tracePt t="322428" x="6838950" y="3276600"/>
          <p14:tracePt t="322430" x="6800850" y="3257550"/>
          <p14:tracePt t="322448" x="6743700" y="3232150"/>
          <p14:tracePt t="322462" x="6680200" y="3213100"/>
          <p14:tracePt t="322478" x="6597650" y="3181350"/>
          <p14:tracePt t="322497" x="6502400" y="3155950"/>
          <p14:tracePt t="322513" x="6400800" y="3130550"/>
          <p14:tracePt t="322528" x="6305550" y="3105150"/>
          <p14:tracePt t="322545" x="6216650" y="3073400"/>
          <p14:tracePt t="322561" x="6127750" y="3048000"/>
          <p14:tracePt t="322580" x="6045200" y="3028950"/>
          <p14:tracePt t="322595" x="5969000" y="3028950"/>
          <p14:tracePt t="322611" x="5899150" y="3028950"/>
          <p14:tracePt t="322628" x="5822950" y="3028950"/>
          <p14:tracePt t="322630" x="5784850" y="3028950"/>
          <p14:tracePt t="322645" x="5670550" y="3028950"/>
          <p14:tracePt t="322662" x="5562600" y="3041650"/>
          <p14:tracePt t="322678" x="5454650" y="3041650"/>
          <p14:tracePt t="322695" x="5359400" y="3041650"/>
          <p14:tracePt t="322711" x="5264150" y="3041650"/>
          <p14:tracePt t="322729" x="5194300" y="3067050"/>
          <p14:tracePt t="322745" x="5124450" y="3105150"/>
          <p14:tracePt t="322764" x="5060950" y="3136900"/>
          <p14:tracePt t="322778" x="5016500" y="3162300"/>
          <p14:tracePt t="322795" x="4978400" y="3187700"/>
          <p14:tracePt t="322812" x="4940300" y="3213100"/>
          <p14:tracePt t="322830" x="4876800" y="3244850"/>
          <p14:tracePt t="322845" x="4838700" y="3282950"/>
          <p14:tracePt t="322862" x="4813300" y="3327400"/>
          <p14:tracePt t="322878" x="4794250" y="3346450"/>
          <p14:tracePt t="322898" x="4781550" y="3365500"/>
          <p14:tracePt t="322912" x="4768850" y="3397250"/>
          <p14:tracePt t="322928" x="4762500" y="3441700"/>
          <p14:tracePt t="322945" x="4749800" y="3467100"/>
          <p14:tracePt t="322962" x="4743450" y="3498850"/>
          <p14:tracePt t="322978" x="4730750" y="3517900"/>
          <p14:tracePt t="322995" x="4730750" y="3524250"/>
          <p14:tracePt t="323190" x="4730750" y="3517900"/>
          <p14:tracePt t="323213" x="4730750" y="3505200"/>
          <p14:tracePt t="323228" x="4730750" y="3492500"/>
          <p14:tracePt t="323247" x="4730750" y="3422650"/>
          <p14:tracePt t="323266" x="4730750" y="3365500"/>
          <p14:tracePt t="323278" x="4730750" y="3308350"/>
          <p14:tracePt t="323295" x="4730750" y="3257550"/>
          <p14:tracePt t="323311" x="4724400" y="3168650"/>
          <p14:tracePt t="323330" x="4705350" y="3086100"/>
          <p14:tracePt t="323345" x="4692650" y="3048000"/>
          <p14:tracePt t="323362" x="4692650" y="3028950"/>
          <p14:tracePt t="323456" x="4692650" y="3035300"/>
          <p14:tracePt t="323469" x="4686300" y="3041650"/>
          <p14:tracePt t="323481" x="4686300" y="3048000"/>
          <p14:tracePt t="323495" x="4686300" y="3054350"/>
          <p14:tracePt t="323513" x="4679950" y="3054350"/>
          <p14:tracePt t="323622" x="4679950" y="3041650"/>
          <p14:tracePt t="323629" x="4686300" y="3009900"/>
          <p14:tracePt t="323643" x="4705350" y="2965450"/>
          <p14:tracePt t="323649" x="4730750" y="2921000"/>
          <p14:tracePt t="323661" x="4787900" y="2832100"/>
          <p14:tracePt t="323678" x="4857750" y="2755900"/>
          <p14:tracePt t="323695" x="4972050" y="2698750"/>
          <p14:tracePt t="323712" x="5118100" y="2667000"/>
          <p14:tracePt t="323728" x="5321300" y="2660650"/>
          <p14:tracePt t="323745" x="5568950" y="2635250"/>
          <p14:tracePt t="323763" x="5829300" y="2628900"/>
          <p14:tracePt t="323778" x="6013450" y="2628900"/>
          <p14:tracePt t="323795" x="6140450" y="2667000"/>
          <p14:tracePt t="323812" x="6235700" y="2736850"/>
          <p14:tracePt t="323831" x="6311900" y="2832100"/>
          <p14:tracePt t="323845" x="6343650" y="2889250"/>
          <p14:tracePt t="323862" x="6362700" y="2933700"/>
          <p14:tracePt t="323878" x="6375400" y="2971800"/>
          <p14:tracePt t="323895" x="6375400" y="2990850"/>
          <p14:tracePt t="323945" x="6375400" y="2997200"/>
          <p14:tracePt t="324237" x="6375400" y="2990850"/>
          <p14:tracePt t="324734" x="6369050" y="2984500"/>
          <p14:tracePt t="325933" x="6369050" y="2971800"/>
          <p14:tracePt t="326117" x="6369050" y="2984500"/>
          <p14:tracePt t="326125" x="6369050" y="3003550"/>
          <p14:tracePt t="326133" x="6369050" y="3022600"/>
          <p14:tracePt t="326146" x="6381750" y="3041650"/>
          <p14:tracePt t="326161" x="6400800" y="3092450"/>
          <p14:tracePt t="326178" x="6438900" y="3149600"/>
          <p14:tracePt t="326195" x="6464300" y="3219450"/>
          <p14:tracePt t="326211" x="6496050" y="3295650"/>
          <p14:tracePt t="326228" x="6527800" y="3378200"/>
          <p14:tracePt t="326247" x="6546850" y="3505200"/>
          <p14:tracePt t="326264" x="6546850" y="3581400"/>
          <p14:tracePt t="326278" x="6546850" y="3638550"/>
          <p14:tracePt t="326295" x="6546850" y="3689350"/>
          <p14:tracePt t="326312" x="6546850" y="3727450"/>
          <p14:tracePt t="326365" x="6540500" y="3727450"/>
          <p14:tracePt t="326378" x="6534150" y="3727450"/>
          <p14:tracePt t="326412" x="6527800" y="3727450"/>
          <p14:tracePt t="326428" x="6527800" y="3708400"/>
          <p14:tracePt t="326445" x="6483350" y="3619500"/>
          <p14:tracePt t="326461" x="6381750" y="3511550"/>
          <p14:tracePt t="326481" x="6248400" y="3390900"/>
          <p14:tracePt t="326495" x="6096000" y="3314700"/>
          <p14:tracePt t="326514" x="5892800" y="3238500"/>
          <p14:tracePt t="326530" x="5670550" y="3168650"/>
          <p14:tracePt t="326546" x="5422900" y="3136900"/>
          <p14:tracePt t="326561" x="5251450" y="3117850"/>
          <p14:tracePt t="326580" x="5162550" y="3105150"/>
          <p14:tracePt t="326595" x="5111750" y="3111500"/>
          <p14:tracePt t="326612" x="5105400" y="3105150"/>
          <p14:tracePt t="326669" x="5099050" y="3105150"/>
          <p14:tracePt t="326678" x="5092700" y="3105150"/>
          <p14:tracePt t="326695" x="5067300" y="3105150"/>
          <p14:tracePt t="326711" x="5041900" y="3143250"/>
          <p14:tracePt t="326728" x="4991100" y="3155950"/>
          <p14:tracePt t="326745" x="4933950" y="3162300"/>
          <p14:tracePt t="326764" x="4889500" y="3162300"/>
          <p14:tracePt t="326779" x="4845050" y="3162300"/>
          <p14:tracePt t="326795" x="4806950" y="3162300"/>
          <p14:tracePt t="326797" x="4781550" y="3162300"/>
          <p14:tracePt t="326811" x="4756150" y="3162300"/>
          <p14:tracePt t="326829" x="4692650" y="3105150"/>
          <p14:tracePt t="326845" x="4654550" y="3067050"/>
          <p14:tracePt t="326861" x="4622800" y="3035300"/>
          <p14:tracePt t="326941" x="4616450" y="3028950"/>
          <p14:tracePt t="326951" x="4603750" y="3016250"/>
          <p14:tracePt t="326961" x="4591050" y="3016250"/>
          <p14:tracePt t="326978" x="4559300" y="3003550"/>
          <p14:tracePt t="326999" x="4527550" y="2990850"/>
          <p14:tracePt t="327015" x="4508500" y="2978150"/>
          <p14:tracePt t="327028" x="4502150" y="2978150"/>
          <p14:tracePt t="327045" x="4451350" y="2959100"/>
          <p14:tracePt t="327061" x="4406900" y="2927350"/>
          <p14:tracePt t="327078" x="4381500" y="2914650"/>
          <p14:tracePt t="327095" x="4375150" y="2914650"/>
          <p14:tracePt t="327237" x="4381500" y="2914650"/>
          <p14:tracePt t="327267" x="4387850" y="2914650"/>
          <p14:tracePt t="327271" x="4400550" y="2914650"/>
          <p14:tracePt t="327283" x="4406900" y="2914650"/>
          <p14:tracePt t="327295" x="4451350" y="2914650"/>
          <p14:tracePt t="327314" x="4508500" y="2914650"/>
          <p14:tracePt t="327330" x="4578350" y="2914650"/>
          <p14:tracePt t="327345" x="4660900" y="2908300"/>
          <p14:tracePt t="327362" x="4749800" y="2908300"/>
          <p14:tracePt t="327378" x="4845050" y="2908300"/>
          <p14:tracePt t="327397" x="4978400" y="2908300"/>
          <p14:tracePt t="327412" x="5105400" y="2901950"/>
          <p14:tracePt t="327428" x="5194300" y="2895600"/>
          <p14:tracePt t="327446" x="5251450" y="2895600"/>
          <p14:tracePt t="327466" x="5257800" y="2895600"/>
          <p14:tracePt t="327514" x="5264150" y="2895600"/>
          <p14:tracePt t="327550" x="5270500" y="2895600"/>
          <p14:tracePt t="327645" x="5270500" y="2901950"/>
          <p14:tracePt t="327653" x="5270500" y="2914650"/>
          <p14:tracePt t="327663" x="5270500" y="2927350"/>
          <p14:tracePt t="327678" x="5264150" y="2978150"/>
          <p14:tracePt t="327695" x="5245100" y="3041650"/>
          <p14:tracePt t="327712" x="5226050" y="3086100"/>
          <p14:tracePt t="327728" x="5213350" y="3111500"/>
          <p14:tracePt t="327747" x="5213350" y="3124200"/>
          <p14:tracePt t="327795" x="5200650" y="3130550"/>
          <p14:tracePt t="327812" x="5143500" y="3143250"/>
          <p14:tracePt t="327831" x="5003800" y="3149600"/>
          <p14:tracePt t="327845" x="4876800" y="3149600"/>
          <p14:tracePt t="327861" x="4749800" y="3162300"/>
          <p14:tracePt t="327878" x="4597400" y="3168650"/>
          <p14:tracePt t="327895" x="4432300" y="3168650"/>
          <p14:tracePt t="327912" x="4311650" y="3175000"/>
          <p14:tracePt t="327928" x="4260850" y="3181350"/>
          <p14:tracePt t="327945" x="4254500" y="3187700"/>
          <p14:tracePt t="327995" x="4254500" y="3181350"/>
          <p14:tracePt t="328014" x="4254500" y="3162300"/>
          <p14:tracePt t="328030" x="4273550" y="3105150"/>
          <p14:tracePt t="328045" x="4286250" y="3054350"/>
          <p14:tracePt t="328062" x="4311650" y="3016250"/>
          <p14:tracePt t="328080" x="4343400" y="2971800"/>
          <p14:tracePt t="328095" x="4362450" y="2914650"/>
          <p14:tracePt t="328111" x="4381500" y="2882900"/>
          <p14:tracePt t="328128" x="4387850" y="2870200"/>
          <p14:tracePt t="328149" x="4394200" y="2870200"/>
          <p14:tracePt t="328195" x="4400550" y="2870200"/>
          <p14:tracePt t="328662" x="4406900" y="2870200"/>
          <p14:tracePt t="328670" x="4413250" y="2870200"/>
          <p14:tracePt t="328678" x="4425950" y="2870200"/>
          <p14:tracePt t="328695" x="4476750" y="2870200"/>
          <p14:tracePt t="328711" x="4540250" y="2870200"/>
          <p14:tracePt t="328732" x="4610100" y="2870200"/>
          <p14:tracePt t="328745" x="4686300" y="2870200"/>
          <p14:tracePt t="328766" x="4756150" y="2870200"/>
          <p14:tracePt t="328778" x="4826000" y="2870200"/>
          <p14:tracePt t="328795" x="4889500" y="2857500"/>
          <p14:tracePt t="328812" x="4940300" y="2838450"/>
          <p14:tracePt t="328818" x="4959350" y="2832100"/>
          <p14:tracePt t="328831" x="4972050" y="2819400"/>
          <p14:tracePt t="328845" x="4984750" y="2813050"/>
          <p14:tracePt t="328862" x="5003800" y="2800350"/>
          <p14:tracePt t="328878" x="5060950" y="2800350"/>
          <p14:tracePt t="328895" x="5143500" y="2800350"/>
          <p14:tracePt t="328912" x="5238750" y="2813050"/>
          <p14:tracePt t="328928" x="5321300" y="2825750"/>
          <p14:tracePt t="328945" x="5372100" y="2838450"/>
          <p14:tracePt t="328964" x="5384800" y="2844800"/>
          <p14:tracePt t="329053" x="5384800" y="2851150"/>
          <p14:tracePt t="329093" x="5384800" y="2857500"/>
          <p14:tracePt t="329109" x="5378450" y="2857500"/>
          <p14:tracePt t="329118" x="5372100" y="2857500"/>
          <p14:tracePt t="329128" x="5359400" y="2857500"/>
          <p14:tracePt t="329149" x="5334000" y="2857500"/>
          <p14:tracePt t="329162" x="5295900" y="2857500"/>
          <p14:tracePt t="329178" x="5257800" y="2857500"/>
          <p14:tracePt t="329195" x="5207000" y="2857500"/>
          <p14:tracePt t="329212" x="5162550" y="2857500"/>
          <p14:tracePt t="329218" x="5149850" y="2857500"/>
          <p14:tracePt t="329229" x="5124450" y="2857500"/>
          <p14:tracePt t="329262" x="5118100" y="2857500"/>
          <p14:tracePt t="329469" x="5124450" y="2857500"/>
          <p14:tracePt t="329522" x="5130800" y="2857500"/>
          <p14:tracePt t="329533" x="5137150" y="2857500"/>
          <p14:tracePt t="329542" x="5137150" y="2851150"/>
          <p14:tracePt t="329598" x="5137150" y="2844800"/>
          <p14:tracePt t="329607" x="5149850" y="2844800"/>
          <p14:tracePt t="329614" x="5162550" y="2838450"/>
          <p14:tracePt t="329628" x="5181600" y="2838450"/>
          <p14:tracePt t="329645" x="5219700" y="2825750"/>
          <p14:tracePt t="329662" x="5238750" y="2825750"/>
          <p14:tracePt t="329678" x="5245100" y="2825750"/>
          <p14:tracePt t="329695" x="5257800" y="2825750"/>
          <p14:tracePt t="329714" x="5283200" y="2825750"/>
          <p14:tracePt t="329728" x="5321300" y="2825750"/>
          <p14:tracePt t="329745" x="5365750" y="2825750"/>
          <p14:tracePt t="329766" x="5416550" y="2825750"/>
          <p14:tracePt t="329778" x="5454650" y="2825750"/>
          <p14:tracePt t="329795" x="5473700" y="2825750"/>
          <p14:tracePt t="329897" x="5454650" y="2825750"/>
          <p14:tracePt t="329905" x="5416550" y="2825750"/>
          <p14:tracePt t="329911" x="5378450" y="2825750"/>
          <p14:tracePt t="329928" x="5302250" y="2844800"/>
          <p14:tracePt t="329945" x="5245100" y="2851150"/>
          <p14:tracePt t="329961" x="5232400" y="2851150"/>
          <p14:tracePt t="330039" x="5226050" y="2844800"/>
          <p14:tracePt t="330125" x="5226050" y="2838450"/>
          <p14:tracePt t="330136" x="5219700" y="2832100"/>
          <p14:tracePt t="330166" x="5219700" y="2825750"/>
          <p14:tracePt t="330178" x="5219700" y="2819400"/>
          <p14:tracePt t="330253" x="5213350" y="2819400"/>
          <p14:tracePt t="330269" x="5207000" y="2819400"/>
          <p14:tracePt t="330273" x="5200650" y="2832100"/>
          <p14:tracePt t="330293" x="5200650" y="2838450"/>
          <p14:tracePt t="330381" x="5200650" y="2832100"/>
          <p14:tracePt t="330394" x="5200650" y="2825750"/>
          <p14:tracePt t="330397" x="5200650" y="2819400"/>
          <p14:tracePt t="330411" x="5207000" y="2813050"/>
          <p14:tracePt t="330455" x="5207000" y="2819400"/>
          <p14:tracePt t="330465" x="5207000" y="2825750"/>
          <p14:tracePt t="330468" x="5207000" y="2832100"/>
          <p14:tracePt t="330478" x="5207000" y="2838450"/>
          <p14:tracePt t="330495" x="5200650" y="2844800"/>
          <p14:tracePt t="330647" x="5200650" y="2851150"/>
          <p14:tracePt t="330653" x="5200650" y="2863850"/>
          <p14:tracePt t="330661" x="5194300" y="2863850"/>
          <p14:tracePt t="330771" x="5194300" y="2857500"/>
          <p14:tracePt t="330990" x="5207000" y="2857500"/>
          <p14:tracePt t="330997" x="5226050" y="2857500"/>
          <p14:tracePt t="331014" x="5308600" y="2882900"/>
          <p14:tracePt t="331028" x="5391150" y="2933700"/>
          <p14:tracePt t="331045" x="5702300" y="3168650"/>
          <p14:tracePt t="331062" x="5956300" y="3359150"/>
          <p14:tracePt t="331080" x="6229350" y="3549650"/>
          <p14:tracePt t="331095" x="6508750" y="3733800"/>
          <p14:tracePt t="331112" x="6762750" y="3822700"/>
          <p14:tracePt t="331128" x="6953250" y="3898900"/>
          <p14:tracePt t="331147" x="7080250" y="3949700"/>
          <p14:tracePt t="331162" x="7156450" y="3987800"/>
          <p14:tracePt t="331178" x="7188200" y="4006850"/>
          <p14:tracePt t="331195" x="7194550" y="4013200"/>
          <p14:tracePt t="331214" x="7194550" y="4019550"/>
          <p14:tracePt t="331228" x="7194550" y="4025900"/>
          <p14:tracePt t="331247" x="7194550" y="4102100"/>
          <p14:tracePt t="331263" x="7194550" y="4165600"/>
          <p14:tracePt t="331278" x="7200900" y="4241800"/>
          <p14:tracePt t="331295" x="7213600" y="4305300"/>
          <p14:tracePt t="331312" x="7194550" y="4356100"/>
          <p14:tracePt t="331328" x="7175500" y="4400550"/>
          <p14:tracePt t="331345" x="7162800" y="4457700"/>
          <p14:tracePt t="331362" x="7162800" y="4521200"/>
          <p14:tracePt t="331378" x="7162800" y="4559300"/>
          <p14:tracePt t="331395" x="7156450" y="4565650"/>
          <p14:tracePt t="331411" x="7156450" y="4572000"/>
          <p14:tracePt t="331428" x="7156450" y="4584700"/>
          <p14:tracePt t="331445" x="7150100" y="4603750"/>
          <p14:tracePt t="331461" x="7150100" y="4610100"/>
          <p14:tracePt t="331495" x="7143750" y="4616450"/>
          <p14:tracePt t="331513" x="7131050" y="4622800"/>
          <p14:tracePt t="331528" x="7124700" y="4629150"/>
          <p14:tracePt t="331545" x="7112000" y="4635500"/>
          <p14:tracePt t="331561" x="7086600" y="4635500"/>
          <p14:tracePt t="331579" x="7035800" y="4629150"/>
          <p14:tracePt t="331595" x="6972300" y="4591050"/>
          <p14:tracePt t="331612" x="6902450" y="4533900"/>
          <p14:tracePt t="331628" x="6870700" y="4476750"/>
          <p14:tracePt t="331630" x="6845300" y="4438650"/>
          <p14:tracePt t="331645" x="6838950" y="4400550"/>
          <p14:tracePt t="331662" x="6838950" y="4324350"/>
          <p14:tracePt t="331678" x="6864350" y="4254500"/>
          <p14:tracePt t="331695" x="6889750" y="4184650"/>
          <p14:tracePt t="331712" x="6908800" y="4159250"/>
          <p14:tracePt t="331728" x="6940550" y="4152900"/>
          <p14:tracePt t="331745" x="6978650" y="4152900"/>
          <p14:tracePt t="331763" x="7010400" y="4152900"/>
          <p14:tracePt t="331778" x="7048500" y="4191000"/>
          <p14:tracePt t="331795" x="7086600" y="4248150"/>
          <p14:tracePt t="331812" x="7112000" y="4292600"/>
          <p14:tracePt t="331830" x="7124700" y="4330700"/>
          <p14:tracePt t="331845" x="7112000" y="4349750"/>
          <p14:tracePt t="331862" x="7080250" y="4387850"/>
          <p14:tracePt t="331878" x="7054850" y="4406900"/>
          <p14:tracePt t="331896" x="7048500" y="4413250"/>
          <p14:tracePt t="331928" x="7042150" y="4413250"/>
          <p14:tracePt t="331945" x="7029450" y="4413250"/>
          <p14:tracePt t="331966" x="7023100" y="4394200"/>
          <p14:tracePt t="331978" x="7023100" y="4368800"/>
          <p14:tracePt t="331995" x="7016750" y="4356100"/>
          <p14:tracePt t="332014" x="7042150" y="4330700"/>
          <p14:tracePt t="332028" x="7067550" y="4330700"/>
          <p14:tracePt t="332045" x="7131050" y="4330700"/>
          <p14:tracePt t="332064" x="7143750" y="4330700"/>
          <p14:tracePt t="332081" x="7150100" y="4349750"/>
          <p14:tracePt t="332095" x="7150100" y="4387850"/>
          <p14:tracePt t="332112" x="7150100" y="4432300"/>
          <p14:tracePt t="332128" x="7150100" y="4464050"/>
          <p14:tracePt t="332149" x="7143750" y="4470400"/>
          <p14:tracePt t="332195" x="7118350" y="4470400"/>
          <p14:tracePt t="332212" x="7105650" y="4470400"/>
          <p14:tracePt t="332228" x="7092950" y="4470400"/>
          <p14:tracePt t="332245" x="7086600" y="4464050"/>
          <p14:tracePt t="332263" x="7086600" y="4451350"/>
          <p14:tracePt t="332278" x="7086600" y="4445000"/>
          <p14:tracePt t="332328" x="7080250" y="4438650"/>
          <p14:tracePt t="332345" x="7067550" y="4425950"/>
          <p14:tracePt t="332361" x="7061200" y="4413250"/>
          <p14:tracePt t="332378" x="7061200" y="4406900"/>
          <p14:tracePt t="332395" x="7054850" y="4394200"/>
          <p14:tracePt t="332412" x="7048500" y="4387850"/>
          <p14:tracePt t="332428" x="7042150" y="4381500"/>
          <p14:tracePt t="332480" x="7042150" y="4375150"/>
          <p14:tracePt t="332495" x="7042150" y="4362450"/>
          <p14:tracePt t="332515" x="7042150" y="4349750"/>
          <p14:tracePt t="332545" x="7054850" y="4343400"/>
          <p14:tracePt t="332562" x="7054850" y="4330700"/>
          <p14:tracePt t="332580" x="7061200" y="4330700"/>
          <p14:tracePt t="332645" x="7061200" y="4324350"/>
          <p14:tracePt t="332654" x="7073900" y="4324350"/>
          <p14:tracePt t="332662" x="7086600" y="4318000"/>
          <p14:tracePt t="332678" x="7099300" y="4318000"/>
          <p14:tracePt t="332695" x="7112000" y="4311650"/>
          <p14:tracePt t="332714" x="7118350" y="4305300"/>
          <p14:tracePt t="333245" x="7124700" y="4305300"/>
          <p14:tracePt t="333253" x="7131050" y="4305300"/>
          <p14:tracePt t="333271" x="7150100" y="4292600"/>
          <p14:tracePt t="333281" x="7156450" y="4286250"/>
          <p14:tracePt t="333312" x="7169150" y="4286250"/>
          <p14:tracePt t="333331" x="7181850" y="4286250"/>
          <p14:tracePt t="333345" x="7200900" y="4273550"/>
          <p14:tracePt t="333362" x="7219950" y="4267200"/>
          <p14:tracePt t="333378" x="7226300" y="4267200"/>
          <p14:tracePt t="333412" x="7232650" y="4267200"/>
          <p14:tracePt t="333448" x="7239000" y="4267200"/>
          <p14:tracePt t="333458" x="7258050" y="4267200"/>
          <p14:tracePt t="333465" x="7277100" y="4267200"/>
          <p14:tracePt t="333478" x="7308850" y="4298950"/>
          <p14:tracePt t="333495" x="7334250" y="4318000"/>
          <p14:tracePt t="333515" x="7353300" y="4337050"/>
          <p14:tracePt t="333528" x="7372350" y="4356100"/>
          <p14:tracePt t="333545" x="7378700" y="4375150"/>
          <p14:tracePt t="333562" x="7378700" y="4394200"/>
          <p14:tracePt t="333582" x="7378700" y="4425950"/>
          <p14:tracePt t="333595" x="7378700" y="4457700"/>
          <p14:tracePt t="333612" x="7378700" y="4495800"/>
          <p14:tracePt t="333628" x="7378700" y="4508500"/>
          <p14:tracePt t="333646" x="7366000" y="4533900"/>
          <p14:tracePt t="333662" x="7340600" y="4540250"/>
          <p14:tracePt t="333678" x="7321550" y="4552950"/>
          <p14:tracePt t="333695" x="7296150" y="4559300"/>
          <p14:tracePt t="333712" x="7270750" y="4578350"/>
          <p14:tracePt t="333728" x="7219950" y="4591050"/>
          <p14:tracePt t="333748" x="7175500" y="4603750"/>
          <p14:tracePt t="333764" x="7118350" y="4603750"/>
          <p14:tracePt t="333778" x="7067550" y="4603750"/>
          <p14:tracePt t="333795" x="7029450" y="4603750"/>
          <p14:tracePt t="333812" x="6965950" y="4584700"/>
          <p14:tracePt t="333830" x="6889750" y="4559300"/>
          <p14:tracePt t="333845" x="6858000" y="4533900"/>
          <p14:tracePt t="333862" x="6845300" y="4521200"/>
          <p14:tracePt t="333878" x="6845300" y="4495800"/>
          <p14:tracePt t="333896" x="6845300" y="4451350"/>
          <p14:tracePt t="333912" x="6845300" y="4406900"/>
          <p14:tracePt t="333928" x="6845300" y="4356100"/>
          <p14:tracePt t="333945" x="6845300" y="4324350"/>
          <p14:tracePt t="333962" x="6858000" y="4286250"/>
          <p14:tracePt t="333978" x="6870700" y="4254500"/>
          <p14:tracePt t="333995" x="6883400" y="4229100"/>
          <p14:tracePt t="333996" x="6902450" y="4222750"/>
          <p14:tracePt t="334014" x="6946900" y="4210050"/>
          <p14:tracePt t="334028" x="6972300" y="4197350"/>
          <p14:tracePt t="334045" x="7042150" y="4184650"/>
          <p14:tracePt t="334062" x="7086600" y="4178300"/>
          <p14:tracePt t="334080" x="7143750" y="4178300"/>
          <p14:tracePt t="334096" x="7194550" y="4178300"/>
          <p14:tracePt t="334112" x="7239000" y="4178300"/>
          <p14:tracePt t="334128" x="7264400" y="4178300"/>
          <p14:tracePt t="334148" x="7283450" y="4191000"/>
          <p14:tracePt t="334161" x="7289800" y="4197350"/>
          <p14:tracePt t="334178" x="7302500" y="4203700"/>
          <p14:tracePt t="334195" x="7308850" y="4210050"/>
          <p14:tracePt t="334201" x="7315200" y="4216400"/>
          <p14:tracePt t="334215" x="7334250" y="4241800"/>
          <p14:tracePt t="334228" x="7346950" y="4279900"/>
          <p14:tracePt t="334245" x="7366000" y="4311650"/>
          <p14:tracePt t="334264" x="7378700" y="4337050"/>
          <p14:tracePt t="334278" x="7378700" y="4356100"/>
          <p14:tracePt t="334296" x="7378700" y="4368800"/>
          <p14:tracePt t="334312" x="7378700" y="4406900"/>
          <p14:tracePt t="334331" x="7366000" y="4438650"/>
          <p14:tracePt t="334345" x="7346950" y="4476750"/>
          <p14:tracePt t="334362" x="7321550" y="4514850"/>
          <p14:tracePt t="334379" x="7296150" y="4552950"/>
          <p14:tracePt t="334395" x="7283450" y="4572000"/>
          <p14:tracePt t="334412" x="7270750" y="4591050"/>
          <p14:tracePt t="334428" x="7251700" y="4603750"/>
          <p14:tracePt t="334430" x="7239000" y="4610100"/>
          <p14:tracePt t="334461" x="7232650" y="4610100"/>
          <p14:tracePt t="334512" x="7219950" y="4610100"/>
          <p14:tracePt t="334528" x="7194550" y="4591050"/>
          <p14:tracePt t="334545" x="7169150" y="4552950"/>
          <p14:tracePt t="334562" x="7124700" y="4502150"/>
          <p14:tracePt t="334581" x="7061200" y="4438650"/>
          <p14:tracePt t="334595" x="7023100" y="4387850"/>
          <p14:tracePt t="334612" x="6985000" y="4349750"/>
          <p14:tracePt t="334628" x="6978650" y="4343400"/>
          <p14:tracePt t="334630" x="6978650" y="4337050"/>
          <p14:tracePt t="334645" x="6978650" y="4330700"/>
          <p14:tracePt t="334662" x="6978650" y="4298950"/>
          <p14:tracePt t="334678" x="6991350" y="4273550"/>
          <p14:tracePt t="334695" x="6991350" y="4235450"/>
          <p14:tracePt t="334712" x="6991350" y="4210050"/>
          <p14:tracePt t="334730" x="6991350" y="4197350"/>
          <p14:tracePt t="334744" x="6991350" y="4191000"/>
          <p14:tracePt t="334763" x="6997700" y="4184650"/>
          <p14:tracePt t="334778" x="6997700" y="4178300"/>
          <p14:tracePt t="334795" x="7004050" y="4171950"/>
          <p14:tracePt t="334935" x="7010400" y="4165600"/>
          <p14:tracePt t="335028" x="7010400" y="4159250"/>
          <p14:tracePt t="335037" x="7010400" y="4152900"/>
          <p14:tracePt t="335046" x="7010400" y="4146550"/>
          <p14:tracePt t="335061" x="7016750" y="4133850"/>
          <p14:tracePt t="335081" x="7016750" y="4108450"/>
          <p14:tracePt t="335095" x="7016750" y="4095750"/>
          <p14:tracePt t="335112" x="7016750" y="4083050"/>
          <p14:tracePt t="335128" x="7016750" y="4070350"/>
          <p14:tracePt t="335150" x="7016750" y="4064000"/>
          <p14:tracePt t="335341" x="7010400" y="4064000"/>
          <p14:tracePt t="335349" x="6997700" y="4064000"/>
          <p14:tracePt t="335362" x="6985000" y="4064000"/>
          <p14:tracePt t="335378" x="6972300" y="4064000"/>
          <p14:tracePt t="335394" x="6972300" y="4070350"/>
          <p14:tracePt t="335412" x="6965950" y="4070350"/>
          <p14:tracePt t="335517" x="6965950" y="4057650"/>
          <p14:tracePt t="335525" x="6965950" y="4044950"/>
          <p14:tracePt t="335545" x="6953250" y="4013200"/>
          <p14:tracePt t="335562" x="6940550" y="3987800"/>
          <p14:tracePt t="335580" x="6940550" y="3975100"/>
          <p14:tracePt t="335595" x="6940550" y="3949700"/>
          <p14:tracePt t="335612" x="6940550" y="3905250"/>
          <p14:tracePt t="335614" x="6934200" y="3873500"/>
          <p14:tracePt t="335628" x="6921500" y="3841750"/>
          <p14:tracePt t="335645" x="6889750" y="3759200"/>
          <p14:tracePt t="335662" x="6883400" y="3733800"/>
          <p14:tracePt t="335678" x="6883400" y="3721100"/>
          <p14:tracePt t="335695" x="6883400" y="3714750"/>
          <p14:tracePt t="335711" x="6889750" y="3676650"/>
          <p14:tracePt t="335728" x="6889750" y="3613150"/>
          <p14:tracePt t="335745" x="6877050" y="3562350"/>
          <p14:tracePt t="335764" x="6838950" y="3530600"/>
          <p14:tracePt t="335778" x="6819900" y="3524250"/>
          <p14:tracePt t="335795" x="6794500" y="3517900"/>
          <p14:tracePt t="335812" x="6781800" y="3492500"/>
          <p14:tracePt t="335813" x="6769100" y="3473450"/>
          <p14:tracePt t="335831" x="6769100" y="3448050"/>
          <p14:tracePt t="335845" x="6762750" y="3435350"/>
          <p14:tracePt t="335862" x="6762750" y="3429000"/>
          <p14:tracePt t="335912" x="6762750" y="3416300"/>
          <p14:tracePt t="335928" x="6762750" y="3390900"/>
          <p14:tracePt t="335945" x="6762750" y="3365500"/>
          <p14:tracePt t="335961" x="6756400" y="3365500"/>
          <p14:tracePt t="335978" x="6750050" y="3365500"/>
          <p14:tracePt t="336037" x="6750050" y="3359150"/>
          <p14:tracePt t="336925" x="6750050" y="3352800"/>
          <p14:tracePt t="336940" x="6750050" y="3346450"/>
          <p14:tracePt t="337150" x="6756400" y="3346450"/>
          <p14:tracePt t="337157" x="6762750" y="3346450"/>
          <p14:tracePt t="337168" x="6769100" y="3346450"/>
          <p14:tracePt t="337179" x="6775450" y="3346450"/>
          <p14:tracePt t="337195" x="6788150" y="3346450"/>
          <p14:tracePt t="337214" x="6826250" y="3441700"/>
          <p14:tracePt t="337228" x="6838950" y="3486150"/>
          <p14:tracePt t="337245" x="6896100" y="3606800"/>
          <p14:tracePt t="337263" x="6908800" y="3663950"/>
          <p14:tracePt t="337278" x="6908800" y="3670300"/>
          <p14:tracePt t="337295" x="6908800" y="3702050"/>
          <p14:tracePt t="337311" x="6908800" y="3727450"/>
          <p14:tracePt t="337330" x="6908800" y="3765550"/>
          <p14:tracePt t="337347" x="6908800" y="3810000"/>
          <p14:tracePt t="337362" x="6908800" y="3848100"/>
          <p14:tracePt t="337378" x="6908800" y="3879850"/>
          <p14:tracePt t="337395" x="6908800" y="3905250"/>
          <p14:tracePt t="337412" x="6908800" y="3930650"/>
          <p14:tracePt t="337428" x="6908800" y="3968750"/>
          <p14:tracePt t="337430" x="6908800" y="3981450"/>
          <p14:tracePt t="337445" x="6902450" y="4013200"/>
          <p14:tracePt t="337462" x="6902450" y="4044950"/>
          <p14:tracePt t="337499" x="6902450" y="4051300"/>
          <p14:tracePt t="337566" x="6902450" y="4044950"/>
          <p14:tracePt t="337772" x="6902450" y="4038600"/>
          <p14:tracePt t="337781" x="6902450" y="4025900"/>
          <p14:tracePt t="337796" x="6902450" y="4019550"/>
          <p14:tracePt t="337812" x="6902450" y="4013200"/>
          <p14:tracePt t="337830" x="6908800" y="4000500"/>
          <p14:tracePt t="337845" x="6915150" y="3994150"/>
          <p14:tracePt t="337862" x="6921500" y="3981450"/>
          <p14:tracePt t="337878" x="6927850" y="3975100"/>
          <p14:tracePt t="337895" x="6927850" y="3956050"/>
          <p14:tracePt t="337912" x="6940550" y="3956050"/>
          <p14:tracePt t="337928" x="6940550" y="3949700"/>
          <p14:tracePt t="338069" x="6934200" y="3949700"/>
          <p14:tracePt t="338173" x="6927850" y="3949700"/>
          <p14:tracePt t="338190" x="6921500" y="3949700"/>
          <p14:tracePt t="338204" x="6915150" y="3949700"/>
          <p14:tracePt t="338228" x="6908800" y="3949700"/>
          <p14:tracePt t="338248" x="6908800" y="3956050"/>
          <p14:tracePt t="338405" x="6921500" y="3956050"/>
          <p14:tracePt t="338413" x="6934200" y="3956050"/>
          <p14:tracePt t="338422" x="6953250" y="3956050"/>
          <p14:tracePt t="338430" x="6965950" y="3956050"/>
          <p14:tracePt t="338445" x="6991350" y="3956050"/>
          <p14:tracePt t="338462" x="7010400" y="3956050"/>
          <p14:tracePt t="338541" x="7016750" y="3956050"/>
          <p14:tracePt t="338549" x="7016750" y="3949700"/>
          <p14:tracePt t="338562" x="7016750" y="3937000"/>
          <p14:tracePt t="338580" x="7023100" y="3924300"/>
          <p14:tracePt t="338595" x="7023100" y="3917950"/>
          <p14:tracePt t="338645" x="7029450" y="3917950"/>
          <p14:tracePt t="338677" x="7016750" y="3930650"/>
          <p14:tracePt t="338695" x="7010400" y="3949700"/>
          <p14:tracePt t="338712" x="7004050" y="3968750"/>
          <p14:tracePt t="338728" x="6997700" y="3981450"/>
          <p14:tracePt t="338745" x="6991350" y="4000500"/>
          <p14:tracePt t="338764" x="6991350" y="4019550"/>
          <p14:tracePt t="338778" x="6985000" y="4032250"/>
          <p14:tracePt t="338795" x="6985000" y="4038600"/>
          <p14:tracePt t="338812" x="6978650" y="4038600"/>
          <p14:tracePt t="338830" x="6978650" y="4044950"/>
          <p14:tracePt t="338845" x="6972300" y="4051300"/>
          <p14:tracePt t="338862" x="6972300" y="4064000"/>
          <p14:tracePt t="338878" x="6959600" y="4076700"/>
          <p14:tracePt t="338895" x="6959600" y="4089400"/>
          <p14:tracePt t="338912" x="6953250" y="4089400"/>
          <p14:tracePt t="338928" x="6946900" y="4095750"/>
          <p14:tracePt t="338945" x="6940550" y="4095750"/>
          <p14:tracePt t="338962" x="6915150" y="4095750"/>
          <p14:tracePt t="338967" x="6902450" y="4095750"/>
          <p14:tracePt t="338978" x="6889750" y="4095750"/>
          <p14:tracePt t="338998" x="6877050" y="4095750"/>
          <p14:tracePt t="339157" x="6870700" y="4095750"/>
          <p14:tracePt t="339168" x="6864350" y="4095750"/>
          <p14:tracePt t="339515" x="6858000" y="4089400"/>
          <p14:tracePt t="339534" x="6851650" y="4089400"/>
          <p14:tracePt t="339541" x="6851650" y="4083050"/>
          <p14:tracePt t="339770" x="6845300" y="4083050"/>
          <p14:tracePt t="341758" x="6813550" y="4095750"/>
          <p14:tracePt t="341771" x="6743700" y="4133850"/>
          <p14:tracePt t="341778" x="6648450" y="4191000"/>
          <p14:tracePt t="341795" x="6407150" y="4356100"/>
          <p14:tracePt t="341812" x="6102350" y="4603750"/>
          <p14:tracePt t="341813" x="5905500" y="4724400"/>
          <p14:tracePt t="341831" x="5511800" y="5003800"/>
          <p14:tracePt t="341846" x="5092700" y="5213350"/>
          <p14:tracePt t="341862" x="4730750" y="5416550"/>
          <p14:tracePt t="341878" x="4394200" y="5549900"/>
          <p14:tracePt t="341895" x="4133850" y="5683250"/>
          <p14:tracePt t="341912" x="3905250" y="5759450"/>
          <p14:tracePt t="341928" x="3721100" y="5835650"/>
          <p14:tracePt t="341945" x="3568700" y="5899150"/>
          <p14:tracePt t="341962" x="3409950" y="5949950"/>
          <p14:tracePt t="341978" x="3276600" y="5975350"/>
          <p14:tracePt t="341999" x="3175000" y="6000750"/>
          <p14:tracePt t="342014" x="3054350" y="5994400"/>
          <p14:tracePt t="342028" x="3035300" y="5988050"/>
          <p14:tracePt t="342045" x="3016250" y="5975350"/>
          <p14:tracePt t="342062" x="2997200" y="5962650"/>
          <p14:tracePt t="342080" x="2984500" y="5956300"/>
          <p14:tracePt t="342095" x="2990850" y="5956300"/>
          <p14:tracePt t="342309" x="2984500" y="5956300"/>
          <p14:tracePt t="342317" x="2959100" y="5949950"/>
          <p14:tracePt t="342330" x="2933700" y="5949950"/>
          <p14:tracePt t="342345" x="2857500" y="5949950"/>
          <p14:tracePt t="342362" x="2762250" y="5930900"/>
          <p14:tracePt t="342378" x="2667000" y="5892800"/>
          <p14:tracePt t="342395" x="2578100" y="5861050"/>
          <p14:tracePt t="342412" x="2508250" y="5835650"/>
          <p14:tracePt t="342428" x="2444750" y="5810250"/>
          <p14:tracePt t="342445" x="2387600" y="5772150"/>
          <p14:tracePt t="342465" x="2355850" y="5740400"/>
          <p14:tracePt t="342478" x="2336800" y="5721350"/>
          <p14:tracePt t="342496" x="2330450" y="5708650"/>
          <p14:tracePt t="342513" x="2330450" y="5695950"/>
          <p14:tracePt t="342545" x="2343150" y="5676900"/>
          <p14:tracePt t="342562" x="2355850" y="5651500"/>
          <p14:tracePt t="342578" x="2368550" y="5626100"/>
          <p14:tracePt t="342595" x="2374900" y="5607050"/>
          <p14:tracePt t="342612" x="2381250" y="5594350"/>
          <p14:tracePt t="342628" x="2387600" y="5588000"/>
          <p14:tracePt t="342645" x="2413000" y="5575300"/>
          <p14:tracePt t="342662" x="2438400" y="5568950"/>
          <p14:tracePt t="342678" x="2457450" y="5562600"/>
          <p14:tracePt t="342695" x="2476500" y="5556250"/>
          <p14:tracePt t="342728" x="2482850" y="5556250"/>
          <p14:tracePt t="342747" x="2501900" y="5556250"/>
          <p14:tracePt t="342763" x="2520950" y="5556250"/>
          <p14:tracePt t="342768" x="2533650" y="5556250"/>
          <p14:tracePt t="342778" x="2552700" y="5556250"/>
          <p14:tracePt t="342833" x="2559050" y="5556250"/>
          <p14:tracePt t="342845" x="2571750" y="5556250"/>
          <p14:tracePt t="342862" x="2578100" y="5562600"/>
          <p14:tracePt t="342878" x="2584450" y="5568950"/>
          <p14:tracePt t="342895" x="2597150" y="5581650"/>
          <p14:tracePt t="342912" x="2597150" y="5588000"/>
          <p14:tracePt t="342928" x="2597150" y="5613400"/>
          <p14:tracePt t="342945" x="2597150" y="5632450"/>
          <p14:tracePt t="342962" x="2597150" y="5657850"/>
          <p14:tracePt t="342978" x="2597150" y="5670550"/>
          <p14:tracePt t="342995" x="2597150" y="5683250"/>
          <p14:tracePt t="342996" x="2597150" y="5689600"/>
          <p14:tracePt t="343015" x="2597150" y="5695950"/>
          <p14:tracePt t="343029" x="2590800" y="5708650"/>
          <p14:tracePt t="343045" x="2578100" y="5721350"/>
          <p14:tracePt t="343062" x="2571750" y="5740400"/>
          <p14:tracePt t="343079" x="2565400" y="5753100"/>
          <p14:tracePt t="343095" x="2559050" y="5759450"/>
          <p14:tracePt t="343112" x="2540000" y="5772150"/>
          <p14:tracePt t="343128" x="2489200" y="5791200"/>
          <p14:tracePt t="343147" x="2438400" y="5810250"/>
          <p14:tracePt t="343162" x="2387600" y="5822950"/>
          <p14:tracePt t="343178" x="2349500" y="5835650"/>
          <p14:tracePt t="343195" x="2330450" y="5842000"/>
          <p14:tracePt t="343212" x="2298700" y="5842000"/>
          <p14:tracePt t="343216" x="2286000" y="5842000"/>
          <p14:tracePt t="343228" x="2260600" y="5842000"/>
          <p14:tracePt t="343245" x="2184400" y="5842000"/>
          <p14:tracePt t="343263" x="2127250" y="5842000"/>
          <p14:tracePt t="343278" x="2076450" y="5842000"/>
          <p14:tracePt t="343295" x="2012950" y="5835650"/>
          <p14:tracePt t="343311" x="1955800" y="5810250"/>
          <p14:tracePt t="343330" x="1905000" y="5778500"/>
          <p14:tracePt t="343345" x="1866900" y="5753100"/>
          <p14:tracePt t="343362" x="1854200" y="5740400"/>
          <p14:tracePt t="343378" x="1841500" y="5740400"/>
          <p14:tracePt t="343396" x="1841500" y="5721350"/>
          <p14:tracePt t="343412" x="1854200" y="5689600"/>
          <p14:tracePt t="343428" x="1873250" y="5645150"/>
          <p14:tracePt t="343445" x="1892300" y="5581650"/>
          <p14:tracePt t="343461" x="1905000" y="5562600"/>
          <p14:tracePt t="343478" x="1924050" y="5537200"/>
          <p14:tracePt t="343498" x="1955800" y="5530850"/>
          <p14:tracePt t="343515" x="1981200" y="5518150"/>
          <p14:tracePt t="343528" x="2032000" y="5518150"/>
          <p14:tracePt t="343545" x="2101850" y="5518150"/>
          <p14:tracePt t="343562" x="2171700" y="5518150"/>
          <p14:tracePt t="343580" x="2247900" y="5524500"/>
          <p14:tracePt t="343595" x="2298700" y="5524500"/>
          <p14:tracePt t="343612" x="2349500" y="5524500"/>
          <p14:tracePt t="343615" x="2368550" y="5530850"/>
          <p14:tracePt t="343628" x="2381250" y="5537200"/>
          <p14:tracePt t="343647" x="2406650" y="5549900"/>
          <p14:tracePt t="343662" x="2419350" y="5549900"/>
          <p14:tracePt t="343678" x="2425700" y="5549900"/>
          <p14:tracePt t="343695" x="2425700" y="5562600"/>
          <p14:tracePt t="343712" x="2425700" y="5588000"/>
          <p14:tracePt t="343731" x="2425700" y="5626100"/>
          <p14:tracePt t="343745" x="2425700" y="5664200"/>
          <p14:tracePt t="343764" x="2425700" y="5702300"/>
          <p14:tracePt t="343781" x="2425700" y="5746750"/>
          <p14:tracePt t="343795" x="2406650" y="5759450"/>
          <p14:tracePt t="343812" x="2381250" y="5784850"/>
          <p14:tracePt t="343815" x="2374900" y="5797550"/>
          <p14:tracePt t="343831" x="2336800" y="5816600"/>
          <p14:tracePt t="343845" x="2311400" y="5829300"/>
          <p14:tracePt t="343862" x="2273300" y="5842000"/>
          <p14:tracePt t="343879" x="2235200" y="5842000"/>
          <p14:tracePt t="343895" x="2184400" y="5842000"/>
          <p14:tracePt t="343912" x="2127250" y="5842000"/>
          <p14:tracePt t="343929" x="2082800" y="5842000"/>
          <p14:tracePt t="343945" x="2051050" y="5842000"/>
          <p14:tracePt t="343964" x="2032000" y="5829300"/>
          <p14:tracePt t="343978" x="2019300" y="5816600"/>
          <p14:tracePt t="343995" x="1987550" y="5784850"/>
          <p14:tracePt t="344013" x="1968500" y="5753100"/>
          <p14:tracePt t="344028" x="1949450" y="5727700"/>
          <p14:tracePt t="344047" x="1943100" y="5689600"/>
          <p14:tracePt t="344062" x="1943100" y="5651500"/>
          <p14:tracePt t="344081" x="1943100" y="5619750"/>
          <p14:tracePt t="344095" x="1943100" y="5600700"/>
          <p14:tracePt t="344112" x="1955800" y="5568950"/>
          <p14:tracePt t="344128" x="1974850" y="5543550"/>
          <p14:tracePt t="344149" x="1987550" y="5530850"/>
          <p14:tracePt t="344162" x="2000250" y="5518150"/>
          <p14:tracePt t="344178" x="2012950" y="5511800"/>
          <p14:tracePt t="344195" x="2019300" y="5511800"/>
          <p14:tracePt t="344212" x="2038350" y="5499100"/>
          <p14:tracePt t="344214" x="2051050" y="5492750"/>
          <p14:tracePt t="344228" x="2057400" y="5486400"/>
          <p14:tracePt t="344248" x="2114550" y="5473700"/>
          <p14:tracePt t="344265" x="2139950" y="5467350"/>
          <p14:tracePt t="344278" x="2184400" y="5461000"/>
          <p14:tracePt t="344295" x="2235200" y="5454650"/>
          <p14:tracePt t="344312" x="2286000" y="5448300"/>
          <p14:tracePt t="344331" x="2317750" y="5441950"/>
          <p14:tracePt t="344345" x="2343150" y="5435600"/>
          <p14:tracePt t="344362" x="2381250" y="5435600"/>
          <p14:tracePt t="344378" x="2425700" y="5435600"/>
          <p14:tracePt t="344395" x="2457450" y="5441950"/>
          <p14:tracePt t="344412" x="2476500" y="5461000"/>
          <p14:tracePt t="344429" x="2495550" y="5480050"/>
          <p14:tracePt t="344434" x="2495550" y="5492750"/>
          <p14:tracePt t="344445" x="2501900" y="5511800"/>
          <p14:tracePt t="344461" x="2514600" y="5537200"/>
          <p14:tracePt t="344479" x="2520950" y="5568950"/>
          <p14:tracePt t="344495" x="2520950" y="5594350"/>
          <p14:tracePt t="344515" x="2520950" y="5607050"/>
          <p14:tracePt t="344528" x="2520950" y="5626100"/>
          <p14:tracePt t="344545" x="2520950" y="5638800"/>
          <p14:tracePt t="344562" x="2514600" y="5651500"/>
          <p14:tracePt t="344582" x="2508250" y="5676900"/>
          <p14:tracePt t="344595" x="2495550" y="5695950"/>
          <p14:tracePt t="344612" x="2482850" y="5708650"/>
          <p14:tracePt t="344628" x="2463800" y="5715000"/>
          <p14:tracePt t="344630" x="2457450" y="5721350"/>
          <p14:tracePt t="344645" x="2425700" y="5727700"/>
          <p14:tracePt t="344662" x="2400300" y="5740400"/>
          <p14:tracePt t="344678" x="2362200" y="5759450"/>
          <p14:tracePt t="344695" x="2330450" y="5765800"/>
          <p14:tracePt t="344714" x="2292350" y="5778500"/>
          <p14:tracePt t="344729" x="2254250" y="5778500"/>
          <p14:tracePt t="344745" x="2228850" y="5778500"/>
          <p14:tracePt t="344764" x="2203450" y="5778500"/>
          <p14:tracePt t="344779" x="2184400" y="5778500"/>
          <p14:tracePt t="344795" x="2159000" y="5778500"/>
          <p14:tracePt t="344812" x="2127250" y="5753100"/>
          <p14:tracePt t="344813" x="2114550" y="5740400"/>
          <p14:tracePt t="344831" x="2101850" y="5708650"/>
          <p14:tracePt t="344845" x="2101850" y="5664200"/>
          <p14:tracePt t="344862" x="2101850" y="5607050"/>
          <p14:tracePt t="344878" x="2139950" y="5530850"/>
          <p14:tracePt t="344895" x="2222500" y="5441950"/>
          <p14:tracePt t="344912" x="2362200" y="5327650"/>
          <p14:tracePt t="344928" x="2571750" y="5213350"/>
          <p14:tracePt t="344945" x="2857500" y="5092700"/>
          <p14:tracePt t="344962" x="3213100" y="4953000"/>
          <p14:tracePt t="344978" x="3638550" y="4826000"/>
          <p14:tracePt t="344995" x="4095750" y="4730750"/>
          <p14:tracePt t="345014" x="4794250" y="4597400"/>
          <p14:tracePt t="345029" x="5016500" y="4552950"/>
          <p14:tracePt t="345045" x="5505450" y="4483100"/>
          <p14:tracePt t="345066" x="5753100" y="4470400"/>
          <p14:tracePt t="345081" x="5937250" y="4438650"/>
          <p14:tracePt t="345085" x="6007100" y="4413250"/>
          <p14:tracePt t="345095" x="6070600" y="4387850"/>
          <p14:tracePt t="345112" x="6172200" y="4349750"/>
          <p14:tracePt t="345128" x="6261100" y="4311650"/>
          <p14:tracePt t="345148" x="6305550" y="4279900"/>
          <p14:tracePt t="345162" x="6337300" y="4260850"/>
          <p14:tracePt t="345178" x="6381750" y="4241800"/>
          <p14:tracePt t="345197" x="6438900" y="4216400"/>
          <p14:tracePt t="345212" x="6489700" y="4197350"/>
          <p14:tracePt t="345231" x="6540500" y="4184650"/>
          <p14:tracePt t="345245" x="6584950" y="4184650"/>
          <p14:tracePt t="345265" x="6654800" y="4178300"/>
          <p14:tracePt t="345278" x="6756400" y="4178300"/>
          <p14:tracePt t="345295" x="6851650" y="4133850"/>
          <p14:tracePt t="345312" x="6889750" y="4102100"/>
          <p14:tracePt t="345330" x="6896100" y="4102100"/>
          <p14:tracePt t="345345" x="6902450" y="4095750"/>
          <p14:tracePt t="345378" x="6902450" y="4089400"/>
          <p14:tracePt t="345395" x="6902450" y="4070350"/>
          <p14:tracePt t="345412" x="6902450" y="4057650"/>
          <p14:tracePt t="345428" x="6877050" y="4051300"/>
          <p14:tracePt t="345430" x="6870700" y="4044950"/>
          <p14:tracePt t="345447" x="6864350" y="4044950"/>
          <p14:tracePt t="345462" x="6858000" y="4044950"/>
          <p14:tracePt t="345478" x="6845300" y="4038600"/>
          <p14:tracePt t="345495" x="6826250" y="4032250"/>
          <p14:tracePt t="345514" x="6794500" y="4019550"/>
          <p14:tracePt t="345528" x="6781800" y="4019550"/>
          <p14:tracePt t="345545" x="6781800" y="4013200"/>
          <p14:tracePt t="348294" x="6781800" y="4006850"/>
          <p14:tracePt t="350017" x="6813550" y="4013200"/>
          <p14:tracePt t="350021" x="6838950" y="4051300"/>
          <p14:tracePt t="350030" x="6877050" y="4102100"/>
          <p14:tracePt t="350045" x="6940550" y="4203700"/>
          <p14:tracePt t="350062" x="7004050" y="4267200"/>
          <p14:tracePt t="350080" x="7029450" y="4305300"/>
          <p14:tracePt t="350095" x="7029450" y="4330700"/>
          <p14:tracePt t="350113" x="7029450" y="4337050"/>
          <p14:tracePt t="350128" x="7029450" y="4349750"/>
          <p14:tracePt t="350149" x="7029450" y="4356100"/>
          <p14:tracePt t="350162" x="7029450" y="4362450"/>
          <p14:tracePt t="350178" x="7029450" y="4375150"/>
          <p14:tracePt t="350196" x="7029450" y="4387850"/>
          <p14:tracePt t="350212" x="7029450" y="4413250"/>
          <p14:tracePt t="350229" x="7029450" y="4438650"/>
          <p14:tracePt t="350230" x="7029450" y="4445000"/>
          <p14:tracePt t="350246" x="7029450" y="4464050"/>
          <p14:tracePt t="350265" x="7029450" y="4483100"/>
          <p14:tracePt t="350279" x="7029450" y="4508500"/>
          <p14:tracePt t="350295" x="7029450" y="4527550"/>
          <p14:tracePt t="350312" x="7029450" y="4546600"/>
          <p14:tracePt t="350332" x="7035800" y="4559300"/>
          <p14:tracePt t="350345" x="7035800" y="4565650"/>
          <p14:tracePt t="350564" x="7042150" y="4565650"/>
          <p14:tracePt t="350796" x="7035800" y="4565650"/>
          <p14:tracePt t="351397" x="7029450" y="4565650"/>
          <p14:tracePt t="351405" x="7023100" y="4565650"/>
          <p14:tracePt t="351415" x="7016750" y="4572000"/>
          <p14:tracePt t="351429" x="7010400" y="4572000"/>
          <p14:tracePt t="351445" x="6991350" y="4572000"/>
          <p14:tracePt t="351462" x="6978650" y="4572000"/>
          <p14:tracePt t="351478" x="6972300" y="4572000"/>
          <p14:tracePt t="351542" x="6965950" y="4565650"/>
          <p14:tracePt t="351549" x="6959600" y="4559300"/>
          <p14:tracePt t="351563" x="6953250" y="4552950"/>
          <p14:tracePt t="351581" x="6953250" y="4533900"/>
          <p14:tracePt t="351584" x="6946900" y="4527550"/>
          <p14:tracePt t="351596" x="6940550" y="4521200"/>
          <p14:tracePt t="351612" x="6940550" y="4514850"/>
          <p14:tracePt t="351629" x="6940550" y="4508500"/>
          <p14:tracePt t="351645" x="6934200" y="4495800"/>
          <p14:tracePt t="351662" x="6934200" y="4476750"/>
          <p14:tracePt t="351679" x="6934200" y="4451350"/>
          <p14:tracePt t="351695" x="6946900" y="4425950"/>
          <p14:tracePt t="351712" x="6953250" y="4400550"/>
          <p14:tracePt t="351729" x="6959600" y="4387850"/>
          <p14:tracePt t="351747" x="6965950" y="4381500"/>
          <p14:tracePt t="351765" x="6978650" y="4375150"/>
          <p14:tracePt t="351773" x="6991350" y="4368800"/>
          <p14:tracePt t="351781" x="7010400" y="4356100"/>
          <p14:tracePt t="351795" x="7023100" y="4343400"/>
          <p14:tracePt t="351797" x="7035800" y="4337050"/>
          <p14:tracePt t="351812" x="7048500" y="4337050"/>
          <p14:tracePt t="351829" x="7073900" y="4330700"/>
          <p14:tracePt t="351845" x="7092950" y="4324350"/>
          <p14:tracePt t="351862" x="7112000" y="4324350"/>
          <p14:tracePt t="351878" x="7131050" y="4324350"/>
          <p14:tracePt t="351895" x="7169150" y="4324350"/>
          <p14:tracePt t="351912" x="7207250" y="4324350"/>
          <p14:tracePt t="351928" x="7239000" y="4324350"/>
          <p14:tracePt t="351945" x="7251700" y="4324350"/>
          <p14:tracePt t="352004" x="7258050" y="4324350"/>
          <p14:tracePt t="352018" x="7270750" y="4324350"/>
          <p14:tracePt t="352028" x="7296150" y="4324350"/>
          <p14:tracePt t="352045" x="7366000" y="4362450"/>
          <p14:tracePt t="352062" x="7385050" y="4375150"/>
          <p14:tracePt t="352079" x="7404100" y="4394200"/>
          <p14:tracePt t="352095" x="7423150" y="4413250"/>
          <p14:tracePt t="352112" x="7429500" y="4432300"/>
          <p14:tracePt t="352128" x="7429500" y="4445000"/>
          <p14:tracePt t="352145" x="7435850" y="4457700"/>
          <p14:tracePt t="352162" x="7435850" y="4483100"/>
          <p14:tracePt t="352179" x="7435850" y="4495800"/>
          <p14:tracePt t="352195" x="7435850" y="4508500"/>
          <p14:tracePt t="352214" x="7429500" y="4521200"/>
          <p14:tracePt t="352267" x="7423150" y="4527550"/>
          <p14:tracePt t="352277" x="7416800" y="4527550"/>
          <p14:tracePt t="352544" x="7410450" y="4533900"/>
          <p14:tracePt t="352549" x="7404100" y="4533900"/>
          <p14:tracePt t="352661" x="7404100" y="4540250"/>
          <p14:tracePt t="352670" x="7404100" y="4546600"/>
          <p14:tracePt t="352853" x="7397750" y="4546600"/>
          <p14:tracePt t="352861" x="7397750" y="4552950"/>
          <p14:tracePt t="352879" x="7391400" y="4552950"/>
          <p14:tracePt t="352895" x="7385050" y="4559300"/>
          <p14:tracePt t="352912" x="7372350" y="4572000"/>
          <p14:tracePt t="352928" x="7366000" y="4572000"/>
          <p14:tracePt t="352945" x="7353300" y="4572000"/>
          <p14:tracePt t="352964" x="7334250" y="4572000"/>
          <p14:tracePt t="352978" x="7321550" y="4578350"/>
          <p14:tracePt t="352995" x="7315200" y="4584700"/>
          <p14:tracePt t="353014" x="7296150" y="4584700"/>
          <p14:tracePt t="353028" x="7283450" y="4584700"/>
          <p14:tracePt t="353045" x="7264400" y="4584700"/>
          <p14:tracePt t="353062" x="7245350" y="4584700"/>
          <p14:tracePt t="353080" x="7226300" y="4584700"/>
          <p14:tracePt t="353095" x="7207250" y="4584700"/>
          <p14:tracePt t="353112" x="7207250" y="4591050"/>
          <p14:tracePt t="353145" x="7200900" y="4591050"/>
          <p14:tracePt t="353162" x="7181850" y="4591050"/>
          <p14:tracePt t="353178" x="7156450" y="4591050"/>
          <p14:tracePt t="353195" x="7137400" y="4591050"/>
          <p14:tracePt t="353212" x="7124700" y="4591050"/>
          <p14:tracePt t="353277" x="7118350" y="4591050"/>
          <p14:tracePt t="353295" x="7112000" y="4584700"/>
          <p14:tracePt t="353312" x="7099300" y="4578350"/>
          <p14:tracePt t="353330" x="7092950" y="4578350"/>
          <p14:tracePt t="353345" x="7086600" y="4572000"/>
          <p14:tracePt t="353362" x="7080250" y="4572000"/>
          <p14:tracePt t="353645" x="7073900" y="4565650"/>
          <p14:tracePt t="353653" x="7067550" y="4552950"/>
          <p14:tracePt t="353662" x="7054850" y="4533900"/>
          <p14:tracePt t="353679" x="7042150" y="4508500"/>
          <p14:tracePt t="353695" x="7035800" y="4476750"/>
          <p14:tracePt t="353713" x="7029450" y="4438650"/>
          <p14:tracePt t="353728" x="7023100" y="4406900"/>
          <p14:tracePt t="353745" x="7023100" y="4375150"/>
          <p14:tracePt t="353764" x="7023100" y="4349750"/>
          <p14:tracePt t="353778" x="7035800" y="4324350"/>
          <p14:tracePt t="353795" x="7061200" y="4305300"/>
          <p14:tracePt t="353812" x="7080250" y="4292600"/>
          <p14:tracePt t="353814" x="7086600" y="4286250"/>
          <p14:tracePt t="353829" x="7092950" y="4286250"/>
          <p14:tracePt t="353845" x="7099300" y="4279900"/>
          <p14:tracePt t="353862" x="7118350" y="4279900"/>
          <p14:tracePt t="353878" x="7131050" y="4273550"/>
          <p14:tracePt t="353898" x="7156450" y="4273550"/>
          <p14:tracePt t="353912" x="7194550" y="4267200"/>
          <p14:tracePt t="353928" x="7226300" y="4267200"/>
          <p14:tracePt t="353945" x="7245350" y="4267200"/>
          <p14:tracePt t="354017" x="7258050" y="4267200"/>
          <p14:tracePt t="354021" x="7264400" y="4267200"/>
          <p14:tracePt t="354031" x="7277100" y="4267200"/>
          <p14:tracePt t="354045" x="7283450" y="4273550"/>
          <p14:tracePt t="354062" x="7302500" y="4286250"/>
          <p14:tracePt t="354078" x="7321550" y="4298950"/>
          <p14:tracePt t="354095" x="7340600" y="4311650"/>
          <p14:tracePt t="354129" x="7340600" y="4324350"/>
          <p14:tracePt t="354148" x="7353300" y="4343400"/>
          <p14:tracePt t="354162" x="7359650" y="4356100"/>
          <p14:tracePt t="354178" x="7366000" y="4362450"/>
          <p14:tracePt t="354195" x="7366000" y="4368800"/>
          <p14:tracePt t="354212" x="7372350" y="4387850"/>
          <p14:tracePt t="354214" x="7372350" y="4400550"/>
          <p14:tracePt t="354232" x="7372350" y="4419600"/>
          <p14:tracePt t="354245" x="7372350" y="4445000"/>
          <p14:tracePt t="354264" x="7372350" y="4476750"/>
          <p14:tracePt t="354279" x="7372350" y="4508500"/>
          <p14:tracePt t="354295" x="7359650" y="4527550"/>
          <p14:tracePt t="354312" x="7340600" y="4565650"/>
          <p14:tracePt t="354331" x="7308850" y="4584700"/>
          <p14:tracePt t="354345" x="7258050" y="4603750"/>
          <p14:tracePt t="354362" x="7213600" y="4616450"/>
          <p14:tracePt t="354379" x="7156450" y="4629150"/>
          <p14:tracePt t="354395" x="7105650" y="4635500"/>
          <p14:tracePt t="354412" x="7054850" y="4635500"/>
          <p14:tracePt t="354429" x="6991350" y="4635500"/>
          <p14:tracePt t="354430" x="6959600" y="4635500"/>
          <p14:tracePt t="354445" x="6896100" y="4635500"/>
          <p14:tracePt t="354464" x="6858000" y="4622800"/>
          <p14:tracePt t="354479" x="6851650" y="4616450"/>
          <p14:tracePt t="354529" x="6845300" y="4572000"/>
          <p14:tracePt t="354545" x="6845300" y="4533900"/>
          <p14:tracePt t="354562" x="6845300" y="4502150"/>
          <p14:tracePt t="354581" x="6845300" y="4470400"/>
          <p14:tracePt t="354595" x="6845300" y="4438650"/>
          <p14:tracePt t="354612" x="6845300" y="4406900"/>
          <p14:tracePt t="354613" x="6845300" y="4400550"/>
          <p14:tracePt t="354628" x="6845300" y="4394200"/>
          <p14:tracePt t="354645" x="6858000" y="4381500"/>
          <p14:tracePt t="354662" x="6870700" y="4375150"/>
          <p14:tracePt t="354678" x="6908800" y="4368800"/>
          <p14:tracePt t="354695" x="6965950" y="4349750"/>
          <p14:tracePt t="354712" x="7016750" y="4330700"/>
          <p14:tracePt t="354728" x="7092950" y="4324350"/>
          <p14:tracePt t="354748" x="7169150" y="4324350"/>
          <p14:tracePt t="354764" x="7213600" y="4324350"/>
          <p14:tracePt t="354779" x="7219950" y="4324350"/>
          <p14:tracePt t="354831" x="7232650" y="4337050"/>
          <p14:tracePt t="354845" x="7258050" y="4368800"/>
          <p14:tracePt t="354862" x="7277100" y="4394200"/>
          <p14:tracePt t="354878" x="7296150" y="4419600"/>
          <p14:tracePt t="354895" x="7302500" y="4425950"/>
          <p14:tracePt t="354945" x="7302500" y="4432300"/>
          <p14:tracePt t="354962" x="7302500" y="4457700"/>
          <p14:tracePt t="354981" x="7296150" y="4476750"/>
          <p14:tracePt t="354984" x="7289800" y="4483100"/>
          <p14:tracePt t="354995" x="7289800" y="4502150"/>
          <p14:tracePt t="355016" x="7270750" y="4521200"/>
          <p14:tracePt t="355024" x="7264400" y="4527550"/>
          <p14:tracePt t="355032" x="7258050" y="4527550"/>
          <p14:tracePt t="355045" x="7239000" y="4533900"/>
          <p14:tracePt t="355062" x="7219950" y="4546600"/>
          <p14:tracePt t="355081" x="7200900" y="4552950"/>
          <p14:tracePt t="355095" x="7181850" y="4565650"/>
          <p14:tracePt t="355112" x="7169150" y="4572000"/>
          <p14:tracePt t="355129" x="7150100" y="4578350"/>
          <p14:tracePt t="355147" x="7137400" y="4584700"/>
          <p14:tracePt t="355162" x="7118350" y="4584700"/>
          <p14:tracePt t="355178" x="7099300" y="4584700"/>
          <p14:tracePt t="355195" x="7086600" y="4584700"/>
          <p14:tracePt t="355215" x="7035800" y="4584700"/>
          <p14:tracePt t="355229" x="7016750" y="4584700"/>
          <p14:tracePt t="355245" x="7010400" y="4584700"/>
          <p14:tracePt t="355295" x="7004050" y="4565650"/>
          <p14:tracePt t="355312" x="6997700" y="4533900"/>
          <p14:tracePt t="355330" x="6985000" y="4502150"/>
          <p14:tracePt t="355345" x="6985000" y="4483100"/>
          <p14:tracePt t="355362" x="6991350" y="4464050"/>
          <p14:tracePt t="355378" x="7004050" y="4438650"/>
          <p14:tracePt t="355395" x="7023100" y="4413250"/>
          <p14:tracePt t="355412" x="7042150" y="4394200"/>
          <p14:tracePt t="355414" x="7054850" y="4381500"/>
          <p14:tracePt t="355429" x="7073900" y="4375150"/>
          <p14:tracePt t="355445" x="7150100" y="4349750"/>
          <p14:tracePt t="355462" x="7194550" y="4337050"/>
          <p14:tracePt t="355478" x="7239000" y="4324350"/>
          <p14:tracePt t="355496" x="7302500" y="4324350"/>
          <p14:tracePt t="355516" x="7359650" y="4324350"/>
          <p14:tracePt t="355529" x="7385050" y="4324350"/>
          <p14:tracePt t="355545" x="7391400" y="4324350"/>
          <p14:tracePt t="355595" x="7397750" y="4324350"/>
          <p14:tracePt t="355612" x="7416800" y="4343400"/>
          <p14:tracePt t="355629" x="7435850" y="4381500"/>
          <p14:tracePt t="355630" x="7448550" y="4394200"/>
          <p14:tracePt t="355645" x="7467600" y="4432300"/>
          <p14:tracePt t="355662" x="7473950" y="4457700"/>
          <p14:tracePt t="355695" x="7480300" y="4464050"/>
          <p14:tracePt t="355712" x="7480300" y="4470400"/>
          <p14:tracePt t="355729" x="7480300" y="4483100"/>
          <p14:tracePt t="355745" x="7473950" y="4508500"/>
          <p14:tracePt t="355765" x="7448550" y="4540250"/>
          <p14:tracePt t="355779" x="7416800" y="4565650"/>
          <p14:tracePt t="355796" x="7372350" y="4603750"/>
          <p14:tracePt t="355812" x="7327900" y="4622800"/>
          <p14:tracePt t="355832" x="7277100" y="4641850"/>
          <p14:tracePt t="355837" x="7264400" y="4648200"/>
          <p14:tracePt t="355862" x="7251700" y="4648200"/>
          <p14:tracePt t="355878" x="7245350" y="4648200"/>
          <p14:tracePt t="355895" x="7226300" y="4648200"/>
          <p14:tracePt t="355912" x="7200900" y="4648200"/>
          <p14:tracePt t="355929" x="7150100" y="4648200"/>
          <p14:tracePt t="355945" x="7105650" y="4648200"/>
          <p14:tracePt t="355965" x="7061200" y="4648200"/>
          <p14:tracePt t="355978" x="7048500" y="4648200"/>
          <p14:tracePt t="355995" x="7042150" y="4648200"/>
          <p14:tracePt t="356014" x="7023100" y="4635500"/>
          <p14:tracePt t="356028" x="7016750" y="4635500"/>
          <p14:tracePt t="356045" x="6978650" y="4591050"/>
          <p14:tracePt t="356062" x="6953250" y="4559300"/>
          <p14:tracePt t="356080" x="6946900" y="4533900"/>
          <p14:tracePt t="356095" x="6940550" y="4495800"/>
          <p14:tracePt t="356112" x="6940550" y="4457700"/>
          <p14:tracePt t="356128" x="6940550" y="4432300"/>
          <p14:tracePt t="356148" x="6972300" y="4413250"/>
          <p14:tracePt t="356162" x="7010400" y="4387850"/>
          <p14:tracePt t="356179" x="7061200" y="4368800"/>
          <p14:tracePt t="356195" x="7118350" y="4356100"/>
          <p14:tracePt t="356212" x="7200900" y="4343400"/>
          <p14:tracePt t="356214" x="7239000" y="4337050"/>
          <p14:tracePt t="356228" x="7270750" y="4337050"/>
          <p14:tracePt t="356247" x="7372350" y="4337050"/>
          <p14:tracePt t="356263" x="7423150" y="4337050"/>
          <p14:tracePt t="356279" x="7435850" y="4337050"/>
          <p14:tracePt t="356295" x="7442200" y="4343400"/>
          <p14:tracePt t="356312" x="7454900" y="4362450"/>
          <p14:tracePt t="356331" x="7467600" y="4394200"/>
          <p14:tracePt t="356345" x="7467600" y="4425950"/>
          <p14:tracePt t="356362" x="7473950" y="4464050"/>
          <p14:tracePt t="356379" x="7473950" y="4489450"/>
          <p14:tracePt t="356395" x="7473950" y="4521200"/>
          <p14:tracePt t="356412" x="7473950" y="4559300"/>
          <p14:tracePt t="356414" x="7473950" y="4578350"/>
          <p14:tracePt t="356429" x="7467600" y="4597400"/>
          <p14:tracePt t="356445" x="7448550" y="4635500"/>
          <p14:tracePt t="356462" x="7448550" y="4654550"/>
          <p14:tracePt t="356478" x="7442200" y="4660900"/>
          <p14:tracePt t="356495" x="7442200" y="4667250"/>
          <p14:tracePt t="356515" x="7435850" y="4667250"/>
          <p14:tracePt t="356562" x="7429500" y="4667250"/>
          <p14:tracePt t="356709" x="7423150" y="4667250"/>
          <p14:tracePt t="356717" x="7416800" y="4667250"/>
          <p14:tracePt t="356728" x="7410450" y="4667250"/>
          <p14:tracePt t="356745" x="7385050" y="4667250"/>
          <p14:tracePt t="356764" x="7359650" y="4667250"/>
          <p14:tracePt t="356778" x="7334250" y="4673600"/>
          <p14:tracePt t="356795" x="7308850" y="4673600"/>
          <p14:tracePt t="356812" x="7283450" y="4673600"/>
          <p14:tracePt t="356814" x="7270750" y="4673600"/>
          <p14:tracePt t="356829" x="7251700" y="4673600"/>
          <p14:tracePt t="356845" x="7232650" y="4673600"/>
          <p14:tracePt t="356862" x="7207250" y="4673600"/>
          <p14:tracePt t="356879" x="7169150" y="4673600"/>
          <p14:tracePt t="356895" x="7143750" y="4673600"/>
          <p14:tracePt t="356912" x="7105650" y="4667250"/>
          <p14:tracePt t="356929" x="7067550" y="4654550"/>
          <p14:tracePt t="356945" x="7035800" y="4648200"/>
          <p14:tracePt t="356962" x="7010400" y="4641850"/>
          <p14:tracePt t="356979" x="6985000" y="4629150"/>
          <p14:tracePt t="356998" x="6978650" y="4629150"/>
          <p14:tracePt t="357014" x="6959600" y="4622800"/>
          <p14:tracePt t="357028" x="6959600" y="4616450"/>
          <p14:tracePt t="357045" x="6953250" y="4597400"/>
          <p14:tracePt t="357062" x="6940550" y="4584700"/>
          <p14:tracePt t="357081" x="6934200" y="4565650"/>
          <p14:tracePt t="357095" x="6921500" y="4546600"/>
          <p14:tracePt t="357112" x="6915150" y="4514850"/>
          <p14:tracePt t="357128" x="6915150" y="4495800"/>
          <p14:tracePt t="357145" x="6915150" y="4470400"/>
          <p14:tracePt t="357162" x="6915150" y="4445000"/>
          <p14:tracePt t="357178" x="6915150" y="4425950"/>
          <p14:tracePt t="357195" x="6915150" y="4406900"/>
          <p14:tracePt t="357212" x="6921500" y="4387850"/>
          <p14:tracePt t="357231" x="6946900" y="4362450"/>
          <p14:tracePt t="357248" x="6972300" y="4343400"/>
          <p14:tracePt t="357264" x="6978650" y="4337050"/>
          <p14:tracePt t="357280" x="6991350" y="4330700"/>
          <p14:tracePt t="357295" x="7010400" y="4330700"/>
          <p14:tracePt t="357312" x="7016750" y="4318000"/>
          <p14:tracePt t="357329" x="7035800" y="4311650"/>
          <p14:tracePt t="357345" x="7061200" y="4298950"/>
          <p14:tracePt t="357362" x="7099300" y="4292600"/>
          <p14:tracePt t="357378" x="7124700" y="4286250"/>
          <p14:tracePt t="357395" x="7137400" y="4286250"/>
          <p14:tracePt t="357412" x="7150100" y="4286250"/>
          <p14:tracePt t="357428" x="7162800" y="4286250"/>
          <p14:tracePt t="357445" x="7207250" y="4286250"/>
          <p14:tracePt t="357462" x="7258050" y="4286250"/>
          <p14:tracePt t="357479" x="7302500" y="4286250"/>
          <p14:tracePt t="357495" x="7327900" y="4298950"/>
          <p14:tracePt t="357514" x="7353300" y="4305300"/>
          <p14:tracePt t="357529" x="7359650" y="4311650"/>
          <p14:tracePt t="357545" x="7372350" y="4318000"/>
          <p14:tracePt t="357562" x="7378700" y="4318000"/>
          <p14:tracePt t="357581" x="7404100" y="4330700"/>
          <p14:tracePt t="357595" x="7416800" y="4337050"/>
          <p14:tracePt t="357612" x="7435850" y="4356100"/>
          <p14:tracePt t="357628" x="7448550" y="4362450"/>
          <p14:tracePt t="357645" x="7448550" y="4375150"/>
          <p14:tracePt t="357662" x="7454900" y="4387850"/>
          <p14:tracePt t="357679" x="7461250" y="4406900"/>
          <p14:tracePt t="357698" x="7467600" y="4432300"/>
          <p14:tracePt t="357712" x="7473950" y="4451350"/>
          <p14:tracePt t="357728" x="7480300" y="4464050"/>
          <p14:tracePt t="357745" x="7480300" y="4476750"/>
          <p14:tracePt t="357764" x="7480300" y="4489450"/>
          <p14:tracePt t="357779" x="7473950" y="4502150"/>
          <p14:tracePt t="357795" x="7467600" y="4521200"/>
          <p14:tracePt t="357812" x="7442200" y="4533900"/>
          <p14:tracePt t="357813" x="7435850" y="4546600"/>
          <p14:tracePt t="357830" x="7416800" y="4572000"/>
          <p14:tracePt t="357845" x="7391400" y="4591050"/>
          <p14:tracePt t="357862" x="7353300" y="4610100"/>
          <p14:tracePt t="357878" x="7315200" y="4629150"/>
          <p14:tracePt t="357895" x="7289800" y="4654550"/>
          <p14:tracePt t="357912" x="7264400" y="4660900"/>
          <p14:tracePt t="357929" x="7251700" y="4667250"/>
          <p14:tracePt t="357945" x="7245350" y="4667250"/>
          <p14:tracePt t="357962" x="7226300" y="4673600"/>
          <p14:tracePt t="357982" x="7200900" y="4679950"/>
          <p14:tracePt t="357995" x="7169150" y="4679950"/>
          <p14:tracePt t="358013" x="7150100" y="4679950"/>
          <p14:tracePt t="358028" x="7131050" y="4679950"/>
          <p14:tracePt t="358045" x="7124700" y="4679950"/>
          <p14:tracePt t="358062" x="7112000" y="4679950"/>
          <p14:tracePt t="358272" x="7118350" y="4679950"/>
          <p14:tracePt t="358294" x="7124700" y="4679950"/>
          <p14:tracePt t="358317" x="7124700" y="4673600"/>
          <p14:tracePt t="358331" x="7124700" y="4667250"/>
          <p14:tracePt t="358345" x="7118350" y="4667250"/>
          <p14:tracePt t="358362" x="7099300" y="4660900"/>
          <p14:tracePt t="358379" x="7092950" y="4641850"/>
          <p14:tracePt t="358395" x="7092950" y="4635500"/>
          <p14:tracePt t="358653" x="7086600" y="4635500"/>
          <p14:tracePt t="358661" x="7073900" y="4648200"/>
          <p14:tracePt t="358679" x="7073900" y="4667250"/>
          <p14:tracePt t="358695" x="7080250" y="4679950"/>
          <p14:tracePt t="358728" x="7086600" y="4699000"/>
          <p14:tracePt t="358745" x="7086600" y="4730750"/>
          <p14:tracePt t="358764" x="7092950" y="4756150"/>
          <p14:tracePt t="358778" x="7092950" y="4819650"/>
          <p14:tracePt t="358795" x="7092950" y="4927600"/>
          <p14:tracePt t="358812" x="7054850" y="5022850"/>
          <p14:tracePt t="358814" x="7029450" y="5080000"/>
          <p14:tracePt t="358831" x="6991350" y="5175250"/>
          <p14:tracePt t="358845" x="6959600" y="5251450"/>
          <p14:tracePt t="358862" x="6946900" y="5302250"/>
          <p14:tracePt t="358879" x="6934200" y="5334000"/>
          <p14:tracePt t="358895" x="6927850" y="5353050"/>
          <p14:tracePt t="358912" x="6908800" y="5378450"/>
          <p14:tracePt t="358928" x="6877050" y="5422900"/>
          <p14:tracePt t="358947" x="6838950" y="5467350"/>
          <p14:tracePt t="358964" x="6819900" y="5518150"/>
          <p14:tracePt t="358968" x="6813550" y="5537200"/>
          <p14:tracePt t="358978" x="6813550" y="5556250"/>
          <p14:tracePt t="358995" x="6800850" y="5588000"/>
          <p14:tracePt t="359014" x="6781800" y="5645150"/>
          <p14:tracePt t="359029" x="6750050" y="5695950"/>
          <p14:tracePt t="359045" x="6731000" y="5746750"/>
          <p14:tracePt t="359062" x="6699250" y="5803900"/>
          <p14:tracePt t="359081" x="6667500" y="5848350"/>
          <p14:tracePt t="359095" x="6648450" y="5880100"/>
          <p14:tracePt t="359112" x="6629400" y="5924550"/>
          <p14:tracePt t="359128" x="6591300" y="5975350"/>
          <p14:tracePt t="359148" x="6565900" y="6007100"/>
          <p14:tracePt t="359162" x="6534150" y="6045200"/>
          <p14:tracePt t="359179" x="6515100" y="6070600"/>
          <p14:tracePt t="359198" x="6502400" y="6083300"/>
          <p14:tracePt t="359212" x="6477000" y="6089650"/>
          <p14:tracePt t="359228" x="6426200" y="6102350"/>
          <p14:tracePt t="359230" x="6419850" y="6108700"/>
          <p14:tracePt t="359248" x="6381750" y="6140450"/>
          <p14:tracePt t="359264" x="6350000" y="6140450"/>
          <p14:tracePt t="359278" x="6337300" y="6146800"/>
          <p14:tracePt t="359312" x="6343650" y="6153150"/>
          <p14:tracePt t="359469" x="6343650" y="6146800"/>
          <p14:tracePt t="359478" x="6343650" y="6121400"/>
          <p14:tracePt t="359484" x="6350000" y="6089650"/>
          <p14:tracePt t="359495" x="6356350" y="6057900"/>
          <p14:tracePt t="359516" x="6388100" y="6007100"/>
          <p14:tracePt t="359529" x="6407150" y="5962650"/>
          <p14:tracePt t="359545" x="6438900" y="5937250"/>
          <p14:tracePt t="359562" x="6470650" y="5905500"/>
          <p14:tracePt t="359581" x="6489700" y="5880100"/>
          <p14:tracePt t="359595" x="6508750" y="5861050"/>
          <p14:tracePt t="359613" x="6546850" y="5854700"/>
          <p14:tracePt t="359629" x="6565900" y="5848350"/>
          <p14:tracePt t="359645" x="6610350" y="5829300"/>
          <p14:tracePt t="359662" x="6661150" y="5829300"/>
          <p14:tracePt t="359678" x="6699250" y="5829300"/>
          <p14:tracePt t="359695" x="6724650" y="5822950"/>
          <p14:tracePt t="359712" x="6750050" y="5822950"/>
          <p14:tracePt t="359729" x="6769100" y="5822950"/>
          <p14:tracePt t="359745" x="6794500" y="5822950"/>
          <p14:tracePt t="359764" x="6832600" y="5822950"/>
          <p14:tracePt t="359779" x="6858000" y="5822950"/>
          <p14:tracePt t="359795" x="6883400" y="5822950"/>
          <p14:tracePt t="359812" x="6908800" y="5835650"/>
          <p14:tracePt t="359813" x="6921500" y="5835650"/>
          <p14:tracePt t="359830" x="6940550" y="5848350"/>
          <p14:tracePt t="359845" x="6946900" y="5867400"/>
          <p14:tracePt t="359862" x="6965950" y="5880100"/>
          <p14:tracePt t="359878" x="6972300" y="5892800"/>
          <p14:tracePt t="359900" x="6972300" y="5899150"/>
          <p14:tracePt t="359911" x="6978650" y="5899150"/>
          <p14:tracePt t="359929" x="6978650" y="5911850"/>
          <p14:tracePt t="359945" x="6978650" y="5924550"/>
          <p14:tracePt t="359962" x="6985000" y="5937250"/>
          <p14:tracePt t="359978" x="6985000" y="5943600"/>
          <p14:tracePt t="359999" x="6985000" y="5949950"/>
          <p14:tracePt t="360253" x="6985000" y="5943600"/>
          <p14:tracePt t="360272" x="6985000" y="5873750"/>
          <p14:tracePt t="360280" x="6985000" y="5822950"/>
          <p14:tracePt t="360295" x="6997700" y="5664200"/>
          <p14:tracePt t="360312" x="7004050" y="5467350"/>
          <p14:tracePt t="360331" x="7023100" y="5314950"/>
          <p14:tracePt t="360345" x="7067550" y="5187950"/>
          <p14:tracePt t="360362" x="7118350" y="5054600"/>
          <p14:tracePt t="360378" x="7169150" y="4940300"/>
          <p14:tracePt t="360396" x="7213600" y="4851400"/>
          <p14:tracePt t="360412" x="7232650" y="4794250"/>
          <p14:tracePt t="360429" x="7251700" y="4749800"/>
          <p14:tracePt t="360445" x="7264400" y="4699000"/>
          <p14:tracePt t="360466" x="7270750" y="4686300"/>
          <p14:tracePt t="360478" x="7277100" y="4667250"/>
          <p14:tracePt t="360514" x="7277100" y="4660900"/>
          <p14:tracePt t="360528" x="7277100" y="4654550"/>
          <p14:tracePt t="360545" x="7277100" y="4648200"/>
          <p14:tracePt t="360578" x="7277100" y="4641850"/>
          <p14:tracePt t="360612" x="7277100" y="4635500"/>
          <p14:tracePt t="360628" x="7277100" y="4629150"/>
          <p14:tracePt t="360645" x="7258050" y="4616450"/>
          <p14:tracePt t="360662" x="7219950" y="4610100"/>
          <p14:tracePt t="360679" x="7181850" y="4597400"/>
          <p14:tracePt t="360695" x="7150100" y="4597400"/>
          <p14:tracePt t="360712" x="7112000" y="4597400"/>
          <p14:tracePt t="360728" x="7092950" y="4597400"/>
          <p14:tracePt t="360869" x="7092950" y="4591050"/>
          <p14:tracePt t="361037" x="7099300" y="4591050"/>
          <p14:tracePt t="361133" x="7099300" y="4597400"/>
          <p14:tracePt t="361152" x="7099300" y="4641850"/>
          <p14:tracePt t="361156" x="7099300" y="4673600"/>
          <p14:tracePt t="361178" x="7080250" y="4762500"/>
          <p14:tracePt t="361195" x="7042150" y="4889500"/>
          <p14:tracePt t="361216" x="6959600" y="5105400"/>
          <p14:tracePt t="361229" x="6934200" y="5187950"/>
          <p14:tracePt t="361245" x="6851650" y="5403850"/>
          <p14:tracePt t="361265" x="6813550" y="5486400"/>
          <p14:tracePt t="361279" x="6794500" y="5549900"/>
          <p14:tracePt t="361295" x="6769100" y="5613400"/>
          <p14:tracePt t="361313" x="6737350" y="5670550"/>
          <p14:tracePt t="361332" x="6705600" y="5727700"/>
          <p14:tracePt t="361345" x="6686550" y="5772150"/>
          <p14:tracePt t="361362" x="6673850" y="5810250"/>
          <p14:tracePt t="361379" x="6654800" y="5842000"/>
          <p14:tracePt t="361395" x="6635750" y="5867400"/>
          <p14:tracePt t="361412" x="6604000" y="5899150"/>
          <p14:tracePt t="361414" x="6591300" y="5924550"/>
          <p14:tracePt t="361429" x="6572250" y="5962650"/>
          <p14:tracePt t="361445" x="6553200" y="5981700"/>
          <p14:tracePt t="361462" x="6559550" y="5988050"/>
          <p14:tracePt t="361479" x="6559550" y="5994400"/>
          <p14:tracePt t="361528" x="6553200" y="5994400"/>
          <p14:tracePt t="361545" x="6540500" y="6000750"/>
          <p14:tracePt t="361561" x="6540500" y="6007100"/>
          <p14:tracePt t="361660" x="6540500" y="6000750"/>
          <p14:tracePt t="361669" x="6540500" y="5988050"/>
          <p14:tracePt t="361678" x="6546850" y="5975350"/>
          <p14:tracePt t="361695" x="6565900" y="5943600"/>
          <p14:tracePt t="361712" x="6584950" y="5899150"/>
          <p14:tracePt t="361732" x="6616700" y="5867400"/>
          <p14:tracePt t="361745" x="6661150" y="5842000"/>
          <p14:tracePt t="361764" x="6718300" y="5816600"/>
          <p14:tracePt t="361779" x="6762750" y="5797550"/>
          <p14:tracePt t="361795" x="6794500" y="5791200"/>
          <p14:tracePt t="361812" x="6813550" y="5784850"/>
          <p14:tracePt t="361830" x="6819900" y="5784850"/>
          <p14:tracePt t="361845" x="6826250" y="5784850"/>
          <p14:tracePt t="361862" x="6858000" y="5784850"/>
          <p14:tracePt t="361879" x="6877050" y="5772150"/>
          <p14:tracePt t="361897" x="6870700" y="5765800"/>
          <p14:tracePt t="361912" x="6883400" y="5772150"/>
          <p14:tracePt t="361929" x="6902450" y="5778500"/>
          <p14:tracePt t="361945" x="6921500" y="5803900"/>
          <p14:tracePt t="361966" x="6940550" y="5822950"/>
          <p14:tracePt t="361978" x="6965950" y="5848350"/>
          <p14:tracePt t="361995" x="6985000" y="5867400"/>
          <p14:tracePt t="362014" x="6991350" y="5873750"/>
          <p14:tracePt t="362045" x="6991350" y="5886450"/>
          <p14:tracePt t="362062" x="6991350" y="5899150"/>
          <p14:tracePt t="362081" x="6991350" y="5918200"/>
          <p14:tracePt t="362095" x="6991350" y="5924550"/>
          <p14:tracePt t="362112" x="6991350" y="5930900"/>
          <p14:tracePt t="362532" x="6997700" y="5930900"/>
          <p14:tracePt t="362535" x="7004050" y="5930900"/>
          <p14:tracePt t="363236" x="7010400" y="5930900"/>
          <p14:tracePt t="363253" x="7016750" y="5930900"/>
          <p14:tracePt t="363269" x="7023100" y="5930900"/>
          <p14:tracePt t="363273" x="7029450" y="5930900"/>
          <p14:tracePt t="363278" x="7035800" y="5930900"/>
          <p14:tracePt t="363295" x="7042150" y="5924550"/>
          <p14:tracePt t="363345" x="7067550" y="5924550"/>
          <p14:tracePt t="363362" x="7124700" y="5905500"/>
          <p14:tracePt t="363378" x="7169150" y="5886450"/>
          <p14:tracePt t="363395" x="7200900" y="5880100"/>
          <p14:tracePt t="363412" x="7239000" y="5873750"/>
          <p14:tracePt t="363428" x="7270750" y="5867400"/>
          <p14:tracePt t="363430" x="7296150" y="5867400"/>
          <p14:tracePt t="363445" x="7353300" y="5854700"/>
          <p14:tracePt t="363464" x="7429500" y="5842000"/>
          <p14:tracePt t="363478" x="7505700" y="5822950"/>
          <p14:tracePt t="363495" x="7562850" y="5829300"/>
          <p14:tracePt t="363514" x="7607300" y="5829300"/>
          <p14:tracePt t="363529" x="7645400" y="5835650"/>
          <p14:tracePt t="363545" x="7670800" y="5848350"/>
          <p14:tracePt t="363580" x="7670800" y="5854700"/>
          <p14:tracePt t="363612" x="7670800" y="5867400"/>
          <p14:tracePt t="363628" x="7670800" y="5873750"/>
          <p14:tracePt t="364270" x="7670800" y="5861050"/>
          <p14:tracePt t="364279" x="7670800" y="5842000"/>
          <p14:tracePt t="364295" x="7658100" y="5765800"/>
          <p14:tracePt t="364312" x="7658100" y="5657850"/>
          <p14:tracePt t="364330" x="7651750" y="5511800"/>
          <p14:tracePt t="364345" x="7677150" y="5302250"/>
          <p14:tracePt t="364362" x="7677150" y="5099050"/>
          <p14:tracePt t="364379" x="7658100" y="4933950"/>
          <p14:tracePt t="364395" x="7639050" y="4826000"/>
          <p14:tracePt t="364413" x="7607300" y="4730750"/>
          <p14:tracePt t="364429" x="7607300" y="4692650"/>
          <p14:tracePt t="364445" x="7600950" y="4686300"/>
          <p14:tracePt t="364496" x="7594600" y="4686300"/>
          <p14:tracePt t="364566" x="7594600" y="4679950"/>
          <p14:tracePt t="364580" x="7594600" y="4673600"/>
          <p14:tracePt t="364586" x="7594600" y="4667250"/>
          <p14:tracePt t="364595" x="7594600" y="4660900"/>
          <p14:tracePt t="364612" x="7588250" y="4648200"/>
          <p14:tracePt t="364629" x="7575550" y="4641850"/>
          <p14:tracePt t="364645" x="7556500" y="4635500"/>
          <p14:tracePt t="364662" x="7486650" y="4635500"/>
          <p14:tracePt t="364679" x="7429500" y="4635500"/>
          <p14:tracePt t="364695" x="7378700" y="4635500"/>
          <p14:tracePt t="364712" x="7346950" y="4635500"/>
          <p14:tracePt t="364733" x="7340600" y="4635500"/>
          <p14:tracePt t="364789" x="7334250" y="4635500"/>
          <p14:tracePt t="364797" x="7321550" y="4635500"/>
          <p14:tracePt t="364812" x="7302500" y="4641850"/>
          <p14:tracePt t="364832" x="7239000" y="4667250"/>
          <p14:tracePt t="364837" x="7219950" y="4673600"/>
          <p14:tracePt t="364845" x="7200900" y="4679950"/>
          <p14:tracePt t="364862" x="7181850" y="4686300"/>
          <p14:tracePt t="364879" x="7156450" y="4686300"/>
          <p14:tracePt t="364895" x="7124700" y="4686300"/>
          <p14:tracePt t="364912" x="7080250" y="4686300"/>
          <p14:tracePt t="364929" x="7054850" y="4686300"/>
          <p14:tracePt t="364945" x="7042150" y="4673600"/>
          <p14:tracePt t="364965" x="7023100" y="4660900"/>
          <p14:tracePt t="364979" x="7004050" y="4629150"/>
          <p14:tracePt t="364995" x="6997700" y="4610100"/>
          <p14:tracePt t="365014" x="6991350" y="4572000"/>
          <p14:tracePt t="365029" x="6991350" y="4552950"/>
          <p14:tracePt t="365045" x="6972300" y="4495800"/>
          <p14:tracePt t="365062" x="6959600" y="4470400"/>
          <p14:tracePt t="365080" x="6959600" y="4451350"/>
          <p14:tracePt t="365095" x="6959600" y="4432300"/>
          <p14:tracePt t="365112" x="6959600" y="4413250"/>
          <p14:tracePt t="365129" x="6985000" y="4387850"/>
          <p14:tracePt t="365147" x="7016750" y="4362450"/>
          <p14:tracePt t="365162" x="7048500" y="4343400"/>
          <p14:tracePt t="365179" x="7067550" y="4318000"/>
          <p14:tracePt t="365195" x="7086600" y="4298950"/>
          <p14:tracePt t="365212" x="7118350" y="4286250"/>
          <p14:tracePt t="365229" x="7137400" y="4279900"/>
          <p14:tracePt t="365248" x="7162800" y="4279900"/>
          <p14:tracePt t="365264" x="7207250" y="4279900"/>
          <p14:tracePt t="365279" x="7239000" y="4279900"/>
          <p14:tracePt t="365295" x="7270750" y="4279900"/>
          <p14:tracePt t="365312" x="7308850" y="4292600"/>
          <p14:tracePt t="365330" x="7372350" y="4318000"/>
          <p14:tracePt t="365345" x="7416800" y="4330700"/>
          <p14:tracePt t="365362" x="7429500" y="4349750"/>
          <p14:tracePt t="365379" x="7442200" y="4362450"/>
          <p14:tracePt t="365395" x="7448550" y="4375150"/>
          <p14:tracePt t="365412" x="7448550" y="4400550"/>
          <p14:tracePt t="365414" x="7448550" y="4406900"/>
          <p14:tracePt t="365429" x="7448550" y="4438650"/>
          <p14:tracePt t="365445" x="7448550" y="4464050"/>
          <p14:tracePt t="365462" x="7448550" y="4489450"/>
          <p14:tracePt t="365482" x="7448550" y="4521200"/>
          <p14:tracePt t="365495" x="7448550" y="4546600"/>
          <p14:tracePt t="365515" x="7435850" y="4565650"/>
          <p14:tracePt t="365529" x="7410450" y="4603750"/>
          <p14:tracePt t="365546" x="7391400" y="4635500"/>
          <p14:tracePt t="365562" x="7372350" y="4648200"/>
          <p14:tracePt t="365580" x="7346950" y="4654550"/>
          <p14:tracePt t="365595" x="7308850" y="4667250"/>
          <p14:tracePt t="365612" x="7270750" y="4667250"/>
          <p14:tracePt t="365614" x="7251700" y="4667250"/>
          <p14:tracePt t="365628" x="7239000" y="4667250"/>
          <p14:tracePt t="365645" x="7194550" y="4667250"/>
          <p14:tracePt t="365662" x="7162800" y="4667250"/>
          <p14:tracePt t="365679" x="7124700" y="4648200"/>
          <p14:tracePt t="365695" x="7092950" y="4616450"/>
          <p14:tracePt t="365712" x="7061200" y="4591050"/>
          <p14:tracePt t="365728" x="7029450" y="4559300"/>
          <p14:tracePt t="365745" x="7016750" y="4540250"/>
          <p14:tracePt t="365765" x="7004050" y="4508500"/>
          <p14:tracePt t="365779" x="6997700" y="4483100"/>
          <p14:tracePt t="365795" x="6991350" y="4470400"/>
          <p14:tracePt t="365812" x="6991350" y="4438650"/>
          <p14:tracePt t="365814" x="6991350" y="4425950"/>
          <p14:tracePt t="365831" x="6991350" y="4406900"/>
          <p14:tracePt t="365846" x="7004050" y="4381500"/>
          <p14:tracePt t="365862" x="7029450" y="4356100"/>
          <p14:tracePt t="365879" x="7067550" y="4337050"/>
          <p14:tracePt t="365898" x="7112000" y="4318000"/>
          <p14:tracePt t="365912" x="7162800" y="4305300"/>
          <p14:tracePt t="365928" x="7200900" y="4286250"/>
          <p14:tracePt t="365945" x="7245350" y="4279900"/>
          <p14:tracePt t="365962" x="7296150" y="4279900"/>
          <p14:tracePt t="365979" x="7321550" y="4279900"/>
          <p14:tracePt t="365998" x="7353300" y="4298950"/>
          <p14:tracePt t="366001" x="7366000" y="4311650"/>
          <p14:tracePt t="366014" x="7391400" y="4337050"/>
          <p14:tracePt t="366029" x="7416800" y="4375150"/>
          <p14:tracePt t="366045" x="7435850" y="4406900"/>
          <p14:tracePt t="366062" x="7454900" y="4438650"/>
          <p14:tracePt t="366079" x="7461250" y="4470400"/>
          <p14:tracePt t="366095" x="7467600" y="4502150"/>
          <p14:tracePt t="366112" x="7467600" y="4533900"/>
          <p14:tracePt t="366129" x="7467600" y="4565650"/>
          <p14:tracePt t="366147" x="7467600" y="4584700"/>
          <p14:tracePt t="366162" x="7454900" y="4597400"/>
          <p14:tracePt t="366178" x="7429500" y="4616450"/>
          <p14:tracePt t="366195" x="7397750" y="4629150"/>
          <p14:tracePt t="366212" x="7366000" y="4635500"/>
          <p14:tracePt t="366214" x="7359650" y="4635500"/>
          <p14:tracePt t="366231" x="7353300" y="4641850"/>
          <p14:tracePt t="366782" x="7346950" y="4641850"/>
          <p14:tracePt t="366793" x="7327900" y="4622800"/>
          <p14:tracePt t="366798" x="7302500" y="4622800"/>
          <p14:tracePt t="366812" x="7283450" y="4616450"/>
          <p14:tracePt t="366832" x="7188200" y="4559300"/>
          <p14:tracePt t="366845" x="7118350" y="4540250"/>
          <p14:tracePt t="366862" x="7061200" y="4521200"/>
          <p14:tracePt t="366878" x="7054850" y="4514850"/>
          <p14:tracePt t="366941" x="7048500" y="4514850"/>
          <p14:tracePt t="366953" x="7042150" y="4514850"/>
          <p14:tracePt t="366982" x="7029450" y="4514850"/>
          <p14:tracePt t="366985" x="7023100" y="4514850"/>
          <p14:tracePt t="367001" x="7016750" y="4514850"/>
          <p14:tracePt t="367014" x="6997700" y="4514850"/>
          <p14:tracePt t="367030" x="6972300" y="4514850"/>
          <p14:tracePt t="367045" x="6940550" y="4521200"/>
          <p14:tracePt t="367062" x="6908800" y="4521200"/>
          <p14:tracePt t="367112" x="6908800" y="4527550"/>
          <p14:tracePt t="367158" x="6921500" y="4521200"/>
          <p14:tracePt t="367167" x="6927850" y="4508500"/>
          <p14:tracePt t="367173" x="6940550" y="4502150"/>
          <p14:tracePt t="367181" x="6959600" y="4495800"/>
          <p14:tracePt t="367196" x="6965950" y="4483100"/>
          <p14:tracePt t="367215" x="6985000" y="4451350"/>
          <p14:tracePt t="367229" x="7029450" y="4419600"/>
          <p14:tracePt t="367245" x="7061200" y="4387850"/>
          <p14:tracePt t="367264" x="7086600" y="4349750"/>
          <p14:tracePt t="367279" x="7118350" y="4311650"/>
          <p14:tracePt t="367295" x="7137400" y="4273550"/>
          <p14:tracePt t="367345" x="7137400" y="4286250"/>
          <p14:tracePt t="367362" x="7061200" y="4286250"/>
          <p14:tracePt t="367379" x="6940550" y="4286250"/>
          <p14:tracePt t="367396" x="6788150" y="4286250"/>
          <p14:tracePt t="367412" x="6604000" y="4286250"/>
          <p14:tracePt t="367429" x="6273800" y="4273550"/>
          <p14:tracePt t="367445" x="6064250" y="4273550"/>
          <p14:tracePt t="367462" x="5867400" y="4267200"/>
          <p14:tracePt t="367479" x="5695950" y="4254500"/>
          <p14:tracePt t="367496" x="5537200" y="4229100"/>
          <p14:tracePt t="367514" x="5397500" y="4216400"/>
          <p14:tracePt t="367529" x="5257800" y="4210050"/>
          <p14:tracePt t="367545" x="5124450" y="4216400"/>
          <p14:tracePt t="367562" x="4997450" y="4216400"/>
          <p14:tracePt t="367579" x="4876800" y="4222750"/>
          <p14:tracePt t="367595" x="4749800" y="4229100"/>
          <p14:tracePt t="367612" x="4603750" y="4229100"/>
          <p14:tracePt t="367614" x="4527550" y="4229100"/>
          <p14:tracePt t="367629" x="4451350" y="4229100"/>
          <p14:tracePt t="367645" x="4254500" y="4229100"/>
          <p14:tracePt t="367662" x="4108450" y="4229100"/>
          <p14:tracePt t="367678" x="4051300" y="4229100"/>
          <p14:tracePt t="367695" x="4044950" y="4229100"/>
          <p14:tracePt t="367711" x="4044950" y="4222750"/>
          <p14:tracePt t="367730" x="4076700" y="4216400"/>
          <p14:tracePt t="367745" x="4108450" y="4216400"/>
          <p14:tracePt t="367764" x="4133850" y="4216400"/>
          <p14:tracePt t="367779" x="4133850" y="4210050"/>
          <p14:tracePt t="367795" x="4146550" y="4216400"/>
          <p14:tracePt t="367812" x="4165600" y="4318000"/>
          <p14:tracePt t="367813" x="4171950" y="4387850"/>
          <p14:tracePt t="367829" x="4184650" y="4521200"/>
          <p14:tracePt t="367845" x="4191000" y="4660900"/>
          <p14:tracePt t="367862" x="4191000" y="4730750"/>
          <p14:tracePt t="367879" x="4191000" y="4756150"/>
          <p14:tracePt t="367929" x="4210050" y="4749800"/>
          <p14:tracePt t="367945" x="4254500" y="4749800"/>
          <p14:tracePt t="367962" x="4343400" y="4749800"/>
          <p14:tracePt t="367978" x="4470400" y="4749800"/>
          <p14:tracePt t="367995" x="4648200" y="4756150"/>
          <p14:tracePt t="368015" x="5029200" y="4762500"/>
          <p14:tracePt t="368028" x="5334000" y="4781550"/>
          <p14:tracePt t="368045" x="5676900" y="4826000"/>
          <p14:tracePt t="368062" x="5981700" y="4845050"/>
          <p14:tracePt t="368081" x="6292850" y="4889500"/>
          <p14:tracePt t="368095" x="6604000" y="4927600"/>
          <p14:tracePt t="368112" x="6883400" y="4933950"/>
          <p14:tracePt t="368129" x="7143750" y="4940300"/>
          <p14:tracePt t="368149" x="7334250" y="4933950"/>
          <p14:tracePt t="368162" x="7442200" y="4883150"/>
          <p14:tracePt t="368178" x="7512050" y="4813300"/>
          <p14:tracePt t="368195" x="7556500" y="4756150"/>
          <p14:tracePt t="368212" x="7594600" y="4673600"/>
          <p14:tracePt t="368217" x="7620000" y="4629150"/>
          <p14:tracePt t="368229" x="7664450" y="4508500"/>
          <p14:tracePt t="368249" x="7696200" y="4419600"/>
          <p14:tracePt t="368264" x="7715250" y="4375150"/>
          <p14:tracePt t="368278" x="7721600" y="4362450"/>
          <p14:tracePt t="368295" x="7702550" y="4362450"/>
          <p14:tracePt t="368312" x="7607300" y="4362450"/>
          <p14:tracePt t="368329" x="7480300" y="4356100"/>
          <p14:tracePt t="368345" x="7346950" y="4356100"/>
          <p14:tracePt t="368362" x="7264400" y="4356100"/>
          <p14:tracePt t="368379" x="7156450" y="4349750"/>
          <p14:tracePt t="368395" x="7042150" y="4324350"/>
          <p14:tracePt t="368412" x="6959600" y="4286250"/>
          <p14:tracePt t="368414" x="6927850" y="4273550"/>
          <p14:tracePt t="368429" x="6889750" y="4254500"/>
          <p14:tracePt t="368445" x="6883400" y="4241800"/>
          <p14:tracePt t="368462" x="6883400" y="4235450"/>
          <p14:tracePt t="368517" x="6883400" y="4229100"/>
          <p14:tracePt t="368529" x="6883400" y="4222750"/>
          <p14:tracePt t="368545" x="6883400" y="4210050"/>
          <p14:tracePt t="368562" x="6883400" y="4197350"/>
          <p14:tracePt t="368581" x="6883400" y="4171950"/>
          <p14:tracePt t="368595" x="6877050" y="4152900"/>
          <p14:tracePt t="368629" x="6870700" y="4146550"/>
          <p14:tracePt t="368677" x="6864350" y="4146550"/>
          <p14:tracePt t="368695" x="6858000" y="4146550"/>
          <p14:tracePt t="368715" x="6845300" y="4159250"/>
          <p14:tracePt t="368728" x="6845300" y="4165600"/>
          <p14:tracePt t="372366" x="6851650" y="4165600"/>
          <p14:tracePt t="372374" x="6870700" y="4191000"/>
          <p14:tracePt t="372380" x="6889750" y="4241800"/>
          <p14:tracePt t="372397" x="6934200" y="4387850"/>
          <p14:tracePt t="372412" x="6953250" y="4464050"/>
          <p14:tracePt t="372429" x="7023100" y="4718050"/>
          <p14:tracePt t="372445" x="7035800" y="4857750"/>
          <p14:tracePt t="372465" x="7035800" y="4972050"/>
          <p14:tracePt t="372479" x="7016750" y="5060950"/>
          <p14:tracePt t="372495" x="6991350" y="5130800"/>
          <p14:tracePt t="372514" x="6953250" y="5187950"/>
          <p14:tracePt t="372529" x="6927850" y="5226050"/>
          <p14:tracePt t="372545" x="6921500" y="5238750"/>
          <p14:tracePt t="372562" x="6915150" y="5238750"/>
          <p14:tracePt t="372613" x="6915150" y="5245100"/>
          <p14:tracePt t="372629" x="6908800" y="5270500"/>
          <p14:tracePt t="372645" x="6896100" y="5302250"/>
          <p14:tracePt t="372662" x="6889750" y="5359400"/>
          <p14:tracePt t="372679" x="6889750" y="5403850"/>
          <p14:tracePt t="372695" x="6889750" y="5416550"/>
          <p14:tracePt t="372757" x="6889750" y="5410200"/>
          <p14:tracePt t="372788" x="6889750" y="5403850"/>
          <p14:tracePt t="372797" x="6889750" y="5397500"/>
          <p14:tracePt t="372805" x="6889750" y="5391150"/>
          <p14:tracePt t="372813" x="6889750" y="5384800"/>
          <p14:tracePt t="372829" x="6889750" y="5378450"/>
          <p14:tracePt t="372845" x="6889750" y="5372100"/>
          <p14:tracePt t="372891" x="6889750" y="5365750"/>
          <p14:tracePt t="372936" x="6889750" y="5359400"/>
          <p14:tracePt t="372941" x="6889750" y="5346700"/>
          <p14:tracePt t="372957" x="6889750" y="5334000"/>
          <p14:tracePt t="372983" x="6889750" y="5327650"/>
          <p14:tracePt t="373173" x="6889750" y="5314950"/>
          <p14:tracePt t="373181" x="6889750" y="5276850"/>
          <p14:tracePt t="373190" x="6883400" y="5226050"/>
          <p14:tracePt t="373202" x="6864350" y="5168900"/>
          <p14:tracePt t="373215" x="6877050" y="5060950"/>
          <p14:tracePt t="373229" x="6883400" y="4908550"/>
          <p14:tracePt t="373245" x="6883400" y="4711700"/>
          <p14:tracePt t="373264" x="6908800" y="4546600"/>
          <p14:tracePt t="373279" x="6908800" y="4387850"/>
          <p14:tracePt t="373295" x="6921500" y="4267200"/>
          <p14:tracePt t="373312" x="6889750" y="4178300"/>
          <p14:tracePt t="373331" x="6877050" y="4127500"/>
          <p14:tracePt t="373345" x="6877050" y="4102100"/>
          <p14:tracePt t="373362" x="6877050" y="4076700"/>
          <p14:tracePt t="373379" x="6883400" y="4057650"/>
          <p14:tracePt t="373395" x="6902450" y="4006850"/>
          <p14:tracePt t="373412" x="6908800" y="3962400"/>
          <p14:tracePt t="373429" x="6908800" y="3917950"/>
          <p14:tracePt t="373445" x="6908800" y="3879850"/>
          <p14:tracePt t="373514" x="6908800" y="3905250"/>
          <p14:tracePt t="373520" x="6902450" y="3962400"/>
          <p14:tracePt t="373529" x="6889750" y="4032250"/>
          <p14:tracePt t="373545" x="6889750" y="4229100"/>
          <p14:tracePt t="373562" x="6883400" y="4419600"/>
          <p14:tracePt t="373581" x="6908800" y="4559300"/>
          <p14:tracePt t="373595" x="6915150" y="4616450"/>
          <p14:tracePt t="373628" x="6908800" y="4616450"/>
          <p14:tracePt t="373662" x="6896100" y="4610100"/>
          <p14:tracePt t="373679" x="6877050" y="4584700"/>
          <p14:tracePt t="373695" x="6877050" y="4578350"/>
          <p14:tracePt t="373769" x="6877050" y="4603750"/>
          <p14:tracePt t="373773" x="6877050" y="4641850"/>
          <p14:tracePt t="373781" x="6877050" y="4686300"/>
          <p14:tracePt t="373795" x="6877050" y="4743450"/>
          <p14:tracePt t="373813" x="6896100" y="4857750"/>
          <p14:tracePt t="373831" x="6927850" y="5022850"/>
          <p14:tracePt t="373845" x="6953250" y="5099050"/>
          <p14:tracePt t="373862" x="6972300" y="5156200"/>
          <p14:tracePt t="373879" x="6972300" y="5194300"/>
          <p14:tracePt t="373895" x="6972300" y="5213350"/>
          <p14:tracePt t="373912" x="6972300" y="5251450"/>
          <p14:tracePt t="373929" x="6972300" y="5264150"/>
          <p14:tracePt t="373981" x="6972300" y="5270500"/>
          <p14:tracePt t="373995" x="6972300" y="5283200"/>
          <p14:tracePt t="374014" x="6972300" y="5314950"/>
          <p14:tracePt t="374029" x="7016750" y="5346700"/>
          <p14:tracePt t="374045" x="7067550" y="5359400"/>
          <p14:tracePt t="374062" x="7105650" y="5378450"/>
          <p14:tracePt t="374081" x="7137400" y="5397500"/>
          <p14:tracePt t="374095" x="7137400" y="5391150"/>
          <p14:tracePt t="374301" x="7143750" y="5391150"/>
          <p14:tracePt t="374373" x="7143750" y="5397500"/>
          <p14:tracePt t="374381" x="7143750" y="5403850"/>
          <p14:tracePt t="374397" x="7131050" y="5403850"/>
          <p14:tracePt t="374406" x="7105650" y="5403850"/>
          <p14:tracePt t="374413" x="7086600" y="5403850"/>
          <p14:tracePt t="374429" x="7061200" y="5397500"/>
          <p14:tracePt t="374446" x="7035800" y="5384800"/>
          <p14:tracePt t="374462" x="7016750" y="5359400"/>
          <p14:tracePt t="374481" x="6985000" y="5327650"/>
          <p14:tracePt t="374495" x="6959600" y="5295900"/>
          <p14:tracePt t="374514" x="6946900" y="5283200"/>
          <p14:tracePt t="374582" x="6946900" y="5276850"/>
          <p14:tracePt t="374606" x="6953250" y="5270500"/>
          <p14:tracePt t="374614" x="6965950" y="5270500"/>
          <p14:tracePt t="374621" x="6978650" y="5270500"/>
          <p14:tracePt t="374629" x="6991350" y="5270500"/>
          <p14:tracePt t="374645" x="7023100" y="5270500"/>
          <p14:tracePt t="374662" x="7054850" y="5289550"/>
          <p14:tracePt t="374679" x="7092950" y="5308600"/>
          <p14:tracePt t="374695" x="7118350" y="5327650"/>
          <p14:tracePt t="374714" x="7124700" y="5327650"/>
          <p14:tracePt t="374745" x="7124700" y="5346700"/>
          <p14:tracePt t="374763" x="7099300" y="5365750"/>
          <p14:tracePt t="374779" x="7086600" y="5384800"/>
          <p14:tracePt t="374795" x="7073900" y="5384800"/>
          <p14:tracePt t="374812" x="7061200" y="5397500"/>
          <p14:tracePt t="374813" x="7048500" y="5397500"/>
          <p14:tracePt t="374829" x="7048500" y="5403850"/>
          <p14:tracePt t="374879" x="7080250" y="5403850"/>
          <p14:tracePt t="374895" x="7118350" y="5416550"/>
          <p14:tracePt t="374912" x="7131050" y="5429250"/>
          <p14:tracePt t="374999" x="7131050" y="5435600"/>
          <p14:tracePt t="375005" x="7131050" y="5441950"/>
          <p14:tracePt t="375019" x="7137400" y="5441950"/>
          <p14:tracePt t="375029" x="7137400" y="5448300"/>
          <p14:tracePt t="375045" x="7143750" y="5454650"/>
          <p14:tracePt t="375062" x="7143750" y="5467350"/>
          <p14:tracePt t="375079" x="7143750" y="5486400"/>
          <p14:tracePt t="375095" x="7131050" y="5492750"/>
          <p14:tracePt t="375112" x="7073900" y="5492750"/>
          <p14:tracePt t="375130" x="7010400" y="5492750"/>
          <p14:tracePt t="375147" x="6965950" y="5492750"/>
          <p14:tracePt t="375162" x="6927850" y="5467350"/>
          <p14:tracePt t="375179" x="6896100" y="5429250"/>
          <p14:tracePt t="375195" x="6870700" y="5391150"/>
          <p14:tracePt t="375212" x="6864350" y="5353050"/>
          <p14:tracePt t="375214" x="6864350" y="5334000"/>
          <p14:tracePt t="375229" x="6870700" y="5302250"/>
          <p14:tracePt t="375245" x="6908800" y="5270500"/>
          <p14:tracePt t="375264" x="6972300" y="5251450"/>
          <p14:tracePt t="375279" x="7035800" y="5226050"/>
          <p14:tracePt t="375295" x="7131050" y="5226050"/>
          <p14:tracePt t="375312" x="7207250" y="5226050"/>
          <p14:tracePt t="375331" x="7258050" y="5232400"/>
          <p14:tracePt t="375345" x="7289800" y="5245100"/>
          <p14:tracePt t="375362" x="7296150" y="5251450"/>
          <p14:tracePt t="375379" x="7302500" y="5276850"/>
          <p14:tracePt t="375395" x="7308850" y="5314950"/>
          <p14:tracePt t="375412" x="7308850" y="5365750"/>
          <p14:tracePt t="375417" x="7315200" y="5391150"/>
          <p14:tracePt t="375429" x="7315200" y="5441950"/>
          <p14:tracePt t="375446" x="7315200" y="5486400"/>
          <p14:tracePt t="375462" x="7296150" y="5524500"/>
          <p14:tracePt t="375479" x="7270750" y="5543550"/>
          <p14:tracePt t="375495" x="7232650" y="5556250"/>
          <p14:tracePt t="375514" x="7194550" y="5568950"/>
          <p14:tracePt t="375531" x="7150100" y="5581650"/>
          <p14:tracePt t="375534" x="7137400" y="5581650"/>
          <p14:tracePt t="375546" x="7118350" y="5581650"/>
          <p14:tracePt t="375549" x="7099300" y="5581650"/>
          <p14:tracePt t="375562" x="7080250" y="5581650"/>
          <p14:tracePt t="375579" x="7048500" y="5568950"/>
          <p14:tracePt t="375595" x="7023100" y="5549900"/>
          <p14:tracePt t="375597" x="7010400" y="5537200"/>
          <p14:tracePt t="375612" x="7010400" y="5530850"/>
          <p14:tracePt t="375773" x="7010400" y="5524500"/>
          <p14:tracePt t="375781" x="7010400" y="5518150"/>
          <p14:tracePt t="375796" x="7010400" y="5511800"/>
          <p14:tracePt t="376157" x="7010400" y="5499100"/>
          <p14:tracePt t="376169" x="7010400" y="5492750"/>
          <p14:tracePt t="376181" x="7010400" y="5480050"/>
          <p14:tracePt t="376190" x="7010400" y="5467350"/>
          <p14:tracePt t="376202" x="7010400" y="5454650"/>
          <p14:tracePt t="376215" x="7010400" y="5435600"/>
          <p14:tracePt t="376229" x="7010400" y="5416550"/>
          <p14:tracePt t="376245" x="6991350" y="5397500"/>
          <p14:tracePt t="376264" x="6985000" y="5378450"/>
          <p14:tracePt t="376279" x="6972300" y="5346700"/>
          <p14:tracePt t="376295" x="6965950" y="5334000"/>
          <p14:tracePt t="376312" x="6965950" y="5327650"/>
          <p14:tracePt t="376421" x="6965950" y="5321300"/>
          <p14:tracePt t="376469" x="6965950" y="5314950"/>
          <p14:tracePt t="376498" x="6965950" y="5308600"/>
          <p14:tracePt t="376621" x="6965950" y="5302250"/>
          <p14:tracePt t="376630" x="6972300" y="5302250"/>
          <p14:tracePt t="376981" x="6997700" y="5302250"/>
          <p14:tracePt t="376990" x="7023100" y="5302250"/>
          <p14:tracePt t="376997" x="7048500" y="5295900"/>
          <p14:tracePt t="377016" x="7092950" y="5283200"/>
          <p14:tracePt t="377029" x="7124700" y="5270500"/>
          <p14:tracePt t="377045" x="7143750" y="5251450"/>
          <p14:tracePt t="377062" x="7150100" y="5238750"/>
          <p14:tracePt t="377081" x="7162800" y="5226050"/>
          <p14:tracePt t="377095" x="7175500" y="5207000"/>
          <p14:tracePt t="377112" x="7188200" y="5200650"/>
          <p14:tracePt t="377129" x="7194550" y="5187950"/>
          <p14:tracePt t="377179" x="7194550" y="5200650"/>
          <p14:tracePt t="377197" x="7150100" y="5232400"/>
          <p14:tracePt t="377212" x="7105650" y="5289550"/>
          <p14:tracePt t="377229" x="7061200" y="5321300"/>
          <p14:tracePt t="377245" x="7042150" y="5334000"/>
          <p14:tracePt t="377263" x="7035800" y="5334000"/>
          <p14:tracePt t="377278" x="7029450" y="5334000"/>
          <p14:tracePt t="377295" x="7029450" y="5308600"/>
          <p14:tracePt t="377312" x="7029450" y="5257800"/>
          <p14:tracePt t="377328" x="7035800" y="5226050"/>
          <p14:tracePt t="377345" x="7035800" y="5219700"/>
          <p14:tracePt t="377378" x="7042150" y="5219700"/>
          <p14:tracePt t="377397" x="7042150" y="5251450"/>
          <p14:tracePt t="377412" x="7048500" y="5270500"/>
          <p14:tracePt t="377429" x="7061200" y="5334000"/>
          <p14:tracePt t="377449" x="7067550" y="5372100"/>
          <p14:tracePt t="377453" x="7073900" y="5384800"/>
          <p14:tracePt t="377479" x="7080250" y="5391150"/>
          <p14:tracePt t="377495" x="7092950" y="5391150"/>
          <p14:tracePt t="377515" x="7112000" y="5365750"/>
          <p14:tracePt t="377529" x="7131050" y="5327650"/>
          <p14:tracePt t="377546" x="7131050" y="5270500"/>
          <p14:tracePt t="377562" x="7124700" y="5232400"/>
          <p14:tracePt t="377581" x="7137400" y="5213350"/>
          <p14:tracePt t="377595" x="7150100" y="5175250"/>
          <p14:tracePt t="377612" x="7175500" y="5168900"/>
          <p14:tracePt t="377614" x="7188200" y="5168900"/>
          <p14:tracePt t="377629" x="7207250" y="5168900"/>
          <p14:tracePt t="377679" x="7207250" y="5194300"/>
          <p14:tracePt t="377697" x="7207250" y="5245100"/>
          <p14:tracePt t="377712" x="7194550" y="5302250"/>
          <p14:tracePt t="377729" x="7181850" y="5353050"/>
          <p14:tracePt t="377745" x="7181850" y="5391150"/>
          <p14:tracePt t="377764" x="7181850" y="5416550"/>
          <p14:tracePt t="377779" x="7188200" y="5422900"/>
          <p14:tracePt t="377795" x="7194550" y="5422900"/>
          <p14:tracePt t="377812" x="7200900" y="5422900"/>
          <p14:tracePt t="377813" x="7200900" y="5410200"/>
          <p14:tracePt t="377831" x="7207250" y="5372100"/>
          <p14:tracePt t="377845" x="7207250" y="5327650"/>
          <p14:tracePt t="377862" x="7188200" y="5283200"/>
          <p14:tracePt t="377879" x="7175500" y="5257800"/>
          <p14:tracePt t="377895" x="7175500" y="5245100"/>
          <p14:tracePt t="377912" x="7169150" y="5232400"/>
          <p14:tracePt t="378653" x="7156450" y="5232400"/>
          <p14:tracePt t="378661" x="7156450" y="5238750"/>
          <p14:tracePt t="378679" x="7143750" y="5245100"/>
          <p14:tracePt t="378695" x="7143750" y="5257800"/>
          <p14:tracePt t="378713" x="7131050" y="5264150"/>
          <p14:tracePt t="378729" x="7112000" y="5270500"/>
          <p14:tracePt t="378748" x="7092950" y="5276850"/>
          <p14:tracePt t="378783" x="7092950" y="5264150"/>
          <p14:tracePt t="378795" x="7092950" y="5257800"/>
          <p14:tracePt t="378813" x="7092950" y="5232400"/>
          <p14:tracePt t="378829" x="7067550" y="5213350"/>
          <p14:tracePt t="378845" x="7029450" y="5200650"/>
          <p14:tracePt t="378862" x="6991350" y="5168900"/>
          <p14:tracePt t="378879" x="6959600" y="5137150"/>
          <p14:tracePt t="378896" x="6921500" y="5105400"/>
          <p14:tracePt t="378912" x="6877050" y="5080000"/>
          <p14:tracePt t="378929" x="6838950" y="5035550"/>
          <p14:tracePt t="378949" x="6794500" y="4972050"/>
          <p14:tracePt t="378962" x="6737350" y="4895850"/>
          <p14:tracePt t="378982" x="6673850" y="4832350"/>
          <p14:tracePt t="378995" x="6616700" y="4775200"/>
          <p14:tracePt t="379014" x="6521450" y="4730750"/>
          <p14:tracePt t="379029" x="6464300" y="4711700"/>
          <p14:tracePt t="379045" x="6413500" y="4692650"/>
          <p14:tracePt t="379062" x="6337300" y="4667250"/>
          <p14:tracePt t="379081" x="6248400" y="4616450"/>
          <p14:tracePt t="379095" x="6146800" y="4572000"/>
          <p14:tracePt t="379112" x="6038850" y="4502150"/>
          <p14:tracePt t="379129" x="5905500" y="4438650"/>
          <p14:tracePt t="379148" x="5746750" y="4381500"/>
          <p14:tracePt t="379162" x="5530850" y="4311650"/>
          <p14:tracePt t="379179" x="5314950" y="4229100"/>
          <p14:tracePt t="379195" x="5162550" y="4171950"/>
          <p14:tracePt t="379214" x="4991100" y="4114800"/>
          <p14:tracePt t="379229" x="4914900" y="4083050"/>
          <p14:tracePt t="379245" x="4876800" y="4038600"/>
          <p14:tracePt t="379264" x="4819650" y="4000500"/>
          <p14:tracePt t="379279" x="4794250" y="3981450"/>
          <p14:tracePt t="379295" x="4787900" y="3975100"/>
          <p14:tracePt t="379312" x="4787900" y="3962400"/>
          <p14:tracePt t="379329" x="4787900" y="3943350"/>
          <p14:tracePt t="379345" x="4768850" y="3911600"/>
          <p14:tracePt t="379362" x="4762500" y="3898900"/>
          <p14:tracePt t="379379" x="4737100" y="3879850"/>
          <p14:tracePt t="379395" x="4718050" y="3879850"/>
          <p14:tracePt t="379429" x="4737100" y="3879850"/>
          <p14:tracePt t="379445" x="4768850" y="3879850"/>
          <p14:tracePt t="379462" x="4819650" y="3879850"/>
          <p14:tracePt t="379479" x="4883150" y="3905250"/>
          <p14:tracePt t="379496" x="4965700" y="3981450"/>
          <p14:tracePt t="379516" x="5118100" y="4121150"/>
          <p14:tracePt t="379529" x="5321300" y="4260850"/>
          <p14:tracePt t="379545" x="5556250" y="4406900"/>
          <p14:tracePt t="379562" x="5797550" y="4521200"/>
          <p14:tracePt t="379581" x="6013450" y="4591050"/>
          <p14:tracePt t="379597" x="6311900" y="4692650"/>
          <p14:tracePt t="379612" x="6407150" y="4730750"/>
          <p14:tracePt t="379629" x="6616700" y="4806950"/>
          <p14:tracePt t="379645" x="6711950" y="4838700"/>
          <p14:tracePt t="379662" x="6750050" y="4838700"/>
          <p14:tracePt t="379726" x="6743700" y="4832350"/>
          <p14:tracePt t="379757" x="6756400" y="4838700"/>
          <p14:tracePt t="379770" x="6769100" y="4845050"/>
          <p14:tracePt t="379779" x="6788150" y="4851400"/>
          <p14:tracePt t="379795" x="6813550" y="4851400"/>
          <p14:tracePt t="379812" x="6826250" y="4851400"/>
          <p14:tracePt t="379982" x="6826250" y="4857750"/>
          <p14:tracePt t="379989" x="6832600" y="4864100"/>
          <p14:tracePt t="380001" x="6838950" y="4864100"/>
          <p14:tracePt t="380707" x="6832600" y="4864100"/>
          <p14:tracePt t="380749" x="6832600" y="4857750"/>
          <p14:tracePt t="380813" x="6826250" y="4857750"/>
          <p14:tracePt t="380904" x="6826250" y="4851400"/>
          <p14:tracePt t="380909" x="6826250" y="4845050"/>
          <p14:tracePt t="381446" x="6826250" y="4851400"/>
          <p14:tracePt t="381462" x="6826250" y="4857750"/>
          <p14:tracePt t="381469" x="6826250" y="4864100"/>
          <p14:tracePt t="381479" x="6826250" y="4870450"/>
          <p14:tracePt t="381495" x="6826250" y="4883150"/>
          <p14:tracePt t="381514" x="6838950" y="4889500"/>
          <p14:tracePt t="381529" x="6851650" y="4902200"/>
          <p14:tracePt t="381579" x="6851650" y="4908550"/>
          <p14:tracePt t="381595" x="6851650" y="4921250"/>
          <p14:tracePt t="381629" x="6851650" y="4927600"/>
          <p14:tracePt t="381648" x="6851650" y="4921250"/>
          <p14:tracePt t="381676" x="6845300" y="4921250"/>
          <p14:tracePt t="381685" x="6845300" y="4914900"/>
          <p14:tracePt t="383953" x="6851650" y="4914900"/>
          <p14:tracePt t="383960" x="6870700" y="4908550"/>
          <p14:tracePt t="383965" x="6896100" y="4908550"/>
          <p14:tracePt t="383979" x="6915150" y="4908550"/>
          <p14:tracePt t="383998" x="6978650" y="4908550"/>
          <p14:tracePt t="384016" x="7016750" y="4908550"/>
          <p14:tracePt t="384029" x="7023100" y="4902200"/>
          <p14:tracePt t="384221" x="7016750" y="4902200"/>
          <p14:tracePt t="384608" x="7010400" y="4895850"/>
          <p14:tracePt t="384630" x="7010400" y="4889500"/>
          <p14:tracePt t="384646" x="7023100" y="4883150"/>
          <p14:tracePt t="384654" x="7048500" y="4883150"/>
          <p14:tracePt t="384662" x="7073900" y="4883150"/>
          <p14:tracePt t="384679" x="7137400" y="4883150"/>
          <p14:tracePt t="384699" x="7188200" y="4883150"/>
          <p14:tracePt t="384712" x="7219950" y="4883150"/>
          <p14:tracePt t="384729" x="7245350" y="4883150"/>
          <p14:tracePt t="384748" x="7251700" y="4883150"/>
          <p14:tracePt t="384764" x="7258050" y="4883150"/>
          <p14:tracePt t="384779" x="7270750" y="4895850"/>
          <p14:tracePt t="384795" x="7296150" y="4914900"/>
          <p14:tracePt t="384812" x="7327900" y="4940300"/>
          <p14:tracePt t="384814" x="7334250" y="4946650"/>
          <p14:tracePt t="384832" x="7353300" y="4984750"/>
          <p14:tracePt t="384845" x="7366000" y="5035550"/>
          <p14:tracePt t="384862" x="7378700" y="5080000"/>
          <p14:tracePt t="384879" x="7391400" y="5118100"/>
          <p14:tracePt t="384897" x="7404100" y="5156200"/>
          <p14:tracePt t="384912" x="7410450" y="5200650"/>
          <p14:tracePt t="384929" x="7410450" y="5238750"/>
          <p14:tracePt t="384946" x="7410450" y="5276850"/>
          <p14:tracePt t="384962" x="7391400" y="5308600"/>
          <p14:tracePt t="384981" x="7372350" y="5346700"/>
          <p14:tracePt t="384995" x="7346950" y="5378450"/>
          <p14:tracePt t="385015" x="7296150" y="5435600"/>
          <p14:tracePt t="385029" x="7245350" y="5473700"/>
          <p14:tracePt t="385046" x="7175500" y="5499100"/>
          <p14:tracePt t="385062" x="7118350" y="5524500"/>
          <p14:tracePt t="385081" x="7086600" y="5543550"/>
          <p14:tracePt t="385096" x="7042150" y="5556250"/>
          <p14:tracePt t="385112" x="6997700" y="5562600"/>
          <p14:tracePt t="385129" x="6940550" y="5562600"/>
          <p14:tracePt t="385148" x="6858000" y="5556250"/>
          <p14:tracePt t="385162" x="6762750" y="5524500"/>
          <p14:tracePt t="385179" x="6667500" y="5480050"/>
          <p14:tracePt t="385195" x="6597650" y="5422900"/>
          <p14:tracePt t="385202" x="6553200" y="5378450"/>
          <p14:tracePt t="385213" x="6527800" y="5340350"/>
          <p14:tracePt t="385229" x="6477000" y="5238750"/>
          <p14:tracePt t="385246" x="6489700" y="5187950"/>
          <p14:tracePt t="385264" x="6496050" y="5124450"/>
          <p14:tracePt t="385279" x="6527800" y="5048250"/>
          <p14:tracePt t="385296" x="6565900" y="4965700"/>
          <p14:tracePt t="385312" x="6623050" y="4902200"/>
          <p14:tracePt t="385329" x="6680200" y="4870450"/>
          <p14:tracePt t="385346" x="6750050" y="4845050"/>
          <p14:tracePt t="385362" x="6832600" y="4826000"/>
          <p14:tracePt t="385379" x="6902450" y="4813300"/>
          <p14:tracePt t="385398" x="7016750" y="4813300"/>
          <p14:tracePt t="385412" x="7042150" y="4819650"/>
          <p14:tracePt t="385429" x="7156450" y="4857750"/>
          <p14:tracePt t="385446" x="7226300" y="4883150"/>
          <p14:tracePt t="385462" x="7296150" y="4902200"/>
          <p14:tracePt t="385479" x="7366000" y="4927600"/>
          <p14:tracePt t="385496" x="7404100" y="4940300"/>
          <p14:tracePt t="385515" x="7435850" y="4965700"/>
          <p14:tracePt t="385529" x="7454900" y="4984750"/>
          <p14:tracePt t="385545" x="7480300" y="5010150"/>
          <p14:tracePt t="385562" x="7480300" y="5048250"/>
          <p14:tracePt t="385581" x="7480300" y="5092700"/>
          <p14:tracePt t="385595" x="7480300" y="5130800"/>
          <p14:tracePt t="385612" x="7480300" y="5168900"/>
          <p14:tracePt t="385629" x="7454900" y="5245100"/>
          <p14:tracePt t="385645" x="7423150" y="5289550"/>
          <p14:tracePt t="385662" x="7397750" y="5327650"/>
          <p14:tracePt t="385679" x="7385050" y="5346700"/>
          <p14:tracePt t="385695" x="7372350" y="5365750"/>
          <p14:tracePt t="385797" x="7372350" y="5372100"/>
          <p14:tracePt t="385805" x="7366000" y="5372100"/>
          <p14:tracePt t="386301" x="7359650" y="5365750"/>
          <p14:tracePt t="386405" x="7353300" y="5359400"/>
          <p14:tracePt t="386461" x="7353300" y="5353050"/>
          <p14:tracePt t="386605" x="7346950" y="5353050"/>
          <p14:tracePt t="386614" x="7346950" y="5346700"/>
          <p14:tracePt t="386644" x="7346950" y="5340350"/>
          <p14:tracePt t="386814" x="7340600" y="5340350"/>
          <p14:tracePt t="386870" x="7334250" y="5340350"/>
          <p14:tracePt t="386966" x="7327900" y="5340350"/>
          <p14:tracePt t="387053" x="7315200" y="5340350"/>
          <p14:tracePt t="387062" x="7296150" y="5334000"/>
          <p14:tracePt t="387080" x="7258050" y="5327650"/>
          <p14:tracePt t="387096" x="7219950" y="5321300"/>
          <p14:tracePt t="387112" x="7188200" y="5308600"/>
          <p14:tracePt t="387129" x="7175500" y="5308600"/>
          <p14:tracePt t="387149" x="7169150" y="5302250"/>
          <p14:tracePt t="387196" x="7150100" y="5283200"/>
          <p14:tracePt t="387212" x="7118350" y="5245100"/>
          <p14:tracePt t="387229" x="7092950" y="5200650"/>
          <p14:tracePt t="387246" x="7073900" y="5156200"/>
          <p14:tracePt t="387264" x="7061200" y="5092700"/>
          <p14:tracePt t="387279" x="7061200" y="5041900"/>
          <p14:tracePt t="387295" x="7061200" y="4991100"/>
          <p14:tracePt t="387315" x="7061200" y="4959350"/>
          <p14:tracePt t="387331" x="7061200" y="4908550"/>
          <p14:tracePt t="387345" x="7067550" y="4857750"/>
          <p14:tracePt t="387362" x="7092950" y="4806950"/>
          <p14:tracePt t="387379" x="7124700" y="4768850"/>
          <p14:tracePt t="387395" x="7169150" y="4737100"/>
          <p14:tracePt t="387412" x="7200900" y="4724400"/>
          <p14:tracePt t="387417" x="7226300" y="4724400"/>
          <p14:tracePt t="387429" x="7283450" y="4718050"/>
          <p14:tracePt t="387445" x="7340600" y="4711700"/>
          <p14:tracePt t="387466" x="7385050" y="4705350"/>
          <p14:tracePt t="387479" x="7416800" y="4711700"/>
          <p14:tracePt t="387495" x="7448550" y="4730750"/>
          <p14:tracePt t="387515" x="7480300" y="4749800"/>
          <p14:tracePt t="387529" x="7505700" y="4768850"/>
          <p14:tracePt t="387546" x="7531100" y="4794250"/>
          <p14:tracePt t="387562" x="7531100" y="4819650"/>
          <p14:tracePt t="387580" x="7531100" y="4857750"/>
          <p14:tracePt t="387595" x="7531100" y="4889500"/>
          <p14:tracePt t="387612" x="7531100" y="4940300"/>
          <p14:tracePt t="387614" x="7531100" y="4959350"/>
          <p14:tracePt t="387629" x="7524750" y="5003800"/>
          <p14:tracePt t="387645" x="7512050" y="5041900"/>
          <p14:tracePt t="387662" x="7499350" y="5073650"/>
          <p14:tracePt t="387679" x="7480300" y="5105400"/>
          <p14:tracePt t="387696" x="7467600" y="5130800"/>
          <p14:tracePt t="387713" x="7454900" y="5143500"/>
          <p14:tracePt t="387729" x="7442200" y="5162550"/>
          <p14:tracePt t="387747" x="7435850" y="5168900"/>
          <p14:tracePt t="387765" x="7423150" y="5175250"/>
          <p14:tracePt t="387929" x="7416800" y="5175250"/>
          <p14:tracePt t="387934" x="7410450" y="5175250"/>
          <p14:tracePt t="387945" x="7404100" y="5175250"/>
          <p14:tracePt t="387962" x="7385050" y="5175250"/>
          <p14:tracePt t="387983" x="7366000" y="5175250"/>
          <p14:tracePt t="387995" x="7346950" y="5175250"/>
          <p14:tracePt t="388016" x="7321550" y="5175250"/>
          <p14:tracePt t="388029" x="7308850" y="5175250"/>
          <p14:tracePt t="388083" x="7302500" y="5168900"/>
          <p14:tracePt t="388096" x="7283450" y="5162550"/>
          <p14:tracePt t="388112" x="7264400" y="5156200"/>
          <p14:tracePt t="388129" x="7219950" y="5149850"/>
          <p14:tracePt t="388148" x="7181850" y="5137150"/>
          <p14:tracePt t="388162" x="7143750" y="5124450"/>
          <p14:tracePt t="388179" x="7118350" y="5118100"/>
          <p14:tracePt t="388195" x="7099300" y="5111750"/>
          <p14:tracePt t="388213" x="7073900" y="5086350"/>
          <p14:tracePt t="388217" x="7061200" y="5073650"/>
          <p14:tracePt t="388229" x="7042150" y="5054600"/>
          <p14:tracePt t="388246" x="7029450" y="5048250"/>
          <p14:tracePt t="388264" x="7029450" y="5041900"/>
          <p14:tracePt t="388312" x="7023100" y="5041900"/>
          <p14:tracePt t="388331" x="7010400" y="5041900"/>
          <p14:tracePt t="388346" x="6997700" y="5035550"/>
          <p14:tracePt t="388362" x="6972300" y="5029200"/>
          <p14:tracePt t="388379" x="6921500" y="5022850"/>
          <p14:tracePt t="388395" x="6877050" y="5010150"/>
          <p14:tracePt t="388412" x="6832600" y="4984750"/>
          <p14:tracePt t="388414" x="6800850" y="4953000"/>
          <p14:tracePt t="388429" x="6699250" y="4851400"/>
          <p14:tracePt t="388445" x="6565900" y="4718050"/>
          <p14:tracePt t="388462" x="6451600" y="4584700"/>
          <p14:tracePt t="388479" x="6324600" y="4489450"/>
          <p14:tracePt t="388496" x="6172200" y="4394200"/>
          <p14:tracePt t="388514" x="6013450" y="4305300"/>
          <p14:tracePt t="388530" x="5892800" y="4210050"/>
          <p14:tracePt t="388545" x="5784850" y="4140200"/>
          <p14:tracePt t="388562" x="5676900" y="4095750"/>
          <p14:tracePt t="388579" x="5549900" y="4057650"/>
          <p14:tracePt t="388595" x="5448300" y="4025900"/>
          <p14:tracePt t="388612" x="5422900" y="4013200"/>
          <p14:tracePt t="388629" x="5397500" y="3968750"/>
          <p14:tracePt t="388646" x="5391150" y="3949700"/>
          <p14:tracePt t="388662" x="5346700" y="3898900"/>
          <p14:tracePt t="388679" x="5334000" y="3898900"/>
          <p14:tracePt t="388695" x="5314950" y="3898900"/>
          <p14:tracePt t="388712" x="5302250" y="3898900"/>
          <p14:tracePt t="388732" x="5276850" y="3898900"/>
          <p14:tracePt t="388745" x="5226050" y="3879850"/>
          <p14:tracePt t="388764" x="5156200" y="3860800"/>
          <p14:tracePt t="388779" x="5105400" y="3848100"/>
          <p14:tracePt t="388796" x="5092700" y="3841750"/>
          <p14:tracePt t="388812" x="5086350" y="3841750"/>
          <p14:tracePt t="388901" x="5086350" y="3848100"/>
          <p14:tracePt t="388909" x="5086350" y="3854450"/>
          <p14:tracePt t="388920" x="5086350" y="3860800"/>
          <p14:tracePt t="388941" x="5086350" y="3867150"/>
          <p14:tracePt t="388952" x="5086350" y="3873500"/>
          <p14:tracePt t="388962" x="5086350" y="3892550"/>
          <p14:tracePt t="388979" x="5086350" y="3943350"/>
          <p14:tracePt t="388995" x="5099050" y="4019550"/>
          <p14:tracePt t="389014" x="5149850" y="4133850"/>
          <p14:tracePt t="389029" x="5168900" y="4184650"/>
          <p14:tracePt t="389045" x="5187950" y="4235450"/>
          <p14:tracePt t="389062" x="5207000" y="4286250"/>
          <p14:tracePt t="389081" x="5219700" y="4318000"/>
          <p14:tracePt t="389095" x="5226050" y="4343400"/>
          <p14:tracePt t="389112" x="5232400" y="4368800"/>
          <p14:tracePt t="389129" x="5232400" y="4394200"/>
          <p14:tracePt t="389148" x="5232400" y="4413250"/>
          <p14:tracePt t="389162" x="5232400" y="4419600"/>
          <p14:tracePt t="389179" x="5232400" y="4445000"/>
          <p14:tracePt t="389195" x="5232400" y="4470400"/>
          <p14:tracePt t="389213" x="5226050" y="4495800"/>
          <p14:tracePt t="389215" x="5226050" y="4514850"/>
          <p14:tracePt t="389229" x="5219700" y="4540250"/>
          <p14:tracePt t="389249" x="5219700" y="4559300"/>
          <p14:tracePt t="389279" x="5213350" y="4565650"/>
          <p14:tracePt t="389295" x="5200650" y="4578350"/>
          <p14:tracePt t="389312" x="5187950" y="4603750"/>
          <p14:tracePt t="389331" x="5175250" y="4622800"/>
          <p14:tracePt t="389345" x="5168900" y="4629150"/>
          <p14:tracePt t="389362" x="5149850" y="4635500"/>
          <p14:tracePt t="389379" x="5118100" y="4648200"/>
          <p14:tracePt t="389395" x="5086350" y="4660900"/>
          <p14:tracePt t="389412" x="5054600" y="4673600"/>
          <p14:tracePt t="389429" x="5048250" y="4679950"/>
          <p14:tracePt t="389480" x="5022850" y="4686300"/>
          <p14:tracePt t="389496" x="4984750" y="4718050"/>
          <p14:tracePt t="389515" x="4940300" y="4756150"/>
          <p14:tracePt t="389530" x="4908550" y="4787900"/>
          <p14:tracePt t="389545" x="4902200" y="4806950"/>
          <p14:tracePt t="389581" x="4902200" y="4813300"/>
          <p14:tracePt t="389595" x="4895850" y="4826000"/>
          <p14:tracePt t="389612" x="4883150" y="4864100"/>
          <p14:tracePt t="389614" x="4870450" y="4908550"/>
          <p14:tracePt t="389629" x="4832350" y="4997450"/>
          <p14:tracePt t="389645" x="4800600" y="5080000"/>
          <p14:tracePt t="389662" x="4781550" y="5156200"/>
          <p14:tracePt t="389679" x="4756150" y="5245100"/>
          <p14:tracePt t="389695" x="4743450" y="5372100"/>
          <p14:tracePt t="389714" x="4730750" y="5511800"/>
          <p14:tracePt t="389729" x="4718050" y="5664200"/>
          <p14:tracePt t="389745" x="4730750" y="5746750"/>
          <p14:tracePt t="389765" x="4743450" y="5778500"/>
          <p14:tracePt t="389779" x="4749800" y="5797550"/>
          <p14:tracePt t="389795" x="4756150" y="5810250"/>
          <p14:tracePt t="389812" x="4768850" y="5816600"/>
          <p14:tracePt t="389829" x="4838700" y="5848350"/>
          <p14:tracePt t="389845" x="4889500" y="5861050"/>
          <p14:tracePt t="389862" x="4965700" y="5861050"/>
          <p14:tracePt t="389879" x="5067300" y="5861050"/>
          <p14:tracePt t="389895" x="5137150" y="5861050"/>
          <p14:tracePt t="389912" x="5181600" y="5861050"/>
          <p14:tracePt t="389929" x="5238750" y="5861050"/>
          <p14:tracePt t="389948" x="5295900" y="5867400"/>
          <p14:tracePt t="389962" x="5340350" y="5873750"/>
          <p14:tracePt t="389979" x="5378450" y="5873750"/>
          <p14:tracePt t="390000" x="5410200" y="5873750"/>
          <p14:tracePt t="390014" x="5467350" y="5873750"/>
          <p14:tracePt t="390029" x="5505450" y="5873750"/>
          <p14:tracePt t="390045" x="5537200" y="5873750"/>
          <p14:tracePt t="390062" x="5543550" y="5873750"/>
          <p14:tracePt t="390158" x="5530850" y="5867400"/>
          <p14:tracePt t="390165" x="5505450" y="5854700"/>
          <p14:tracePt t="390179" x="5480050" y="5842000"/>
          <p14:tracePt t="390195" x="5429250" y="5816600"/>
          <p14:tracePt t="390213" x="5365750" y="5778500"/>
          <p14:tracePt t="390232" x="5353050" y="5753100"/>
          <p14:tracePt t="390245" x="5340350" y="5740400"/>
          <p14:tracePt t="390264" x="5334000" y="5721350"/>
          <p14:tracePt t="390279" x="5327650" y="5708650"/>
          <p14:tracePt t="390295" x="5321300" y="5683250"/>
          <p14:tracePt t="390312" x="5308600" y="5645150"/>
          <p14:tracePt t="390330" x="5295900" y="5600700"/>
          <p14:tracePt t="390345" x="5283200" y="5562600"/>
          <p14:tracePt t="390362" x="5276850" y="5537200"/>
          <p14:tracePt t="390379" x="5276850" y="5518150"/>
          <p14:tracePt t="390395" x="5283200" y="5505450"/>
          <p14:tracePt t="390412" x="5302250" y="5492750"/>
          <p14:tracePt t="390414" x="5314950" y="5480050"/>
          <p14:tracePt t="390429" x="5340350" y="5467350"/>
          <p14:tracePt t="390445" x="5372100" y="5454650"/>
          <p14:tracePt t="390464" x="5410200" y="5435600"/>
          <p14:tracePt t="390479" x="5473700" y="5429250"/>
          <p14:tracePt t="390496" x="5556250" y="5429250"/>
          <p14:tracePt t="390514" x="5664200" y="5429250"/>
          <p14:tracePt t="390529" x="5797550" y="5429250"/>
          <p14:tracePt t="390545" x="5937250" y="5429250"/>
          <p14:tracePt t="390562" x="6064250" y="5429250"/>
          <p14:tracePt t="390581" x="6203950" y="5448300"/>
          <p14:tracePt t="390595" x="6229350" y="5467350"/>
          <p14:tracePt t="390612" x="6267450" y="5492750"/>
          <p14:tracePt t="390629" x="6267450" y="5568950"/>
          <p14:tracePt t="390645" x="6229350" y="5645150"/>
          <p14:tracePt t="390662" x="6146800" y="5702300"/>
          <p14:tracePt t="390679" x="6070600" y="5727700"/>
          <p14:tracePt t="390695" x="5975350" y="5759450"/>
          <p14:tracePt t="390713" x="5873750" y="5772150"/>
          <p14:tracePt t="390729" x="5803900" y="5778500"/>
          <p14:tracePt t="390747" x="5759450" y="5759450"/>
          <p14:tracePt t="390766" x="5683250" y="5702300"/>
          <p14:tracePt t="390772" x="5645150" y="5664200"/>
          <p14:tracePt t="390779" x="5600700" y="5613400"/>
          <p14:tracePt t="390795" x="5518150" y="5486400"/>
          <p14:tracePt t="390813" x="5416550" y="5238750"/>
          <p14:tracePt t="390831" x="5359400" y="5054600"/>
          <p14:tracePt t="390845" x="5308600" y="4908550"/>
          <p14:tracePt t="390862" x="5283200" y="4806950"/>
          <p14:tracePt t="390879" x="5283200" y="4730750"/>
          <p14:tracePt t="390895" x="5283200" y="4660900"/>
          <p14:tracePt t="390912" x="5283200" y="4597400"/>
          <p14:tracePt t="390929" x="5283200" y="4546600"/>
          <p14:tracePt t="390946" x="5283200" y="4489450"/>
          <p14:tracePt t="390962" x="5283200" y="4425950"/>
          <p14:tracePt t="390983" x="5276850" y="4349750"/>
          <p14:tracePt t="390995" x="5251450" y="4279900"/>
          <p14:tracePt t="391015" x="5245100" y="4197350"/>
          <p14:tracePt t="391022" x="5245100" y="4165600"/>
          <p14:tracePt t="391031" x="5245100" y="4140200"/>
          <p14:tracePt t="391046" x="5245100" y="4076700"/>
          <p14:tracePt t="391062" x="5232400" y="4025900"/>
          <p14:tracePt t="391081" x="5226050" y="4000500"/>
          <p14:tracePt t="391112" x="5226050" y="3994150"/>
          <p14:tracePt t="391129" x="5219700" y="3994150"/>
          <p14:tracePt t="391162" x="5219700" y="3987800"/>
          <p14:tracePt t="391333" x="5219700" y="3994150"/>
          <p14:tracePt t="391341" x="5219700" y="4000500"/>
          <p14:tracePt t="391349" x="5219700" y="4006850"/>
          <p14:tracePt t="391365" x="5219700" y="4013200"/>
          <p14:tracePt t="391533" x="5219700" y="4032250"/>
          <p14:tracePt t="391542" x="5219700" y="4076700"/>
          <p14:tracePt t="391549" x="5219700" y="4127500"/>
          <p14:tracePt t="391562" x="5213350" y="4191000"/>
          <p14:tracePt t="391581" x="5219700" y="4362450"/>
          <p14:tracePt t="391595" x="5200650" y="4565650"/>
          <p14:tracePt t="391612" x="5168900" y="4756150"/>
          <p14:tracePt t="391613" x="5137150" y="4857750"/>
          <p14:tracePt t="391629" x="5073650" y="5067300"/>
          <p14:tracePt t="391645" x="5010150" y="5276850"/>
          <p14:tracePt t="391662" x="4953000" y="5454650"/>
          <p14:tracePt t="391679" x="4927600" y="5511800"/>
          <p14:tracePt t="391854" x="4933950" y="5518150"/>
          <p14:tracePt t="391862" x="4940300" y="5543550"/>
          <p14:tracePt t="391879" x="4940300" y="5600700"/>
          <p14:tracePt t="391895" x="4972050" y="5695950"/>
          <p14:tracePt t="391912" x="5003800" y="5772150"/>
          <p14:tracePt t="391929" x="5060950" y="5829300"/>
          <p14:tracePt t="391946" x="5099050" y="5848350"/>
          <p14:tracePt t="391965" x="5105400" y="5848350"/>
          <p14:tracePt t="391967" x="5111750" y="5848350"/>
          <p14:tracePt t="391979" x="5118100" y="5848350"/>
          <p14:tracePt t="392093" x="5124450" y="5848350"/>
          <p14:tracePt t="392112" x="5181600" y="5848350"/>
          <p14:tracePt t="392129" x="5251450" y="5867400"/>
          <p14:tracePt t="392150" x="5365750" y="5886450"/>
          <p14:tracePt t="392162" x="5461000" y="5899150"/>
          <p14:tracePt t="392179" x="5505450" y="5899150"/>
          <p14:tracePt t="392196" x="5511800" y="5899150"/>
          <p14:tracePt t="392301" x="5505450" y="5899150"/>
          <p14:tracePt t="392310" x="5499100" y="5899150"/>
          <p14:tracePt t="392317" x="5486400" y="5892800"/>
          <p14:tracePt t="392331" x="5467350" y="5886450"/>
          <p14:tracePt t="392345" x="5422900" y="5873750"/>
          <p14:tracePt t="392362" x="5391150" y="5867400"/>
          <p14:tracePt t="392379" x="5314950" y="5854700"/>
          <p14:tracePt t="392398" x="5245100" y="5835650"/>
          <p14:tracePt t="392399" x="5213350" y="5822950"/>
          <p14:tracePt t="392413" x="5175250" y="5803900"/>
          <p14:tracePt t="392429" x="5035550" y="5765800"/>
          <p14:tracePt t="392446" x="4972050" y="5772150"/>
          <p14:tracePt t="392462" x="4889500" y="5772150"/>
          <p14:tracePt t="392479" x="4794250" y="5772150"/>
          <p14:tracePt t="392495" x="4692650" y="5772150"/>
          <p14:tracePt t="392515" x="4603750" y="5778500"/>
          <p14:tracePt t="392529" x="4533900" y="5759450"/>
          <p14:tracePt t="392545" x="4451350" y="5734050"/>
          <p14:tracePt t="392562" x="4387850" y="5702300"/>
          <p14:tracePt t="392581" x="4324350" y="5702300"/>
          <p14:tracePt t="392598" x="4235450" y="5683250"/>
          <p14:tracePt t="392612" x="4203700" y="5683250"/>
          <p14:tracePt t="392629" x="4089400" y="5670550"/>
          <p14:tracePt t="392645" x="4000500" y="5670550"/>
          <p14:tracePt t="392662" x="3911600" y="5670550"/>
          <p14:tracePt t="392679" x="3822700" y="5657850"/>
          <p14:tracePt t="392695" x="3733800" y="5657850"/>
          <p14:tracePt t="392715" x="3638550" y="5651500"/>
          <p14:tracePt t="392729" x="3549650" y="5657850"/>
          <p14:tracePt t="392745" x="3473450" y="5645150"/>
          <p14:tracePt t="392764" x="3403600" y="5645150"/>
          <p14:tracePt t="392779" x="3340100" y="5645150"/>
          <p14:tracePt t="392795" x="3270250" y="5645150"/>
          <p14:tracePt t="392812" x="3206750" y="5645150"/>
          <p14:tracePt t="392814" x="3168650" y="5651500"/>
          <p14:tracePt t="392831" x="3079750" y="5657850"/>
          <p14:tracePt t="392845" x="2971800" y="5657850"/>
          <p14:tracePt t="392862" x="2870200" y="5657850"/>
          <p14:tracePt t="392879" x="2800350" y="5664200"/>
          <p14:tracePt t="392895" x="2730500" y="5664200"/>
          <p14:tracePt t="392912" x="2692400" y="5657850"/>
          <p14:tracePt t="392929" x="2660650" y="5657850"/>
          <p14:tracePt t="392945" x="2641600" y="5657850"/>
          <p14:tracePt t="392998" x="2597150" y="5664200"/>
          <p14:tracePt t="393015" x="2546350" y="5670550"/>
          <p14:tracePt t="393029" x="2514600" y="5670550"/>
          <p14:tracePt t="393045" x="2508250" y="5670550"/>
          <p14:tracePt t="393062" x="2501900" y="5670550"/>
          <p14:tracePt t="393112" x="2501900" y="5664200"/>
          <p14:tracePt t="393129" x="2508250" y="5651500"/>
          <p14:tracePt t="393146" x="2514600" y="5651500"/>
          <p14:tracePt t="393162" x="2520950" y="5651500"/>
          <p14:tracePt t="393179" x="2533650" y="5657850"/>
          <p14:tracePt t="393195" x="2546350" y="5670550"/>
          <p14:tracePt t="393203" x="2552700" y="5676900"/>
          <p14:tracePt t="393213" x="2571750" y="5695950"/>
          <p14:tracePt t="393233" x="2590800" y="5727700"/>
          <p14:tracePt t="393245" x="2603500" y="5784850"/>
          <p14:tracePt t="393265" x="2603500" y="5848350"/>
          <p14:tracePt t="393279" x="2609850" y="5911850"/>
          <p14:tracePt t="393295" x="2609850" y="5988050"/>
          <p14:tracePt t="393312" x="2609850" y="6045200"/>
          <p14:tracePt t="393331" x="2609850" y="6102350"/>
          <p14:tracePt t="393345" x="2622550" y="6146800"/>
          <p14:tracePt t="393362" x="2622550" y="6165850"/>
          <p14:tracePt t="393379" x="2622550" y="6172200"/>
          <p14:tracePt t="393461" x="2628900" y="6172200"/>
          <p14:tracePt t="393479" x="2654300" y="6159500"/>
          <p14:tracePt t="393496" x="2679700" y="6140450"/>
          <p14:tracePt t="393514" x="2724150" y="6115050"/>
          <p14:tracePt t="393529" x="2781300" y="6108700"/>
          <p14:tracePt t="393546" x="2857500" y="6102350"/>
          <p14:tracePt t="393562" x="2959100" y="6096000"/>
          <p14:tracePt t="393579" x="3060700" y="6096000"/>
          <p14:tracePt t="393595" x="3187700" y="6096000"/>
          <p14:tracePt t="393613" x="3321050" y="6115050"/>
          <p14:tracePt t="393629" x="3536950" y="6127750"/>
          <p14:tracePt t="393646" x="3702050" y="6140450"/>
          <p14:tracePt t="393662" x="3873500" y="6134100"/>
          <p14:tracePt t="393679" x="4038600" y="6146800"/>
          <p14:tracePt t="393695" x="4203700" y="6159500"/>
          <p14:tracePt t="393712" x="4387850" y="6191250"/>
          <p14:tracePt t="393729" x="4552950" y="6210300"/>
          <p14:tracePt t="393748" x="4806950" y="6248400"/>
          <p14:tracePt t="393765" x="4889500" y="6267450"/>
          <p14:tracePt t="393779" x="5054600" y="6292850"/>
          <p14:tracePt t="393795" x="5200650" y="6324600"/>
          <p14:tracePt t="393797" x="5264150" y="6337300"/>
          <p14:tracePt t="393812" x="5308600" y="6350000"/>
          <p14:tracePt t="393831" x="5492750" y="6375400"/>
          <p14:tracePt t="393845" x="5581650" y="6375400"/>
          <p14:tracePt t="393862" x="5632450" y="6369050"/>
          <p14:tracePt t="393879" x="5657850" y="6362700"/>
          <p14:tracePt t="393912" x="5657850" y="6356350"/>
          <p14:tracePt t="393945" x="5657850" y="6350000"/>
          <p14:tracePt t="393997" x="5657850" y="6343650"/>
          <p14:tracePt t="394014" x="5645150" y="6311900"/>
          <p14:tracePt t="394029" x="5626100" y="6261100"/>
          <p14:tracePt t="394046" x="5600700" y="6184900"/>
          <p14:tracePt t="394062" x="5562600" y="6083300"/>
          <p14:tracePt t="394081" x="5556250" y="6000750"/>
          <p14:tracePt t="394095" x="5549900" y="5930900"/>
          <p14:tracePt t="394112" x="5524500" y="5861050"/>
          <p14:tracePt t="394129" x="5505450" y="5797550"/>
          <p14:tracePt t="394147" x="5499100" y="5746750"/>
          <p14:tracePt t="394162" x="5473700" y="5689600"/>
          <p14:tracePt t="394168" x="5461000" y="5676900"/>
          <p14:tracePt t="394179" x="5448300" y="5657850"/>
          <p14:tracePt t="394195" x="5441950" y="5651500"/>
          <p14:tracePt t="394215" x="5435600" y="5651500"/>
          <p14:tracePt t="394229" x="5416550" y="5651500"/>
          <p14:tracePt t="394246" x="5397500" y="5651500"/>
          <p14:tracePt t="394265" x="5378450" y="5651500"/>
          <p14:tracePt t="394331" x="5372100" y="5651500"/>
          <p14:tracePt t="394335" x="5321300" y="5651500"/>
          <p14:tracePt t="394346" x="5270500" y="5651500"/>
          <p14:tracePt t="394362" x="5156200" y="5651500"/>
          <p14:tracePt t="394379" x="5016500" y="5619750"/>
          <p14:tracePt t="394396" x="4864100" y="5607050"/>
          <p14:tracePt t="394413" x="4654550" y="5600700"/>
          <p14:tracePt t="394429" x="4572000" y="5600700"/>
          <p14:tracePt t="394448" x="4552950" y="5594350"/>
          <p14:tracePt t="394496" x="4552950" y="5588000"/>
          <p14:tracePt t="394515" x="4546600" y="5581650"/>
          <p14:tracePt t="394529" x="4540250" y="5575300"/>
          <p14:tracePt t="394545" x="4533900" y="5575300"/>
          <p14:tracePt t="394579" x="4540250" y="5575300"/>
          <p14:tracePt t="394595" x="4597400" y="5575300"/>
          <p14:tracePt t="394612" x="4654550" y="5581650"/>
          <p14:tracePt t="394614" x="4679950" y="5588000"/>
          <p14:tracePt t="394629" x="4724400" y="5600700"/>
          <p14:tracePt t="394645" x="4781550" y="5626100"/>
          <p14:tracePt t="394662" x="4832350" y="5645150"/>
          <p14:tracePt t="394679" x="4883150" y="5664200"/>
          <p14:tracePt t="394696" x="4914900" y="5664200"/>
          <p14:tracePt t="394712" x="4933950" y="5664200"/>
          <p14:tracePt t="394730" x="4959350" y="5664200"/>
          <p14:tracePt t="394764" x="4965700" y="5664200"/>
          <p14:tracePt t="394795" x="4978400" y="5683250"/>
          <p14:tracePt t="394812" x="5054600" y="5721350"/>
          <p14:tracePt t="394831" x="5181600" y="5772150"/>
          <p14:tracePt t="394846" x="5232400" y="5778500"/>
          <p14:tracePt t="394862" x="5251450" y="5797550"/>
          <p14:tracePt t="394896" x="5251450" y="5816600"/>
          <p14:tracePt t="394912" x="5238750" y="5835650"/>
          <p14:tracePt t="394929" x="5232400" y="5848350"/>
          <p14:tracePt t="394945" x="5226050" y="5848350"/>
          <p14:tracePt t="394964" x="5219700" y="5861050"/>
          <p14:tracePt t="394979" x="5207000" y="5880100"/>
          <p14:tracePt t="394995" x="5181600" y="5892800"/>
          <p14:tracePt t="395015" x="5162550" y="5905500"/>
          <p14:tracePt t="395029" x="5149850" y="5905500"/>
          <p14:tracePt t="395045" x="5143500" y="5905500"/>
          <p14:tracePt t="395062" x="5137150" y="5911850"/>
          <p14:tracePt t="395081" x="5124450" y="5911850"/>
          <p14:tracePt t="395096" x="5105400" y="5918200"/>
          <p14:tracePt t="395112" x="5054600" y="5924550"/>
          <p14:tracePt t="395129" x="4997450" y="5924550"/>
          <p14:tracePt t="395148" x="4953000" y="5924550"/>
          <p14:tracePt t="395162" x="4933950" y="5930900"/>
          <p14:tracePt t="395195" x="4927600" y="5930900"/>
          <p14:tracePt t="395214" x="4933950" y="5930900"/>
          <p14:tracePt t="395233" x="4933950" y="5924550"/>
          <p14:tracePt t="395279" x="4940300" y="5924550"/>
          <p14:tracePt t="395295" x="4959350" y="5924550"/>
          <p14:tracePt t="395312" x="4972050" y="5924550"/>
          <p14:tracePt t="395437" x="4972050" y="5918200"/>
          <p14:tracePt t="395455" x="4978400" y="5918200"/>
          <p14:tracePt t="395494" x="4984750" y="5918200"/>
          <p14:tracePt t="395515" x="4991100" y="5918200"/>
          <p14:tracePt t="395670" x="4991100" y="5924550"/>
          <p14:tracePt t="395677" x="4997450" y="5924550"/>
          <p14:tracePt t="395699" x="4997450" y="5930900"/>
          <p14:tracePt t="395715" x="5003800" y="5930900"/>
          <p14:tracePt t="395840" x="4997450" y="5930900"/>
          <p14:tracePt t="395933" x="5003800" y="5930900"/>
          <p14:tracePt t="395952" x="5010150" y="5930900"/>
          <p14:tracePt t="395974" x="5016500" y="5930900"/>
          <p14:tracePt t="395989" x="5016500" y="5924550"/>
          <p14:tracePt t="396022" x="5016500" y="5918200"/>
          <p14:tracePt t="396047" x="5022850" y="5918200"/>
          <p14:tracePt t="396053" x="5022850" y="5911850"/>
          <p14:tracePt t="396062" x="5029200" y="5905500"/>
          <p14:tracePt t="396096" x="5035550" y="5905500"/>
          <p14:tracePt t="396647" x="5035550" y="5899150"/>
          <p14:tracePt t="396725" x="5029200" y="5899150"/>
          <p14:tracePt t="396733" x="5010150" y="5899150"/>
          <p14:tracePt t="396746" x="5003800" y="5899150"/>
          <p14:tracePt t="396764" x="4984750" y="5899150"/>
          <p14:tracePt t="396779" x="4959350" y="5899150"/>
          <p14:tracePt t="396796" x="4953000" y="5899150"/>
          <p14:tracePt t="396812" x="4946650" y="5892800"/>
          <p14:tracePt t="396813" x="4940300" y="5892800"/>
          <p14:tracePt t="396831" x="4933950" y="5886450"/>
          <p14:tracePt t="396846" x="4921250" y="5880100"/>
          <p14:tracePt t="396862" x="4902200" y="5880100"/>
          <p14:tracePt t="396879" x="4895850" y="5873750"/>
          <p14:tracePt t="396895" x="4883150" y="5867400"/>
          <p14:tracePt t="396912" x="4876800" y="5867400"/>
          <p14:tracePt t="396929" x="4857750" y="5867400"/>
          <p14:tracePt t="396947" x="4838700" y="5867400"/>
          <p14:tracePt t="396962" x="4826000" y="5867400"/>
          <p14:tracePt t="396979" x="4819650" y="5861050"/>
          <p14:tracePt t="397014" x="4819650" y="5854700"/>
          <p14:tracePt t="397069" x="4819650" y="5848350"/>
          <p14:tracePt t="397271" x="4813300" y="5848350"/>
          <p14:tracePt t="397685" x="4813300" y="5854700"/>
          <p14:tracePt t="397693" x="4832350" y="5854700"/>
          <p14:tracePt t="397704" x="4845050" y="5854700"/>
          <p14:tracePt t="397712" x="4864100" y="5867400"/>
          <p14:tracePt t="397731" x="4895850" y="5880100"/>
          <p14:tracePt t="397746" x="4933950" y="5880100"/>
          <p14:tracePt t="397764" x="4959350" y="5892800"/>
          <p14:tracePt t="397779" x="4997450" y="5905500"/>
          <p14:tracePt t="397796" x="5035550" y="5924550"/>
          <p14:tracePt t="397798" x="5054600" y="5930900"/>
          <p14:tracePt t="397812" x="5073650" y="5937250"/>
          <p14:tracePt t="397831" x="5105400" y="5956300"/>
          <p14:tracePt t="397862" x="5111750" y="5962650"/>
          <p14:tracePt t="397879" x="5105400" y="5969000"/>
          <p14:tracePt t="397895" x="5105400" y="5975350"/>
          <p14:tracePt t="397929" x="5099050" y="5981700"/>
          <p14:tracePt t="398053" x="5086350" y="5981700"/>
          <p14:tracePt t="398061" x="5073650" y="5981700"/>
          <p14:tracePt t="398080" x="5029200" y="5975350"/>
          <p14:tracePt t="398095" x="4984750" y="5962650"/>
          <p14:tracePt t="398112" x="4953000" y="5949950"/>
          <p14:tracePt t="398129" x="4940300" y="5943600"/>
          <p14:tracePt t="398147" x="4933950" y="5943600"/>
          <p14:tracePt t="398162" x="4933950" y="5937250"/>
          <p14:tracePt t="398179" x="4921250" y="5930900"/>
          <p14:tracePt t="398196" x="4914900" y="5924550"/>
          <p14:tracePt t="398212" x="4908550" y="5918200"/>
          <p14:tracePt t="398288" x="4921250" y="5918200"/>
          <p14:tracePt t="398295" x="4927600" y="5918200"/>
          <p14:tracePt t="398312" x="4933950" y="5918200"/>
          <p14:tracePt t="398345" x="4946650" y="5918200"/>
          <p14:tracePt t="398362" x="4972050" y="5918200"/>
          <p14:tracePt t="398379" x="4997450" y="5924550"/>
          <p14:tracePt t="398395" x="5035550" y="5943600"/>
          <p14:tracePt t="398412" x="5067300" y="5949950"/>
          <p14:tracePt t="398429" x="5086350" y="5956300"/>
          <p14:tracePt t="398517" x="5092700" y="5956300"/>
          <p14:tracePt t="398597" x="5105400" y="5956300"/>
          <p14:tracePt t="398606" x="5137150" y="5956300"/>
          <p14:tracePt t="398614" x="5175250" y="5956300"/>
          <p14:tracePt t="398629" x="5213350" y="5969000"/>
          <p14:tracePt t="398646" x="5219700" y="5969000"/>
          <p14:tracePt t="398679" x="5207000" y="5943600"/>
          <p14:tracePt t="398696" x="5187950" y="5924550"/>
          <p14:tracePt t="398712" x="5181600" y="5905500"/>
          <p14:tracePt t="398729" x="5168900" y="5880100"/>
          <p14:tracePt t="398745" x="5168900" y="5861050"/>
          <p14:tracePt t="398765" x="5162550" y="5848350"/>
          <p14:tracePt t="398779" x="5156200" y="5842000"/>
          <p14:tracePt t="398845" x="5156200" y="5854700"/>
          <p14:tracePt t="398856" x="5156200" y="5880100"/>
          <p14:tracePt t="398862" x="5156200" y="5892800"/>
          <p14:tracePt t="398879" x="5156200" y="5943600"/>
          <p14:tracePt t="398896" x="5156200" y="5981700"/>
          <p14:tracePt t="398912" x="5156200" y="6000750"/>
          <p14:tracePt t="398989" x="5156200" y="5969000"/>
          <p14:tracePt t="398998" x="5156200" y="5949950"/>
          <p14:tracePt t="399005" x="5156200" y="5930900"/>
          <p14:tracePt t="399019" x="5149850" y="5918200"/>
          <p14:tracePt t="399020" x="5143500" y="5905500"/>
          <p14:tracePt t="399029" x="5137150" y="5899150"/>
          <p14:tracePt t="399046" x="5137150" y="5892800"/>
          <p14:tracePt t="399082" x="5124450" y="5918200"/>
          <p14:tracePt t="399096" x="5099050" y="5975350"/>
          <p14:tracePt t="399112" x="5073650" y="6019800"/>
          <p14:tracePt t="399129" x="5060950" y="6032500"/>
          <p14:tracePt t="399148" x="5048250" y="6038850"/>
          <p14:tracePt t="399203" x="5029200" y="6032500"/>
          <p14:tracePt t="399213" x="5016500" y="6026150"/>
          <p14:tracePt t="399233" x="4965700" y="6000750"/>
          <p14:tracePt t="399246" x="4959350" y="6000750"/>
          <p14:tracePt t="399264" x="4953000" y="6000750"/>
          <p14:tracePt t="399299" x="4946650" y="6000750"/>
          <p14:tracePt t="399458" x="4940300" y="5994400"/>
          <p14:tracePt t="399542" x="4940300" y="5988050"/>
          <p14:tracePt t="399579" x="4940300" y="5981700"/>
          <p14:tracePt t="399584" x="4946650" y="5969000"/>
          <p14:tracePt t="399595" x="4953000" y="5962650"/>
          <p14:tracePt t="399613" x="4984750" y="5937250"/>
          <p14:tracePt t="399629" x="5213350" y="5886450"/>
          <p14:tracePt t="399645" x="5537200" y="5861050"/>
          <p14:tracePt t="399662" x="5994400" y="5867400"/>
          <p14:tracePt t="399679" x="6286500" y="5873750"/>
          <p14:tracePt t="399700" x="6565900" y="5886450"/>
          <p14:tracePt t="399712" x="6762750" y="5949950"/>
          <p14:tracePt t="399729" x="6858000" y="5988050"/>
          <p14:tracePt t="399747" x="6864350" y="5988050"/>
          <p14:tracePt t="399795" x="6858000" y="5988050"/>
          <p14:tracePt t="399833" x="6851650" y="5988050"/>
          <p14:tracePt t="399840" x="6845300" y="5988050"/>
          <p14:tracePt t="399846" x="6838950" y="5988050"/>
          <p14:tracePt t="399863" x="6826250" y="5988050"/>
          <p14:tracePt t="399879" x="6819900" y="5994400"/>
          <p14:tracePt t="399895" x="6813550" y="5994400"/>
          <p14:tracePt t="399912" x="6800850" y="5994400"/>
          <p14:tracePt t="399929" x="6756400" y="5994400"/>
          <p14:tracePt t="399935" x="6724650" y="5994400"/>
          <p14:tracePt t="399946" x="6680200" y="5994400"/>
          <p14:tracePt t="399962" x="6502400" y="5994400"/>
          <p14:tracePt t="399981" x="6242050" y="5994400"/>
          <p14:tracePt t="399996" x="5969000" y="6007100"/>
          <p14:tracePt t="400014" x="5556250" y="6007100"/>
          <p14:tracePt t="400029" x="5327650" y="6007100"/>
          <p14:tracePt t="400046" x="5137150" y="6019800"/>
          <p14:tracePt t="400062" x="4997450" y="6032500"/>
          <p14:tracePt t="400081" x="4927600" y="6045200"/>
          <p14:tracePt t="400096" x="4908550" y="6057900"/>
          <p14:tracePt t="400173" x="4902200" y="6057900"/>
          <p14:tracePt t="400237" x="4895850" y="6057900"/>
          <p14:tracePt t="400245" x="4889500" y="6057900"/>
          <p14:tracePt t="400265" x="4876800" y="6057900"/>
          <p14:tracePt t="400279" x="4864100" y="6051550"/>
          <p14:tracePt t="400296" x="4845050" y="6051550"/>
          <p14:tracePt t="400312" x="4806950" y="6038850"/>
          <p14:tracePt t="400329" x="4749800" y="6019800"/>
          <p14:tracePt t="400346" x="4705350" y="6007100"/>
          <p14:tracePt t="400362" x="4699000" y="6000750"/>
          <p14:tracePt t="400379" x="4699000" y="5994400"/>
          <p14:tracePt t="400395" x="4699000" y="5988050"/>
          <p14:tracePt t="400412" x="4711700" y="5975350"/>
          <p14:tracePt t="400429" x="4711700" y="5949950"/>
          <p14:tracePt t="400446" x="4711700" y="5943600"/>
          <p14:tracePt t="400544" x="4718050" y="5943600"/>
          <p14:tracePt t="400562" x="4718050" y="5981700"/>
          <p14:tracePt t="400582" x="4724400" y="6064250"/>
          <p14:tracePt t="400595" x="4749800" y="6146800"/>
          <p14:tracePt t="400613" x="4762500" y="6203950"/>
          <p14:tracePt t="400615" x="4775200" y="6229350"/>
          <p14:tracePt t="400629" x="4787900" y="6261100"/>
          <p14:tracePt t="400645" x="4787900" y="6273800"/>
          <p14:tracePt t="400741" x="4775200" y="6261100"/>
          <p14:tracePt t="400749" x="4762500" y="6248400"/>
          <p14:tracePt t="400759" x="4756150" y="6235700"/>
          <p14:tracePt t="400769" x="4743450" y="6229350"/>
          <p14:tracePt t="400779" x="4737100" y="6223000"/>
          <p14:tracePt t="400796" x="4730750" y="6223000"/>
          <p14:tracePt t="400812" x="4724400" y="6223000"/>
          <p14:tracePt t="400814" x="4718050" y="6235700"/>
          <p14:tracePt t="400831" x="4718050" y="6261100"/>
          <p14:tracePt t="400845" x="4718050" y="6273800"/>
          <p14:tracePt t="400863" x="4730750" y="6280150"/>
          <p14:tracePt t="400879" x="4762500" y="6286500"/>
          <p14:tracePt t="400896" x="4794250" y="6286500"/>
          <p14:tracePt t="400912" x="4826000" y="6286500"/>
          <p14:tracePt t="400929" x="4857750" y="6286500"/>
          <p14:tracePt t="400946" x="4876800" y="6286500"/>
          <p14:tracePt t="400979" x="4851400" y="6286500"/>
          <p14:tracePt t="400996" x="4749800" y="6286500"/>
          <p14:tracePt t="401014" x="4584700" y="6330950"/>
          <p14:tracePt t="401029" x="4451350" y="6343650"/>
          <p14:tracePt t="401046" x="4267200" y="6369050"/>
          <p14:tracePt t="401062" x="4095750" y="6369050"/>
          <p14:tracePt t="401080" x="3962400" y="6381750"/>
          <p14:tracePt t="401096" x="3854450" y="6381750"/>
          <p14:tracePt t="401112" x="3771900" y="6375400"/>
          <p14:tracePt t="401130" x="3714750" y="6369050"/>
          <p14:tracePt t="401150" x="3638550" y="6369050"/>
          <p14:tracePt t="401162" x="3562350" y="6350000"/>
          <p14:tracePt t="401179" x="3479800" y="6337300"/>
          <p14:tracePt t="401197" x="3340100" y="6337300"/>
          <p14:tracePt t="401212" x="3302000" y="6337300"/>
          <p14:tracePt t="401229" x="3225800" y="6337300"/>
          <p14:tracePt t="401246" x="3206750" y="6337300"/>
          <p14:tracePt t="401264" x="3181350" y="6337300"/>
          <p14:tracePt t="401279" x="3155950" y="6337300"/>
          <p14:tracePt t="401296" x="3124200" y="6343650"/>
          <p14:tracePt t="401312" x="3105150" y="6343650"/>
          <p14:tracePt t="401331" x="3098800" y="6343650"/>
          <p14:tracePt t="401381" x="3092450" y="6343650"/>
          <p14:tracePt t="401477" x="3098800" y="6337300"/>
          <p14:tracePt t="401496" x="3117850" y="6324600"/>
          <p14:tracePt t="401515" x="3162300" y="6311900"/>
          <p14:tracePt t="401531" x="3213100" y="6299200"/>
          <p14:tracePt t="401545" x="3295650" y="6292850"/>
          <p14:tracePt t="401562" x="3371850" y="6286500"/>
          <p14:tracePt t="401581" x="3530600" y="6273800"/>
          <p14:tracePt t="401596" x="3587750" y="6273800"/>
          <p14:tracePt t="401612" x="3733800" y="6280150"/>
          <p14:tracePt t="401629" x="3892550" y="6261100"/>
          <p14:tracePt t="401646" x="3962400" y="6261100"/>
          <p14:tracePt t="401662" x="4038600" y="6254750"/>
          <p14:tracePt t="401679" x="4133850" y="6261100"/>
          <p14:tracePt t="401699" x="4267200" y="6261100"/>
          <p14:tracePt t="401715" x="4413250" y="6261100"/>
          <p14:tracePt t="401729" x="4546600" y="6261100"/>
          <p14:tracePt t="401746" x="4648200" y="6261100"/>
          <p14:tracePt t="401765" x="4743450" y="6261100"/>
          <p14:tracePt t="401779" x="4819650" y="6248400"/>
          <p14:tracePt t="401796" x="4933950" y="6254750"/>
          <p14:tracePt t="401798" x="5003800" y="6254750"/>
          <p14:tracePt t="401812" x="5067300" y="6254750"/>
          <p14:tracePt t="401832" x="5251450" y="6254750"/>
          <p14:tracePt t="401846" x="5321300" y="6254750"/>
          <p14:tracePt t="401862" x="5353050" y="6254750"/>
          <p14:tracePt t="401879" x="5384800" y="6254750"/>
          <p14:tracePt t="401896" x="5416550" y="6254750"/>
          <p14:tracePt t="401912" x="5454650" y="6254750"/>
          <p14:tracePt t="401929" x="5492750" y="6254750"/>
          <p14:tracePt t="401946" x="5524500" y="6254750"/>
          <p14:tracePt t="401962" x="5537200" y="6254750"/>
          <p14:tracePt t="401997" x="5543550" y="6254750"/>
          <p14:tracePt t="402006" x="5556250" y="6254750"/>
          <p14:tracePt t="402018" x="5568950" y="6254750"/>
          <p14:tracePt t="402029" x="5594350" y="6254750"/>
          <p14:tracePt t="402046" x="5600700" y="6254750"/>
          <p14:tracePt t="402150" x="5600700" y="6261100"/>
          <p14:tracePt t="402157" x="5600700" y="6267450"/>
          <p14:tracePt t="402165" x="5588000" y="6273800"/>
          <p14:tracePt t="402179" x="5575300" y="6286500"/>
          <p14:tracePt t="402198" x="5537200" y="6337300"/>
          <p14:tracePt t="402212" x="5537200" y="6362700"/>
          <p14:tracePt t="402230" x="5511800" y="6445250"/>
          <p14:tracePt t="402246" x="5486400" y="6496050"/>
          <p14:tracePt t="402264" x="5467350" y="6534150"/>
          <p14:tracePt t="402279" x="5461000" y="6553200"/>
          <p14:tracePt t="402295" x="5454650" y="6565900"/>
          <p14:tracePt t="402312" x="5441950" y="6572250"/>
          <p14:tracePt t="402331" x="5435600" y="6578600"/>
          <p14:tracePt t="402346" x="5429250" y="6591300"/>
          <p14:tracePt t="402362" x="5397500" y="6604000"/>
          <p14:tracePt t="402429" x="4978400" y="6597650"/>
          <p14:tracePt t="402437" x="4902200" y="6597650"/>
          <p14:tracePt t="402445" x="4826000" y="6597650"/>
          <p14:tracePt t="402466" x="4667250" y="6597650"/>
          <p14:tracePt t="402479" x="4514850" y="6597650"/>
          <p14:tracePt t="402496" x="4349750" y="6584950"/>
          <p14:tracePt t="402514" x="4197350" y="6578600"/>
          <p14:tracePt t="402529" x="4064000" y="6584950"/>
          <p14:tracePt t="402545" x="3949700" y="6584950"/>
          <p14:tracePt t="402562" x="3860800" y="6584950"/>
          <p14:tracePt t="402581" x="3765550" y="6584950"/>
          <p14:tracePt t="402596" x="3727450" y="6584950"/>
          <p14:tracePt t="402612" x="3657600" y="6584950"/>
          <p14:tracePt t="402614" x="3613150" y="6578600"/>
          <p14:tracePt t="402629" x="3505200" y="6559550"/>
          <p14:tracePt t="402645" x="3429000" y="6559550"/>
          <p14:tracePt t="402662" x="3365500" y="6559550"/>
          <p14:tracePt t="402679" x="3333750" y="6565900"/>
          <p14:tracePt t="402700" x="3302000" y="6559550"/>
          <p14:tracePt t="402712" x="3282950" y="6559550"/>
          <p14:tracePt t="402729" x="3263900" y="6553200"/>
          <p14:tracePt t="402749" x="3238500" y="6553200"/>
          <p14:tracePt t="402766" x="3232150" y="6553200"/>
          <p14:tracePt t="402832" x="3232150" y="6546850"/>
          <p14:tracePt t="402839" x="3225800" y="6546850"/>
          <p14:tracePt t="402854" x="3225800" y="6534150"/>
          <p14:tracePt t="402862" x="3225800" y="6515100"/>
          <p14:tracePt t="402879" x="3238500" y="6470650"/>
          <p14:tracePt t="402896" x="3257550" y="6407150"/>
          <p14:tracePt t="402912" x="3276600" y="6356350"/>
          <p14:tracePt t="402929" x="3302000" y="6292850"/>
          <p14:tracePt t="402949" x="3321050" y="6254750"/>
          <p14:tracePt t="402962" x="3327400" y="6235700"/>
          <p14:tracePt t="402982" x="3333750" y="6216650"/>
          <p14:tracePt t="402996" x="3333750" y="6203950"/>
          <p14:tracePt t="403015" x="3346450" y="6184900"/>
          <p14:tracePt t="403081" x="3359150" y="6184900"/>
          <p14:tracePt t="403085" x="3384550" y="6184900"/>
          <p14:tracePt t="403096" x="3422650" y="6184900"/>
          <p14:tracePt t="403112" x="3524250" y="6184900"/>
          <p14:tracePt t="403129" x="3663950" y="6178550"/>
          <p14:tracePt t="403149" x="3848100" y="6191250"/>
          <p14:tracePt t="403162" x="4019550" y="6197600"/>
          <p14:tracePt t="403179" x="4222750" y="6191250"/>
          <p14:tracePt t="403196" x="4387850" y="6184900"/>
          <p14:tracePt t="403202" x="4464050" y="6184900"/>
          <p14:tracePt t="403215" x="4591050" y="6184900"/>
          <p14:tracePt t="403229" x="4699000" y="6184900"/>
          <p14:tracePt t="403246" x="4806950" y="6184900"/>
          <p14:tracePt t="403264" x="4914900" y="6184900"/>
          <p14:tracePt t="403279" x="5041900" y="6178550"/>
          <p14:tracePt t="403296" x="5118100" y="6172200"/>
          <p14:tracePt t="403312" x="5175250" y="6178550"/>
          <p14:tracePt t="403333" x="5264150" y="6184900"/>
          <p14:tracePt t="403346" x="5353050" y="6191250"/>
          <p14:tracePt t="403362" x="5422900" y="6197600"/>
          <p14:tracePt t="403379" x="5473700" y="6197600"/>
          <p14:tracePt t="403381" x="5480050" y="6197600"/>
          <p14:tracePt t="403395" x="5492750" y="6197600"/>
          <p14:tracePt t="403521" x="5499100" y="6197600"/>
          <p14:tracePt t="403561" x="5492750" y="6197600"/>
          <p14:tracePt t="403613" x="5486400" y="6197600"/>
          <p14:tracePt t="403621" x="5486400" y="6210300"/>
          <p14:tracePt t="403630" x="5480050" y="6223000"/>
          <p14:tracePt t="403645" x="5467350" y="6254750"/>
          <p14:tracePt t="403662" x="5461000" y="6299200"/>
          <p14:tracePt t="403679" x="5441950" y="6324600"/>
          <p14:tracePt t="403696" x="5416550" y="6362700"/>
          <p14:tracePt t="403712" x="5403850" y="6394450"/>
          <p14:tracePt t="403734" x="5384800" y="6426200"/>
          <p14:tracePt t="403746" x="5378450" y="6457950"/>
          <p14:tracePt t="403766" x="5365750" y="6483350"/>
          <p14:tracePt t="403779" x="5359400" y="6489700"/>
          <p14:tracePt t="403796" x="5359400" y="6496050"/>
          <p14:tracePt t="403909" x="5353050" y="6496050"/>
          <p14:tracePt t="403930" x="5327650" y="6496050"/>
          <p14:tracePt t="403946" x="5270500" y="6502400"/>
          <p14:tracePt t="403963" x="5200650" y="6508750"/>
          <p14:tracePt t="403979" x="5105400" y="6502400"/>
          <p14:tracePt t="403982" x="5048250" y="6502400"/>
          <p14:tracePt t="403996" x="4997450" y="6502400"/>
          <p14:tracePt t="404014" x="4857750" y="6502400"/>
          <p14:tracePt t="404029" x="4768850" y="6508750"/>
          <p14:tracePt t="404046" x="4667250" y="6502400"/>
          <p14:tracePt t="404062" x="4565650" y="6496050"/>
          <p14:tracePt t="404079" x="4457700" y="6489700"/>
          <p14:tracePt t="404095" x="4362450" y="6489700"/>
          <p14:tracePt t="404112" x="4286250" y="6489700"/>
          <p14:tracePt t="404129" x="4229100" y="6489700"/>
          <p14:tracePt t="404145" x="4184650" y="6489700"/>
          <p14:tracePt t="404162" x="4133850" y="6489700"/>
          <p14:tracePt t="404179" x="4070350" y="6489700"/>
          <p14:tracePt t="404196" x="4000500" y="6489700"/>
          <p14:tracePt t="404202" x="3981450" y="6502400"/>
          <p14:tracePt t="404212" x="3943350" y="6502400"/>
          <p14:tracePt t="404229" x="3841750" y="6502400"/>
          <p14:tracePt t="404249" x="3790950" y="6502400"/>
          <p14:tracePt t="404265" x="3740150" y="6496050"/>
          <p14:tracePt t="404279" x="3702050" y="6496050"/>
          <p14:tracePt t="404295" x="3663950" y="6496050"/>
          <p14:tracePt t="404312" x="3632200" y="6496050"/>
          <p14:tracePt t="404331" x="3581400" y="6496050"/>
          <p14:tracePt t="404346" x="3543300" y="6496050"/>
          <p14:tracePt t="404362" x="3492500" y="6496050"/>
          <p14:tracePt t="404379" x="3441700" y="6496050"/>
          <p14:tracePt t="404396" x="3390900" y="6496050"/>
          <p14:tracePt t="404413" x="3340100" y="6496050"/>
          <p14:tracePt t="404415" x="3321050" y="6496050"/>
          <p14:tracePt t="404429" x="3302000" y="6496050"/>
          <p14:tracePt t="404462" x="3295650" y="6496050"/>
          <p14:tracePt t="404533" x="3302000" y="6496050"/>
          <p14:tracePt t="404543" x="3302000" y="6483350"/>
          <p14:tracePt t="404549" x="3302000" y="6470650"/>
          <p14:tracePt t="404562" x="3302000" y="6451600"/>
          <p14:tracePt t="404581" x="3302000" y="6407150"/>
          <p14:tracePt t="404596" x="3302000" y="6381750"/>
          <p14:tracePt t="404613" x="3302000" y="6350000"/>
          <p14:tracePt t="404614" x="3302000" y="6337300"/>
          <p14:tracePt t="404629" x="3302000" y="6305550"/>
          <p14:tracePt t="404645" x="3302000" y="6242050"/>
          <p14:tracePt t="404662" x="3308350" y="6203950"/>
          <p14:tracePt t="404679" x="3308350" y="6184900"/>
          <p14:tracePt t="404696" x="3308350" y="6178550"/>
          <p14:tracePt t="404789" x="3321050" y="6178550"/>
          <p14:tracePt t="404797" x="3333750" y="6178550"/>
          <p14:tracePt t="404812" x="3359150" y="6178550"/>
          <p14:tracePt t="404829" x="3416300" y="6178550"/>
          <p14:tracePt t="404846" x="3556000" y="6191250"/>
          <p14:tracePt t="404862" x="3663950" y="6191250"/>
          <p14:tracePt t="404879" x="3771900" y="6191250"/>
          <p14:tracePt t="404896" x="3860800" y="6191250"/>
          <p14:tracePt t="404912" x="3898900" y="6203950"/>
          <p14:tracePt t="404929" x="3943350" y="6235700"/>
          <p14:tracePt t="404946" x="4019550" y="6267450"/>
          <p14:tracePt t="404962" x="4133850" y="6273800"/>
          <p14:tracePt t="404979" x="4267200" y="6280150"/>
          <p14:tracePt t="404999" x="4425950" y="6311900"/>
          <p14:tracePt t="405016" x="4508500" y="6311900"/>
          <p14:tracePt t="405029" x="4597400" y="6311900"/>
          <p14:tracePt t="405046" x="4699000" y="6311900"/>
          <p14:tracePt t="405062" x="4813300" y="6311900"/>
          <p14:tracePt t="405081" x="4921250" y="6311900"/>
          <p14:tracePt t="405096" x="5003800" y="6305550"/>
          <p14:tracePt t="405112" x="5048250" y="6305550"/>
          <p14:tracePt t="405129" x="5086350" y="6305550"/>
          <p14:tracePt t="405149" x="5124450" y="6305550"/>
          <p14:tracePt t="405162" x="5168900" y="6305550"/>
          <p14:tracePt t="405179" x="5213350" y="6292850"/>
          <p14:tracePt t="405196" x="5251450" y="6292850"/>
          <p14:tracePt t="405212" x="5283200" y="6286500"/>
          <p14:tracePt t="405214" x="5289550" y="6286500"/>
          <p14:tracePt t="405232" x="5308600" y="6286500"/>
          <p14:tracePt t="405246" x="5314950" y="6286500"/>
          <p14:tracePt t="405266" x="5321300" y="6286500"/>
          <p14:tracePt t="405279" x="5327650" y="6286500"/>
          <p14:tracePt t="405296" x="5353050" y="6286500"/>
          <p14:tracePt t="405312" x="5372100" y="6280150"/>
          <p14:tracePt t="405332" x="5378450" y="6280150"/>
          <p14:tracePt t="405477" x="5372100" y="6280150"/>
          <p14:tracePt t="405496" x="5365750" y="6280150"/>
          <p14:tracePt t="405515" x="5340350" y="6330950"/>
          <p14:tracePt t="405529" x="5321300" y="6388100"/>
          <p14:tracePt t="405546" x="5289550" y="6426200"/>
          <p14:tracePt t="405562" x="5270500" y="6464300"/>
          <p14:tracePt t="405582" x="5251450" y="6477000"/>
          <p14:tracePt t="405598" x="5245100" y="6502400"/>
          <p14:tracePt t="405612" x="5238750" y="6508750"/>
          <p14:tracePt t="405706" x="5226050" y="6508750"/>
          <p14:tracePt t="405711" x="5219700" y="6508750"/>
          <p14:tracePt t="405729" x="5219700" y="6496050"/>
          <p14:tracePt t="405747" x="5181600" y="6489700"/>
          <p14:tracePt t="405767" x="5105400" y="6489700"/>
          <p14:tracePt t="405779" x="5080000" y="6489700"/>
          <p14:tracePt t="405795" x="5016500" y="6489700"/>
          <p14:tracePt t="405813" x="4972050" y="6489700"/>
          <p14:tracePt t="405831" x="4933950" y="6477000"/>
          <p14:tracePt t="405846" x="4927600" y="6477000"/>
          <p14:tracePt t="406070" x="4927600" y="6470650"/>
          <p14:tracePt t="406084" x="4933950" y="6464300"/>
          <p14:tracePt t="406087" x="4940300" y="6451600"/>
          <p14:tracePt t="406095" x="4940300" y="6438900"/>
          <p14:tracePt t="406112" x="4978400" y="6394450"/>
          <p14:tracePt t="406129" x="5022850" y="6356350"/>
          <p14:tracePt t="406150" x="5067300" y="6311900"/>
          <p14:tracePt t="406162" x="5105400" y="6280150"/>
          <p14:tracePt t="406179" x="5156200" y="6261100"/>
          <p14:tracePt t="406200" x="5251450" y="6229350"/>
          <p14:tracePt t="406215" x="5334000" y="6197600"/>
          <p14:tracePt t="406229" x="5410200" y="6172200"/>
          <p14:tracePt t="406246" x="5486400" y="6172200"/>
          <p14:tracePt t="406264" x="5537200" y="6172200"/>
          <p14:tracePt t="406279" x="5588000" y="6172200"/>
          <p14:tracePt t="406296" x="5632450" y="6172200"/>
          <p14:tracePt t="406312" x="5670550" y="6172200"/>
          <p14:tracePt t="406330" x="5676900" y="6172200"/>
          <p14:tracePt t="406346" x="5676900" y="6165850"/>
          <p14:tracePt t="406439" x="5676900" y="6172200"/>
          <p14:tracePt t="406445" x="5670550" y="6178550"/>
          <p14:tracePt t="406461" x="5670550" y="6191250"/>
          <p14:tracePt t="406479" x="5670550" y="6203950"/>
          <p14:tracePt t="406499" x="5664200" y="6223000"/>
          <p14:tracePt t="406516" x="5664200" y="6242050"/>
          <p14:tracePt t="406529" x="5664200" y="6261100"/>
          <p14:tracePt t="406546" x="5664200" y="6267450"/>
          <p14:tracePt t="406562" x="5683250" y="6273800"/>
          <p14:tracePt t="406581" x="5702300" y="6292850"/>
          <p14:tracePt t="406596" x="5721350" y="6311900"/>
          <p14:tracePt t="406613" x="5727700" y="6350000"/>
          <p14:tracePt t="406629" x="5727700" y="6369050"/>
          <p14:tracePt t="406645" x="5708650" y="6388100"/>
          <p14:tracePt t="406662" x="5676900" y="6400800"/>
          <p14:tracePt t="406679" x="5645150" y="6419850"/>
          <p14:tracePt t="406696" x="5594350" y="6419850"/>
          <p14:tracePt t="406712" x="5543550" y="6419850"/>
          <p14:tracePt t="406732" x="5492750" y="6426200"/>
          <p14:tracePt t="406746" x="5454650" y="6426200"/>
          <p14:tracePt t="406767" x="5429250" y="6419850"/>
          <p14:tracePt t="406779" x="5416550" y="6400800"/>
          <p14:tracePt t="406795" x="5410200" y="6369050"/>
          <p14:tracePt t="406817" x="5391150" y="6318250"/>
          <p14:tracePt t="406831" x="5378450" y="6273800"/>
          <p14:tracePt t="406846" x="5378450" y="6235700"/>
          <p14:tracePt t="406862" x="5391150" y="6184900"/>
          <p14:tracePt t="406879" x="5410200" y="6134100"/>
          <p14:tracePt t="406896" x="5461000" y="6102350"/>
          <p14:tracePt t="406912" x="5518150" y="6070600"/>
          <p14:tracePt t="406929" x="5588000" y="6045200"/>
          <p14:tracePt t="406946" x="5664200" y="6032500"/>
          <p14:tracePt t="406965" x="5740400" y="6026150"/>
          <p14:tracePt t="406979" x="5810250" y="6026150"/>
          <p14:tracePt t="406996" x="5867400" y="6057900"/>
          <p14:tracePt t="406998" x="5892800" y="6076950"/>
          <p14:tracePt t="407014" x="5924550" y="6127750"/>
          <p14:tracePt t="407029" x="5949950" y="6184900"/>
          <p14:tracePt t="407046" x="5949950" y="6248400"/>
          <p14:tracePt t="407062" x="5924550" y="6311900"/>
          <p14:tracePt t="407079" x="5880100" y="6369050"/>
          <p14:tracePt t="407095" x="5803900" y="6394450"/>
          <p14:tracePt t="407112" x="5772150" y="6407150"/>
          <p14:tracePt t="407129" x="5778500" y="6413500"/>
          <p14:tracePt t="407162" x="5784850" y="6388100"/>
          <p14:tracePt t="407179" x="5791200" y="6350000"/>
          <p14:tracePt t="407199" x="5810250" y="6305550"/>
          <p14:tracePt t="407212" x="5816600" y="6286500"/>
          <p14:tracePt t="407229" x="5854700" y="6229350"/>
          <p14:tracePt t="407248" x="5899150" y="6191250"/>
          <p14:tracePt t="407266" x="5981700" y="6134100"/>
          <p14:tracePt t="407279" x="6089650" y="6032500"/>
          <p14:tracePt t="407296" x="6172200" y="5905500"/>
          <p14:tracePt t="407313" x="6273800" y="5746750"/>
          <p14:tracePt t="407331" x="6381750" y="5619750"/>
          <p14:tracePt t="407346" x="6483350" y="5473700"/>
          <p14:tracePt t="407362" x="6584950" y="5321300"/>
          <p14:tracePt t="407379" x="6692900" y="5156200"/>
          <p14:tracePt t="407396" x="6781800" y="5022850"/>
          <p14:tracePt t="407397" x="6813550" y="4972050"/>
          <p14:tracePt t="407413" x="6838950" y="4927600"/>
          <p14:tracePt t="407429" x="6934200" y="4813300"/>
          <p14:tracePt t="407446" x="7004050" y="4762500"/>
          <p14:tracePt t="407462" x="7067550" y="4699000"/>
          <p14:tracePt t="407480" x="7118350" y="4641850"/>
          <p14:tracePt t="407496" x="7162800" y="4597400"/>
          <p14:tracePt t="407514" x="7188200" y="4559300"/>
          <p14:tracePt t="407529" x="7200900" y="4540250"/>
          <p14:tracePt t="407546" x="7213600" y="4527550"/>
          <p14:tracePt t="407562" x="7226300" y="4514850"/>
          <p14:tracePt t="407582" x="7232650" y="4495800"/>
          <p14:tracePt t="408035" x="7232650" y="4489450"/>
          <p14:tracePt t="408246" x="7232650" y="4495800"/>
          <p14:tracePt t="408254" x="7232650" y="4508500"/>
          <p14:tracePt t="408269" x="7194550" y="4533900"/>
          <p14:tracePt t="408279" x="7105650" y="4610100"/>
          <p14:tracePt t="408296" x="6991350" y="4705350"/>
          <p14:tracePt t="408312" x="6889750" y="4787900"/>
          <p14:tracePt t="408331" x="6838950" y="4864100"/>
          <p14:tracePt t="408346" x="6794500" y="4921250"/>
          <p14:tracePt t="408362" x="6756400" y="5003800"/>
          <p14:tracePt t="408379" x="6711950" y="5092700"/>
          <p14:tracePt t="408396" x="6667500" y="5175250"/>
          <p14:tracePt t="408398" x="6654800" y="5200650"/>
          <p14:tracePt t="408412" x="6642100" y="5213350"/>
          <p14:tracePt t="408429" x="6604000" y="5251450"/>
          <p14:tracePt t="408450" x="6546850" y="5302250"/>
          <p14:tracePt t="408467" x="6457950" y="5384800"/>
          <p14:tracePt t="408479" x="6305550" y="5581650"/>
          <p14:tracePt t="408496" x="6096000" y="5810250"/>
          <p14:tracePt t="408514" x="5867400" y="6026150"/>
          <p14:tracePt t="408529" x="5676900" y="6159500"/>
          <p14:tracePt t="408546" x="5581650" y="6235700"/>
          <p14:tracePt t="408562" x="5518150" y="6248400"/>
          <p14:tracePt t="408581" x="5492750" y="6254750"/>
          <p14:tracePt t="408596" x="5486400" y="6261100"/>
          <p14:tracePt t="408612" x="5480050" y="6261100"/>
          <p14:tracePt t="408661" x="5473700" y="6261100"/>
          <p14:tracePt t="408670" x="5467350" y="6261100"/>
          <p14:tracePt t="408685" x="5461000" y="6261100"/>
          <p14:tracePt t="408696" x="5454650" y="6261100"/>
          <p14:tracePt t="408757" x="5473700" y="6235700"/>
          <p14:tracePt t="408769" x="5505450" y="6184900"/>
          <p14:tracePt t="408779" x="5543550" y="6121400"/>
          <p14:tracePt t="408795" x="5670550" y="5962650"/>
          <p14:tracePt t="408812" x="5829300" y="5753100"/>
          <p14:tracePt t="408831" x="6127750" y="5505450"/>
          <p14:tracePt t="408846" x="6343650" y="5384800"/>
          <p14:tracePt t="408862" x="6540500" y="5245100"/>
          <p14:tracePt t="408879" x="6673850" y="5111750"/>
          <p14:tracePt t="408896" x="6794500" y="5016500"/>
          <p14:tracePt t="408912" x="6889750" y="4946650"/>
          <p14:tracePt t="408929" x="6959600" y="4914900"/>
          <p14:tracePt t="408946" x="7010400" y="4889500"/>
          <p14:tracePt t="408962" x="7067550" y="4864100"/>
          <p14:tracePt t="408982" x="7105650" y="4819650"/>
          <p14:tracePt t="408985" x="7124700" y="4800600"/>
          <p14:tracePt t="408996" x="7143750" y="4787900"/>
          <p14:tracePt t="409015" x="7181850" y="4743450"/>
          <p14:tracePt t="409029" x="7194550" y="4724400"/>
          <p14:tracePt t="409050" x="7219950" y="4699000"/>
          <p14:tracePt t="409062" x="7258050" y="4667250"/>
          <p14:tracePt t="409081" x="7283450" y="4635500"/>
          <p14:tracePt t="409096" x="7296150" y="4629150"/>
          <p14:tracePt t="409112" x="7302500" y="4629150"/>
          <p14:tracePt t="409216" x="7296150" y="4629150"/>
          <p14:tracePt t="409221" x="7283450" y="4629150"/>
          <p14:tracePt t="409230" x="7251700" y="4648200"/>
          <p14:tracePt t="409246" x="7143750" y="4724400"/>
          <p14:tracePt t="409265" x="7010400" y="4838700"/>
          <p14:tracePt t="409279" x="6851650" y="4991100"/>
          <p14:tracePt t="409296" x="6680200" y="5156200"/>
          <p14:tracePt t="409312" x="6546850" y="5295900"/>
          <p14:tracePt t="409331" x="6400800" y="5391150"/>
          <p14:tracePt t="409346" x="6267450" y="5486400"/>
          <p14:tracePt t="409362" x="6140450" y="5600700"/>
          <p14:tracePt t="409379" x="6013450" y="5727700"/>
          <p14:tracePt t="409395" x="5867400" y="5816600"/>
          <p14:tracePt t="409412" x="5772150" y="5886450"/>
          <p14:tracePt t="409429" x="5638800" y="5969000"/>
          <p14:tracePt t="409446" x="5562600" y="6019800"/>
          <p14:tracePt t="409462" x="5492750" y="6057900"/>
          <p14:tracePt t="409479" x="5461000" y="6076950"/>
          <p14:tracePt t="409498" x="5441950" y="6089650"/>
          <p14:tracePt t="409514" x="5441950" y="6096000"/>
          <p14:tracePt t="409529" x="5429250" y="6108700"/>
          <p14:tracePt t="409546" x="5416550" y="6121400"/>
          <p14:tracePt t="409562" x="5403850" y="6121400"/>
          <p14:tracePt t="409581" x="5391150" y="6127750"/>
          <p14:tracePt t="409596" x="5384800" y="6127750"/>
          <p14:tracePt t="411221" x="5391150" y="6127750"/>
          <p14:tracePt t="411233" x="5397500" y="6127750"/>
          <p14:tracePt t="411237" x="5403850" y="6127750"/>
          <p14:tracePt t="411246" x="5416550" y="6127750"/>
          <p14:tracePt t="411266" x="5441950" y="6127750"/>
          <p14:tracePt t="411279" x="5454650" y="6127750"/>
          <p14:tracePt t="411349" x="5461000" y="6127750"/>
          <p14:tracePt t="411365" x="5467350" y="6127750"/>
          <p14:tracePt t="411392" x="5467350" y="6121400"/>
          <p14:tracePt t="411413" x="5448300" y="6115050"/>
          <p14:tracePt t="411421" x="5429250" y="6108700"/>
          <p14:tracePt t="411429" x="5410200" y="6102350"/>
          <p14:tracePt t="411446" x="5384800" y="6096000"/>
          <p14:tracePt t="411465" x="5372100" y="6089650"/>
          <p14:tracePt t="411479" x="5359400" y="6089650"/>
          <p14:tracePt t="411515" x="5353050" y="6089650"/>
          <p14:tracePt t="411529" x="5346700" y="6089650"/>
          <p14:tracePt t="411546" x="5340350" y="6089650"/>
          <p14:tracePt t="411579" x="5327650" y="6089650"/>
          <p14:tracePt t="411580" x="5314950" y="6089650"/>
          <p14:tracePt t="411596" x="5302250" y="6089650"/>
          <p14:tracePt t="411612" x="5270500" y="6089650"/>
          <p14:tracePt t="411614" x="5251450" y="6089650"/>
          <p14:tracePt t="411629" x="5226050" y="6089650"/>
          <p14:tracePt t="411646" x="5213350" y="6089650"/>
          <p14:tracePt t="411781" x="5207000" y="6089650"/>
          <p14:tracePt t="411789" x="5207000" y="6083300"/>
          <p14:tracePt t="411869" x="5200650" y="6083300"/>
          <p14:tracePt t="411877" x="5181600" y="6083300"/>
          <p14:tracePt t="411897" x="5137150" y="6083300"/>
          <p14:tracePt t="411913" x="5105400" y="6083300"/>
          <p14:tracePt t="411929" x="5086350" y="6083300"/>
          <p14:tracePt t="411962" x="5073650" y="6076950"/>
          <p14:tracePt t="411979" x="5060950" y="6070600"/>
          <p14:tracePt t="411996" x="5041900" y="6057900"/>
          <p14:tracePt t="412014" x="5022850" y="6051550"/>
          <p14:tracePt t="412029" x="5016500" y="6045200"/>
          <p14:tracePt t="412046" x="5010150" y="6038850"/>
          <p14:tracePt t="412120" x="5010150" y="6032500"/>
          <p14:tracePt t="412149" x="5003800" y="6019800"/>
          <p14:tracePt t="412162" x="5003800" y="6007100"/>
          <p14:tracePt t="412179" x="4997450" y="5994400"/>
          <p14:tracePt t="412181" x="4991100" y="5988050"/>
          <p14:tracePt t="412196" x="4984750" y="5981700"/>
          <p14:tracePt t="412215" x="4978400" y="5969000"/>
          <p14:tracePt t="412781" x="5003800" y="5969000"/>
          <p14:tracePt t="412789" x="5022850" y="5969000"/>
          <p14:tracePt t="412798" x="5060950" y="5969000"/>
          <p14:tracePt t="412812" x="5092700" y="5969000"/>
          <p14:tracePt t="412831" x="5207000" y="5962650"/>
          <p14:tracePt t="412846" x="5251450" y="5943600"/>
          <p14:tracePt t="412863" x="5270500" y="5937250"/>
          <p14:tracePt t="412879" x="5276850" y="5930900"/>
          <p14:tracePt t="412896" x="5283200" y="5930900"/>
          <p14:tracePt t="412912" x="5289550" y="5930900"/>
          <p14:tracePt t="412929" x="5302250" y="5930900"/>
          <p14:tracePt t="413117" x="5295900" y="5930900"/>
          <p14:tracePt t="413124" x="5289550" y="5930900"/>
          <p14:tracePt t="413133" x="5276850" y="5930900"/>
          <p14:tracePt t="413181" x="5270500" y="5930900"/>
          <p14:tracePt t="413206" x="5264150" y="5924550"/>
          <p14:tracePt t="413294" x="5264150" y="5918200"/>
          <p14:tracePt t="413317" x="5264150" y="5911850"/>
          <p14:tracePt t="413365" x="5257800" y="5911850"/>
          <p14:tracePt t="413397" x="5251450" y="5911850"/>
          <p14:tracePt t="413405" x="5245100" y="5911850"/>
          <p14:tracePt t="413414" x="5238750" y="5918200"/>
          <p14:tracePt t="413429" x="5226050" y="5930900"/>
          <p14:tracePt t="413446" x="5219700" y="5937250"/>
          <p14:tracePt t="413462" x="5213350" y="5937250"/>
          <p14:tracePt t="413480" x="5207000" y="5937250"/>
          <p14:tracePt t="413557" x="5213350" y="5937250"/>
          <p14:tracePt t="413597" x="5219700" y="5937250"/>
          <p14:tracePt t="413645" x="5219700" y="5930900"/>
          <p14:tracePt t="413654" x="5232400" y="5924550"/>
          <p14:tracePt t="413677" x="5232400" y="5918200"/>
          <p14:tracePt t="413696" x="5238750" y="5918200"/>
          <p14:tracePt t="413715" x="5238750" y="5905500"/>
          <p14:tracePt t="413729" x="5251450" y="5892800"/>
          <p14:tracePt t="413781" x="5257800" y="5892800"/>
          <p14:tracePt t="413829" x="5264150" y="5892800"/>
          <p14:tracePt t="413837" x="5295900" y="5899150"/>
          <p14:tracePt t="413846" x="5314950" y="5924550"/>
          <p14:tracePt t="413862" x="5353050" y="5981700"/>
          <p14:tracePt t="413879" x="5391150" y="6026150"/>
          <p14:tracePt t="413896" x="5410200" y="6045200"/>
          <p14:tracePt t="413912" x="5416550" y="6051550"/>
          <p14:tracePt t="413962" x="5416550" y="6057900"/>
          <p14:tracePt t="413982" x="5391150" y="6057900"/>
          <p14:tracePt t="413998" x="5353050" y="6038850"/>
          <p14:tracePt t="414015" x="5276850" y="6007100"/>
          <p14:tracePt t="414029" x="5200650" y="5981700"/>
          <p14:tracePt t="414045" x="5137150" y="5956300"/>
          <p14:tracePt t="414062" x="5111750" y="5949950"/>
          <p14:tracePt t="414079" x="5105400" y="5943600"/>
          <p14:tracePt t="414184" x="5105400" y="5937250"/>
          <p14:tracePt t="414253" x="5105400" y="5949950"/>
          <p14:tracePt t="414270" x="5105400" y="5988050"/>
          <p14:tracePt t="414282" x="5105400" y="6007100"/>
          <p14:tracePt t="414296" x="5111750" y="6045200"/>
          <p14:tracePt t="414312" x="5130800" y="6070600"/>
          <p14:tracePt t="414421" x="5111750" y="6051550"/>
          <p14:tracePt t="414429" x="5099050" y="6038850"/>
          <p14:tracePt t="414446" x="5060950" y="6000750"/>
          <p14:tracePt t="414466" x="5022850" y="5975350"/>
          <p14:tracePt t="414479" x="4984750" y="5949950"/>
          <p14:tracePt t="414496" x="4965700" y="5930900"/>
          <p14:tracePt t="414514" x="4959350" y="5924550"/>
          <p14:tracePt t="414530" x="4953000" y="5918200"/>
          <p14:tracePt t="414583" x="4953000" y="5937250"/>
          <p14:tracePt t="414596" x="4953000" y="5949950"/>
          <p14:tracePt t="414612" x="4953000" y="5981700"/>
          <p14:tracePt t="414614" x="4953000" y="5994400"/>
          <p14:tracePt t="414629" x="4953000" y="6007100"/>
          <p14:tracePt t="414662" x="4953000" y="6013450"/>
          <p14:tracePt t="414699" x="4921250" y="6013450"/>
          <p14:tracePt t="414712" x="4889500" y="6019800"/>
          <p14:tracePt t="414729" x="4864100" y="6019800"/>
          <p14:tracePt t="414749" x="4845050" y="6019800"/>
          <p14:tracePt t="414765" x="4838700" y="6019800"/>
          <p14:tracePt t="414812" x="4838700" y="6013450"/>
          <p14:tracePt t="414830" x="4838700" y="6007100"/>
          <p14:tracePt t="414845" x="4838700" y="6000750"/>
          <p14:tracePt t="414941" x="4845050" y="6000750"/>
          <p14:tracePt t="414952" x="4851400" y="6000750"/>
          <p14:tracePt t="414959" x="4857750" y="6000750"/>
          <p14:tracePt t="414965" x="4870450" y="6000750"/>
          <p14:tracePt t="414981" x="4902200" y="5994400"/>
          <p14:tracePt t="414996" x="4914900" y="5994400"/>
          <p14:tracePt t="415015" x="4972050" y="5994400"/>
          <p14:tracePt t="415030" x="5016500" y="5981700"/>
          <p14:tracePt t="415046" x="5029200" y="5981700"/>
          <p14:tracePt t="415096" x="5029200" y="5975350"/>
          <p14:tracePt t="415168" x="5022850" y="5975350"/>
          <p14:tracePt t="415174" x="5010150" y="5975350"/>
          <p14:tracePt t="415181" x="4991100" y="5975350"/>
          <p14:tracePt t="415200" x="4959350" y="5975350"/>
          <p14:tracePt t="415216" x="4927600" y="5975350"/>
          <p14:tracePt t="415229" x="4902200" y="5975350"/>
          <p14:tracePt t="415246" x="4889500" y="5981700"/>
          <p14:tracePt t="415329" x="4883150" y="5981700"/>
          <p14:tracePt t="415333" x="4876800" y="5981700"/>
          <p14:tracePt t="415429" x="4870450" y="5981700"/>
          <p14:tracePt t="415437" x="4870450" y="5988050"/>
          <p14:tracePt t="415446" x="4857750" y="5994400"/>
          <p14:tracePt t="415462" x="4838700" y="6000750"/>
          <p14:tracePt t="415479" x="4813300" y="6007100"/>
          <p14:tracePt t="415497" x="4768850" y="6007100"/>
          <p14:tracePt t="415517" x="4737100" y="6013450"/>
          <p14:tracePt t="415614" x="4737100" y="6007100"/>
          <p14:tracePt t="415629" x="4737100" y="6000750"/>
          <p14:tracePt t="415646" x="4743450" y="5988050"/>
          <p14:tracePt t="415662" x="4756150" y="5981700"/>
          <p14:tracePt t="415679" x="4775200" y="5975350"/>
          <p14:tracePt t="415696" x="4819650" y="5975350"/>
          <p14:tracePt t="415712" x="4895850" y="5975350"/>
          <p14:tracePt t="415733" x="4991100" y="5975350"/>
          <p14:tracePt t="415746" x="5067300" y="5975350"/>
          <p14:tracePt t="415765" x="5137150" y="5975350"/>
          <p14:tracePt t="415779" x="5168900" y="5975350"/>
          <p14:tracePt t="415796" x="5181600" y="5975350"/>
          <p14:tracePt t="415957" x="5194300" y="5975350"/>
          <p14:tracePt t="415968" x="5207000" y="5975350"/>
          <p14:tracePt t="415973" x="5219700" y="5975350"/>
          <p14:tracePt t="415980" x="5238750" y="5969000"/>
          <p14:tracePt t="415996" x="5251450" y="5962650"/>
          <p14:tracePt t="416015" x="5283200" y="5943600"/>
          <p14:tracePt t="416029" x="5289550" y="5899150"/>
          <p14:tracePt t="416046" x="5289550" y="5861050"/>
          <p14:tracePt t="416062" x="5283200" y="5835650"/>
          <p14:tracePt t="416082" x="5264150" y="5816600"/>
          <p14:tracePt t="416150" x="5270500" y="5816600"/>
          <p14:tracePt t="416189" x="5276850" y="5835650"/>
          <p14:tracePt t="416204" x="5289550" y="5867400"/>
          <p14:tracePt t="416208" x="5302250" y="5886450"/>
          <p14:tracePt t="416213" x="5308600" y="5911850"/>
          <p14:tracePt t="416229" x="5340350" y="5962650"/>
          <p14:tracePt t="416248" x="5359400" y="6000750"/>
          <p14:tracePt t="416265" x="5372100" y="6038850"/>
          <p14:tracePt t="416279" x="5378450" y="6064250"/>
          <p14:tracePt t="416296" x="5378450" y="6076950"/>
          <p14:tracePt t="416413" x="5378450" y="6070600"/>
          <p14:tracePt t="416422" x="5365750" y="6045200"/>
          <p14:tracePt t="416430" x="5353050" y="6026150"/>
          <p14:tracePt t="416446" x="5327650" y="5994400"/>
          <p14:tracePt t="416462" x="5314950" y="5969000"/>
          <p14:tracePt t="416481" x="5302250" y="5949950"/>
          <p14:tracePt t="416496" x="5295900" y="5930900"/>
          <p14:tracePt t="416546" x="5295900" y="5924550"/>
          <p14:tracePt t="416562" x="5295900" y="5918200"/>
          <p14:tracePt t="416581" x="5295900" y="5905500"/>
          <p14:tracePt t="416596" x="5289550" y="5886450"/>
          <p14:tracePt t="416612" x="5283200" y="5880100"/>
          <p14:tracePt t="416629" x="5270500" y="5873750"/>
          <p14:tracePt t="416685" x="5264150" y="5867400"/>
          <p14:tracePt t="416717" x="5257800" y="5867400"/>
          <p14:tracePt t="416725" x="5251450" y="5867400"/>
          <p14:tracePt t="416782" x="5251450" y="5861050"/>
          <p14:tracePt t="416790" x="5251450" y="5848350"/>
          <p14:tracePt t="416797" x="5245100" y="5842000"/>
          <p14:tracePt t="416812" x="5226050" y="5835650"/>
          <p14:tracePt t="416830" x="5219700" y="5829300"/>
          <p14:tracePt t="417174" x="5226050" y="5829300"/>
          <p14:tracePt t="417184" x="5232400" y="5867400"/>
          <p14:tracePt t="417196" x="5238750" y="5892800"/>
          <p14:tracePt t="417212" x="5276850" y="5969000"/>
          <p14:tracePt t="417214" x="5295900" y="6000750"/>
          <p14:tracePt t="417231" x="5346700" y="6064250"/>
          <p14:tracePt t="417246" x="5372100" y="6108700"/>
          <p14:tracePt t="417264" x="5378450" y="6127750"/>
          <p14:tracePt t="417279" x="5391150" y="6140450"/>
          <p14:tracePt t="417349" x="5391150" y="6146800"/>
          <p14:tracePt t="417643" x="5391150" y="6140450"/>
          <p14:tracePt t="418445" x="5391150" y="6134100"/>
          <p14:tracePt t="418543" x="5391150" y="6127750"/>
          <p14:tracePt t="419622" x="5391150" y="6121400"/>
          <p14:tracePt t="419629" x="5391150" y="6115050"/>
          <p14:tracePt t="419644" x="5378450" y="6102350"/>
          <p14:tracePt t="419651" x="5372100" y="6089650"/>
          <p14:tracePt t="419662" x="5359400" y="6076950"/>
          <p14:tracePt t="419679" x="5359400" y="6057900"/>
          <p14:tracePt t="419696" x="5346700" y="6038850"/>
          <p14:tracePt t="419714" x="5346700" y="6026150"/>
          <p14:tracePt t="419729" x="5340350" y="6019800"/>
          <p14:tracePt t="419746" x="5340350" y="6007100"/>
          <p14:tracePt t="419764" x="5340350" y="5988050"/>
          <p14:tracePt t="419779" x="5327650" y="5956300"/>
          <p14:tracePt t="419796" x="5314950" y="5937250"/>
          <p14:tracePt t="419812" x="5314950" y="5911850"/>
          <p14:tracePt t="419814" x="5308600" y="5899150"/>
          <p14:tracePt t="419831" x="5295900" y="5880100"/>
          <p14:tracePt t="419846" x="5289550" y="5854700"/>
          <p14:tracePt t="419862" x="5283200" y="5842000"/>
          <p14:tracePt t="419879" x="5283200" y="5835650"/>
          <p14:tracePt t="419896" x="5283200" y="5829300"/>
          <p14:tracePt t="419912" x="5276850" y="5829300"/>
          <p14:tracePt t="419962" x="5276850" y="5822950"/>
          <p14:tracePt t="419981" x="5276850" y="5816600"/>
          <p14:tracePt t="420137" x="5276850" y="5810250"/>
          <p14:tracePt t="420152" x="5276850" y="5797550"/>
          <p14:tracePt t="420162" x="5276850" y="5791200"/>
          <p14:tracePt t="420179" x="5251450" y="5778500"/>
          <p14:tracePt t="420196" x="5245100" y="5778500"/>
          <p14:tracePt t="420231" x="5238750" y="5778500"/>
          <p14:tracePt t="420246" x="5226050" y="5765800"/>
          <p14:tracePt t="420265" x="5200650" y="5759450"/>
          <p14:tracePt t="420279" x="5187950" y="5753100"/>
          <p14:tracePt t="420296" x="5175250" y="5740400"/>
          <p14:tracePt t="420312" x="5162550" y="5740400"/>
          <p14:tracePt t="420420" x="5156200" y="5734050"/>
          <p14:tracePt t="420685" x="5162550" y="5740400"/>
          <p14:tracePt t="420709" x="5168900" y="5753100"/>
          <p14:tracePt t="420717" x="5175250" y="5772150"/>
          <p14:tracePt t="420729" x="5175250" y="5778500"/>
          <p14:tracePt t="420748" x="5200650" y="5816600"/>
          <p14:tracePt t="420764" x="5238750" y="5867400"/>
          <p14:tracePt t="420780" x="5283200" y="5930900"/>
          <p14:tracePt t="420796" x="5340350" y="6007100"/>
          <p14:tracePt t="420812" x="5372100" y="6083300"/>
          <p14:tracePt t="420814" x="5384800" y="6108700"/>
          <p14:tracePt t="420831" x="5403850" y="6159500"/>
          <p14:tracePt t="420846" x="5416550" y="6197600"/>
          <p14:tracePt t="420862" x="5416550" y="6216650"/>
          <p14:tracePt t="420989" x="5416550" y="6210300"/>
          <p14:tracePt t="420998" x="5416550" y="6184900"/>
          <p14:tracePt t="421005" x="5416550" y="6178550"/>
          <p14:tracePt t="421021" x="5397500" y="6153150"/>
          <p14:tracePt t="421029" x="5372100" y="6115050"/>
          <p14:tracePt t="421046" x="5340350" y="6070600"/>
          <p14:tracePt t="421062" x="5308600" y="6032500"/>
          <p14:tracePt t="421081" x="5283200" y="6000750"/>
          <p14:tracePt t="421096" x="5270500" y="5975350"/>
          <p14:tracePt t="421112" x="5257800" y="5962650"/>
          <p14:tracePt t="421129" x="5251450" y="5949950"/>
          <p14:tracePt t="421146" x="5245100" y="5943600"/>
          <p14:tracePt t="421162" x="5238750" y="5930900"/>
          <p14:tracePt t="421179" x="5219700" y="5905500"/>
          <p14:tracePt t="421196" x="5213350" y="5892800"/>
          <p14:tracePt t="421215" x="5207000" y="5880100"/>
          <p14:tracePt t="421253" x="5200650" y="5873750"/>
          <p14:tracePt t="421269" x="5194300" y="5867400"/>
          <p14:tracePt t="421279" x="5181600" y="5861050"/>
          <p14:tracePt t="421296" x="5162550" y="5848350"/>
          <p14:tracePt t="421312" x="5156200" y="5848350"/>
          <p14:tracePt t="421346" x="5149850" y="5842000"/>
          <p14:tracePt t="421362" x="5143500" y="5842000"/>
          <p14:tracePt t="421379" x="5118100" y="5829300"/>
          <p14:tracePt t="421396" x="5092700" y="5822950"/>
          <p14:tracePt t="421397" x="5086350" y="5822950"/>
          <p14:tracePt t="421412" x="5080000" y="5816600"/>
          <p14:tracePt t="421429" x="5067300" y="5810250"/>
          <p14:tracePt t="421485" x="5054600" y="5810250"/>
          <p14:tracePt t="421497" x="5041900" y="5810250"/>
          <p14:tracePt t="421515" x="5041900" y="5803900"/>
          <p14:tracePt t="421565" x="5035550" y="5797550"/>
          <p14:tracePt t="421582" x="5029200" y="5791200"/>
          <p14:tracePt t="421596" x="5003800" y="5778500"/>
          <p14:tracePt t="421612" x="4991100" y="5772150"/>
          <p14:tracePt t="421614" x="4984750" y="5772150"/>
          <p14:tracePt t="421919" x="4984750" y="5778500"/>
          <p14:tracePt t="421925" x="4997450" y="5791200"/>
          <p14:tracePt t="421933" x="5010150" y="5816600"/>
          <p14:tracePt t="421949" x="5029200" y="5848350"/>
          <p14:tracePt t="421965" x="5060950" y="5905500"/>
          <p14:tracePt t="421967" x="5073650" y="5937250"/>
          <p14:tracePt t="421983" x="5086350" y="5988050"/>
          <p14:tracePt t="421996" x="5092700" y="6007100"/>
          <p14:tracePt t="422016" x="5111750" y="6051550"/>
          <p14:tracePt t="422029" x="5118100" y="6076950"/>
          <p14:tracePt t="422050" x="5124450" y="6089650"/>
          <p14:tracePt t="422157" x="5111750" y="6076950"/>
          <p14:tracePt t="422165" x="5092700" y="6057900"/>
          <p14:tracePt t="422173" x="5073650" y="6038850"/>
          <p14:tracePt t="422180" x="5048250" y="6019800"/>
          <p14:tracePt t="422196" x="5022850" y="6007100"/>
          <p14:tracePt t="422212" x="4978400" y="5969000"/>
          <p14:tracePt t="422214" x="4959350" y="5956300"/>
          <p14:tracePt t="422229" x="4933950" y="5930900"/>
          <p14:tracePt t="422250" x="4921250" y="5905500"/>
          <p14:tracePt t="422265" x="4914900" y="5886450"/>
          <p14:tracePt t="422279" x="4902200" y="5854700"/>
          <p14:tracePt t="422296" x="4883150" y="5835650"/>
          <p14:tracePt t="422313" x="4870450" y="5816600"/>
          <p14:tracePt t="422332" x="4864100" y="5810250"/>
          <p14:tracePt t="422393" x="4864100" y="5822950"/>
          <p14:tracePt t="422398" x="4864100" y="5848350"/>
          <p14:tracePt t="422412" x="4864100" y="5880100"/>
          <p14:tracePt t="422429" x="4876800" y="5969000"/>
          <p14:tracePt t="422446" x="4902200" y="6032500"/>
          <p14:tracePt t="422463" x="4933950" y="6089650"/>
          <p14:tracePt t="422482" x="4959350" y="6134100"/>
          <p14:tracePt t="422496" x="4972050" y="6153150"/>
          <p14:tracePt t="422546" x="4984750" y="6153150"/>
          <p14:tracePt t="422562" x="5016500" y="6153150"/>
          <p14:tracePt t="422581" x="5073650" y="6108700"/>
          <p14:tracePt t="422596" x="5156200" y="6064250"/>
          <p14:tracePt t="422612" x="5238750" y="6026150"/>
          <p14:tracePt t="422629" x="5308600" y="5988050"/>
          <p14:tracePt t="422650" x="5314950" y="5962650"/>
          <p14:tracePt t="422662" x="5314950" y="5949950"/>
          <p14:tracePt t="422679" x="5314950" y="5924550"/>
          <p14:tracePt t="422698" x="5314950" y="5911850"/>
          <p14:tracePt t="422715" x="5314950" y="5892800"/>
          <p14:tracePt t="422729" x="5308600" y="5886450"/>
          <p14:tracePt t="422746" x="5295900" y="5873750"/>
          <p14:tracePt t="422766" x="5283200" y="5861050"/>
          <p14:tracePt t="422779" x="5270500" y="5848350"/>
          <p14:tracePt t="422796" x="5257800" y="5848350"/>
          <p14:tracePt t="422797" x="5251450" y="5848350"/>
          <p14:tracePt t="422812" x="5245100" y="5842000"/>
          <p14:tracePt t="422832" x="5219700" y="5835650"/>
          <p14:tracePt t="422846" x="5200650" y="5829300"/>
          <p14:tracePt t="422862" x="5181600" y="5816600"/>
          <p14:tracePt t="422879" x="5168900" y="5816600"/>
          <p14:tracePt t="422898" x="5156200" y="5803900"/>
          <p14:tracePt t="422913" x="5137150" y="5797550"/>
          <p14:tracePt t="422929" x="5124450" y="5784850"/>
          <p14:tracePt t="422946" x="5118100" y="5778500"/>
          <p14:tracePt t="423065" x="5111750" y="5778500"/>
          <p14:tracePt t="423080" x="5111750" y="5784850"/>
          <p14:tracePt t="423084" x="5118100" y="5822950"/>
          <p14:tracePt t="423096" x="5130800" y="5861050"/>
          <p14:tracePt t="423112" x="5175250" y="5969000"/>
          <p14:tracePt t="423129" x="5226050" y="6064250"/>
          <p14:tracePt t="423148" x="5238750" y="6108700"/>
          <p14:tracePt t="423162" x="5245100" y="6134100"/>
          <p14:tracePt t="423245" x="5238750" y="6134100"/>
          <p14:tracePt t="423253" x="5232400" y="6121400"/>
          <p14:tracePt t="423265" x="5219700" y="6102350"/>
          <p14:tracePt t="423279" x="5187950" y="6070600"/>
          <p14:tracePt t="423296" x="5156200" y="6038850"/>
          <p14:tracePt t="423312" x="5124450" y="6007100"/>
          <p14:tracePt t="423329" x="5105400" y="5975350"/>
          <p14:tracePt t="423346" x="5092700" y="5956300"/>
          <p14:tracePt t="423362" x="5086350" y="5937250"/>
          <p14:tracePt t="423379" x="5073650" y="5918200"/>
          <p14:tracePt t="423396" x="5073650" y="5905500"/>
          <p14:tracePt t="423397" x="5073650" y="5899150"/>
          <p14:tracePt t="423412" x="5067300" y="5899150"/>
          <p14:tracePt t="423469" x="5067300" y="5924550"/>
          <p14:tracePt t="423479" x="5067300" y="5943600"/>
          <p14:tracePt t="423496" x="5067300" y="6000750"/>
          <p14:tracePt t="423515" x="5067300" y="6057900"/>
          <p14:tracePt t="423529" x="5067300" y="6096000"/>
          <p14:tracePt t="423546" x="5067300" y="6102350"/>
          <p14:tracePt t="423614" x="5060950" y="6102350"/>
          <p14:tracePt t="423622" x="5048250" y="6102350"/>
          <p14:tracePt t="423630" x="5041900" y="6089650"/>
          <p14:tracePt t="423646" x="5029200" y="6064250"/>
          <p14:tracePt t="423663" x="5003800" y="6026150"/>
          <p14:tracePt t="423679" x="4978400" y="5988050"/>
          <p14:tracePt t="423699" x="4953000" y="5949950"/>
          <p14:tracePt t="423712" x="4927600" y="5918200"/>
          <p14:tracePt t="423729" x="4921250" y="5899150"/>
          <p14:tracePt t="423794" x="4921250" y="5918200"/>
          <p14:tracePt t="423799" x="4921250" y="5949950"/>
          <p14:tracePt t="423813" x="4921250" y="5981700"/>
          <p14:tracePt t="423832" x="4921250" y="6070600"/>
          <p14:tracePt t="423846" x="4940300" y="6121400"/>
          <p14:tracePt t="423862" x="4953000" y="6140450"/>
          <p14:tracePt t="423879" x="4959350" y="6146800"/>
          <p14:tracePt t="423929" x="4965700" y="6146800"/>
          <p14:tracePt t="423948" x="4984750" y="6121400"/>
          <p14:tracePt t="423962" x="5022850" y="6102350"/>
          <p14:tracePt t="423982" x="5048250" y="6083300"/>
          <p14:tracePt t="423996" x="5067300" y="6070600"/>
          <p14:tracePt t="424015" x="5105400" y="6064250"/>
          <p14:tracePt t="424023" x="5130800" y="6064250"/>
          <p14:tracePt t="424029" x="5149850" y="6064250"/>
          <p14:tracePt t="424046" x="5181600" y="6051550"/>
          <p14:tracePt t="424062" x="5200650" y="6051550"/>
          <p14:tracePt t="424081" x="5207000" y="6051550"/>
          <p14:tracePt t="424189" x="5207000" y="6057900"/>
          <p14:tracePt t="424203" x="5181600" y="6064250"/>
          <p14:tracePt t="424207" x="5162550" y="6076950"/>
          <p14:tracePt t="424217" x="5137150" y="6076950"/>
          <p14:tracePt t="424229" x="5092700" y="6089650"/>
          <p14:tracePt t="424246" x="5054600" y="6096000"/>
          <p14:tracePt t="424265" x="5016500" y="6096000"/>
          <p14:tracePt t="424279" x="4972050" y="6096000"/>
          <p14:tracePt t="424296" x="4946650" y="6096000"/>
          <p14:tracePt t="424312" x="4921250" y="6089650"/>
          <p14:tracePt t="424330" x="4908550" y="6083300"/>
          <p14:tracePt t="424346" x="4902200" y="6083300"/>
          <p14:tracePt t="424363" x="4895850" y="6070600"/>
          <p14:tracePt t="424379" x="4876800" y="6057900"/>
          <p14:tracePt t="424396" x="4845050" y="6026150"/>
          <p14:tracePt t="424413" x="4819650" y="5988050"/>
          <p14:tracePt t="424414" x="4819650" y="5969000"/>
          <p14:tracePt t="424429" x="4813300" y="5943600"/>
          <p14:tracePt t="424450" x="4813300" y="5918200"/>
          <p14:tracePt t="424463" x="4838700" y="5886450"/>
          <p14:tracePt t="424479" x="4895850" y="5854700"/>
          <p14:tracePt t="424497" x="4972050" y="5829300"/>
          <p14:tracePt t="424516" x="5060950" y="5810250"/>
          <p14:tracePt t="424529" x="5168900" y="5810250"/>
          <p14:tracePt t="424546" x="5270500" y="5822950"/>
          <p14:tracePt t="424562" x="5334000" y="5848350"/>
          <p14:tracePt t="424581" x="5372100" y="5873750"/>
          <p14:tracePt t="424596" x="5378450" y="5892800"/>
          <p14:tracePt t="424612" x="5378450" y="5937250"/>
          <p14:tracePt t="424615" x="5378450" y="5969000"/>
          <p14:tracePt t="424629" x="5359400" y="6032500"/>
          <p14:tracePt t="424646" x="5321300" y="6108700"/>
          <p14:tracePt t="424663" x="5257800" y="6159500"/>
          <p14:tracePt t="424679" x="5200650" y="6197600"/>
          <p14:tracePt t="424700" x="5149850" y="6210300"/>
          <p14:tracePt t="424712" x="5099050" y="6216650"/>
          <p14:tracePt t="424733" x="5016500" y="6210300"/>
          <p14:tracePt t="424746" x="4946650" y="6197600"/>
          <p14:tracePt t="424765" x="4921250" y="6184900"/>
          <p14:tracePt t="424779" x="4914900" y="6172200"/>
          <p14:tracePt t="424796" x="4914900" y="6153150"/>
          <p14:tracePt t="424799" x="4914900" y="6140450"/>
          <p14:tracePt t="424831" x="4914900" y="6134100"/>
          <p14:tracePt t="424846" x="4914900" y="6127750"/>
          <p14:tracePt t="424879" x="4914900" y="6121400"/>
          <p14:tracePt t="424896" x="4914900" y="6108700"/>
          <p14:tracePt t="424913" x="4914900" y="6102350"/>
          <p14:tracePt t="425109" x="4921250" y="6108700"/>
          <p14:tracePt t="425117" x="4953000" y="6140450"/>
          <p14:tracePt t="425129" x="4984750" y="6172200"/>
          <p14:tracePt t="425150" x="5041900" y="6229350"/>
          <p14:tracePt t="425163" x="5118100" y="6299200"/>
          <p14:tracePt t="425179" x="5187950" y="6369050"/>
          <p14:tracePt t="425199" x="5257800" y="6457950"/>
          <p14:tracePt t="425214" x="5295900" y="6515100"/>
          <p14:tracePt t="425229" x="5321300" y="6553200"/>
          <p14:tracePt t="425246" x="5321300" y="6559550"/>
          <p14:tracePt t="425265" x="5327650" y="6572250"/>
          <p14:tracePt t="425365" x="5314950" y="6565900"/>
          <p14:tracePt t="425374" x="5308600" y="6546850"/>
          <p14:tracePt t="425381" x="5295900" y="6527800"/>
          <p14:tracePt t="425396" x="5289550" y="6515100"/>
          <p14:tracePt t="425413" x="5270500" y="6483350"/>
          <p14:tracePt t="425429" x="5264150" y="6457950"/>
          <p14:tracePt t="425446" x="5264150" y="6451600"/>
          <p14:tracePt t="425532" x="5257800" y="6451600"/>
          <p14:tracePt t="425542" x="5257800" y="6457950"/>
          <p14:tracePt t="425549" x="5257800" y="6464300"/>
          <p14:tracePt t="425562" x="5257800" y="6470650"/>
          <p14:tracePt t="425582" x="5257800" y="6496050"/>
          <p14:tracePt t="425596" x="5251450" y="6502400"/>
          <p14:tracePt t="425613" x="5238750" y="6508750"/>
          <p14:tracePt t="425629" x="5232400" y="6508750"/>
          <p14:tracePt t="425663" x="5213350" y="6508750"/>
          <p14:tracePt t="425679" x="5200650" y="6496050"/>
          <p14:tracePt t="425696" x="5194300" y="6483350"/>
          <p14:tracePt t="425715" x="5194300" y="6477000"/>
          <p14:tracePt t="425729" x="5194300" y="6457950"/>
          <p14:tracePt t="425746" x="5207000" y="6445250"/>
          <p14:tracePt t="425764" x="5219700" y="6419850"/>
          <p14:tracePt t="425779" x="5226050" y="6400800"/>
          <p14:tracePt t="425796" x="5238750" y="6413500"/>
          <p14:tracePt t="425798" x="5257800" y="6419850"/>
          <p14:tracePt t="425845" x="5264150" y="6419850"/>
          <p14:tracePt t="425906" x="5270500" y="6419850"/>
          <p14:tracePt t="425910" x="5270500" y="6413500"/>
          <p14:tracePt t="425918" x="5276850" y="6400800"/>
          <p14:tracePt t="425929" x="5283200" y="6394450"/>
          <p14:tracePt t="425946" x="5314950" y="6375400"/>
          <p14:tracePt t="425962" x="5334000" y="6362700"/>
          <p14:tracePt t="425979" x="5340350" y="6350000"/>
          <p14:tracePt t="425981" x="5340350" y="6343650"/>
          <p14:tracePt t="425997" x="5353050" y="6324600"/>
          <p14:tracePt t="426016" x="5365750" y="6299200"/>
          <p14:tracePt t="426029" x="5391150" y="6286500"/>
          <p14:tracePt t="426046" x="5403850" y="6248400"/>
          <p14:tracePt t="426062" x="5416550" y="6229350"/>
          <p14:tracePt t="426083" x="5422900" y="6216650"/>
          <p14:tracePt t="426096" x="5422900" y="6210300"/>
          <p14:tracePt t="426112" x="5429250" y="6210300"/>
          <p14:tracePt t="426148" x="5435600" y="6210300"/>
          <p14:tracePt t="426269" x="5429250" y="6210300"/>
          <p14:tracePt t="426373" x="5422900" y="6216650"/>
          <p14:tracePt t="426421" x="5416550" y="6216650"/>
          <p14:tracePt t="426437" x="5416550" y="6223000"/>
          <p14:tracePt t="426445" x="5410200" y="6229350"/>
          <p14:tracePt t="426459" x="5410200" y="6235700"/>
          <p14:tracePt t="426465" x="5410200" y="6242050"/>
          <p14:tracePt t="426479" x="5410200" y="6254750"/>
          <p14:tracePt t="426496" x="5410200" y="6267450"/>
          <p14:tracePt t="426516" x="5403850" y="6273800"/>
          <p14:tracePt t="426529" x="5397500" y="6280150"/>
          <p14:tracePt t="426545" x="5397500" y="6286500"/>
          <p14:tracePt t="426563" x="5391150" y="6292850"/>
          <p14:tracePt t="426564" x="5391150" y="6311900"/>
          <p14:tracePt t="426582" x="5391150" y="6318250"/>
          <p14:tracePt t="426596" x="5391150" y="6324600"/>
          <p14:tracePt t="426613" x="5384800" y="6324600"/>
          <p14:tracePt t="427062" x="5378450" y="6324600"/>
          <p14:tracePt t="427094" x="5372100" y="6324600"/>
          <p14:tracePt t="427113" x="5346700" y="6324600"/>
          <p14:tracePt t="427129" x="5302250" y="6337300"/>
          <p14:tracePt t="427148" x="5270500" y="6388100"/>
          <p14:tracePt t="427163" x="5264150" y="6407150"/>
          <p14:tracePt t="427179" x="5257800" y="6432550"/>
          <p14:tracePt t="427196" x="5264150" y="6451600"/>
          <p14:tracePt t="427203" x="5270500" y="6457950"/>
          <p14:tracePt t="427216" x="5283200" y="6457950"/>
          <p14:tracePt t="427229" x="5302250" y="6457950"/>
          <p14:tracePt t="427246" x="5321300" y="6457950"/>
          <p14:tracePt t="427264" x="5346700" y="6451600"/>
          <p14:tracePt t="427279" x="5365750" y="6445250"/>
          <p14:tracePt t="427296" x="5372100" y="6445250"/>
          <p14:tracePt t="427312" x="5384800" y="6426200"/>
          <p14:tracePt t="427332" x="5384800" y="6407150"/>
          <p14:tracePt t="427346" x="5391150" y="6388100"/>
          <p14:tracePt t="427362" x="5391150" y="6381750"/>
          <p14:tracePt t="427412" x="5391150" y="6375400"/>
          <p14:tracePt t="427580" x="5384800" y="6375400"/>
          <p14:tracePt t="427585" x="5378450" y="6375400"/>
          <p14:tracePt t="427596" x="5372100" y="6375400"/>
          <p14:tracePt t="427613" x="5359400" y="6381750"/>
          <p14:tracePt t="427629" x="5340350" y="6400800"/>
          <p14:tracePt t="427647" x="5327650" y="6407150"/>
          <p14:tracePt t="427663" x="5327650" y="6413500"/>
          <p14:tracePt t="427679" x="5327650" y="6419850"/>
          <p14:tracePt t="427732" x="5340350" y="6419850"/>
          <p14:tracePt t="427746" x="5346700" y="6419850"/>
          <p14:tracePt t="427765" x="5353050" y="6407150"/>
          <p14:tracePt t="427779" x="5353050" y="6394450"/>
          <p14:tracePt t="427796" x="5346700" y="6381750"/>
          <p14:tracePt t="427813" x="5346700" y="6375400"/>
          <p14:tracePt t="427814" x="5340350" y="6369050"/>
          <p14:tracePt t="427831" x="5340350" y="6362700"/>
          <p14:tracePt t="427846" x="5346700" y="6350000"/>
          <p14:tracePt t="427862" x="5346700" y="6343650"/>
          <p14:tracePt t="427879" x="5346700" y="6330950"/>
          <p14:tracePt t="427913" x="5346700" y="6324600"/>
          <p14:tracePt t="427929" x="5359400" y="6318250"/>
          <p14:tracePt t="427946" x="5391150" y="6311900"/>
          <p14:tracePt t="427952" x="5403850" y="6305550"/>
          <p14:tracePt t="427964" x="5422900" y="6299200"/>
          <p14:tracePt t="427979" x="5429250" y="6299200"/>
          <p14:tracePt t="427982" x="5429250" y="6292850"/>
          <p14:tracePt t="427998" x="5435600" y="6292850"/>
          <p14:tracePt t="428061" x="5435600" y="6286500"/>
          <p14:tracePt t="428533" x="5435600" y="6280150"/>
          <p14:tracePt t="428545" x="5435600" y="6273800"/>
          <p14:tracePt t="428558" x="5441950" y="6273800"/>
          <p14:tracePt t="428565" x="5441950" y="6267450"/>
          <p14:tracePt t="428581" x="5441950" y="6261100"/>
          <p14:tracePt t="428595" x="5448300" y="6261100"/>
          <p14:tracePt t="428613" x="5454650" y="6261100"/>
          <p14:tracePt t="428629" x="5448300" y="6254750"/>
          <p14:tracePt t="428647" x="5416550" y="6261100"/>
          <p14:tracePt t="428662" x="5340350" y="6292850"/>
          <p14:tracePt t="428679" x="5264150" y="6343650"/>
          <p14:tracePt t="428699" x="5207000" y="6375400"/>
          <p14:tracePt t="428713" x="5168900" y="6388100"/>
          <p14:tracePt t="428729" x="5156200" y="6394450"/>
          <p14:tracePt t="428749" x="5149850" y="6400800"/>
          <p14:tracePt t="428765" x="5143500" y="6400800"/>
          <p14:tracePt t="428779" x="5130800" y="6400800"/>
          <p14:tracePt t="428797" x="5099050" y="6337300"/>
          <p14:tracePt t="428813" x="5092700" y="6318250"/>
          <p14:tracePt t="428832" x="5092700" y="6261100"/>
          <p14:tracePt t="428846" x="5092700" y="6242050"/>
          <p14:tracePt t="428863" x="5111750" y="6229350"/>
          <p14:tracePt t="428879" x="5118100" y="6223000"/>
          <p14:tracePt t="428896" x="5130800" y="6223000"/>
          <p14:tracePt t="428913" x="5149850" y="6248400"/>
          <p14:tracePt t="428929" x="5168900" y="6286500"/>
          <p14:tracePt t="428946" x="5187950" y="6324600"/>
          <p14:tracePt t="428962" x="5213350" y="6369050"/>
          <p14:tracePt t="428981" x="5238750" y="6400800"/>
          <p14:tracePt t="429000" x="5251450" y="6413500"/>
          <p14:tracePt t="429014" x="5264150" y="6419850"/>
          <p14:tracePt t="429029" x="5270500" y="6426200"/>
          <p14:tracePt t="429063" x="5283200" y="6426200"/>
          <p14:tracePt t="429079" x="5308600" y="6432550"/>
          <p14:tracePt t="429096" x="5321300" y="6400800"/>
          <p14:tracePt t="429113" x="5327650" y="6369050"/>
          <p14:tracePt t="429129" x="5334000" y="6337300"/>
          <p14:tracePt t="429149" x="5334000" y="6318250"/>
          <p14:tracePt t="429163" x="5334000" y="6305550"/>
          <p14:tracePt t="429179" x="5346700" y="6292850"/>
          <p14:tracePt t="429196" x="5378450" y="6286500"/>
          <p14:tracePt t="429203" x="5391150" y="6286500"/>
          <p14:tracePt t="429212" x="5435600" y="6286500"/>
          <p14:tracePt t="429231" x="5473700" y="6311900"/>
          <p14:tracePt t="429246" x="5499100" y="6350000"/>
          <p14:tracePt t="429266" x="5511800" y="6394450"/>
          <p14:tracePt t="429279" x="5492750" y="6426200"/>
          <p14:tracePt t="429296" x="5441950" y="6445250"/>
          <p14:tracePt t="429313" x="5391150" y="6451600"/>
          <p14:tracePt t="429332" x="5365750" y="6464300"/>
          <p14:tracePt t="429380" x="5378450" y="6464300"/>
          <p14:tracePt t="429396" x="5397500" y="6464300"/>
          <p14:tracePt t="429412" x="5435600" y="6464300"/>
          <p14:tracePt t="429429" x="5454650" y="6464300"/>
          <p14:tracePt t="429446" x="5473700" y="6464300"/>
          <p14:tracePt t="429465" x="5499100" y="6464300"/>
          <p14:tracePt t="429496" x="5505450" y="6464300"/>
          <p14:tracePt t="429645" x="5499100" y="6464300"/>
          <p14:tracePt t="429661" x="5492750" y="6464300"/>
          <p14:tracePt t="429679" x="5486400" y="6464300"/>
          <p14:tracePt t="429725" x="5480050" y="6457950"/>
          <p14:tracePt t="429733" x="5480050" y="6451600"/>
          <p14:tracePt t="429746" x="5467350" y="6445250"/>
          <p14:tracePt t="429845" x="5467350" y="6432550"/>
          <p14:tracePt t="429854" x="5461000" y="6426200"/>
          <p14:tracePt t="429902" x="5461000" y="6419850"/>
          <p14:tracePt t="430109" x="5448300" y="6407150"/>
          <p14:tracePt t="430117" x="5435600" y="6394450"/>
          <p14:tracePt t="430357" x="5435600" y="6388100"/>
          <p14:tracePt t="430365" x="5435600" y="6375400"/>
          <p14:tracePt t="430374" x="5435600" y="6369050"/>
          <p14:tracePt t="430381" x="5435600" y="6362700"/>
          <p14:tracePt t="430396" x="5435600" y="6350000"/>
          <p14:tracePt t="430413" x="5435600" y="6337300"/>
          <p14:tracePt t="430429" x="5429250" y="6318250"/>
          <p14:tracePt t="430450" x="5422900" y="6305550"/>
          <p14:tracePt t="430462" x="5410200" y="6299200"/>
          <p14:tracePt t="430533" x="5403850" y="6299200"/>
          <p14:tracePt t="430545" x="5391150" y="6299200"/>
          <p14:tracePt t="430548" x="5378450" y="6292850"/>
          <p14:tracePt t="430582" x="5372100" y="6286500"/>
          <p14:tracePt t="430613" x="5359400" y="6305550"/>
          <p14:tracePt t="430629" x="5340350" y="6350000"/>
          <p14:tracePt t="430646" x="5327650" y="6381750"/>
          <p14:tracePt t="430663" x="5308600" y="6413500"/>
          <p14:tracePt t="430679" x="5308600" y="6445250"/>
          <p14:tracePt t="430699" x="5308600" y="6451600"/>
          <p14:tracePt t="430713" x="5308600" y="6464300"/>
          <p14:tracePt t="430733" x="5321300" y="6470650"/>
          <p14:tracePt t="430746" x="5353050" y="6483350"/>
          <p14:tracePt t="430766" x="5384800" y="6483350"/>
          <p14:tracePt t="430781" x="5397500" y="6451600"/>
          <p14:tracePt t="430796" x="5422900" y="6445250"/>
          <p14:tracePt t="430813" x="5448300" y="6381750"/>
          <p14:tracePt t="430830" x="5448300" y="6311900"/>
          <p14:tracePt t="430846" x="5448300" y="6273800"/>
          <p14:tracePt t="430863" x="5422900" y="6254750"/>
          <p14:tracePt t="430879" x="5410200" y="6254750"/>
          <p14:tracePt t="430896" x="5403850" y="6254750"/>
          <p14:tracePt t="430913" x="5397500" y="6267450"/>
          <p14:tracePt t="430930" x="5391150" y="6299200"/>
          <p14:tracePt t="430949" x="5378450" y="6330950"/>
          <p14:tracePt t="430966" x="5372100" y="6356350"/>
          <p14:tracePt t="430979" x="5384800" y="6369050"/>
          <p14:tracePt t="430996" x="5403850" y="6375400"/>
          <p14:tracePt t="430998" x="5416550" y="6381750"/>
          <p14:tracePt t="431014" x="5461000" y="6381750"/>
          <p14:tracePt t="431029" x="5480050" y="6369050"/>
          <p14:tracePt t="431046" x="5480050" y="6362700"/>
          <p14:tracePt t="431096" x="5454650" y="6362700"/>
          <p14:tracePt t="431113" x="5435600" y="6413500"/>
          <p14:tracePt t="431129" x="5435600" y="6445250"/>
          <p14:tracePt t="431148" x="5435600" y="6470650"/>
          <p14:tracePt t="431163" x="5461000" y="6470650"/>
          <p14:tracePt t="431179" x="5518150" y="6470650"/>
          <p14:tracePt t="431196" x="5575300" y="6470650"/>
          <p14:tracePt t="431203" x="5600700" y="6464300"/>
          <p14:tracePt t="431213" x="5626100" y="6426200"/>
          <p14:tracePt t="431229" x="5651500" y="6375400"/>
          <p14:tracePt t="431248" x="5651500" y="6350000"/>
          <p14:tracePt t="431265" x="5632450" y="6324600"/>
          <p14:tracePt t="431279" x="5600700" y="6318250"/>
          <p14:tracePt t="431296" x="5581650" y="6330950"/>
          <p14:tracePt t="431313" x="5581650" y="6356350"/>
          <p14:tracePt t="431332" x="5581650" y="6375400"/>
          <p14:tracePt t="431346" x="5588000" y="6400800"/>
          <p14:tracePt t="431365" x="5651500" y="6400800"/>
          <p14:tracePt t="431379" x="5676900" y="6407150"/>
          <p14:tracePt t="431398" x="5727700" y="6400800"/>
          <p14:tracePt t="431413" x="5734050" y="6400800"/>
          <p14:tracePt t="431446" x="5734050" y="6388100"/>
          <p14:tracePt t="431463" x="5734050" y="6375400"/>
          <p14:tracePt t="431483" x="5727700" y="6369050"/>
          <p14:tracePt t="431496" x="5727700" y="6356350"/>
          <p14:tracePt t="431515" x="5708650" y="6350000"/>
          <p14:tracePt t="431530" x="5683250" y="6343650"/>
          <p14:tracePt t="431546" x="5664200" y="6337300"/>
          <p14:tracePt t="431625" x="5657850" y="6337300"/>
          <p14:tracePt t="431629" x="5651500" y="6337300"/>
          <p14:tracePt t="431646" x="5619750" y="6337300"/>
          <p14:tracePt t="431663" x="5600700" y="6337300"/>
          <p14:tracePt t="431679" x="5568950" y="6362700"/>
          <p14:tracePt t="431697" x="5556250" y="6407150"/>
          <p14:tracePt t="431717" x="5562600" y="6464300"/>
          <p14:tracePt t="431729" x="5581650" y="6489700"/>
          <p14:tracePt t="431746" x="5613400" y="6502400"/>
          <p14:tracePt t="431765" x="5645150" y="6502400"/>
          <p14:tracePt t="431779" x="5676900" y="6477000"/>
          <p14:tracePt t="431796" x="5695950" y="6438900"/>
          <p14:tracePt t="431797" x="5715000" y="6432550"/>
          <p14:tracePt t="431812" x="5715000" y="6381750"/>
          <p14:tracePt t="431829" x="5702300" y="6350000"/>
          <p14:tracePt t="431846" x="5683250" y="6343650"/>
          <p14:tracePt t="431863" x="5651500" y="6343650"/>
          <p14:tracePt t="431879" x="5619750" y="6337300"/>
          <p14:tracePt t="431896" x="5588000" y="6330950"/>
          <p14:tracePt t="431912" x="5556250" y="6330950"/>
          <p14:tracePt t="431929" x="5537200" y="6330950"/>
          <p14:tracePt t="431950" x="5530850" y="6330950"/>
          <p14:tracePt t="431999" x="5518150" y="6330950"/>
          <p14:tracePt t="432020" x="5505450" y="6330950"/>
          <p14:tracePt t="432029" x="5492750" y="6369050"/>
          <p14:tracePt t="432046" x="5486400" y="6400800"/>
          <p14:tracePt t="432063" x="5486400" y="6413500"/>
          <p14:tracePt t="432082" x="5486400" y="6426200"/>
          <p14:tracePt t="432096" x="5492750" y="6426200"/>
          <p14:tracePt t="432113" x="5499100" y="6426200"/>
          <p14:tracePt t="432129" x="5499100" y="6419850"/>
          <p14:tracePt t="432148" x="5505450" y="6407150"/>
          <p14:tracePt t="432163" x="5511800" y="6394450"/>
          <p14:tracePt t="432179" x="5511800" y="6381750"/>
          <p14:tracePt t="432196" x="5492750" y="6369050"/>
          <p14:tracePt t="432212" x="5448300" y="6350000"/>
          <p14:tracePt t="432233" x="5422900" y="6337300"/>
          <p14:tracePt t="432246" x="5416550" y="6337300"/>
          <p14:tracePt t="432279" x="5410200" y="6337300"/>
          <p14:tracePt t="432296" x="5397500" y="6350000"/>
          <p14:tracePt t="432313" x="5397500" y="6388100"/>
          <p14:tracePt t="432329" x="5391150" y="6419850"/>
          <p14:tracePt t="432346" x="5378450" y="6445250"/>
          <p14:tracePt t="432363" x="5378450" y="6457950"/>
          <p14:tracePt t="432379" x="5378450" y="6464300"/>
          <p14:tracePt t="432396" x="5391150" y="6464300"/>
          <p14:tracePt t="432413" x="5422900" y="6464300"/>
          <p14:tracePt t="432429" x="5448300" y="6438900"/>
          <p14:tracePt t="432446" x="5461000" y="6413500"/>
          <p14:tracePt t="432465" x="5467350" y="6394450"/>
          <p14:tracePt t="432479" x="5467350" y="6381750"/>
          <p14:tracePt t="432529" x="5448300" y="6400800"/>
          <p14:tracePt t="432546" x="5435600" y="6413500"/>
          <p14:tracePt t="432563" x="5410200" y="6419850"/>
          <p14:tracePt t="432582" x="5384800" y="6419850"/>
          <p14:tracePt t="432613" x="5372100" y="6407150"/>
          <p14:tracePt t="432629" x="5359400" y="6400800"/>
          <p14:tracePt t="432646" x="5340350" y="6381750"/>
          <p14:tracePt t="432663" x="5334000" y="6362700"/>
          <p14:tracePt t="432679" x="5308600" y="6337300"/>
          <p14:tracePt t="432699" x="5302250" y="6330950"/>
          <p14:tracePt t="432713" x="5295900" y="6318250"/>
          <p14:tracePt t="432729" x="5295900" y="6299200"/>
          <p14:tracePt t="432746" x="5302250" y="6267450"/>
          <p14:tracePt t="432764" x="5359400" y="6248400"/>
          <p14:tracePt t="432779" x="5454650" y="6235700"/>
          <p14:tracePt t="432796" x="5575300" y="6242050"/>
          <p14:tracePt t="432798" x="5619750" y="6235700"/>
          <p14:tracePt t="432812" x="5708650" y="6254750"/>
          <p14:tracePt t="432831" x="5791200" y="6311900"/>
          <p14:tracePt t="432846" x="5835650" y="6369050"/>
          <p14:tracePt t="432862" x="5854700" y="6413500"/>
          <p14:tracePt t="432879" x="5854700" y="6432550"/>
          <p14:tracePt t="432895" x="5848350" y="6438900"/>
          <p14:tracePt t="432913" x="5842000" y="6438900"/>
          <p14:tracePt t="432948" x="5835650" y="6438900"/>
          <p14:tracePt t="432963" x="5803900" y="6438900"/>
          <p14:tracePt t="432983" x="5759450" y="6438900"/>
          <p14:tracePt t="432996" x="5721350" y="6438900"/>
          <p14:tracePt t="433015" x="5695950" y="6432550"/>
          <p14:tracePt t="433046" x="5715000" y="6432550"/>
          <p14:tracePt t="433063" x="5765800" y="6432550"/>
          <p14:tracePt t="433081" x="5842000" y="6432550"/>
          <p14:tracePt t="433096" x="5949950" y="6419850"/>
          <p14:tracePt t="433113" x="6089650" y="6381750"/>
          <p14:tracePt t="433129" x="6248400" y="6330950"/>
          <p14:tracePt t="433148" x="6413500" y="6273800"/>
          <p14:tracePt t="433163" x="6572250" y="6210300"/>
          <p14:tracePt t="433179" x="6692900" y="6134100"/>
          <p14:tracePt t="433196" x="6794500" y="6057900"/>
          <p14:tracePt t="433215" x="6851650" y="6032500"/>
          <p14:tracePt t="433229" x="6889750" y="6013450"/>
          <p14:tracePt t="433246" x="6915150" y="6013450"/>
          <p14:tracePt t="433264" x="6934200" y="6013450"/>
          <p14:tracePt t="433279" x="6946900" y="6026150"/>
          <p14:tracePt t="433296" x="6965950" y="6051550"/>
          <p14:tracePt t="433312" x="6972300" y="6064250"/>
          <p14:tracePt t="433329" x="6978650" y="6076950"/>
          <p14:tracePt t="433346" x="6985000" y="6083300"/>
          <p14:tracePt t="433363" x="6991350" y="6083300"/>
          <p14:tracePt t="433379" x="7023100" y="6083300"/>
          <p14:tracePt t="433396" x="7054850" y="6089650"/>
          <p14:tracePt t="433397" x="7061200" y="6096000"/>
          <p14:tracePt t="433461" x="7061200" y="6102350"/>
          <p14:tracePt t="433480" x="7061200" y="6108700"/>
          <p14:tracePt t="433496" x="7061200" y="6121400"/>
          <p14:tracePt t="433516" x="7042150" y="6140450"/>
          <p14:tracePt t="433529" x="7029450" y="6159500"/>
          <p14:tracePt t="433546" x="7016750" y="6159500"/>
          <p14:tracePt t="433563" x="7004050" y="6159500"/>
          <p14:tracePt t="433581" x="6985000" y="6165850"/>
          <p14:tracePt t="433596" x="6972300" y="6172200"/>
          <p14:tracePt t="433613" x="6946900" y="6178550"/>
          <p14:tracePt t="433629" x="6934200" y="6184900"/>
          <p14:tracePt t="433646" x="6921500" y="6184900"/>
          <p14:tracePt t="433663" x="6902450" y="6184900"/>
          <p14:tracePt t="433679" x="6883400" y="6172200"/>
          <p14:tracePt t="433696" x="6877050" y="6146800"/>
          <p14:tracePt t="433713" x="6870700" y="6121400"/>
          <p14:tracePt t="433733" x="6870700" y="6102350"/>
          <p14:tracePt t="433746" x="6870700" y="6064250"/>
          <p14:tracePt t="433765" x="6870700" y="6032500"/>
          <p14:tracePt t="433779" x="6870700" y="6007100"/>
          <p14:tracePt t="433796" x="6870700" y="5988050"/>
          <p14:tracePt t="433798" x="6870700" y="5981700"/>
          <p14:tracePt t="433814" x="6870700" y="5975350"/>
          <p14:tracePt t="433831" x="6883400" y="5962650"/>
          <p14:tracePt t="433846" x="6902450" y="5930900"/>
          <p14:tracePt t="433863" x="6915150" y="5899150"/>
          <p14:tracePt t="433879" x="6921500" y="5867400"/>
          <p14:tracePt t="433896" x="6921500" y="5854700"/>
          <p14:tracePt t="433913" x="6927850" y="5848350"/>
          <p14:tracePt t="433929" x="6934200" y="5848350"/>
          <p14:tracePt t="433946" x="6946900" y="5835650"/>
          <p14:tracePt t="433963" x="6965950" y="5829300"/>
          <p14:tracePt t="433979" x="6985000" y="5822950"/>
          <p14:tracePt t="433996" x="7004050" y="5816600"/>
          <p14:tracePt t="434014" x="7023100" y="5816600"/>
          <p14:tracePt t="434029" x="7048500" y="5816600"/>
          <p14:tracePt t="434046" x="7073900" y="5842000"/>
          <p14:tracePt t="434062" x="7112000" y="5867400"/>
          <p14:tracePt t="434079" x="7137400" y="5892800"/>
          <p14:tracePt t="434096" x="7150100" y="5911850"/>
          <p14:tracePt t="434113" x="7156450" y="5937250"/>
          <p14:tracePt t="434129" x="7156450" y="5956300"/>
          <p14:tracePt t="434150" x="7156450" y="5994400"/>
          <p14:tracePt t="434163" x="7143750" y="6026150"/>
          <p14:tracePt t="434179" x="7137400" y="6064250"/>
          <p14:tracePt t="434200" x="7112000" y="6108700"/>
          <p14:tracePt t="434212" x="7086600" y="6127750"/>
          <p14:tracePt t="434229" x="7061200" y="6146800"/>
          <p14:tracePt t="434251" x="7023100" y="6159500"/>
          <p14:tracePt t="434265" x="6985000" y="6159500"/>
          <p14:tracePt t="434279" x="6959600" y="6165850"/>
          <p14:tracePt t="434296" x="6934200" y="6172200"/>
          <p14:tracePt t="434313" x="6902450" y="6165850"/>
          <p14:tracePt t="434330" x="6870700" y="6134100"/>
          <p14:tracePt t="434346" x="6826250" y="6089650"/>
          <p14:tracePt t="434363" x="6788150" y="6045200"/>
          <p14:tracePt t="434379" x="6756400" y="5994400"/>
          <p14:tracePt t="434396" x="6737350" y="5937250"/>
          <p14:tracePt t="434398" x="6737350" y="5911850"/>
          <p14:tracePt t="434413" x="6737350" y="5873750"/>
          <p14:tracePt t="434429" x="6737350" y="5848350"/>
          <p14:tracePt t="434446" x="6769100" y="5816600"/>
          <p14:tracePt t="434463" x="6826250" y="5797550"/>
          <p14:tracePt t="434483" x="6889750" y="5784850"/>
          <p14:tracePt t="434496" x="6959600" y="5772150"/>
          <p14:tracePt t="434517" x="7035800" y="5765800"/>
          <p14:tracePt t="434529" x="7080250" y="5778500"/>
          <p14:tracePt t="434546" x="7086600" y="5797550"/>
          <p14:tracePt t="434563" x="7092950" y="5842000"/>
          <p14:tracePt t="434581" x="7092950" y="5924550"/>
          <p14:tracePt t="434596" x="7092950" y="5943600"/>
          <p14:tracePt t="434613" x="7061200" y="6013450"/>
          <p14:tracePt t="434629" x="7035800" y="6045200"/>
          <p14:tracePt t="434646" x="7004050" y="6070600"/>
          <p14:tracePt t="434663" x="6965950" y="6083300"/>
          <p14:tracePt t="434679" x="6934200" y="6108700"/>
          <p14:tracePt t="434696" x="6877050" y="6127750"/>
          <p14:tracePt t="434714" x="6819900" y="6153150"/>
          <p14:tracePt t="434729" x="6775450" y="6191250"/>
          <p14:tracePt t="434746" x="6705600" y="6210300"/>
          <p14:tracePt t="434765" x="6629400" y="6210300"/>
          <p14:tracePt t="434779" x="6559550" y="6210300"/>
          <p14:tracePt t="434796" x="6489700" y="6210300"/>
          <p14:tracePt t="434798" x="6451600" y="6216650"/>
          <p14:tracePt t="434813" x="6400800" y="6216650"/>
          <p14:tracePt t="434832" x="6280150" y="6216650"/>
          <p14:tracePt t="434846" x="6216650" y="6216650"/>
          <p14:tracePt t="434862" x="6172200" y="6216650"/>
          <p14:tracePt t="434879" x="6159500" y="6216650"/>
          <p14:tracePt t="434896" x="6146800" y="6216650"/>
          <p14:tracePt t="434913" x="6140450" y="6216650"/>
          <p14:tracePt t="434929" x="6108700" y="6216650"/>
          <p14:tracePt t="434948" x="6064250" y="6216650"/>
          <p14:tracePt t="434963" x="6032500" y="6203950"/>
          <p14:tracePt t="434979" x="6007100" y="6184900"/>
          <p14:tracePt t="434996" x="5981700" y="6159500"/>
          <p14:tracePt t="435015" x="5975350" y="6146800"/>
          <p14:tracePt t="435029" x="5975350" y="6140450"/>
          <p14:tracePt t="435046" x="5975350" y="6134100"/>
          <p14:tracePt t="435062" x="5975350" y="6127750"/>
          <p14:tracePt t="435082" x="5994400" y="6115050"/>
          <p14:tracePt t="435096" x="6083300" y="6115050"/>
          <p14:tracePt t="435113" x="6254750" y="6115050"/>
          <p14:tracePt t="435129" x="6496050" y="6102350"/>
          <p14:tracePt t="435146" x="6775450" y="6115050"/>
          <p14:tracePt t="435163" x="7029450" y="6127750"/>
          <p14:tracePt t="435179" x="7200900" y="6127750"/>
          <p14:tracePt t="435199" x="7340600" y="6121400"/>
          <p14:tracePt t="435212" x="7340600" y="6115050"/>
          <p14:tracePt t="435233" x="7346950" y="6115050"/>
          <p14:tracePt t="435265" x="7346950" y="6108700"/>
          <p14:tracePt t="435279" x="7302500" y="6115050"/>
          <p14:tracePt t="435296" x="7207250" y="6140450"/>
          <p14:tracePt t="435313" x="7073900" y="6184900"/>
          <p14:tracePt t="435332" x="6864350" y="6223000"/>
          <p14:tracePt t="435346" x="6591300" y="6229350"/>
          <p14:tracePt t="435363" x="6318250" y="6229350"/>
          <p14:tracePt t="435379" x="6083300" y="6248400"/>
          <p14:tracePt t="435396" x="5886450" y="6261100"/>
          <p14:tracePt t="435397" x="5803900" y="6267450"/>
          <p14:tracePt t="435413" x="5676900" y="6280150"/>
          <p14:tracePt t="435429" x="5556250" y="6286500"/>
          <p14:tracePt t="435446" x="5441950" y="6292850"/>
          <p14:tracePt t="435463" x="5308600" y="6305550"/>
          <p14:tracePt t="435479" x="5187950" y="6324600"/>
          <p14:tracePt t="435496" x="5060950" y="6324600"/>
          <p14:tracePt t="435516" x="4959350" y="6318250"/>
          <p14:tracePt t="435529" x="4851400" y="6318250"/>
          <p14:tracePt t="435546" x="4756150" y="6318250"/>
          <p14:tracePt t="435562" x="4660900" y="6318250"/>
          <p14:tracePt t="435582" x="4540250" y="6343650"/>
          <p14:tracePt t="435596" x="4508500" y="6356350"/>
          <p14:tracePt t="435612" x="4445000" y="6381750"/>
          <p14:tracePt t="435614" x="4413250" y="6394450"/>
          <p14:tracePt t="435629" x="4349750" y="6407150"/>
          <p14:tracePt t="435646" x="4254500" y="6413500"/>
          <p14:tracePt t="435662" x="4133850" y="6413500"/>
          <p14:tracePt t="435679" x="3981450" y="6413500"/>
          <p14:tracePt t="435698" x="3816350" y="6419850"/>
          <p14:tracePt t="435712" x="3670300" y="6419850"/>
          <p14:tracePt t="435729" x="3543300" y="6419850"/>
          <p14:tracePt t="435749" x="3409950" y="6426200"/>
          <p14:tracePt t="435767" x="3378200" y="6426200"/>
          <p14:tracePt t="435779" x="3340100" y="6426200"/>
          <p14:tracePt t="435796" x="3321050" y="6426200"/>
          <p14:tracePt t="435798" x="3314700" y="6426200"/>
          <p14:tracePt t="435813" x="3302000" y="6426200"/>
          <p14:tracePt t="435846" x="3302000" y="6419850"/>
          <p14:tracePt t="435862" x="3302000" y="6413500"/>
          <p14:tracePt t="435913" x="3314700" y="6413500"/>
          <p14:tracePt t="435929" x="3409950" y="6407150"/>
          <p14:tracePt t="435946" x="3575050" y="6400800"/>
          <p14:tracePt t="435963" x="3778250" y="6400800"/>
          <p14:tracePt t="435982" x="4108450" y="6400800"/>
          <p14:tracePt t="435996" x="4216400" y="6419850"/>
          <p14:tracePt t="436016" x="4622800" y="6451600"/>
          <p14:tracePt t="436029" x="4889500" y="6457950"/>
          <p14:tracePt t="436046" x="5086350" y="6457950"/>
          <p14:tracePt t="436063" x="5232400" y="6457950"/>
          <p14:tracePt t="436079" x="5283200" y="6464300"/>
          <p14:tracePt t="436096" x="5289550" y="6464300"/>
          <p14:tracePt t="436645" x="5276850" y="6464300"/>
          <p14:tracePt t="436654" x="5257800" y="6457950"/>
          <p14:tracePt t="436662" x="5245100" y="6457950"/>
          <p14:tracePt t="436679" x="5200650" y="6438900"/>
          <p14:tracePt t="436696" x="5149850" y="6426200"/>
          <p14:tracePt t="436713" x="5073650" y="6419850"/>
          <p14:tracePt t="436730" x="5010150" y="6394450"/>
          <p14:tracePt t="436746" x="4959350" y="6381750"/>
          <p14:tracePt t="436766" x="4914900" y="6381750"/>
          <p14:tracePt t="436779" x="4902200" y="6381750"/>
          <p14:tracePt t="436874" x="4895850" y="6381750"/>
          <p14:tracePt t="436878" x="4889500" y="6381750"/>
          <p14:tracePt t="436896" x="4876800" y="6381750"/>
          <p14:tracePt t="436913" x="4857750" y="6381750"/>
          <p14:tracePt t="436929" x="4845050" y="6381750"/>
          <p14:tracePt t="436990" x="4832350" y="6381750"/>
          <p14:tracePt t="436998" x="4794250" y="6369050"/>
          <p14:tracePt t="437015" x="4692650" y="6337300"/>
          <p14:tracePt t="437029" x="4584700" y="6330950"/>
          <p14:tracePt t="437046" x="4483100" y="6324600"/>
          <p14:tracePt t="437063" x="4406900" y="6324600"/>
          <p14:tracePt t="437081" x="4375150" y="6324600"/>
          <p14:tracePt t="437096" x="4368800" y="6324600"/>
          <p14:tracePt t="437129" x="4387850" y="6286500"/>
          <p14:tracePt t="437147" x="4406900" y="6254750"/>
          <p14:tracePt t="437162" x="4406900" y="6248400"/>
          <p14:tracePt t="437196" x="4438650" y="6235700"/>
          <p14:tracePt t="437213" x="4527550" y="6197600"/>
          <p14:tracePt t="437229" x="4686300" y="6184900"/>
          <p14:tracePt t="437249" x="4730750" y="6184900"/>
          <p14:tracePt t="437265" x="4737100" y="6191250"/>
          <p14:tracePt t="437282" x="4743450" y="6191250"/>
          <p14:tracePt t="437296" x="4768850" y="6197600"/>
          <p14:tracePt t="437312" x="4826000" y="6203950"/>
          <p14:tracePt t="437330" x="4908550" y="6203950"/>
          <p14:tracePt t="437346" x="4972050" y="6203950"/>
          <p14:tracePt t="437363" x="4991100" y="6203950"/>
          <p14:tracePt t="437379" x="4997450" y="6203950"/>
          <p14:tracePt t="437412" x="4991100" y="6203950"/>
          <p14:tracePt t="437429" x="4972050" y="6203950"/>
          <p14:tracePt t="437446" x="4972050" y="6210300"/>
          <p14:tracePt t="437463" x="4965700" y="6216650"/>
          <p14:tracePt t="437483" x="4953000" y="6223000"/>
          <p14:tracePt t="437579" x="4946650" y="6229350"/>
          <p14:tracePt t="437584" x="4927600" y="6235700"/>
          <p14:tracePt t="437597" x="4864100" y="6254750"/>
          <p14:tracePt t="437613" x="4781550" y="6280150"/>
          <p14:tracePt t="437629" x="4641850" y="6280150"/>
          <p14:tracePt t="437646" x="4514850" y="6280150"/>
          <p14:tracePt t="437663" x="4394200" y="6286500"/>
          <p14:tracePt t="437679" x="4286250" y="6286500"/>
          <p14:tracePt t="437696" x="4229100" y="6286500"/>
          <p14:tracePt t="437716" x="4216400" y="6273800"/>
          <p14:tracePt t="437729" x="4216400" y="6267450"/>
          <p14:tracePt t="437746" x="4216400" y="6254750"/>
          <p14:tracePt t="437765" x="4216400" y="6235700"/>
          <p14:tracePt t="437796" x="4216400" y="6229350"/>
          <p14:tracePt t="437813" x="4210050" y="6229350"/>
          <p14:tracePt t="437863" x="4210050" y="6223000"/>
          <p14:tracePt t="437990" x="4216400" y="6223000"/>
          <p14:tracePt t="438022" x="4216400" y="6229350"/>
          <p14:tracePt t="438030" x="4210050" y="6229350"/>
          <p14:tracePt t="438046" x="4178300" y="6229350"/>
          <p14:tracePt t="438063" x="4140200" y="6229350"/>
          <p14:tracePt t="438081" x="4083050" y="6229350"/>
          <p14:tracePt t="438096" x="4025900" y="6229350"/>
          <p14:tracePt t="438113" x="3994150" y="6229350"/>
          <p14:tracePt t="438129" x="3962400" y="6242050"/>
          <p14:tracePt t="438149" x="3943350" y="6242050"/>
          <p14:tracePt t="438163" x="3937000" y="6242050"/>
          <p14:tracePt t="438365" x="3930650" y="6242050"/>
          <p14:tracePt t="438373" x="3917950" y="6242050"/>
          <p14:tracePt t="438381" x="3892550" y="6242050"/>
          <p14:tracePt t="438396" x="3860800" y="6242050"/>
          <p14:tracePt t="438413" x="3759200" y="6267450"/>
          <p14:tracePt t="438429" x="3746500" y="6267450"/>
          <p14:tracePt t="438454" x="3740150" y="6267450"/>
          <p14:tracePt t="438466" x="3740150" y="6273800"/>
          <p14:tracePt t="438479" x="3708400" y="6299200"/>
          <p14:tracePt t="438496" x="3670300" y="6318250"/>
          <p14:tracePt t="438516" x="3625850" y="6330950"/>
          <p14:tracePt t="438529" x="3594100" y="6343650"/>
          <p14:tracePt t="438546" x="3575050" y="6356350"/>
          <p14:tracePt t="438563" x="3543300" y="6356350"/>
          <p14:tracePt t="438581" x="3511550" y="6356350"/>
          <p14:tracePt t="438585" x="3486150" y="6356350"/>
          <p14:tracePt t="438597" x="3441700" y="6362700"/>
          <p14:tracePt t="438613" x="3403600" y="6362700"/>
          <p14:tracePt t="438629" x="3384550" y="6362700"/>
          <p14:tracePt t="438646" x="3371850" y="6362700"/>
          <p14:tracePt t="438663" x="3352800" y="6362700"/>
          <p14:tracePt t="438679" x="3333750" y="6362700"/>
          <p14:tracePt t="438700" x="3321050" y="6362700"/>
          <p14:tracePt t="438712" x="3314700" y="6362700"/>
          <p14:tracePt t="438892" x="3308350" y="6362700"/>
          <p14:tracePt t="438904" x="3302000" y="6362700"/>
          <p14:tracePt t="438973" x="3295650" y="6362700"/>
          <p14:tracePt t="438981" x="3276600" y="6362700"/>
          <p14:tracePt t="438996" x="3263900" y="6362700"/>
          <p14:tracePt t="439015" x="3238500" y="6362700"/>
          <p14:tracePt t="439082" x="3232150" y="6362700"/>
          <p14:tracePt t="439085" x="3225800" y="6369050"/>
          <p14:tracePt t="439096" x="3213100" y="6369050"/>
          <p14:tracePt t="439113" x="3194050" y="6375400"/>
          <p14:tracePt t="439129" x="3187700" y="6375400"/>
          <p14:tracePt t="439245" x="3194050" y="6375400"/>
          <p14:tracePt t="439254" x="3206750" y="6375400"/>
          <p14:tracePt t="439267" x="3225800" y="6362700"/>
          <p14:tracePt t="439279" x="3251200" y="6343650"/>
          <p14:tracePt t="439296" x="3270250" y="6330950"/>
          <p14:tracePt t="439314" x="3295650" y="6311900"/>
          <p14:tracePt t="439331" x="3346450" y="6299200"/>
          <p14:tracePt t="439346" x="3409950" y="6280150"/>
          <p14:tracePt t="439363" x="3479800" y="6261100"/>
          <p14:tracePt t="439379" x="3549650" y="6242050"/>
          <p14:tracePt t="439396" x="3613150" y="6216650"/>
          <p14:tracePt t="439399" x="3644900" y="6203950"/>
          <p14:tracePt t="439413" x="3714750" y="6184900"/>
          <p14:tracePt t="439429" x="3784600" y="6159500"/>
          <p14:tracePt t="439446" x="3860800" y="6146800"/>
          <p14:tracePt t="439463" x="3943350" y="6134100"/>
          <p14:tracePt t="439479" x="4019550" y="6121400"/>
          <p14:tracePt t="439497" x="4102100" y="6102350"/>
          <p14:tracePt t="439516" x="4178300" y="6102350"/>
          <p14:tracePt t="439529" x="4248150" y="6102350"/>
          <p14:tracePt t="439546" x="4324350" y="6102350"/>
          <p14:tracePt t="439563" x="4375150" y="6108700"/>
          <p14:tracePt t="439579" x="4438650" y="6121400"/>
          <p14:tracePt t="439596" x="4514850" y="6121400"/>
          <p14:tracePt t="439613" x="4622800" y="6146800"/>
          <p14:tracePt t="439629" x="4686300" y="6153150"/>
          <p14:tracePt t="439646" x="4737100" y="6172200"/>
          <p14:tracePt t="439663" x="4806950" y="6197600"/>
          <p14:tracePt t="439679" x="4870450" y="6235700"/>
          <p14:tracePt t="439696" x="4959350" y="6273800"/>
          <p14:tracePt t="439712" x="5035550" y="6299200"/>
          <p14:tracePt t="439733" x="5099050" y="6318250"/>
          <p14:tracePt t="439746" x="5149850" y="6343650"/>
          <p14:tracePt t="439765" x="5175250" y="6362700"/>
          <p14:tracePt t="439779" x="5226050" y="6407150"/>
          <p14:tracePt t="439796" x="5283200" y="6438900"/>
          <p14:tracePt t="439813" x="5346700" y="6470650"/>
          <p14:tracePt t="439831" x="5365750" y="6477000"/>
          <p14:tracePt t="440204" x="5372100" y="6477000"/>
          <p14:tracePt t="440237" x="5378450" y="6477000"/>
          <p14:tracePt t="440246" x="5384800" y="6477000"/>
          <p14:tracePt t="440266" x="5391150" y="6470650"/>
          <p14:tracePt t="440279" x="5403850" y="6464300"/>
          <p14:tracePt t="440296" x="5435600" y="6464300"/>
          <p14:tracePt t="440313" x="5467350" y="6457950"/>
          <p14:tracePt t="440331" x="5505450" y="6457950"/>
          <p14:tracePt t="440346" x="5530850" y="6457950"/>
          <p14:tracePt t="440349" x="5537200" y="6451600"/>
          <p14:tracePt t="440363" x="5543550" y="6445250"/>
          <p14:tracePt t="440379" x="5581650" y="6445250"/>
          <p14:tracePt t="440396" x="5619750" y="6445250"/>
          <p14:tracePt t="440398" x="5632450" y="6445250"/>
          <p14:tracePt t="440412" x="5638800" y="6445250"/>
          <p14:tracePt t="440500" x="5632450" y="6445250"/>
          <p14:tracePt t="440514" x="5626100" y="6445250"/>
          <p14:tracePt t="440523" x="5607050" y="6445250"/>
          <p14:tracePt t="440530" x="5588000" y="6445250"/>
          <p14:tracePt t="440546" x="5537200" y="6445250"/>
          <p14:tracePt t="440563" x="5486400" y="6445250"/>
          <p14:tracePt t="440582" x="5410200" y="6445250"/>
          <p14:tracePt t="440613" x="5397500" y="6445250"/>
          <p14:tracePt t="440629" x="5397500" y="6438900"/>
          <p14:tracePt t="440663" x="5365750" y="6419850"/>
          <p14:tracePt t="440679" x="5334000" y="6400800"/>
          <p14:tracePt t="440696" x="5308600" y="6388100"/>
          <p14:tracePt t="440715" x="5308600" y="6381750"/>
          <p14:tracePt t="440729" x="5308600" y="6369050"/>
          <p14:tracePt t="440746" x="5321300" y="6356350"/>
          <p14:tracePt t="440764" x="5353050" y="6343650"/>
          <p14:tracePt t="440779" x="5391150" y="6343650"/>
          <p14:tracePt t="440797" x="5467350" y="6343650"/>
          <p14:tracePt t="440812" x="5492750" y="6343650"/>
          <p14:tracePt t="440830" x="5505450" y="6337300"/>
          <p14:tracePt t="440846" x="5511800" y="6350000"/>
          <p14:tracePt t="440862" x="5518150" y="6388100"/>
          <p14:tracePt t="440879" x="5518150" y="6419850"/>
          <p14:tracePt t="440896" x="5518150" y="6438900"/>
          <p14:tracePt t="440913" x="5505450" y="6445250"/>
          <p14:tracePt t="440929" x="5499100" y="6445250"/>
          <p14:tracePt t="440963" x="5492750" y="6445250"/>
          <p14:tracePt t="440979" x="5486400" y="6432550"/>
          <p14:tracePt t="440997" x="5486400" y="6407150"/>
          <p14:tracePt t="441016" x="5511800" y="6407150"/>
          <p14:tracePt t="441029" x="5549900" y="6407150"/>
          <p14:tracePt t="441046" x="5607050" y="6407150"/>
          <p14:tracePt t="441063" x="5645150" y="6413500"/>
          <p14:tracePt t="441079" x="5683250" y="6432550"/>
          <p14:tracePt t="441096" x="5695950" y="6445250"/>
          <p14:tracePt t="441113" x="5702300" y="6457950"/>
          <p14:tracePt t="441129" x="5695950" y="6483350"/>
          <p14:tracePt t="441148" x="5670550" y="6496050"/>
          <p14:tracePt t="441163" x="5645150" y="6508750"/>
          <p14:tracePt t="441179" x="5626100" y="6515100"/>
          <p14:tracePt t="441213" x="5619750" y="6515100"/>
          <p14:tracePt t="441231" x="5619750" y="6502400"/>
          <p14:tracePt t="441246" x="5619750" y="6477000"/>
          <p14:tracePt t="441264" x="5645150" y="6451600"/>
          <p14:tracePt t="441279" x="5670550" y="6438900"/>
          <p14:tracePt t="441296" x="5721350" y="6438900"/>
          <p14:tracePt t="441313" x="5772150" y="6432550"/>
          <p14:tracePt t="441331" x="5797550" y="6432550"/>
          <p14:tracePt t="441346" x="5816600" y="6451600"/>
          <p14:tracePt t="441363" x="5829300" y="6470650"/>
          <p14:tracePt t="441379" x="5835650" y="6496050"/>
          <p14:tracePt t="441396" x="5835650" y="6508750"/>
          <p14:tracePt t="441414" x="5829300" y="6508750"/>
          <p14:tracePt t="441429" x="5822950" y="6515100"/>
          <p14:tracePt t="441446" x="5816600" y="6521450"/>
          <p14:tracePt t="441467" x="5810250" y="6521450"/>
          <p14:tracePt t="441661" x="5803900" y="6521450"/>
          <p14:tracePt t="441670" x="5791200" y="6521450"/>
          <p14:tracePt t="441679" x="5784850" y="6515100"/>
          <p14:tracePt t="441696" x="5778500" y="6508750"/>
          <p14:tracePt t="442101" x="5778500" y="6502400"/>
          <p14:tracePt t="442133" x="5772150" y="6502400"/>
          <p14:tracePt t="442182" x="5765800" y="6502400"/>
          <p14:tracePt t="442469" x="5759450" y="6502400"/>
          <p14:tracePt t="442687" x="5759450" y="6496050"/>
          <p14:tracePt t="442768" x="5753100" y="6489700"/>
          <p14:tracePt t="442846" x="5746750" y="6483350"/>
          <p14:tracePt t="443229" x="5753100" y="6483350"/>
          <p14:tracePt t="443237" x="5759450" y="6483350"/>
          <p14:tracePt t="444037" x="5740400" y="6483350"/>
          <p14:tracePt t="444046" x="5695950" y="6483350"/>
          <p14:tracePt t="444063" x="5575300" y="6477000"/>
          <p14:tracePt t="444082" x="5410200" y="6464300"/>
          <p14:tracePt t="444096" x="5200650" y="6470650"/>
          <p14:tracePt t="444113" x="4946650" y="6477000"/>
          <p14:tracePt t="444129" x="4629150" y="6445250"/>
          <p14:tracePt t="444150" x="4318000" y="6407150"/>
          <p14:tracePt t="444163" x="4032250" y="6343650"/>
          <p14:tracePt t="444180" x="3810000" y="6261100"/>
          <p14:tracePt t="444196" x="3613150" y="6197600"/>
          <p14:tracePt t="444203" x="3524250" y="6184900"/>
          <p14:tracePt t="444213" x="3384550" y="6134100"/>
          <p14:tracePt t="444233" x="3308350" y="6115050"/>
          <p14:tracePt t="444246" x="3263900" y="6089650"/>
          <p14:tracePt t="444265" x="3251200" y="6076950"/>
          <p14:tracePt t="444279" x="3244850" y="6076950"/>
          <p14:tracePt t="444296" x="3219450" y="6057900"/>
          <p14:tracePt t="444313" x="3143250" y="6038850"/>
          <p14:tracePt t="444331" x="3035300" y="5988050"/>
          <p14:tracePt t="444346" x="2889250" y="5937250"/>
          <p14:tracePt t="444349" x="2800350" y="5905500"/>
          <p14:tracePt t="444363" x="2717800" y="5873750"/>
          <p14:tracePt t="444380" x="2578100" y="5829300"/>
          <p14:tracePt t="444397" x="2425700" y="5778500"/>
          <p14:tracePt t="444413" x="2336800" y="5753100"/>
          <p14:tracePt t="444429" x="2235200" y="5721350"/>
          <p14:tracePt t="444446" x="2171700" y="5695950"/>
          <p14:tracePt t="444465" x="2159000" y="5695950"/>
          <p14:tracePt t="444542" x="2159000" y="5702300"/>
          <p14:tracePt t="444560" x="2152650" y="5702300"/>
          <p14:tracePt t="444954" x="2159000" y="5702300"/>
          <p14:tracePt t="444959" x="2165350" y="5702300"/>
          <p14:tracePt t="444965" x="2171700" y="5689600"/>
          <p14:tracePt t="444982" x="2178050" y="5657850"/>
          <p14:tracePt t="444997" x="2178050" y="5613400"/>
          <p14:tracePt t="445015" x="2178050" y="5575300"/>
          <p14:tracePt t="445031" x="2178050" y="5543550"/>
          <p14:tracePt t="445047" x="2152650" y="5499100"/>
          <p14:tracePt t="445063" x="2133600" y="5461000"/>
          <p14:tracePt t="445082" x="2120900" y="5429250"/>
          <p14:tracePt t="445096" x="2108200" y="5422900"/>
          <p14:tracePt t="445437" x="2101850" y="5422900"/>
          <p14:tracePt t="445957" x="2108200" y="5422900"/>
          <p14:tracePt t="445982" x="2108200" y="5416550"/>
          <p14:tracePt t="446053" x="2114550" y="5416550"/>
          <p14:tracePt t="446061" x="2127250" y="5416550"/>
          <p14:tracePt t="446082" x="2197100" y="5416550"/>
          <p14:tracePt t="446096" x="2292350" y="5422900"/>
          <p14:tracePt t="446113" x="2482850" y="5499100"/>
          <p14:tracePt t="446130" x="2711450" y="5645150"/>
          <p14:tracePt t="446146" x="2908300" y="5797550"/>
          <p14:tracePt t="446163" x="3124200" y="5956300"/>
          <p14:tracePt t="446179" x="3333750" y="6083300"/>
          <p14:tracePt t="446198" x="3536950" y="6223000"/>
          <p14:tracePt t="446213" x="3619500" y="6273800"/>
          <p14:tracePt t="446229" x="3651250" y="6299200"/>
          <p14:tracePt t="446247" x="3657600" y="6299200"/>
          <p14:tracePt t="446318" x="3657600" y="6305550"/>
          <p14:tracePt t="446332" x="3651250" y="6318250"/>
          <p14:tracePt t="446338" x="3644900" y="6324600"/>
          <p14:tracePt t="446346" x="3644900" y="6337300"/>
          <p14:tracePt t="446363" x="3632200" y="6362700"/>
          <p14:tracePt t="446379" x="3632200" y="6381750"/>
          <p14:tracePt t="446381" x="3625850" y="6394450"/>
          <p14:tracePt t="446396" x="3619500" y="6394450"/>
          <p14:tracePt t="446678" x="3613150" y="6388100"/>
          <p14:tracePt t="446700" x="3606800" y="6375400"/>
          <p14:tracePt t="446715" x="3606800" y="6362700"/>
          <p14:tracePt t="446729" x="3606800" y="6356350"/>
          <p14:tracePt t="446746" x="3606800" y="6350000"/>
          <p14:tracePt t="446766" x="3613150" y="6343650"/>
          <p14:tracePt t="446779" x="3689350" y="6324600"/>
          <p14:tracePt t="446796" x="3835400" y="6273800"/>
          <p14:tracePt t="446813" x="4146550" y="6146800"/>
          <p14:tracePt t="446831" x="4432300" y="6057900"/>
          <p14:tracePt t="446846" x="4724400" y="5956300"/>
          <p14:tracePt t="446863" x="5016500" y="5829300"/>
          <p14:tracePt t="446879" x="5327650" y="5695950"/>
          <p14:tracePt t="446896" x="5619750" y="5505450"/>
          <p14:tracePt t="446913" x="5880100" y="5314950"/>
          <p14:tracePt t="446929" x="6007100" y="5118100"/>
          <p14:tracePt t="446946" x="6108700" y="4959350"/>
          <p14:tracePt t="446963" x="6165850" y="4826000"/>
          <p14:tracePt t="446979" x="6216650" y="4692650"/>
          <p14:tracePt t="446997" x="6286500" y="4483100"/>
          <p14:tracePt t="447015" x="6324600" y="4368800"/>
          <p14:tracePt t="447029" x="6375400" y="4298950"/>
          <p14:tracePt t="447046" x="6400800" y="4260850"/>
          <p14:tracePt t="447064" x="6413500" y="4235450"/>
          <p14:tracePt t="447079" x="6432550" y="4210050"/>
          <p14:tracePt t="447096" x="6438900" y="4191000"/>
          <p14:tracePt t="447113" x="6445250" y="4184650"/>
          <p14:tracePt t="447163" x="6445250" y="4178300"/>
          <p14:tracePt t="447188" x="6438900" y="4178300"/>
          <p14:tracePt t="447205" x="6432550" y="4178300"/>
          <p14:tracePt t="447213" x="6413500" y="4178300"/>
          <p14:tracePt t="447709" x="6407150" y="4178300"/>
          <p14:tracePt t="447717" x="6388100" y="4178300"/>
          <p14:tracePt t="447729" x="6356350" y="4184650"/>
          <p14:tracePt t="447749" x="6197600" y="4394200"/>
          <p14:tracePt t="447765" x="6153150" y="4483100"/>
          <p14:tracePt t="447779" x="6051550" y="4667250"/>
          <p14:tracePt t="447796" x="5905500" y="4870450"/>
          <p14:tracePt t="447798" x="5803900" y="4997450"/>
          <p14:tracePt t="447813" x="5575300" y="5219700"/>
          <p14:tracePt t="447831" x="5372100" y="5391150"/>
          <p14:tracePt t="447846" x="5130800" y="5518150"/>
          <p14:tracePt t="447863" x="4933950" y="5626100"/>
          <p14:tracePt t="447879" x="4775200" y="5683250"/>
          <p14:tracePt t="447896" x="4641850" y="5727700"/>
          <p14:tracePt t="447913" x="4483100" y="5753100"/>
          <p14:tracePt t="447929" x="4305300" y="5772150"/>
          <p14:tracePt t="447950" x="4108450" y="5772150"/>
          <p14:tracePt t="447963" x="3911600" y="5778500"/>
          <p14:tracePt t="447966" x="3816350" y="5791200"/>
          <p14:tracePt t="447981" x="3632200" y="5791200"/>
          <p14:tracePt t="447996" x="3549650" y="5791200"/>
          <p14:tracePt t="448016" x="3289300" y="5740400"/>
          <p14:tracePt t="448029" x="3092450" y="5676900"/>
          <p14:tracePt t="448050" x="2876550" y="5613400"/>
          <p14:tracePt t="448063" x="2667000" y="5556250"/>
          <p14:tracePt t="448081" x="2482850" y="5524500"/>
          <p14:tracePt t="448096" x="2355850" y="5511800"/>
          <p14:tracePt t="448113" x="2273300" y="5492750"/>
          <p14:tracePt t="448129" x="2228850" y="5473700"/>
          <p14:tracePt t="448150" x="2222500" y="5473700"/>
          <p14:tracePt t="448222" x="2216150" y="5473700"/>
          <p14:tracePt t="448237" x="2209800" y="5467350"/>
          <p14:tracePt t="448249" x="2197100" y="5467350"/>
          <p14:tracePt t="448253" x="2190750" y="5467350"/>
          <p14:tracePt t="448265" x="2184400" y="5467350"/>
          <p14:tracePt t="448317" x="2184400" y="5461000"/>
          <p14:tracePt t="448331" x="2184400" y="5454650"/>
          <p14:tracePt t="448346" x="2197100" y="5454650"/>
          <p14:tracePt t="448399" x="2197100" y="5473700"/>
          <p14:tracePt t="448413" x="2171700" y="5480050"/>
          <p14:tracePt t="448429" x="2146300" y="5492750"/>
          <p14:tracePt t="448446" x="2095500" y="5505450"/>
          <p14:tracePt t="448463" x="2044700" y="5524500"/>
          <p14:tracePt t="448479" x="1981200" y="5537200"/>
          <p14:tracePt t="448497" x="1924050" y="5549900"/>
          <p14:tracePt t="448514" x="1892300" y="5549900"/>
          <p14:tracePt t="448529" x="1885950" y="5549900"/>
          <p14:tracePt t="448546" x="1873250" y="5549900"/>
          <p14:tracePt t="448563" x="1866900" y="5549900"/>
          <p14:tracePt t="448582" x="1854200" y="5549900"/>
          <p14:tracePt t="448596" x="1828800" y="5549900"/>
          <p14:tracePt t="448613" x="1803400" y="5549900"/>
          <p14:tracePt t="448629" x="1790700" y="5543550"/>
          <p14:tracePt t="448705" x="1784350" y="5543550"/>
          <p14:tracePt t="448710" x="1778000" y="5543550"/>
          <p14:tracePt t="448757" x="1778000" y="5537200"/>
          <p14:tracePt t="448781" x="1784350" y="5537200"/>
          <p14:tracePt t="448790" x="1790700" y="5537200"/>
          <p14:tracePt t="448798" x="1803400" y="5530850"/>
          <p14:tracePt t="448813" x="1822450" y="5530850"/>
          <p14:tracePt t="448831" x="1860550" y="5524500"/>
          <p14:tracePt t="448846" x="1898650" y="5524500"/>
          <p14:tracePt t="448863" x="1936750" y="5524500"/>
          <p14:tracePt t="448879" x="1981200" y="5524500"/>
          <p14:tracePt t="448897" x="2032000" y="5524500"/>
          <p14:tracePt t="448913" x="2089150" y="5524500"/>
          <p14:tracePt t="448929" x="2146300" y="5524500"/>
          <p14:tracePt t="448946" x="2197100" y="5524500"/>
          <p14:tracePt t="448963" x="2241550" y="5524500"/>
          <p14:tracePt t="448979" x="2292350" y="5511800"/>
          <p14:tracePt t="448997" x="2393950" y="5505450"/>
          <p14:tracePt t="449014" x="2438400" y="5505450"/>
          <p14:tracePt t="449029" x="2482850" y="5505450"/>
          <p14:tracePt t="449046" x="2527300" y="5505450"/>
          <p14:tracePt t="449063" x="2578100" y="5505450"/>
          <p14:tracePt t="449081" x="2622550" y="5505450"/>
          <p14:tracePt t="449096" x="2667000" y="5499100"/>
          <p14:tracePt t="449113" x="2724150" y="5492750"/>
          <p14:tracePt t="449129" x="2781300" y="5492750"/>
          <p14:tracePt t="449151" x="2838450" y="5492750"/>
          <p14:tracePt t="449163" x="2876550" y="5492750"/>
          <p14:tracePt t="449179" x="2895600" y="5492750"/>
          <p14:tracePt t="449349" x="2889250" y="5492750"/>
          <p14:tracePt t="449357" x="2882900" y="5492750"/>
          <p14:tracePt t="449373" x="2876550" y="5492750"/>
          <p14:tracePt t="449381" x="2870200" y="5505450"/>
          <p14:tracePt t="449396" x="2857500" y="5511800"/>
          <p14:tracePt t="449413" x="2813050" y="5543550"/>
          <p14:tracePt t="449429" x="2794000" y="5568950"/>
          <p14:tracePt t="449450" x="2781300" y="5594350"/>
          <p14:tracePt t="449463" x="2755900" y="5632450"/>
          <p14:tracePt t="449481" x="2743200" y="5670550"/>
          <p14:tracePt t="449496" x="2730500" y="5695950"/>
          <p14:tracePt t="449516" x="2724150" y="5715000"/>
          <p14:tracePt t="449529" x="2717800" y="5727700"/>
          <p14:tracePt t="449546" x="2711450" y="5727700"/>
          <p14:tracePt t="449563" x="2711450" y="5734050"/>
          <p14:tracePt t="449580" x="2711450" y="5746750"/>
          <p14:tracePt t="449613" x="2705100" y="5753100"/>
          <p14:tracePt t="449629" x="2692400" y="5759450"/>
          <p14:tracePt t="449646" x="2654300" y="5759450"/>
          <p14:tracePt t="449663" x="2622550" y="5759450"/>
          <p14:tracePt t="449679" x="2571750" y="5759450"/>
          <p14:tracePt t="449700" x="2520950" y="5759450"/>
          <p14:tracePt t="449715" x="2457450" y="5759450"/>
          <p14:tracePt t="449729" x="2381250" y="5759450"/>
          <p14:tracePt t="449746" x="2305050" y="5753100"/>
          <p14:tracePt t="449765" x="2247900" y="5772150"/>
          <p14:tracePt t="449779" x="2178050" y="5772150"/>
          <p14:tracePt t="449796" x="2133600" y="5772150"/>
          <p14:tracePt t="449798" x="2114550" y="5772150"/>
          <p14:tracePt t="449813" x="2082800" y="5772150"/>
          <p14:tracePt t="449833" x="2044700" y="5772150"/>
          <p14:tracePt t="449846" x="2025650" y="5772150"/>
          <p14:tracePt t="449863" x="2012950" y="5772150"/>
          <p14:tracePt t="449879" x="1987550" y="5772150"/>
          <p14:tracePt t="449899" x="1974850" y="5778500"/>
          <p14:tracePt t="449913" x="1936750" y="5778500"/>
          <p14:tracePt t="449917" x="1911350" y="5778500"/>
          <p14:tracePt t="449929" x="1885950" y="5778500"/>
          <p14:tracePt t="449950" x="1847850" y="5778500"/>
          <p14:tracePt t="449963" x="1841500" y="5778500"/>
          <p14:tracePt t="450021" x="1841500" y="5772150"/>
          <p14:tracePt t="450037" x="1841500" y="5765800"/>
          <p14:tracePt t="450046" x="1841500" y="5753100"/>
          <p14:tracePt t="450063" x="1841500" y="5734050"/>
          <p14:tracePt t="450082" x="1841500" y="5708650"/>
          <p14:tracePt t="450096" x="1841500" y="5664200"/>
          <p14:tracePt t="450113" x="1860550" y="5619750"/>
          <p14:tracePt t="450130" x="1860550" y="5568950"/>
          <p14:tracePt t="450150" x="1866900" y="5549900"/>
          <p14:tracePt t="450163" x="1866900" y="5543550"/>
          <p14:tracePt t="450266" x="1873250" y="5543550"/>
          <p14:tracePt t="450273" x="1879600" y="5543550"/>
          <p14:tracePt t="450280" x="1898650" y="5543550"/>
          <p14:tracePt t="450296" x="1949450" y="5543550"/>
          <p14:tracePt t="450313" x="2025650" y="5543550"/>
          <p14:tracePt t="450332" x="2146300" y="5556250"/>
          <p14:tracePt t="450346" x="2266950" y="5568950"/>
          <p14:tracePt t="450363" x="2368550" y="5575300"/>
          <p14:tracePt t="450379" x="2419350" y="5588000"/>
          <p14:tracePt t="450396" x="2482850" y="5588000"/>
          <p14:tracePt t="450398" x="2520950" y="5594350"/>
          <p14:tracePt t="450413" x="2597150" y="5600700"/>
          <p14:tracePt t="450429" x="2673350" y="5619750"/>
          <p14:tracePt t="450446" x="2730500" y="5632450"/>
          <p14:tracePt t="450465" x="2743200" y="5632450"/>
          <p14:tracePt t="450479" x="2749550" y="5638800"/>
          <p14:tracePt t="450597" x="2743200" y="5638800"/>
          <p14:tracePt t="450607" x="2730500" y="5638800"/>
          <p14:tracePt t="450614" x="2711450" y="5638800"/>
          <p14:tracePt t="450629" x="2679700" y="5638800"/>
          <p14:tracePt t="450646" x="2641600" y="5638800"/>
          <p14:tracePt t="450663" x="2597150" y="5632450"/>
          <p14:tracePt t="450679" x="2546350" y="5626100"/>
          <p14:tracePt t="450696" x="2489200" y="5626100"/>
          <p14:tracePt t="450713" x="2425700" y="5626100"/>
          <p14:tracePt t="450729" x="2355850" y="5619750"/>
          <p14:tracePt t="450747" x="2317750" y="5613400"/>
          <p14:tracePt t="450766" x="2311400" y="5607050"/>
          <p14:tracePt t="450780" x="2311400" y="5594350"/>
          <p14:tracePt t="450813" x="2298700" y="5588000"/>
          <p14:tracePt t="450832" x="2273300" y="5581650"/>
          <p14:tracePt t="450846" x="2254250" y="5575300"/>
          <p14:tracePt t="450863" x="2241550" y="5562600"/>
          <p14:tracePt t="450880" x="2209800" y="5549900"/>
          <p14:tracePt t="450897" x="2178050" y="5543550"/>
          <p14:tracePt t="450913" x="2146300" y="5530850"/>
          <p14:tracePt t="450930" x="2120900" y="5518150"/>
          <p14:tracePt t="450946" x="2108200" y="5511800"/>
          <p14:tracePt t="450963" x="2089150" y="5505450"/>
          <p14:tracePt t="450982" x="2070100" y="5499100"/>
          <p14:tracePt t="451150" x="2063750" y="5499100"/>
          <p14:tracePt t="451168" x="2057400" y="5499100"/>
          <p14:tracePt t="451174" x="2051050" y="5499100"/>
          <p14:tracePt t="451181" x="2038350" y="5499100"/>
          <p14:tracePt t="451196" x="2032000" y="5499100"/>
          <p14:tracePt t="451216" x="2000250" y="5499100"/>
          <p14:tracePt t="451230" x="1981200" y="5499100"/>
          <p14:tracePt t="451246" x="1974850" y="5505450"/>
          <p14:tracePt t="451279" x="1974850" y="5511800"/>
          <p14:tracePt t="451313" x="1968500" y="5518150"/>
          <p14:tracePt t="451331" x="1962150" y="5524500"/>
          <p14:tracePt t="451346" x="1949450" y="5537200"/>
          <p14:tracePt t="451363" x="1949450" y="5549900"/>
          <p14:tracePt t="451379" x="1943100" y="5562600"/>
          <p14:tracePt t="451396" x="1936750" y="5562600"/>
          <p14:tracePt t="451398" x="1930400" y="5562600"/>
          <p14:tracePt t="451413" x="1924050" y="5562600"/>
          <p14:tracePt t="451429" x="1911350" y="5562600"/>
          <p14:tracePt t="451446" x="1892300" y="5562600"/>
          <p14:tracePt t="451463" x="1860550" y="5562600"/>
          <p14:tracePt t="451479" x="1847850" y="5562600"/>
          <p14:tracePt t="451498" x="1828800" y="5562600"/>
          <p14:tracePt t="451515" x="1822450" y="5556250"/>
          <p14:tracePt t="451563" x="1816100" y="5556250"/>
          <p14:tracePt t="451579" x="1784350" y="5556250"/>
          <p14:tracePt t="451596" x="1752600" y="5556250"/>
          <p14:tracePt t="451598" x="1739900" y="5562600"/>
          <p14:tracePt t="451613" x="1708150" y="5575300"/>
          <p14:tracePt t="451629" x="1701800" y="5575300"/>
          <p14:tracePt t="451646" x="1676400" y="5581650"/>
          <p14:tracePt t="451663" x="1638300" y="5600700"/>
          <p14:tracePt t="451679" x="1593850" y="5619750"/>
          <p14:tracePt t="451696" x="1530350" y="5638800"/>
          <p14:tracePt t="451713" x="1479550" y="5657850"/>
          <p14:tracePt t="451730" x="1428750" y="5670550"/>
          <p14:tracePt t="451746" x="1377950" y="5689600"/>
          <p14:tracePt t="451766" x="1289050" y="5715000"/>
          <p14:tracePt t="451779" x="1263650" y="5715000"/>
          <p14:tracePt t="451796" x="1206500" y="5734050"/>
          <p14:tracePt t="451798" x="1174750" y="5740400"/>
          <p14:tracePt t="451813" x="1149350" y="5746750"/>
          <p14:tracePt t="451831" x="1130300" y="5746750"/>
          <p14:tracePt t="451879" x="1149350" y="5746750"/>
          <p14:tracePt t="451896" x="1212850" y="5734050"/>
          <p14:tracePt t="451913" x="1289050" y="5708650"/>
          <p14:tracePt t="451929" x="1365250" y="5683250"/>
          <p14:tracePt t="451946" x="1441450" y="5664200"/>
          <p14:tracePt t="451964" x="1549400" y="5664200"/>
          <p14:tracePt t="451979" x="1568450" y="5664200"/>
          <p14:tracePt t="451996" x="1581150" y="5670550"/>
          <p14:tracePt t="452016" x="1562100" y="5695950"/>
          <p14:tracePt t="452030" x="1524000" y="5715000"/>
          <p14:tracePt t="452046" x="1492250" y="5721350"/>
          <p14:tracePt t="452063" x="1454150" y="5734050"/>
          <p14:tracePt t="452081" x="1403350" y="5753100"/>
          <p14:tracePt t="452096" x="1333500" y="5772150"/>
          <p14:tracePt t="452113" x="1270000" y="5791200"/>
          <p14:tracePt t="452129" x="1212850" y="5810250"/>
          <p14:tracePt t="452150" x="1174750" y="5816600"/>
          <p14:tracePt t="452163" x="1155700" y="5816600"/>
          <p14:tracePt t="452179" x="1143000" y="5822950"/>
          <p14:tracePt t="452229" x="1136650" y="5822950"/>
          <p14:tracePt t="452269" x="1136650" y="5816600"/>
          <p14:tracePt t="452277" x="1136650" y="5810250"/>
          <p14:tracePt t="452296" x="1143000" y="5803900"/>
          <p14:tracePt t="452314" x="1149350" y="5803900"/>
          <p14:tracePt t="452406" x="1155700" y="5803900"/>
          <p14:tracePt t="452415" x="1162050" y="5803900"/>
          <p14:tracePt t="452429" x="1187450" y="5803900"/>
          <p14:tracePt t="452447" x="1225550" y="5803900"/>
          <p14:tracePt t="452463" x="1263650" y="5803900"/>
          <p14:tracePt t="452481" x="1301750" y="5803900"/>
          <p14:tracePt t="452496" x="1352550" y="5803900"/>
          <p14:tracePt t="452514" x="1409700" y="5803900"/>
          <p14:tracePt t="452529" x="1473200" y="5803900"/>
          <p14:tracePt t="452546" x="1504950" y="5797550"/>
          <p14:tracePt t="452581" x="1511300" y="5784850"/>
          <p14:tracePt t="452596" x="1498600" y="5778500"/>
          <p14:tracePt t="452613" x="1485900" y="5765800"/>
          <p14:tracePt t="452629" x="1485900" y="5753100"/>
          <p14:tracePt t="452646" x="1479550" y="5746750"/>
          <p14:tracePt t="452717" x="1492250" y="5746750"/>
          <p14:tracePt t="452725" x="1511300" y="5746750"/>
          <p14:tracePt t="452733" x="1524000" y="5746750"/>
          <p14:tracePt t="452746" x="1530350" y="5746750"/>
          <p14:tracePt t="452764" x="1555750" y="5740400"/>
          <p14:tracePt t="452779" x="1574800" y="5740400"/>
          <p14:tracePt t="452796" x="1600200" y="5740400"/>
          <p14:tracePt t="452798" x="1612900" y="5734050"/>
          <p14:tracePt t="452813" x="1651000" y="5734050"/>
          <p14:tracePt t="452829" x="1708150" y="5734050"/>
          <p14:tracePt t="452846" x="1778000" y="5734050"/>
          <p14:tracePt t="452863" x="1860550" y="5734050"/>
          <p14:tracePt t="452879" x="1943100" y="5734050"/>
          <p14:tracePt t="452896" x="2006600" y="5727700"/>
          <p14:tracePt t="452913" x="2025650" y="5727700"/>
          <p14:tracePt t="452990" x="2032000" y="5727700"/>
          <p14:tracePt t="453005" x="2038350" y="5727700"/>
          <p14:tracePt t="453022" x="2057400" y="5727700"/>
          <p14:tracePt t="453045" x="2063750" y="5727700"/>
          <p14:tracePt t="453093" x="2070100" y="5727700"/>
          <p14:tracePt t="453109" x="2076450" y="5727700"/>
          <p14:tracePt t="453119" x="2076450" y="5721350"/>
          <p14:tracePt t="453129" x="2082800" y="5721350"/>
          <p14:tracePt t="453163" x="2089150" y="5721350"/>
          <p14:tracePt t="453179" x="2095500" y="5715000"/>
          <p14:tracePt t="453197" x="2101850" y="5715000"/>
          <p14:tracePt t="453213" x="2101850" y="5708650"/>
          <p14:tracePt t="453232" x="2101850" y="5702300"/>
          <p14:tracePt t="453279" x="2108200" y="5702300"/>
          <p14:tracePt t="453296" x="2114550" y="5695950"/>
          <p14:tracePt t="453332" x="2114550" y="5683250"/>
          <p14:tracePt t="453346" x="2127250" y="5683250"/>
          <p14:tracePt t="453363" x="2146300" y="5670550"/>
          <p14:tracePt t="453379" x="2171700" y="5670550"/>
          <p14:tracePt t="453396" x="2197100" y="5670550"/>
          <p14:tracePt t="453413" x="2216150" y="5664200"/>
          <p14:tracePt t="453429" x="2228850" y="5664200"/>
          <p14:tracePt t="453446" x="2228850" y="5651500"/>
          <p14:tracePt t="453466" x="2235200" y="5638800"/>
          <p14:tracePt t="453479" x="2247900" y="5638800"/>
          <p14:tracePt t="453496" x="2286000" y="5638800"/>
          <p14:tracePt t="453515" x="2336800" y="5638800"/>
          <p14:tracePt t="453530" x="2393950" y="5638800"/>
          <p14:tracePt t="453546" x="2438400" y="5638800"/>
          <p14:tracePt t="453563" x="2463800" y="5638800"/>
          <p14:tracePt t="453579" x="2501900" y="5638800"/>
          <p14:tracePt t="453596" x="2546350" y="5638800"/>
          <p14:tracePt t="453599" x="2565400" y="5638800"/>
          <p14:tracePt t="453613" x="2616200" y="5632450"/>
          <p14:tracePt t="453629" x="2660650" y="5632450"/>
          <p14:tracePt t="453646" x="2673350" y="5632450"/>
          <p14:tracePt t="453663" x="2660650" y="5632450"/>
          <p14:tracePt t="453679" x="2641600" y="5632450"/>
          <p14:tracePt t="453696" x="2622550" y="5632450"/>
          <p14:tracePt t="453713" x="2609850" y="5626100"/>
          <p14:tracePt t="453807" x="2616200" y="5626100"/>
          <p14:tracePt t="453826" x="2628900" y="5626100"/>
          <p14:tracePt t="453833" x="2641600" y="5626100"/>
          <p14:tracePt t="453846" x="2660650" y="5626100"/>
          <p14:tracePt t="453863" x="2667000" y="5626100"/>
          <p14:tracePt t="453896" x="2667000" y="5613400"/>
          <p14:tracePt t="453913" x="2667000" y="5607050"/>
          <p14:tracePt t="453931" x="2667000" y="5600700"/>
          <p14:tracePt t="453946" x="2667000" y="5594350"/>
          <p14:tracePt t="453963" x="2667000" y="5588000"/>
          <p14:tracePt t="453983" x="2667000" y="5581650"/>
          <p14:tracePt t="454053" x="2673350" y="5581650"/>
          <p14:tracePt t="454062" x="2673350" y="5594350"/>
          <p14:tracePt t="454070" x="2673350" y="5607050"/>
          <p14:tracePt t="454082" x="2679700" y="5613400"/>
          <p14:tracePt t="454096" x="2679700" y="5651500"/>
          <p14:tracePt t="454113" x="2692400" y="5689600"/>
          <p14:tracePt t="454129" x="2705100" y="5727700"/>
          <p14:tracePt t="454149" x="2705100" y="5753100"/>
          <p14:tracePt t="454163" x="2711450" y="5765800"/>
          <p14:tracePt t="454179" x="2717800" y="5765800"/>
          <p14:tracePt t="454199" x="2717800" y="5734050"/>
          <p14:tracePt t="454206" x="2717800" y="5715000"/>
          <p14:tracePt t="454216" x="2711450" y="5683250"/>
          <p14:tracePt t="454229" x="2705100" y="5638800"/>
          <p14:tracePt t="454246" x="2705100" y="5581650"/>
          <p14:tracePt t="454265" x="2686050" y="5568950"/>
          <p14:tracePt t="454279" x="2673350" y="5562600"/>
          <p14:tracePt t="454296" x="2667000" y="5568950"/>
          <p14:tracePt t="454313" x="2654300" y="5613400"/>
          <p14:tracePt t="454331" x="2647950" y="5695950"/>
          <p14:tracePt t="454334" x="2641600" y="5734050"/>
          <p14:tracePt t="454346" x="2635250" y="5765800"/>
          <p14:tracePt t="454363" x="2628900" y="5822950"/>
          <p14:tracePt t="454379" x="2616200" y="5842000"/>
          <p14:tracePt t="454396" x="2616200" y="5848350"/>
          <p14:tracePt t="454413" x="2609850" y="5829300"/>
          <p14:tracePt t="454429" x="2584450" y="5772150"/>
          <p14:tracePt t="454451" x="2546350" y="5702300"/>
          <p14:tracePt t="454463" x="2495550" y="5626100"/>
          <p14:tracePt t="454479" x="2451100" y="5594350"/>
          <p14:tracePt t="454498" x="2444750" y="5588000"/>
          <p14:tracePt t="454515" x="2444750" y="5594350"/>
          <p14:tracePt t="454529" x="2444750" y="5670550"/>
          <p14:tracePt t="454546" x="2444750" y="5740400"/>
          <p14:tracePt t="454563" x="2444750" y="5803900"/>
          <p14:tracePt t="454582" x="2438400" y="5854700"/>
          <p14:tracePt t="454596" x="2451100" y="5873750"/>
          <p14:tracePt t="454613" x="2533650" y="5924550"/>
          <p14:tracePt t="454630" x="2616200" y="5969000"/>
          <p14:tracePt t="454647" x="2755900" y="6038850"/>
          <p14:tracePt t="454663" x="2990850" y="6121400"/>
          <p14:tracePt t="454679" x="3340100" y="6223000"/>
          <p14:tracePt t="454696" x="3771900" y="6318250"/>
          <p14:tracePt t="454713" x="4216400" y="6400800"/>
          <p14:tracePt t="454734" x="4565650" y="6489700"/>
          <p14:tracePt t="454746" x="4851400" y="6591300"/>
          <p14:tracePt t="454766" x="5099050" y="6667500"/>
          <p14:tracePt t="454835" x="5321300" y="6584950"/>
          <p14:tracePt t="454839" x="5276850" y="6540500"/>
          <p14:tracePt t="454846" x="5238750" y="6508750"/>
          <p14:tracePt t="454863" x="5149850" y="6457950"/>
          <p14:tracePt t="454879" x="5086350" y="6438900"/>
          <p14:tracePt t="454897" x="5035550" y="6419850"/>
          <p14:tracePt t="454913" x="5003800" y="6419850"/>
          <p14:tracePt t="454929" x="4984750" y="6426200"/>
          <p14:tracePt t="454946" x="4953000" y="6426200"/>
          <p14:tracePt t="454963" x="4883150" y="6426200"/>
          <p14:tracePt t="454966" x="4832350" y="6413500"/>
          <p14:tracePt t="454979" x="4768850" y="6381750"/>
          <p14:tracePt t="454996" x="4629150" y="6324600"/>
          <p14:tracePt t="454999" x="4584700" y="6305550"/>
          <p14:tracePt t="455015" x="4495800" y="6254750"/>
          <p14:tracePt t="455029" x="4451350" y="6203950"/>
          <p14:tracePt t="455046" x="4451350" y="6172200"/>
          <p14:tracePt t="455063" x="4470400" y="6153150"/>
          <p14:tracePt t="455081" x="4533900" y="6134100"/>
          <p14:tracePt t="455096" x="4622800" y="6127750"/>
          <p14:tracePt t="455113" x="4699000" y="6127750"/>
          <p14:tracePt t="455129" x="4800600" y="6146800"/>
          <p14:tracePt t="455147" x="4914900" y="6178550"/>
          <p14:tracePt t="455163" x="5080000" y="6229350"/>
          <p14:tracePt t="455179" x="5219700" y="6248400"/>
          <p14:tracePt t="455197" x="5346700" y="6267450"/>
          <p14:tracePt t="455205" x="5372100" y="6267450"/>
          <p14:tracePt t="455213" x="5403850" y="6280150"/>
          <p14:tracePt t="455229" x="5410200" y="6280150"/>
          <p14:tracePt t="455248" x="5416550" y="6286500"/>
          <p14:tracePt t="455397" x="5422900" y="6286500"/>
          <p14:tracePt t="455422" x="5429250" y="6286500"/>
          <p14:tracePt t="455430" x="5429250" y="6280150"/>
          <p14:tracePt t="455469" x="5422900" y="6280150"/>
          <p14:tracePt t="455482" x="5422900" y="6292850"/>
          <p14:tracePt t="455486" x="5410200" y="6324600"/>
          <p14:tracePt t="455496" x="5397500" y="6356350"/>
          <p14:tracePt t="455515" x="5365750" y="6432550"/>
          <p14:tracePt t="455529" x="5346700" y="6502400"/>
          <p14:tracePt t="455546" x="5334000" y="6540500"/>
          <p14:tracePt t="455563" x="5314950" y="6565900"/>
          <p14:tracePt t="455579" x="5314950" y="6572250"/>
          <p14:tracePt t="455613" x="5302250" y="6572250"/>
          <p14:tracePt t="455629" x="5238750" y="6565900"/>
          <p14:tracePt t="455647" x="5168900" y="6546850"/>
          <p14:tracePt t="455663" x="5080000" y="6534150"/>
          <p14:tracePt t="455679" x="4997450" y="6527800"/>
          <p14:tracePt t="455696" x="4889500" y="6527800"/>
          <p14:tracePt t="455715" x="4756150" y="6508750"/>
          <p14:tracePt t="455729" x="4610100" y="6502400"/>
          <p14:tracePt t="455733" x="4514850" y="6502400"/>
          <p14:tracePt t="455746" x="4425950" y="6502400"/>
          <p14:tracePt t="455765" x="4241800" y="6496050"/>
          <p14:tracePt t="455779" x="4070350" y="6496050"/>
          <p14:tracePt t="455796" x="3917950" y="6483350"/>
          <p14:tracePt t="455799" x="3848100" y="6483350"/>
          <p14:tracePt t="455813" x="3733800" y="6464300"/>
          <p14:tracePt t="455829" x="3625850" y="6451600"/>
          <p14:tracePt t="455846" x="3524250" y="6451600"/>
          <p14:tracePt t="455863" x="3429000" y="6451600"/>
          <p14:tracePt t="455879" x="3333750" y="6457950"/>
          <p14:tracePt t="455896" x="3251200" y="6445250"/>
          <p14:tracePt t="455913" x="3162300" y="6438900"/>
          <p14:tracePt t="455930" x="3098800" y="6438900"/>
          <p14:tracePt t="455946" x="3035300" y="6438900"/>
          <p14:tracePt t="455963" x="2978150" y="6426200"/>
          <p14:tracePt t="455968" x="2971800" y="6426200"/>
          <p14:tracePt t="455979" x="2965450" y="6426200"/>
          <p14:tracePt t="456045" x="2965450" y="6413500"/>
          <p14:tracePt t="456063" x="2978150" y="6394450"/>
          <p14:tracePt t="456080" x="2990850" y="6362700"/>
          <p14:tracePt t="456096" x="3003550" y="6337300"/>
          <p14:tracePt t="456113" x="3003550" y="6299200"/>
          <p14:tracePt t="456130" x="3003550" y="6273800"/>
          <p14:tracePt t="456149" x="3009900" y="6267450"/>
          <p14:tracePt t="456163" x="3009900" y="6261100"/>
          <p14:tracePt t="456179" x="3009900" y="6254750"/>
          <p14:tracePt t="456196" x="3016250" y="6248400"/>
          <p14:tracePt t="456237" x="3022600" y="6248400"/>
          <p14:tracePt t="456246" x="3035300" y="6235700"/>
          <p14:tracePt t="456265" x="3079750" y="6229350"/>
          <p14:tracePt t="456279" x="3143250" y="6229350"/>
          <p14:tracePt t="456296" x="3251200" y="6229350"/>
          <p14:tracePt t="456313" x="3371850" y="6223000"/>
          <p14:tracePt t="456331" x="3517900" y="6229350"/>
          <p14:tracePt t="456346" x="3670300" y="6242050"/>
          <p14:tracePt t="456363" x="3829050" y="6242050"/>
          <p14:tracePt t="456379" x="4019550" y="6235700"/>
          <p14:tracePt t="456396" x="4229100" y="6235700"/>
          <p14:tracePt t="456413" x="4546600" y="6242050"/>
          <p14:tracePt t="456430" x="4756150" y="6242050"/>
          <p14:tracePt t="456450" x="4927600" y="6254750"/>
          <p14:tracePt t="456466" x="5010150" y="6292850"/>
          <p14:tracePt t="456479" x="5054600" y="6305550"/>
          <p14:tracePt t="456496" x="5080000" y="6311900"/>
          <p14:tracePt t="456516" x="5099050" y="6311900"/>
          <p14:tracePt t="456529" x="5130800" y="6311900"/>
          <p14:tracePt t="456546" x="5168900" y="6299200"/>
          <p14:tracePt t="456563" x="5213350" y="6292850"/>
          <p14:tracePt t="456582" x="5264150" y="6286500"/>
          <p14:tracePt t="456596" x="5270500" y="6286500"/>
          <p14:tracePt t="456613" x="5295900" y="6286500"/>
          <p14:tracePt t="456629" x="5314950" y="6286500"/>
          <p14:tracePt t="456646" x="5359400" y="6286500"/>
          <p14:tracePt t="456663" x="5391150" y="6286500"/>
          <p14:tracePt t="456679" x="5403850" y="6286500"/>
          <p14:tracePt t="456699" x="5410200" y="6286500"/>
          <p14:tracePt t="456797" x="5403850" y="6280150"/>
          <p14:tracePt t="456989" x="5403850" y="6292850"/>
          <p14:tracePt t="457173" x="5410200" y="6299200"/>
          <p14:tracePt t="457186" x="5416550" y="6299200"/>
          <p14:tracePt t="457190" x="5429250" y="6299200"/>
          <p14:tracePt t="457204" x="5435600" y="6311900"/>
          <p14:tracePt t="457209" x="5454650" y="6311900"/>
          <p14:tracePt t="457216" x="5467350" y="6311900"/>
          <p14:tracePt t="457229" x="5518150" y="6330950"/>
          <p14:tracePt t="457246" x="5568950" y="6356350"/>
          <p14:tracePt t="457264" x="5626100" y="6369050"/>
          <p14:tracePt t="457280" x="5676900" y="6381750"/>
          <p14:tracePt t="457296" x="5708650" y="6394450"/>
          <p14:tracePt t="457313" x="5721350" y="6400800"/>
          <p14:tracePt t="457332" x="5715000" y="6400800"/>
          <p14:tracePt t="457346" x="5702300" y="6407150"/>
          <p14:tracePt t="457363" x="5676900" y="6407150"/>
          <p14:tracePt t="457379" x="5670550" y="6407150"/>
          <p14:tracePt t="457397" x="5664200" y="6400800"/>
          <p14:tracePt t="457522" x="5657850" y="6400800"/>
          <p14:tracePt t="457527" x="5651500" y="6400800"/>
          <p14:tracePt t="457546" x="5645150" y="6400800"/>
          <p14:tracePt t="457563" x="5632450" y="6400800"/>
          <p14:tracePt t="457709" x="5626100" y="6400800"/>
          <p14:tracePt t="457715" x="5619750" y="6400800"/>
          <p14:tracePt t="457731" x="5588000" y="6400800"/>
          <p14:tracePt t="457733" x="5575300" y="6394450"/>
          <p14:tracePt t="457746" x="5568950" y="6394450"/>
          <p14:tracePt t="457765" x="5562600" y="6394450"/>
          <p14:tracePt t="457799" x="5562600" y="6388100"/>
          <p14:tracePt t="457873" x="5556250" y="6388100"/>
          <p14:tracePt t="457933" x="5543550" y="6388100"/>
          <p14:tracePt t="457941" x="5537200" y="6388100"/>
          <p14:tracePt t="457954" x="5524500" y="6388100"/>
          <p14:tracePt t="457965" x="5511800" y="6388100"/>
          <p14:tracePt t="458069" x="5511800" y="6394450"/>
          <p14:tracePt t="458082" x="5505450" y="6400800"/>
          <p14:tracePt t="458096" x="5505450" y="6407150"/>
          <p14:tracePt t="458113" x="5492750" y="6413500"/>
          <p14:tracePt t="458130" x="5492750" y="6419850"/>
          <p14:tracePt t="458150" x="5492750" y="6426200"/>
          <p14:tracePt t="458179" x="5492750" y="6438900"/>
          <p14:tracePt t="458213" x="5511800" y="6445250"/>
          <p14:tracePt t="458230" x="5524500" y="6445250"/>
          <p14:tracePt t="458246" x="5543550" y="6445250"/>
          <p14:tracePt t="458265" x="5556250" y="6445250"/>
          <p14:tracePt t="458279" x="5562600" y="6432550"/>
          <p14:tracePt t="458296" x="5562600" y="6426200"/>
          <p14:tracePt t="458313" x="5556250" y="6419850"/>
          <p14:tracePt t="458331" x="5556250" y="6407150"/>
          <p14:tracePt t="458409" x="5556250" y="6413500"/>
          <p14:tracePt t="458413" x="5556250" y="6419850"/>
          <p14:tracePt t="458430" x="5562600" y="6419850"/>
          <p14:tracePt t="458446" x="5607050" y="6426200"/>
          <p14:tracePt t="458463" x="5645150" y="6426200"/>
          <p14:tracePt t="458482" x="5676900" y="6426200"/>
          <p14:tracePt t="458496" x="5683250" y="6419850"/>
          <p14:tracePt t="458546" x="5676900" y="6419850"/>
          <p14:tracePt t="458581" x="5676900" y="6426200"/>
          <p14:tracePt t="458588" x="5689600" y="6445250"/>
          <p14:tracePt t="458613" x="5734050" y="6451600"/>
          <p14:tracePt t="458630" x="5778500" y="6457950"/>
          <p14:tracePt t="458646" x="5835650" y="6457950"/>
          <p14:tracePt t="458663" x="5886450" y="6464300"/>
          <p14:tracePt t="458680" x="5899150" y="6464300"/>
          <p14:tracePt t="458811" x="5899150" y="6470650"/>
          <p14:tracePt t="458815" x="5905500" y="6470650"/>
          <p14:tracePt t="459166" x="5899150" y="6470650"/>
          <p14:tracePt t="459685" x="5892800" y="6464300"/>
          <p14:tracePt t="459769" x="5886450" y="6464300"/>
          <p14:tracePt t="459774" x="5873750" y="6464300"/>
          <p14:tracePt t="459781" x="5848350" y="6464300"/>
          <p14:tracePt t="459796" x="5816600" y="6464300"/>
          <p14:tracePt t="459813" x="5695950" y="6464300"/>
          <p14:tracePt t="459831" x="5600700" y="6457950"/>
          <p14:tracePt t="459846" x="5473700" y="6457950"/>
          <p14:tracePt t="459863" x="5308600" y="6457950"/>
          <p14:tracePt t="459879" x="5105400" y="6451600"/>
          <p14:tracePt t="459896" x="4946650" y="6470650"/>
          <p14:tracePt t="459913" x="4806950" y="6470650"/>
          <p14:tracePt t="459930" x="4667250" y="6457950"/>
          <p14:tracePt t="459946" x="4502150" y="6438900"/>
          <p14:tracePt t="459963" x="4362450" y="6432550"/>
          <p14:tracePt t="459965" x="4286250" y="6432550"/>
          <p14:tracePt t="459983" x="4171950" y="6432550"/>
          <p14:tracePt t="459997" x="4146550" y="6432550"/>
          <p14:tracePt t="460017" x="4095750" y="6432550"/>
          <p14:tracePt t="460029" x="4057650" y="6432550"/>
          <p14:tracePt t="460046" x="4000500" y="6432550"/>
          <p14:tracePt t="460063" x="3905250" y="6426200"/>
          <p14:tracePt t="460082" x="3810000" y="6426200"/>
          <p14:tracePt t="460096" x="3752850" y="6426200"/>
          <p14:tracePt t="460113" x="3727450" y="6426200"/>
          <p14:tracePt t="460130" x="3714750" y="6426200"/>
          <p14:tracePt t="460150" x="3695700" y="6438900"/>
          <p14:tracePt t="460163" x="3651250" y="6451600"/>
          <p14:tracePt t="460180" x="3613150" y="6470650"/>
          <p14:tracePt t="460183" x="3600450" y="6483350"/>
          <p14:tracePt t="460200" x="3587750" y="6496050"/>
          <p14:tracePt t="460229" x="3587750" y="6489700"/>
          <p14:tracePt t="460246" x="3594100" y="6489700"/>
          <p14:tracePt t="460266" x="3632200" y="6483350"/>
          <p14:tracePt t="460279" x="3644900" y="6483350"/>
          <p14:tracePt t="460296" x="3657600" y="6483350"/>
          <p14:tracePt t="460349" x="3651250" y="6483350"/>
          <p14:tracePt t="460363" x="3638550" y="6483350"/>
          <p14:tracePt t="460380" x="3594100" y="6483350"/>
          <p14:tracePt t="460381" x="3575050" y="6483350"/>
          <p14:tracePt t="460396" x="3549650" y="6483350"/>
          <p14:tracePt t="460413" x="3467100" y="6483350"/>
          <p14:tracePt t="460430" x="3397250" y="6483350"/>
          <p14:tracePt t="460446" x="3314700" y="6483350"/>
          <p14:tracePt t="460463" x="3206750" y="6483350"/>
          <p14:tracePt t="460479" x="3117850" y="6483350"/>
          <p14:tracePt t="460498" x="3048000" y="6470650"/>
          <p14:tracePt t="460517" x="3022600" y="6457950"/>
          <p14:tracePt t="460566" x="3022600" y="6451600"/>
          <p14:tracePt t="460583" x="3022600" y="6445250"/>
          <p14:tracePt t="460596" x="3022600" y="6438900"/>
          <p14:tracePt t="460612" x="3022600" y="6432550"/>
          <p14:tracePt t="460669" x="3022600" y="6426200"/>
          <p14:tracePt t="460678" x="3022600" y="6419850"/>
          <p14:tracePt t="460686" x="3022600" y="6413500"/>
          <p14:tracePt t="460696" x="3022600" y="6407150"/>
          <p14:tracePt t="460713" x="3035300" y="6394450"/>
          <p14:tracePt t="460733" x="3048000" y="6381750"/>
          <p14:tracePt t="460746" x="3060700" y="6362700"/>
          <p14:tracePt t="460765" x="3073400" y="6343650"/>
          <p14:tracePt t="460779" x="3086100" y="6337300"/>
          <p14:tracePt t="460796" x="3092450" y="6324600"/>
          <p14:tracePt t="460813" x="3098800" y="6318250"/>
          <p14:tracePt t="460832" x="3111500" y="6318250"/>
          <p14:tracePt t="460846" x="3111500" y="6311900"/>
          <p14:tracePt t="460863" x="3124200" y="6311900"/>
          <p14:tracePt t="460879" x="3149600" y="6311900"/>
          <p14:tracePt t="460896" x="3194050" y="6311900"/>
          <p14:tracePt t="460913" x="3251200" y="6311900"/>
          <p14:tracePt t="460929" x="3314700" y="6311900"/>
          <p14:tracePt t="460946" x="3384550" y="6311900"/>
          <p14:tracePt t="460965" x="3454400" y="6311900"/>
          <p14:tracePt t="460979" x="3530600" y="6305550"/>
          <p14:tracePt t="460997" x="3689350" y="6292850"/>
          <p14:tracePt t="461016" x="3822700" y="6292850"/>
          <p14:tracePt t="461029" x="3943350" y="6299200"/>
          <p14:tracePt t="461050" x="4051300" y="6299200"/>
          <p14:tracePt t="461063" x="4165600" y="6299200"/>
          <p14:tracePt t="461079" x="4279900" y="6299200"/>
          <p14:tracePt t="461096" x="4394200" y="6299200"/>
          <p14:tracePt t="461113" x="4521200" y="6299200"/>
          <p14:tracePt t="461129" x="4635500" y="6299200"/>
          <p14:tracePt t="461150" x="4768850" y="6299200"/>
          <p14:tracePt t="461163" x="4813300" y="6299200"/>
          <p14:tracePt t="461180" x="4921250" y="6299200"/>
          <p14:tracePt t="461201" x="5099050" y="6305550"/>
          <p14:tracePt t="461206" x="5156200" y="6305550"/>
          <p14:tracePt t="461213" x="5213350" y="6305550"/>
          <p14:tracePt t="461229" x="5308600" y="6311900"/>
          <p14:tracePt t="461248" x="5365750" y="6324600"/>
          <p14:tracePt t="461265" x="5391150" y="6324600"/>
          <p14:tracePt t="461279" x="5416550" y="6330950"/>
          <p14:tracePt t="461296" x="5429250" y="6330950"/>
          <p14:tracePt t="461313" x="5429250" y="6337300"/>
          <p14:tracePt t="461542" x="5429250" y="6343650"/>
          <p14:tracePt t="461549" x="5429250" y="6350000"/>
          <p14:tracePt t="461557" x="5429250" y="6356350"/>
          <p14:tracePt t="461564" x="5422900" y="6369050"/>
          <p14:tracePt t="461581" x="5403850" y="6413500"/>
          <p14:tracePt t="461596" x="5403850" y="6438900"/>
          <p14:tracePt t="461613" x="5378450" y="6477000"/>
          <p14:tracePt t="461630" x="5372100" y="6496050"/>
          <p14:tracePt t="461646" x="5365750" y="6508750"/>
          <p14:tracePt t="461663" x="5346700" y="6521450"/>
          <p14:tracePt t="461680" x="5334000" y="6521450"/>
          <p14:tracePt t="461696" x="5302250" y="6521450"/>
          <p14:tracePt t="461714" x="5226050" y="6521450"/>
          <p14:tracePt t="461730" x="5156200" y="6521450"/>
          <p14:tracePt t="461746" x="5067300" y="6515100"/>
          <p14:tracePt t="461765" x="4959350" y="6521450"/>
          <p14:tracePt t="461780" x="4851400" y="6515100"/>
          <p14:tracePt t="461796" x="4724400" y="6502400"/>
          <p14:tracePt t="461799" x="4660900" y="6502400"/>
          <p14:tracePt t="461813" x="4508500" y="6502400"/>
          <p14:tracePt t="461831" x="4349750" y="6502400"/>
          <p14:tracePt t="461846" x="4178300" y="6496050"/>
          <p14:tracePt t="461863" x="4006850" y="6483350"/>
          <p14:tracePt t="461880" x="3841750" y="6483350"/>
          <p14:tracePt t="461896" x="3702050" y="6483350"/>
          <p14:tracePt t="461913" x="3581400" y="6483350"/>
          <p14:tracePt t="461930" x="3467100" y="6477000"/>
          <p14:tracePt t="461946" x="3378200" y="6477000"/>
          <p14:tracePt t="461964" x="3314700" y="6470650"/>
          <p14:tracePt t="461966" x="3295650" y="6464300"/>
          <p14:tracePt t="461979" x="3289300" y="6464300"/>
          <p14:tracePt t="462081" x="3289300" y="6457950"/>
          <p14:tracePt t="462185" x="3289300" y="6451600"/>
          <p14:tracePt t="462210" x="3289300" y="6445250"/>
          <p14:tracePt t="462214" x="3289300" y="6438900"/>
          <p14:tracePt t="462233" x="3282950" y="6432550"/>
          <p14:tracePt t="462246" x="3282950" y="6419850"/>
          <p14:tracePt t="462266" x="3276600" y="6413500"/>
          <p14:tracePt t="462313" x="3276600" y="6394450"/>
          <p14:tracePt t="462332" x="3276600" y="6375400"/>
          <p14:tracePt t="462346" x="3276600" y="6337300"/>
          <p14:tracePt t="462363" x="3276600" y="6305550"/>
          <p14:tracePt t="462380" x="3289300" y="6273800"/>
          <p14:tracePt t="462396" x="3295650" y="6254750"/>
          <p14:tracePt t="462413" x="3314700" y="6229350"/>
          <p14:tracePt t="462446" x="3333750" y="6229350"/>
          <p14:tracePt t="462465" x="3352800" y="6223000"/>
          <p14:tracePt t="462480" x="3378200" y="6223000"/>
          <p14:tracePt t="462496" x="3409950" y="6223000"/>
          <p14:tracePt t="462515" x="3467100" y="6223000"/>
          <p14:tracePt t="462529" x="3556000" y="6216650"/>
          <p14:tracePt t="462533" x="3606800" y="6203950"/>
          <p14:tracePt t="462546" x="3683000" y="6191250"/>
          <p14:tracePt t="462563" x="3854450" y="6191250"/>
          <p14:tracePt t="462582" x="4133850" y="6184900"/>
          <p14:tracePt t="462596" x="4210050" y="6184900"/>
          <p14:tracePt t="462613" x="4483100" y="6248400"/>
          <p14:tracePt t="462630" x="4641850" y="6280150"/>
          <p14:tracePt t="462646" x="4756150" y="6286500"/>
          <p14:tracePt t="462663" x="4832350" y="6286500"/>
          <p14:tracePt t="462679" x="4864100" y="6280150"/>
          <p14:tracePt t="462797" x="4857750" y="6280150"/>
          <p14:tracePt t="462806" x="4845050" y="6280150"/>
          <p14:tracePt t="462813" x="4819650" y="6267450"/>
          <p14:tracePt t="462831" x="4775200" y="6235700"/>
          <p14:tracePt t="462846" x="4724400" y="6210300"/>
          <p14:tracePt t="462863" x="4686300" y="6184900"/>
          <p14:tracePt t="462879" x="4673600" y="6178550"/>
          <p14:tracePt t="462896" x="4667250" y="6178550"/>
          <p14:tracePt t="462913" x="4660900" y="6165850"/>
          <p14:tracePt t="462929" x="4654550" y="6134100"/>
          <p14:tracePt t="462946" x="4641850" y="6115050"/>
          <p14:tracePt t="462963" x="4641850" y="6096000"/>
          <p14:tracePt t="462982" x="4629150" y="6070600"/>
          <p14:tracePt t="462996" x="4616450" y="6051550"/>
          <p14:tracePt t="463016" x="4603750" y="6013450"/>
          <p14:tracePt t="463029" x="4603750" y="6000750"/>
          <p14:tracePt t="463046" x="4597400" y="5988050"/>
          <p14:tracePt t="463063" x="4597400" y="5975350"/>
          <p14:tracePt t="463189" x="4597400" y="5981700"/>
          <p14:tracePt t="463202" x="4584700" y="5994400"/>
          <p14:tracePt t="463208" x="4572000" y="6019800"/>
          <p14:tracePt t="463216" x="4559300" y="6051550"/>
          <p14:tracePt t="463229" x="4514850" y="6115050"/>
          <p14:tracePt t="463246" x="4483100" y="6178550"/>
          <p14:tracePt t="463265" x="4457700" y="6248400"/>
          <p14:tracePt t="463285" x="4425950" y="6311900"/>
          <p14:tracePt t="463296" x="4400550" y="6350000"/>
          <p14:tracePt t="463314" x="4387850" y="6369050"/>
          <p14:tracePt t="463605" x="4387850" y="6362700"/>
          <p14:tracePt t="464373" x="4387850" y="6356350"/>
          <p14:tracePt t="464381" x="4387850" y="6337300"/>
          <p14:tracePt t="464394" x="4400550" y="6311900"/>
          <p14:tracePt t="464398" x="4406900" y="6292850"/>
          <p14:tracePt t="464413" x="4425950" y="6248400"/>
          <p14:tracePt t="464429" x="4451350" y="6216650"/>
          <p14:tracePt t="464449" x="4464050" y="6203950"/>
          <p14:tracePt t="464463" x="4476750" y="6197600"/>
          <p14:tracePt t="464549" x="4476750" y="6216650"/>
          <p14:tracePt t="464558" x="4476750" y="6242050"/>
          <p14:tracePt t="464565" x="4476750" y="6273800"/>
          <p14:tracePt t="464581" x="4476750" y="6311900"/>
          <p14:tracePt t="464596" x="4438650" y="6375400"/>
          <p14:tracePt t="464613" x="4394200" y="6483350"/>
          <p14:tracePt t="464630" x="4362450" y="6527800"/>
          <p14:tracePt t="464647" x="4343400" y="6553200"/>
          <p14:tracePt t="464709" x="4343400" y="6540500"/>
          <p14:tracePt t="464716" x="4343400" y="6515100"/>
          <p14:tracePt t="464730" x="4343400" y="6483350"/>
          <p14:tracePt t="464746" x="4356100" y="6413500"/>
          <p14:tracePt t="464765" x="4387850" y="6324600"/>
          <p14:tracePt t="464780" x="4419600" y="6254750"/>
          <p14:tracePt t="464797" x="4445000" y="6184900"/>
          <p14:tracePt t="464813" x="4451350" y="6172200"/>
          <p14:tracePt t="464869" x="4451350" y="6197600"/>
          <p14:tracePt t="464879" x="4451350" y="6229350"/>
          <p14:tracePt t="464896" x="4413250" y="6305550"/>
          <p14:tracePt t="464913" x="4387850" y="6369050"/>
          <p14:tracePt t="464930" x="4368800" y="6419850"/>
          <p14:tracePt t="464950" x="4343400" y="6445250"/>
          <p14:tracePt t="465020" x="4343400" y="6426200"/>
          <p14:tracePt t="465024" x="4349750" y="6413500"/>
          <p14:tracePt t="465030" x="4356100" y="6400800"/>
          <p14:tracePt t="465046" x="4356100" y="6375400"/>
          <p14:tracePt t="465062" x="4356100" y="6369050"/>
          <p14:tracePt t="465081" x="4356100" y="6362700"/>
          <p14:tracePt t="465096" x="4362450" y="6362700"/>
          <p14:tracePt t="465173" x="4356100" y="6362700"/>
          <p14:tracePt t="465185" x="4349750" y="6369050"/>
          <p14:tracePt t="465204" x="4349750" y="6375400"/>
          <p14:tracePt t="465265" x="4349750" y="6369050"/>
          <p14:tracePt t="465269" x="4349750" y="6350000"/>
          <p14:tracePt t="465279" x="4349750" y="6330950"/>
          <p14:tracePt t="465296" x="4368800" y="6292850"/>
          <p14:tracePt t="465313" x="4400550" y="6248400"/>
          <p14:tracePt t="465331" x="4425950" y="6210300"/>
          <p14:tracePt t="465346" x="4438650" y="6172200"/>
          <p14:tracePt t="465363" x="4451350" y="6146800"/>
          <p14:tracePt t="465379" x="4464050" y="6134100"/>
          <p14:tracePt t="465396" x="4464050" y="6127750"/>
          <p14:tracePt t="465413" x="4464050" y="6121400"/>
          <p14:tracePt t="465430" x="4470400" y="6115050"/>
          <p14:tracePt t="465446" x="4470400" y="6108700"/>
          <p14:tracePt t="465661" x="4451350" y="6108700"/>
          <p14:tracePt t="465679" x="4413250" y="6108700"/>
          <p14:tracePt t="465696" x="4343400" y="6108700"/>
          <p14:tracePt t="465713" x="4248150" y="6108700"/>
          <p14:tracePt t="465730" x="4127500" y="6102350"/>
          <p14:tracePt t="465746" x="3987800" y="6089650"/>
          <p14:tracePt t="465765" x="3822700" y="6089650"/>
          <p14:tracePt t="465780" x="3676650" y="6083300"/>
          <p14:tracePt t="465796" x="3549650" y="6076950"/>
          <p14:tracePt t="465798" x="3492500" y="6076950"/>
          <p14:tracePt t="465813" x="3409950" y="6070600"/>
          <p14:tracePt t="465832" x="3352800" y="6070600"/>
          <p14:tracePt t="465846" x="3302000" y="6070600"/>
          <p14:tracePt t="465863" x="3238500" y="6064250"/>
          <p14:tracePt t="465879" x="3162300" y="6057900"/>
          <p14:tracePt t="465898" x="3092450" y="6038850"/>
          <p14:tracePt t="465913" x="3009900" y="6038850"/>
          <p14:tracePt t="465930" x="2940050" y="6045200"/>
          <p14:tracePt t="465950" x="2876550" y="6045200"/>
          <p14:tracePt t="465963" x="2800350" y="6045200"/>
          <p14:tracePt t="465984" x="2736850" y="6045200"/>
          <p14:tracePt t="465996" x="2730500" y="6045200"/>
          <p14:tracePt t="466015" x="2724150" y="6045200"/>
          <p14:tracePt t="466279" x="2730500" y="6045200"/>
          <p14:tracePt t="466294" x="2736850" y="6045200"/>
          <p14:tracePt t="466313" x="2743200" y="6045200"/>
          <p14:tracePt t="466332" x="2749550" y="6045200"/>
          <p14:tracePt t="466346" x="2762250" y="6045200"/>
          <p14:tracePt t="466363" x="2774950" y="6045200"/>
          <p14:tracePt t="466380" x="2781300" y="6045200"/>
          <p14:tracePt t="466396" x="2787650" y="6045200"/>
          <p14:tracePt t="466413" x="2813050" y="6045200"/>
          <p14:tracePt t="466430" x="2832100" y="6045200"/>
          <p14:tracePt t="466446" x="2851150" y="6051550"/>
          <p14:tracePt t="466463" x="2870200" y="6064250"/>
          <p14:tracePt t="466480" x="2889250" y="6064250"/>
          <p14:tracePt t="466497" x="2908300" y="6064250"/>
          <p14:tracePt t="466515" x="2927350" y="6064250"/>
          <p14:tracePt t="466529" x="2940050" y="6064250"/>
          <p14:tracePt t="466546" x="2959100" y="6070600"/>
          <p14:tracePt t="466563" x="3003550" y="6083300"/>
          <p14:tracePt t="466582" x="3067050" y="6102350"/>
          <p14:tracePt t="466596" x="3092450" y="6102350"/>
          <p14:tracePt t="466613" x="3219450" y="6127750"/>
          <p14:tracePt t="466630" x="3327400" y="6153150"/>
          <p14:tracePt t="466646" x="3454400" y="6178550"/>
          <p14:tracePt t="466663" x="3581400" y="6210300"/>
          <p14:tracePt t="466680" x="3740150" y="6229350"/>
          <p14:tracePt t="466699" x="3924300" y="6229350"/>
          <p14:tracePt t="466713" x="4121150" y="6235700"/>
          <p14:tracePt t="466732" x="4330700" y="6229350"/>
          <p14:tracePt t="466746" x="4521200" y="6235700"/>
          <p14:tracePt t="466765" x="4660900" y="6242050"/>
          <p14:tracePt t="466779" x="4756150" y="6248400"/>
          <p14:tracePt t="466796" x="4851400" y="6248400"/>
          <p14:tracePt t="466813" x="5016500" y="6254750"/>
          <p14:tracePt t="466830" x="5130800" y="6254750"/>
          <p14:tracePt t="466846" x="5232400" y="6254750"/>
          <p14:tracePt t="466863" x="5314950" y="6248400"/>
          <p14:tracePt t="466879" x="5359400" y="6254750"/>
          <p14:tracePt t="466896" x="5429250" y="6254750"/>
          <p14:tracePt t="466913" x="5499100" y="6254750"/>
          <p14:tracePt t="466930" x="5556250" y="6254750"/>
          <p14:tracePt t="466946" x="5594350" y="6254750"/>
          <p14:tracePt t="466965" x="5632450" y="6254750"/>
          <p14:tracePt t="466980" x="5645150" y="6254750"/>
          <p14:tracePt t="466983" x="5657850" y="6254750"/>
          <p14:tracePt t="466996" x="5664200" y="6254750"/>
          <p14:tracePt t="467015" x="5670550" y="6254750"/>
          <p14:tracePt t="467153" x="5664200" y="6254750"/>
          <p14:tracePt t="467202" x="5657850" y="6254750"/>
          <p14:tracePt t="467209" x="5638800" y="6242050"/>
          <p14:tracePt t="467213" x="5626100" y="6235700"/>
          <p14:tracePt t="467229" x="5581650" y="6216650"/>
          <p14:tracePt t="467247" x="5556250" y="6203950"/>
          <p14:tracePt t="467265" x="5530850" y="6197600"/>
          <p14:tracePt t="467279" x="5524500" y="6191250"/>
          <p14:tracePt t="467429" x="5518150" y="6191250"/>
          <p14:tracePt t="467439" x="5505450" y="6191250"/>
          <p14:tracePt t="467446" x="5486400" y="6191250"/>
          <p14:tracePt t="467463" x="5467350" y="6184900"/>
          <p14:tracePt t="467482" x="5461000" y="6178550"/>
          <p14:tracePt t="467496" x="5454650" y="6172200"/>
          <p14:tracePt t="467580" x="5448300" y="6172200"/>
          <p14:tracePt t="467586" x="5441950" y="6165850"/>
          <p14:tracePt t="467597" x="5435600" y="6165850"/>
          <p14:tracePt t="467613" x="5429250" y="6159500"/>
          <p14:tracePt t="467630" x="5422900" y="6159500"/>
          <p14:tracePt t="467685" x="5422900" y="6153150"/>
          <p14:tracePt t="467696" x="5416550" y="6153150"/>
          <p14:tracePt t="467716" x="5403850" y="6146800"/>
          <p14:tracePt t="467730" x="5384800" y="6140450"/>
          <p14:tracePt t="467764" x="5378450" y="6140450"/>
          <p14:tracePt t="467825" x="5378450" y="6134100"/>
          <p14:tracePt t="467832" x="5365750" y="6134100"/>
          <p14:tracePt t="467846" x="5359400" y="6127750"/>
          <p14:tracePt t="467909" x="5353050" y="6127750"/>
          <p14:tracePt t="468125" x="5359400" y="6121400"/>
          <p14:tracePt t="468133" x="5359400" y="6115050"/>
          <p14:tracePt t="468151" x="5365750" y="6108700"/>
          <p14:tracePt t="468163" x="5372100" y="6102350"/>
          <p14:tracePt t="468180" x="5372100" y="6096000"/>
          <p14:tracePt t="468196" x="5372100" y="6089650"/>
          <p14:tracePt t="468213" x="5372100" y="6076950"/>
          <p14:tracePt t="468232" x="5372100" y="6064250"/>
          <p14:tracePt t="468246" x="5372100" y="6045200"/>
          <p14:tracePt t="468265" x="5372100" y="6032500"/>
          <p14:tracePt t="468280" x="5372100" y="6019800"/>
          <p14:tracePt t="468296" x="5365750" y="6007100"/>
          <p14:tracePt t="468445" x="5365750" y="6000750"/>
          <p14:tracePt t="468455" x="5359400" y="6000750"/>
          <p14:tracePt t="468533" x="5353050" y="6000750"/>
          <p14:tracePt t="468597" x="5346700" y="6000750"/>
          <p14:tracePt t="468607" x="5340350" y="6000750"/>
          <p14:tracePt t="468614" x="5327650" y="6000750"/>
          <p14:tracePt t="468630" x="5283200" y="6000750"/>
          <p14:tracePt t="468646" x="5232400" y="6000750"/>
          <p14:tracePt t="468663" x="5175250" y="6000750"/>
          <p14:tracePt t="468680" x="5137150" y="6000750"/>
          <p14:tracePt t="468700" x="5124450" y="6000750"/>
          <p14:tracePt t="468713" x="5111750" y="5994400"/>
          <p14:tracePt t="468730" x="5099050" y="5988050"/>
          <p14:tracePt t="468747" x="5086350" y="5988050"/>
          <p14:tracePt t="468766" x="5080000" y="5988050"/>
          <p14:tracePt t="468813" x="5080000" y="5981700"/>
          <p14:tracePt t="468891" x="5073650" y="5981700"/>
          <p14:tracePt t="468897" x="5054600" y="5981700"/>
          <p14:tracePt t="468913" x="5016500" y="5981700"/>
          <p14:tracePt t="468930" x="4972050" y="5981700"/>
          <p14:tracePt t="468946" x="4933950" y="5981700"/>
          <p14:tracePt t="468954" x="4921250" y="5981700"/>
          <p14:tracePt t="469190" x="4927600" y="5981700"/>
          <p14:tracePt t="469204" x="4933950" y="5988050"/>
          <p14:tracePt t="469215" x="4946650" y="5994400"/>
          <p14:tracePt t="469222" x="4959350" y="6000750"/>
          <p14:tracePt t="469230" x="4972050" y="6013450"/>
          <p14:tracePt t="469246" x="5010150" y="6032500"/>
          <p14:tracePt t="469265" x="5067300" y="6070600"/>
          <p14:tracePt t="469279" x="5143500" y="6121400"/>
          <p14:tracePt t="469296" x="5207000" y="6165850"/>
          <p14:tracePt t="469313" x="5257800" y="6203950"/>
          <p14:tracePt t="469330" x="5270500" y="6210300"/>
          <p14:tracePt t="469346" x="5276850" y="6210300"/>
          <p14:tracePt t="469397" x="5308600" y="6229350"/>
          <p14:tracePt t="469413" x="5334000" y="6267450"/>
          <p14:tracePt t="469430" x="5359400" y="6305550"/>
          <p14:tracePt t="469449" x="5384800" y="6350000"/>
          <p14:tracePt t="469463" x="5441950" y="6407150"/>
          <p14:tracePt t="469480" x="5499100" y="6464300"/>
          <p14:tracePt t="469499" x="5549900" y="6496050"/>
          <p14:tracePt t="469517" x="5556250" y="6502400"/>
          <p14:tracePt t="469798" x="5549900" y="6502400"/>
          <p14:tracePt t="469827" x="5543550" y="6502400"/>
          <p14:tracePt t="469834" x="5537200" y="6502400"/>
          <p14:tracePt t="469846" x="5511800" y="6483350"/>
          <p14:tracePt t="469863" x="5492750" y="6483350"/>
          <p14:tracePt t="469879" x="5486400" y="6477000"/>
          <p14:tracePt t="470253" x="5486400" y="6464300"/>
          <p14:tracePt t="470267" x="5486400" y="6451600"/>
          <p14:tracePt t="470272" x="5480050" y="6438900"/>
          <p14:tracePt t="470279" x="5473700" y="6419850"/>
          <p14:tracePt t="470296" x="5461000" y="6394450"/>
          <p14:tracePt t="470313" x="5454650" y="6362700"/>
          <p14:tracePt t="470329" x="5454650" y="6330950"/>
          <p14:tracePt t="470346" x="5454650" y="6286500"/>
          <p14:tracePt t="470363" x="5454650" y="6242050"/>
          <p14:tracePt t="470380" x="5454650" y="6216650"/>
          <p14:tracePt t="470398" x="5467350" y="6197600"/>
          <p14:tracePt t="470430" x="5467350" y="6191250"/>
          <p14:tracePt t="470541" x="5461000" y="6184900"/>
          <p14:tracePt t="470549" x="5454650" y="6178550"/>
          <p14:tracePt t="470557" x="5441950" y="6172200"/>
          <p14:tracePt t="470564" x="5435600" y="6165850"/>
          <p14:tracePt t="470582" x="5403850" y="6146800"/>
          <p14:tracePt t="470597" x="5391150" y="6134100"/>
          <p14:tracePt t="470661" x="5391150" y="6127750"/>
          <p14:tracePt t="470670" x="5384800" y="6121400"/>
          <p14:tracePt t="470680" x="5378450" y="6115050"/>
          <p14:tracePt t="470696" x="5372100" y="6108700"/>
          <p14:tracePt t="470715" x="5365750" y="6102350"/>
          <p14:tracePt t="470837" x="5353050" y="6102350"/>
          <p14:tracePt t="470846" x="5340350" y="6102350"/>
          <p14:tracePt t="470863" x="5295900" y="6102350"/>
          <p14:tracePt t="470879" x="5238750" y="6102350"/>
          <p14:tracePt t="470896" x="5162550" y="6089650"/>
          <p14:tracePt t="470913" x="5092700" y="6064250"/>
          <p14:tracePt t="470930" x="5054600" y="6051550"/>
          <p14:tracePt t="470950" x="5048250" y="6051550"/>
          <p14:tracePt t="471093" x="5041900" y="6051550"/>
          <p14:tracePt t="471100" x="5035550" y="6051550"/>
          <p14:tracePt t="471113" x="5022850" y="6051550"/>
          <p14:tracePt t="471130" x="5016500" y="6051550"/>
          <p14:tracePt t="471204" x="5016500" y="6045200"/>
          <p14:tracePt t="471222" x="5029200" y="6045200"/>
          <p14:tracePt t="471232" x="5041900" y="6045200"/>
          <p14:tracePt t="471237" x="5067300" y="6045200"/>
          <p14:tracePt t="471247" x="5105400" y="6038850"/>
          <p14:tracePt t="471265" x="5194300" y="6038850"/>
          <p14:tracePt t="471280" x="5283200" y="6038850"/>
          <p14:tracePt t="471296" x="5334000" y="6026150"/>
          <p14:tracePt t="471313" x="5359400" y="6000750"/>
          <p14:tracePt t="471333" x="5391150" y="5994400"/>
          <p14:tracePt t="471346" x="5403850" y="5988050"/>
          <p14:tracePt t="471363" x="5416550" y="5988050"/>
          <p14:tracePt t="471413" x="5397500" y="6019800"/>
          <p14:tracePt t="471430" x="5378450" y="6057900"/>
          <p14:tracePt t="471446" x="5372100" y="6070600"/>
          <p14:tracePt t="471464" x="5397500" y="6089650"/>
          <p14:tracePt t="471480" x="5467350" y="6096000"/>
          <p14:tracePt t="471496" x="5562600" y="6096000"/>
          <p14:tracePt t="471515" x="5708650" y="6102350"/>
          <p14:tracePt t="471529" x="5880100" y="6102350"/>
          <p14:tracePt t="471546" x="6076950" y="6108700"/>
          <p14:tracePt t="471563" x="6292850" y="6134100"/>
          <p14:tracePt t="471581" x="6540500" y="6165850"/>
          <p14:tracePt t="471596" x="6591300" y="6184900"/>
          <p14:tracePt t="471613" x="6642100" y="6197600"/>
          <p14:tracePt t="471630" x="6692900" y="6216650"/>
          <p14:tracePt t="471646" x="6718300" y="6216650"/>
          <p14:tracePt t="471663" x="6750050" y="6197600"/>
          <p14:tracePt t="471680" x="6781800" y="6172200"/>
          <p14:tracePt t="471696" x="6845300" y="6153150"/>
          <p14:tracePt t="471713" x="6902450" y="6121400"/>
          <p14:tracePt t="471729" x="6953250" y="6096000"/>
          <p14:tracePt t="471746" x="6985000" y="6070600"/>
          <p14:tracePt t="471764" x="6991350" y="6064250"/>
          <p14:tracePt t="471813" x="6978650" y="6064250"/>
          <p14:tracePt t="471832" x="6946900" y="6064250"/>
          <p14:tracePt t="471846" x="6896100" y="6064250"/>
          <p14:tracePt t="471863" x="6832600" y="6064250"/>
          <p14:tracePt t="471880" x="6788150" y="6064250"/>
          <p14:tracePt t="471896" x="6762750" y="6045200"/>
          <p14:tracePt t="471913" x="6737350" y="6032500"/>
          <p14:tracePt t="471932" x="6737350" y="6026150"/>
          <p14:tracePt t="471946" x="6731000" y="6026150"/>
          <p14:tracePt t="471963" x="6731000" y="6019800"/>
          <p14:tracePt t="471981" x="6781800" y="6000750"/>
          <p14:tracePt t="471996" x="6807200" y="5994400"/>
          <p14:tracePt t="472015" x="6870700" y="5975350"/>
          <p14:tracePt t="472029" x="6908800" y="5962650"/>
          <p14:tracePt t="472046" x="6921500" y="5962650"/>
          <p14:tracePt t="472063" x="6934200" y="5962650"/>
          <p14:tracePt t="472082" x="6965950" y="5962650"/>
          <p14:tracePt t="472096" x="6991350" y="5981700"/>
          <p14:tracePt t="472113" x="7010400" y="6007100"/>
          <p14:tracePt t="472130" x="7016750" y="6032500"/>
          <p14:tracePt t="472149" x="7016750" y="6064250"/>
          <p14:tracePt t="472163" x="7016750" y="6096000"/>
          <p14:tracePt t="472179" x="7016750" y="6127750"/>
          <p14:tracePt t="472200" x="7016750" y="6134100"/>
          <p14:tracePt t="472230" x="7010400" y="6134100"/>
          <p14:tracePt t="472246" x="6991350" y="6140450"/>
          <p14:tracePt t="472265" x="6972300" y="6140450"/>
          <p14:tracePt t="472280" x="6953250" y="6140450"/>
          <p14:tracePt t="472296" x="6927850" y="6140450"/>
          <p14:tracePt t="472313" x="6896100" y="6121400"/>
          <p14:tracePt t="472329" x="6864350" y="6089650"/>
          <p14:tracePt t="472346" x="6864350" y="6070600"/>
          <p14:tracePt t="472363" x="6851650" y="6057900"/>
          <p14:tracePt t="472380" x="6864350" y="6045200"/>
          <p14:tracePt t="472396" x="6896100" y="6019800"/>
          <p14:tracePt t="472398" x="6927850" y="6013450"/>
          <p14:tracePt t="472413" x="6991350" y="5994400"/>
          <p14:tracePt t="472429" x="7048500" y="5975350"/>
          <p14:tracePt t="472450" x="7092950" y="5956300"/>
          <p14:tracePt t="472463" x="7112000" y="5949950"/>
          <p14:tracePt t="472515" x="7143750" y="5962650"/>
          <p14:tracePt t="472530" x="7156450" y="6019800"/>
          <p14:tracePt t="472546" x="7156450" y="6076950"/>
          <p14:tracePt t="472563" x="7156450" y="6127750"/>
          <p14:tracePt t="472580" x="7150100" y="6178550"/>
          <p14:tracePt t="472596" x="7124700" y="6210300"/>
          <p14:tracePt t="472613" x="7080250" y="6229350"/>
          <p14:tracePt t="472630" x="7061200" y="6235700"/>
          <p14:tracePt t="472646" x="7042150" y="6235700"/>
          <p14:tracePt t="472663" x="7004050" y="6229350"/>
          <p14:tracePt t="472680" x="6946900" y="6178550"/>
          <p14:tracePt t="472696" x="6902450" y="6108700"/>
          <p14:tracePt t="472713" x="6870700" y="6064250"/>
          <p14:tracePt t="472734" x="6870700" y="6032500"/>
          <p14:tracePt t="472747" x="6877050" y="6013450"/>
          <p14:tracePt t="472767" x="6985000" y="5975350"/>
          <p14:tracePt t="472779" x="7023100" y="5962650"/>
          <p14:tracePt t="472796" x="7080250" y="5937250"/>
          <p14:tracePt t="472798" x="7105650" y="5937250"/>
          <p14:tracePt t="472813" x="7124700" y="5937250"/>
          <p14:tracePt t="472832" x="7124700" y="5943600"/>
          <p14:tracePt t="472846" x="7150100" y="6000750"/>
          <p14:tracePt t="472863" x="7150100" y="6057900"/>
          <p14:tracePt t="472879" x="7150100" y="6121400"/>
          <p14:tracePt t="472896" x="7150100" y="6165850"/>
          <p14:tracePt t="472913" x="7137400" y="6191250"/>
          <p14:tracePt t="472930" x="7099300" y="6210300"/>
          <p14:tracePt t="472950" x="7054850" y="6229350"/>
          <p14:tracePt t="472964" x="6959600" y="6223000"/>
          <p14:tracePt t="472980" x="6858000" y="6223000"/>
          <p14:tracePt t="472996" x="6705600" y="6229350"/>
          <p14:tracePt t="472998" x="6597650" y="6223000"/>
          <p14:tracePt t="473016" x="6369050" y="6223000"/>
          <p14:tracePt t="473030" x="6235700" y="6223000"/>
          <p14:tracePt t="473046" x="5822950" y="6223000"/>
          <p14:tracePt t="473063" x="5594350" y="6229350"/>
          <p14:tracePt t="473082" x="5422900" y="6223000"/>
          <p14:tracePt t="473096" x="5302250" y="6203950"/>
          <p14:tracePt t="473113" x="5175250" y="6184900"/>
          <p14:tracePt t="473129" x="5073650" y="6172200"/>
          <p14:tracePt t="473149" x="4914900" y="6172200"/>
          <p14:tracePt t="473163" x="4864100" y="6165850"/>
          <p14:tracePt t="473180" x="4768850" y="6165850"/>
          <p14:tracePt t="473196" x="4686300" y="6165850"/>
          <p14:tracePt t="473213" x="4565650" y="6134100"/>
          <p14:tracePt t="473230" x="4521200" y="6134100"/>
          <p14:tracePt t="473246" x="4495800" y="6134100"/>
          <p14:tracePt t="473265" x="4476750" y="6134100"/>
          <p14:tracePt t="473280" x="4470400" y="6134100"/>
          <p14:tracePt t="473381" x="4470400" y="6127750"/>
          <p14:tracePt t="473396" x="4476750" y="6127750"/>
          <p14:tracePt t="473399" x="4483100" y="6121400"/>
          <p14:tracePt t="473413" x="4508500" y="6115050"/>
          <p14:tracePt t="473430" x="4540250" y="6108700"/>
          <p14:tracePt t="473450" x="4591050" y="6108700"/>
          <p14:tracePt t="473463" x="4641850" y="6096000"/>
          <p14:tracePt t="473484" x="4705350" y="6096000"/>
          <p14:tracePt t="473496" x="4743450" y="6076950"/>
          <p14:tracePt t="473515" x="4775200" y="6070600"/>
          <p14:tracePt t="473530" x="4775200" y="6064250"/>
          <p14:tracePt t="473532" x="4781550" y="6057900"/>
          <p14:tracePt t="473563" x="4800600" y="6051550"/>
          <p14:tracePt t="473581" x="4819650" y="6032500"/>
          <p14:tracePt t="473596" x="4826000" y="6032500"/>
          <p14:tracePt t="473613" x="4826000" y="6026150"/>
          <p14:tracePt t="473677" x="4832350" y="6026150"/>
          <p14:tracePt t="473696" x="4845050" y="6026150"/>
          <p14:tracePt t="473716" x="4845050" y="6019800"/>
          <p14:tracePt t="473812" x="4845050" y="6013450"/>
          <p14:tracePt t="473847" x="4838700" y="6013450"/>
          <p14:tracePt t="473910" x="4832350" y="6013450"/>
          <p14:tracePt t="474018" x="4826000" y="6013450"/>
          <p14:tracePt t="474060" x="4819650" y="6013450"/>
          <p14:tracePt t="474085" x="4813300" y="6013450"/>
          <p14:tracePt t="474102" x="4806950" y="6007100"/>
          <p14:tracePt t="474118" x="4806950" y="6000750"/>
          <p14:tracePt t="474134" x="4806950" y="5994400"/>
          <p14:tracePt t="474151" x="4806950" y="5981700"/>
          <p14:tracePt t="474163" x="4806950" y="5975350"/>
          <p14:tracePt t="474179" x="4806950" y="5969000"/>
          <p14:tracePt t="474294" x="4806950" y="5981700"/>
          <p14:tracePt t="474313" x="4800600" y="6013450"/>
          <p14:tracePt t="474331" x="4794250" y="6032500"/>
          <p14:tracePt t="474346" x="4794250" y="6051550"/>
          <p14:tracePt t="474363" x="4787900" y="6057900"/>
          <p14:tracePt t="474396" x="4787900" y="6064250"/>
          <p14:tracePt t="474522" x="4794250" y="6057900"/>
          <p14:tracePt t="474578" x="4800600" y="6057900"/>
          <p14:tracePt t="474584" x="4819650" y="6083300"/>
          <p14:tracePt t="474596" x="4845050" y="6108700"/>
          <p14:tracePt t="474613" x="4883150" y="6140450"/>
          <p14:tracePt t="474630" x="4895850" y="6172200"/>
          <p14:tracePt t="474646" x="4908550" y="6203950"/>
          <p14:tracePt t="474663" x="4921250" y="6261100"/>
          <p14:tracePt t="474680" x="4953000" y="6330950"/>
          <p14:tracePt t="474700" x="5010150" y="6394450"/>
          <p14:tracePt t="474713" x="5073650" y="6432550"/>
          <p14:tracePt t="474730" x="5124450" y="6445250"/>
          <p14:tracePt t="474747" x="5156200" y="6445250"/>
          <p14:tracePt t="474766" x="5194300" y="6445250"/>
          <p14:tracePt t="474796" x="5213350" y="6432550"/>
          <p14:tracePt t="474813" x="5245100" y="6413500"/>
          <p14:tracePt t="474829" x="5264150" y="6407150"/>
          <p14:tracePt t="474846" x="5283200" y="6407150"/>
          <p14:tracePt t="474862" x="5283200" y="6400800"/>
          <p14:tracePt t="474896" x="5289550" y="6400800"/>
          <p14:tracePt t="474913" x="5308600" y="6400800"/>
          <p14:tracePt t="474930" x="5327650" y="6400800"/>
          <p14:tracePt t="474946" x="5340350" y="6400800"/>
          <p14:tracePt t="475084" x="5340350" y="6407150"/>
          <p14:tracePt t="475253" x="5334000" y="6407150"/>
          <p14:tracePt t="475273" x="5327650" y="6407150"/>
          <p14:tracePt t="475277" x="5327650" y="6400800"/>
          <p14:tracePt t="475296" x="5327650" y="6394450"/>
          <p14:tracePt t="475313" x="5321300" y="6388100"/>
          <p14:tracePt t="475346" x="5321300" y="6381750"/>
          <p14:tracePt t="475363" x="5321300" y="6369050"/>
          <p14:tracePt t="475380" x="5314950" y="6356350"/>
          <p14:tracePt t="475383" x="5314950" y="6350000"/>
          <p14:tracePt t="475396" x="5308600" y="6343650"/>
          <p14:tracePt t="475413" x="5302250" y="6337300"/>
          <p14:tracePt t="475621" x="5302250" y="6343650"/>
          <p14:tracePt t="475630" x="5302250" y="6356350"/>
          <p14:tracePt t="475640" x="5302250" y="6369050"/>
          <p14:tracePt t="475650" x="5302250" y="6381750"/>
          <p14:tracePt t="475663" x="5302250" y="6400800"/>
          <p14:tracePt t="475680" x="5302250" y="6413500"/>
          <p14:tracePt t="475696" x="5302250" y="6419850"/>
          <p14:tracePt t="475954" x="5302250" y="6426200"/>
          <p14:tracePt t="475965" x="5302250" y="6432550"/>
          <p14:tracePt t="475973" x="5302250" y="6438900"/>
          <p14:tracePt t="475981" x="5302250" y="6445250"/>
          <p14:tracePt t="475997" x="5302250" y="6451600"/>
          <p14:tracePt t="476015" x="5302250" y="6464300"/>
          <p14:tracePt t="476031" x="5295900" y="6477000"/>
          <p14:tracePt t="476046" x="5283200" y="6496050"/>
          <p14:tracePt t="476063" x="5270500" y="6515100"/>
          <p14:tracePt t="476082" x="5264150" y="6534150"/>
          <p14:tracePt t="476096" x="5251450" y="6534150"/>
          <p14:tracePt t="476113" x="5238750" y="6540500"/>
          <p14:tracePt t="476130" x="5226050" y="6540500"/>
          <p14:tracePt t="476149" x="5194300" y="6540500"/>
          <p14:tracePt t="476163" x="5143500" y="6540500"/>
          <p14:tracePt t="476180" x="5067300" y="6540500"/>
          <p14:tracePt t="476182" x="5041900" y="6534150"/>
          <p14:tracePt t="476200" x="4991100" y="6534150"/>
          <p14:tracePt t="476213" x="4984750" y="6534150"/>
          <p14:tracePt t="476230" x="4959350" y="6527800"/>
          <p14:tracePt t="476247" x="4889500" y="6527800"/>
          <p14:tracePt t="476266" x="4781550" y="6534150"/>
          <p14:tracePt t="476279" x="4673600" y="6534150"/>
          <p14:tracePt t="476296" x="4572000" y="6534150"/>
          <p14:tracePt t="476313" x="4483100" y="6527800"/>
          <p14:tracePt t="476330" x="4375150" y="6515100"/>
          <p14:tracePt t="476346" x="4260850" y="6508750"/>
          <p14:tracePt t="476363" x="4133850" y="6502400"/>
          <p14:tracePt t="476380" x="3968750" y="6508750"/>
          <p14:tracePt t="476396" x="3816350" y="6508750"/>
          <p14:tracePt t="476398" x="3733800" y="6508750"/>
          <p14:tracePt t="476413" x="3568700" y="6508750"/>
          <p14:tracePt t="476430" x="3416300" y="6508750"/>
          <p14:tracePt t="476446" x="3295650" y="6508750"/>
          <p14:tracePt t="476463" x="3213100" y="6496050"/>
          <p14:tracePt t="476481" x="3175000" y="6489700"/>
          <p14:tracePt t="476496" x="3168650" y="6489700"/>
          <p14:tracePt t="476530" x="3175000" y="6483350"/>
          <p14:tracePt t="476546" x="3194050" y="6483350"/>
          <p14:tracePt t="476620" x="3200400" y="6483350"/>
          <p14:tracePt t="476629" x="3213100" y="6477000"/>
          <p14:tracePt t="476641" x="3238500" y="6470650"/>
          <p14:tracePt t="476647" x="3263900" y="6464300"/>
          <p14:tracePt t="476663" x="3314700" y="6457950"/>
          <p14:tracePt t="476680" x="3359150" y="6457950"/>
          <p14:tracePt t="476696" x="3409950" y="6457950"/>
          <p14:tracePt t="476715" x="3454400" y="6457950"/>
          <p14:tracePt t="476730" x="3505200" y="6451600"/>
          <p14:tracePt t="476746" x="3562350" y="6451600"/>
          <p14:tracePt t="476765" x="3600450" y="6451600"/>
          <p14:tracePt t="476780" x="3625850" y="6451600"/>
          <p14:tracePt t="476796" x="3644900" y="6451600"/>
          <p14:tracePt t="476798" x="3657600" y="6451600"/>
          <p14:tracePt t="476813" x="3670300" y="6451600"/>
          <p14:tracePt t="476830" x="3695700" y="6451600"/>
          <p14:tracePt t="476846" x="3733800" y="6451600"/>
          <p14:tracePt t="476863" x="3771900" y="6451600"/>
          <p14:tracePt t="476879" x="3803650" y="6451600"/>
          <p14:tracePt t="476896" x="3835400" y="6451600"/>
          <p14:tracePt t="476913" x="3873500" y="6451600"/>
          <p14:tracePt t="476930" x="3911600" y="6451600"/>
          <p14:tracePt t="476949" x="3962400" y="6451600"/>
          <p14:tracePt t="476963" x="4032250" y="6451600"/>
          <p14:tracePt t="476980" x="4095750" y="6451600"/>
          <p14:tracePt t="476996" x="4165600" y="6451600"/>
          <p14:tracePt t="477015" x="4248150" y="6451600"/>
          <p14:tracePt t="477030" x="4324350" y="6451600"/>
          <p14:tracePt t="477046" x="4413250" y="6451600"/>
          <p14:tracePt t="477063" x="4521200" y="6451600"/>
          <p14:tracePt t="477080" x="4629150" y="6445250"/>
          <p14:tracePt t="477096" x="4730750" y="6445250"/>
          <p14:tracePt t="477113" x="4832350" y="6445250"/>
          <p14:tracePt t="477130" x="4940300" y="6445250"/>
          <p14:tracePt t="477148" x="5073650" y="6464300"/>
          <p14:tracePt t="477163" x="5124450" y="6464300"/>
          <p14:tracePt t="477180" x="5200650" y="6457950"/>
          <p14:tracePt t="477196" x="5257800" y="6457950"/>
          <p14:tracePt t="477202" x="5289550" y="6457950"/>
          <p14:tracePt t="477213" x="5359400" y="6457950"/>
          <p14:tracePt t="477230" x="5422900" y="6457950"/>
          <p14:tracePt t="477246" x="5492750" y="6457950"/>
          <p14:tracePt t="477265" x="5568950" y="6457950"/>
          <p14:tracePt t="477279" x="5607050" y="6464300"/>
          <p14:tracePt t="477300" x="5613400" y="6464300"/>
          <p14:tracePt t="477313" x="5619750" y="6464300"/>
          <p14:tracePt t="477429" x="5607050" y="6464300"/>
          <p14:tracePt t="477437" x="5600700" y="6464300"/>
          <p14:tracePt t="477449" x="5588000" y="6464300"/>
          <p14:tracePt t="477465" x="5568950" y="6464300"/>
          <p14:tracePt t="477480" x="5524500" y="6464300"/>
          <p14:tracePt t="477497" x="5467350" y="6464300"/>
          <p14:tracePt t="477515" x="5410200" y="6464300"/>
          <p14:tracePt t="477529" x="5365750" y="6464300"/>
          <p14:tracePt t="477546" x="5321300" y="6464300"/>
          <p14:tracePt t="477563" x="5302250" y="6464300"/>
          <p14:tracePt t="477582" x="5283200" y="6496050"/>
          <p14:tracePt t="477596" x="5276850" y="6508750"/>
          <p14:tracePt t="477613" x="5270500" y="6527800"/>
          <p14:tracePt t="477646" x="5289550" y="6527800"/>
          <p14:tracePt t="477663" x="5314950" y="6527800"/>
          <p14:tracePt t="477680" x="5327650" y="6527800"/>
          <p14:tracePt t="477700" x="5334000" y="6515100"/>
          <p14:tracePt t="477713" x="5340350" y="6496050"/>
          <p14:tracePt t="477730" x="5340350" y="6470650"/>
          <p14:tracePt t="477746" x="5327650" y="6464300"/>
          <p14:tracePt t="477765" x="5308600" y="6464300"/>
          <p14:tracePt t="477780" x="5283200" y="6464300"/>
          <p14:tracePt t="477796" x="5276850" y="6464300"/>
          <p14:tracePt t="477861" x="5276850" y="6457950"/>
          <p14:tracePt t="477880" x="5276850" y="6445250"/>
          <p14:tracePt t="477896" x="5276850" y="6438900"/>
          <p14:tracePt t="477913" x="5276850" y="6432550"/>
          <p14:tracePt t="477949" x="5270500" y="6419850"/>
          <p14:tracePt t="477963" x="5270500" y="6413500"/>
          <p14:tracePt t="477981" x="5270500" y="6407150"/>
          <p14:tracePt t="478015" x="5270500" y="6400800"/>
          <p14:tracePt t="478030" x="5264150" y="6394450"/>
          <p14:tracePt t="478046" x="5257800" y="6388100"/>
          <p14:tracePt t="478063" x="5251450" y="6369050"/>
          <p14:tracePt t="478083" x="5251450" y="6356350"/>
          <p14:tracePt t="478096" x="5251450" y="6343650"/>
          <p14:tracePt t="478113" x="5245100" y="6330950"/>
          <p14:tracePt t="478130" x="5245100" y="6324600"/>
          <p14:tracePt t="478202" x="5238750" y="6324600"/>
          <p14:tracePt t="478209" x="5226050" y="6356350"/>
          <p14:tracePt t="478216" x="5213350" y="6381750"/>
          <p14:tracePt t="478230" x="5194300" y="6451600"/>
          <p14:tracePt t="478246" x="5187950" y="6521450"/>
          <p14:tracePt t="478265" x="5187950" y="6546850"/>
          <p14:tracePt t="478280" x="5187950" y="6559550"/>
          <p14:tracePt t="478313" x="5187950" y="6565900"/>
          <p14:tracePt t="478366" x="5194300" y="6565900"/>
          <p14:tracePt t="478373" x="5194300" y="6559550"/>
          <p14:tracePt t="478382" x="5194300" y="6553200"/>
          <p14:tracePt t="478396" x="5194300" y="6546850"/>
          <p14:tracePt t="478413" x="5200650" y="6540500"/>
          <p14:tracePt t="478430" x="5207000" y="6534150"/>
          <p14:tracePt t="478446" x="5207000" y="6521450"/>
          <p14:tracePt t="478463" x="5207000" y="6515100"/>
          <p14:tracePt t="478480" x="5207000" y="6502400"/>
          <p14:tracePt t="478496" x="5194300" y="6489700"/>
          <p14:tracePt t="478516" x="5162550" y="6470650"/>
          <p14:tracePt t="478530" x="5143500" y="6457950"/>
          <p14:tracePt t="478547" x="5137150" y="6438900"/>
          <p14:tracePt t="478563" x="5130800" y="6419850"/>
          <p14:tracePt t="478580" x="5130800" y="6407150"/>
          <p14:tracePt t="478596" x="5130800" y="6400800"/>
          <p14:tracePt t="478613" x="5130800" y="6394450"/>
          <p14:tracePt t="478630" x="5130800" y="6381750"/>
          <p14:tracePt t="478646" x="5130800" y="6375400"/>
          <p14:tracePt t="478663" x="5130800" y="6362700"/>
          <p14:tracePt t="478680" x="5118100" y="6356350"/>
          <p14:tracePt t="478696" x="5105400" y="6343650"/>
          <p14:tracePt t="478713" x="5099050" y="6337300"/>
          <p14:tracePt t="478731" x="5092700" y="6330950"/>
          <p14:tracePt t="478780" x="5086350" y="6330950"/>
          <p14:tracePt t="478797" x="5054600" y="6343650"/>
          <p14:tracePt t="478813" x="5016500" y="6407150"/>
          <p14:tracePt t="478832" x="4997450" y="6432550"/>
          <p14:tracePt t="478846" x="4984750" y="6451600"/>
          <p14:tracePt t="478863" x="4978400" y="6464300"/>
          <p14:tracePt t="478913" x="4984750" y="6464300"/>
          <p14:tracePt t="478930" x="5003800" y="6464300"/>
          <p14:tracePt t="478946" x="5035550" y="6451600"/>
          <p14:tracePt t="478965" x="5137150" y="6445250"/>
          <p14:tracePt t="478980" x="5175250" y="6445250"/>
          <p14:tracePt t="478996" x="5264150" y="6445250"/>
          <p14:tracePt t="479015" x="5365750" y="6438900"/>
          <p14:tracePt t="479030" x="5384800" y="6438900"/>
          <p14:tracePt t="479046" x="5384800" y="6432550"/>
          <p14:tracePt t="479063" x="5378450" y="6426200"/>
          <p14:tracePt t="479113" x="5372100" y="6426200"/>
          <p14:tracePt t="479129" x="5365750" y="6426200"/>
          <p14:tracePt t="479149" x="5353050" y="6426200"/>
          <p14:tracePt t="479163" x="5334000" y="6426200"/>
          <p14:tracePt t="479180" x="5302250" y="6426200"/>
          <p14:tracePt t="479196" x="5251450" y="6432550"/>
          <p14:tracePt t="479203" x="5219700" y="6432550"/>
          <p14:tracePt t="479213" x="5149850" y="6432550"/>
          <p14:tracePt t="479230" x="5111750" y="6432550"/>
          <p14:tracePt t="479247" x="5092700" y="6426200"/>
          <p14:tracePt t="479265" x="5080000" y="6419850"/>
          <p14:tracePt t="479296" x="5080000" y="6407150"/>
          <p14:tracePt t="479313" x="5086350" y="6394450"/>
          <p14:tracePt t="479331" x="5086350" y="6381750"/>
          <p14:tracePt t="479346" x="5080000" y="6362700"/>
          <p14:tracePt t="479363" x="5060950" y="6356350"/>
          <p14:tracePt t="479380" x="5054600" y="6350000"/>
          <p14:tracePt t="479413" x="5048250" y="6343650"/>
          <p14:tracePt t="479430" x="5041900" y="6343650"/>
          <p14:tracePt t="479446" x="5022850" y="6394450"/>
          <p14:tracePt t="479463" x="5010150" y="6432550"/>
          <p14:tracePt t="479482" x="5010150" y="6464300"/>
          <p14:tracePt t="479497" x="5010150" y="6483350"/>
          <p14:tracePt t="479546" x="5010150" y="6489700"/>
          <p14:tracePt t="479563" x="5016500" y="6489700"/>
          <p14:tracePt t="479580" x="5130800" y="6451600"/>
          <p14:tracePt t="479596" x="5168900" y="6438900"/>
          <p14:tracePt t="479613" x="5264150" y="6426200"/>
          <p14:tracePt t="479630" x="5295900" y="6407150"/>
          <p14:tracePt t="479646" x="5302250" y="6394450"/>
          <p14:tracePt t="479700" x="5295900" y="6394450"/>
          <p14:tracePt t="479714" x="5270500" y="6400800"/>
          <p14:tracePt t="479730" x="5251450" y="6432550"/>
          <p14:tracePt t="479746" x="5232400" y="6464300"/>
          <p14:tracePt t="479764" x="5219700" y="6483350"/>
          <p14:tracePt t="479796" x="5213350" y="6483350"/>
          <p14:tracePt t="479869" x="5219700" y="6483350"/>
          <p14:tracePt t="479877" x="5219700" y="6477000"/>
          <p14:tracePt t="479898" x="5219700" y="6457950"/>
          <p14:tracePt t="480005" x="5213350" y="6457950"/>
          <p14:tracePt t="480019" x="5194300" y="6457950"/>
          <p14:tracePt t="480022" x="5175250" y="6457950"/>
          <p14:tracePt t="480030" x="5149850" y="6457950"/>
          <p14:tracePt t="480046" x="5092700" y="6457950"/>
          <p14:tracePt t="480063" x="5029200" y="6451600"/>
          <p14:tracePt t="480082" x="4965700" y="6445250"/>
          <p14:tracePt t="480096" x="4921250" y="6445250"/>
          <p14:tracePt t="480113" x="4864100" y="6438900"/>
          <p14:tracePt t="480130" x="4813300" y="6432550"/>
          <p14:tracePt t="480149" x="4775200" y="6426200"/>
          <p14:tracePt t="480163" x="4743450" y="6426200"/>
          <p14:tracePt t="480180" x="4718050" y="6419850"/>
          <p14:tracePt t="480186" x="4692650" y="6419850"/>
          <p14:tracePt t="480200" x="4641850" y="6419850"/>
          <p14:tracePt t="480213" x="4552950" y="6407150"/>
          <p14:tracePt t="480232" x="4464050" y="6394450"/>
          <p14:tracePt t="480246" x="4394200" y="6394450"/>
          <p14:tracePt t="480267" x="4305300" y="6362700"/>
          <p14:tracePt t="480279" x="4235450" y="6356350"/>
          <p14:tracePt t="480296" x="4146550" y="6350000"/>
          <p14:tracePt t="480313" x="4025900" y="6350000"/>
          <p14:tracePt t="480331" x="3892550" y="6343650"/>
          <p14:tracePt t="480349" x="3657600" y="6330950"/>
          <p14:tracePt t="480363" x="3581400" y="6324600"/>
          <p14:tracePt t="480380" x="3441700" y="6337300"/>
          <p14:tracePt t="480396" x="3308350" y="6337300"/>
          <p14:tracePt t="480413" x="3149600" y="6337300"/>
          <p14:tracePt t="480430" x="3048000" y="6337300"/>
          <p14:tracePt t="480446" x="2946400" y="6324600"/>
          <p14:tracePt t="480463" x="2851150" y="6324600"/>
          <p14:tracePt t="480480" x="2774950" y="6324600"/>
          <p14:tracePt t="480496" x="2730500" y="6324600"/>
          <p14:tracePt t="480621" x="2717800" y="6324600"/>
          <p14:tracePt t="480630" x="2711450" y="6324600"/>
          <p14:tracePt t="480646" x="2698750" y="6324600"/>
          <p14:tracePt t="480663" x="2692400" y="6324600"/>
          <p14:tracePt t="480680" x="2679700" y="6318250"/>
          <p14:tracePt t="480729" x="2679700" y="6311900"/>
          <p14:tracePt t="480748" x="2679700" y="6305550"/>
          <p14:tracePt t="480767" x="2730500" y="6299200"/>
          <p14:tracePt t="480780" x="2851150" y="6299200"/>
          <p14:tracePt t="480796" x="3035300" y="6299200"/>
          <p14:tracePt t="480813" x="3390900" y="6286500"/>
          <p14:tracePt t="480831" x="3670300" y="6286500"/>
          <p14:tracePt t="480846" x="3892550" y="6305550"/>
          <p14:tracePt t="480863" x="4070350" y="6343650"/>
          <p14:tracePt t="480880" x="4203700" y="6375400"/>
          <p14:tracePt t="480896" x="4298950" y="6394450"/>
          <p14:tracePt t="480914" x="4375150" y="6400800"/>
          <p14:tracePt t="480930" x="4425950" y="6407150"/>
          <p14:tracePt t="480946" x="4470400" y="6413500"/>
          <p14:tracePt t="480963" x="4508500" y="6413500"/>
          <p14:tracePt t="480965" x="4540250" y="6413500"/>
          <p14:tracePt t="480983" x="4610100" y="6413500"/>
          <p14:tracePt t="480996" x="4648200" y="6413500"/>
          <p14:tracePt t="481016" x="4781550" y="6432550"/>
          <p14:tracePt t="481029" x="4851400" y="6432550"/>
          <p14:tracePt t="481046" x="4895850" y="6426200"/>
          <p14:tracePt t="481063" x="4933950" y="6426200"/>
          <p14:tracePt t="481080" x="5003800" y="6419850"/>
          <p14:tracePt t="481096" x="5092700" y="6413500"/>
          <p14:tracePt t="481113" x="5175250" y="6413500"/>
          <p14:tracePt t="481130" x="5213350" y="6419850"/>
          <p14:tracePt t="481150" x="5238750" y="6419850"/>
          <p14:tracePt t="481163" x="5283200" y="6419850"/>
          <p14:tracePt t="481180" x="5346700" y="6419850"/>
          <p14:tracePt t="481183" x="5384800" y="6419850"/>
          <p14:tracePt t="481196" x="5429250" y="6419850"/>
          <p14:tracePt t="481215" x="5530850" y="6419850"/>
          <p14:tracePt t="481230" x="5594350" y="6419850"/>
          <p14:tracePt t="481246" x="5626100" y="6419850"/>
          <p14:tracePt t="481265" x="5632450" y="6419850"/>
          <p14:tracePt t="481381" x="5619750" y="6419850"/>
          <p14:tracePt t="481394" x="5600700" y="6419850"/>
          <p14:tracePt t="481398" x="5588000" y="6419850"/>
          <p14:tracePt t="481413" x="5562600" y="6419850"/>
          <p14:tracePt t="481430" x="5543550" y="6419850"/>
          <p14:tracePt t="481448" x="5518150" y="6419850"/>
          <p14:tracePt t="481463" x="5492750" y="6426200"/>
          <p14:tracePt t="481480" x="5473700" y="6432550"/>
          <p14:tracePt t="481497" x="5448300" y="6438900"/>
          <p14:tracePt t="481515" x="5422900" y="6445250"/>
          <p14:tracePt t="481530" x="5391150" y="6445250"/>
          <p14:tracePt t="481546" x="5365750" y="6445250"/>
          <p14:tracePt t="481563" x="5327650" y="6445250"/>
          <p14:tracePt t="481582" x="5276850" y="6445250"/>
          <p14:tracePt t="481596" x="5264150" y="6438900"/>
          <p14:tracePt t="481613" x="5251450" y="6432550"/>
          <p14:tracePt t="481629" x="5251450" y="6426200"/>
          <p14:tracePt t="481646" x="5283200" y="6400800"/>
          <p14:tracePt t="481663" x="5340350" y="6381750"/>
          <p14:tracePt t="481680" x="5410200" y="6362700"/>
          <p14:tracePt t="481696" x="5492750" y="6337300"/>
          <p14:tracePt t="481713" x="5581650" y="6324600"/>
          <p14:tracePt t="481733" x="5683250" y="6318250"/>
          <p14:tracePt t="481746" x="5753100" y="6318250"/>
          <p14:tracePt t="481765" x="5778500" y="6337300"/>
          <p14:tracePt t="481780" x="5791200" y="6337300"/>
          <p14:tracePt t="481796" x="5803900" y="6369050"/>
          <p14:tracePt t="481813" x="5803900" y="6413500"/>
          <p14:tracePt t="481830" x="5797550" y="6438900"/>
          <p14:tracePt t="481846" x="5784850" y="6464300"/>
          <p14:tracePt t="481863" x="5759450" y="6483350"/>
          <p14:tracePt t="481880" x="5702300" y="6496050"/>
          <p14:tracePt t="481896" x="5619750" y="6502400"/>
          <p14:tracePt t="481913" x="5537200" y="6502400"/>
          <p14:tracePt t="481930" x="5461000" y="6483350"/>
          <p14:tracePt t="481951" x="5429250" y="6464300"/>
          <p14:tracePt t="481967" x="5429250" y="6457950"/>
          <p14:tracePt t="481980" x="5429250" y="6426200"/>
          <p14:tracePt t="481997" x="5454650" y="6400800"/>
          <p14:tracePt t="482016" x="5549900" y="6369050"/>
          <p14:tracePt t="482030" x="5619750" y="6356350"/>
          <p14:tracePt t="482046" x="5676900" y="6356350"/>
          <p14:tracePt t="482063" x="5715000" y="6369050"/>
          <p14:tracePt t="482083" x="5740400" y="6394450"/>
          <p14:tracePt t="482096" x="5753100" y="6419850"/>
          <p14:tracePt t="482113" x="5753100" y="6445250"/>
          <p14:tracePt t="482130" x="5740400" y="6464300"/>
          <p14:tracePt t="482150" x="5702300" y="6483350"/>
          <p14:tracePt t="482163" x="5651500" y="6496050"/>
          <p14:tracePt t="482180" x="5626100" y="6508750"/>
          <p14:tracePt t="482200" x="5613400" y="6508750"/>
          <p14:tracePt t="482406" x="5607050" y="6508750"/>
          <p14:tracePt t="482421" x="5607050" y="6502400"/>
          <p14:tracePt t="482429" x="5600700" y="6489700"/>
          <p14:tracePt t="482437" x="5594350" y="6483350"/>
          <p14:tracePt t="482450" x="5588000" y="6477000"/>
          <p14:tracePt t="482463" x="5581650" y="6464300"/>
          <p14:tracePt t="482483" x="5549900" y="6445250"/>
          <p14:tracePt t="482496" x="5511800" y="6419850"/>
          <p14:tracePt t="482515" x="5461000" y="6400800"/>
          <p14:tracePt t="482529" x="5416550" y="6381750"/>
          <p14:tracePt t="482547" x="5397500" y="6375400"/>
          <p14:tracePt t="482563" x="5391150" y="6362700"/>
          <p14:tracePt t="482565" x="5378450" y="6356350"/>
          <p14:tracePt t="482582" x="5372100" y="6350000"/>
          <p14:tracePt t="482596" x="5365750" y="6343650"/>
          <p14:tracePt t="482613" x="5346700" y="6318250"/>
          <p14:tracePt t="482630" x="5321300" y="6305550"/>
          <p14:tracePt t="482646" x="5308600" y="6292850"/>
          <p14:tracePt t="482663" x="5302250" y="6292850"/>
          <p14:tracePt t="482700" x="5302250" y="6286500"/>
          <p14:tracePt t="482904" x="5295900" y="6286500"/>
          <p14:tracePt t="482926" x="5289550" y="6286500"/>
          <p14:tracePt t="482934" x="5283200" y="6286500"/>
          <p14:tracePt t="483186" x="5270500" y="6286500"/>
          <p14:tracePt t="483190" x="5264150" y="6286500"/>
          <p14:tracePt t="483203" x="5238750" y="6286500"/>
          <p14:tracePt t="483213" x="5194300" y="6248400"/>
          <p14:tracePt t="483232" x="5149850" y="6146800"/>
          <p14:tracePt t="483246" x="5086350" y="5975350"/>
          <p14:tracePt t="483265" x="5016500" y="5829300"/>
          <p14:tracePt t="483280" x="4927600" y="5708650"/>
          <p14:tracePt t="483296" x="4895850" y="5600700"/>
          <p14:tracePt t="483313" x="4895850" y="5492750"/>
          <p14:tracePt t="483332" x="4895850" y="5378450"/>
          <p14:tracePt t="483346" x="4883150" y="5270500"/>
          <p14:tracePt t="483363" x="4845050" y="5213350"/>
          <p14:tracePt t="483380" x="4800600" y="5175250"/>
          <p14:tracePt t="483382" x="4787900" y="5168900"/>
          <p14:tracePt t="483396" x="4768850" y="5162550"/>
          <p14:tracePt t="483413" x="4737100" y="5143500"/>
          <p14:tracePt t="483430" x="4730750" y="5105400"/>
          <p14:tracePt t="483446" x="4724400" y="5041900"/>
          <p14:tracePt t="483467" x="4705350" y="4978400"/>
          <p14:tracePt t="483480" x="4686300" y="4940300"/>
          <p14:tracePt t="483496" x="4667250" y="4895850"/>
          <p14:tracePt t="483515" x="4654550" y="4845050"/>
          <p14:tracePt t="483530" x="4622800" y="4749800"/>
          <p14:tracePt t="483546" x="4584700" y="4673600"/>
          <p14:tracePt t="483563" x="4552950" y="4565650"/>
          <p14:tracePt t="483582" x="4502150" y="4425950"/>
          <p14:tracePt t="483596" x="4489450" y="4387850"/>
          <p14:tracePt t="483613" x="4451350" y="4267200"/>
          <p14:tracePt t="483630" x="4445000" y="4178300"/>
          <p14:tracePt t="483646" x="4432300" y="4076700"/>
          <p14:tracePt t="483663" x="4425950" y="3987800"/>
          <p14:tracePt t="483680" x="4425950" y="3905250"/>
          <p14:tracePt t="483700" x="4400550" y="3829050"/>
          <p14:tracePt t="483713" x="4349750" y="3752850"/>
          <p14:tracePt t="483730" x="4286250" y="3663950"/>
          <p14:tracePt t="483748" x="4254500" y="3600450"/>
          <p14:tracePt t="483765" x="4241800" y="3556000"/>
          <p14:tracePt t="483780" x="4229100" y="3517900"/>
          <p14:tracePt t="483796" x="4216400" y="3492500"/>
          <p14:tracePt t="483797" x="4216400" y="3486150"/>
          <p14:tracePt t="483832" x="4203700" y="3479800"/>
          <p14:tracePt t="483846" x="4184650" y="3556000"/>
          <p14:tracePt t="483863" x="4165600" y="3676650"/>
          <p14:tracePt t="483880" x="4152900" y="3816350"/>
          <p14:tracePt t="483896" x="4152900" y="3943350"/>
          <p14:tracePt t="483913" x="4152900" y="4038600"/>
          <p14:tracePt t="483930" x="4152900" y="4095750"/>
          <p14:tracePt t="483946" x="4152900" y="4127500"/>
          <p14:tracePt t="483963" x="4152900" y="4133850"/>
          <p14:tracePt t="484061" x="4152900" y="4146550"/>
          <p14:tracePt t="484082" x="4146550" y="4191000"/>
          <p14:tracePt t="484096" x="4146550" y="4267200"/>
          <p14:tracePt t="484113" x="4146550" y="4387850"/>
          <p14:tracePt t="484130" x="4146550" y="4527550"/>
          <p14:tracePt t="484150" x="4146550" y="4692650"/>
          <p14:tracePt t="484163" x="4140200" y="4826000"/>
          <p14:tracePt t="484180" x="4133850" y="4914900"/>
          <p14:tracePt t="484181" x="4133850" y="4953000"/>
          <p14:tracePt t="484199" x="4127500" y="5016500"/>
          <p14:tracePt t="484216" x="4095750" y="5092700"/>
          <p14:tracePt t="484230" x="4064000" y="5187950"/>
          <p14:tracePt t="484246" x="4038600" y="5302250"/>
          <p14:tracePt t="484265" x="4032250" y="5384800"/>
          <p14:tracePt t="484280" x="4032250" y="5416550"/>
          <p14:tracePt t="484296" x="4032250" y="5429250"/>
          <p14:tracePt t="491117" x="4025900" y="5435600"/>
          <p14:tracePt t="491125" x="4006850" y="5448300"/>
          <p14:tracePt t="491133" x="3968750" y="5473700"/>
          <p14:tracePt t="491152" x="3822700" y="5518150"/>
          <p14:tracePt t="491163" x="3740150" y="5543550"/>
          <p14:tracePt t="491180" x="3676650" y="5575300"/>
          <p14:tracePt t="491213" x="3670300" y="5575300"/>
          <p14:tracePt t="491230" x="3651250" y="5562600"/>
          <p14:tracePt t="491247" x="3619500" y="5518150"/>
          <p14:tracePt t="491264" x="3568700" y="5454650"/>
          <p14:tracePt t="491280" x="3517900" y="5403850"/>
          <p14:tracePt t="491296" x="3454400" y="5340350"/>
          <p14:tracePt t="491317" x="3365500" y="5257800"/>
          <p14:tracePt t="491334" x="3295650" y="5213350"/>
          <p14:tracePt t="491346" x="3257550" y="5181600"/>
          <p14:tracePt t="491363" x="3232150" y="5156200"/>
          <p14:tracePt t="491380" x="3232150" y="5111750"/>
          <p14:tracePt t="491382" x="3232150" y="5080000"/>
          <p14:tracePt t="491396" x="3232150" y="5060950"/>
          <p14:tracePt t="491413" x="3232150" y="5016500"/>
          <p14:tracePt t="491430" x="3257550" y="4997450"/>
          <p14:tracePt t="491447" x="3314700" y="4991100"/>
          <p14:tracePt t="491463" x="3346450" y="4991100"/>
          <p14:tracePt t="491481" x="3359150" y="5048250"/>
          <p14:tracePt t="491497" x="3365500" y="5060950"/>
          <p14:tracePt t="491654" x="3321050" y="5048250"/>
          <p14:tracePt t="491662" x="3276600" y="5035550"/>
          <p14:tracePt t="491669" x="3225800" y="5035550"/>
          <p14:tracePt t="491680" x="3175000" y="5029200"/>
          <p14:tracePt t="491696" x="3079750" y="5035550"/>
          <p14:tracePt t="491716" x="2984500" y="5054600"/>
          <p14:tracePt t="491730" x="2889250" y="5111750"/>
          <p14:tracePt t="491746" x="2768600" y="5181600"/>
          <p14:tracePt t="491766" x="2635250" y="5264150"/>
          <p14:tracePt t="491780" x="2476500" y="5327650"/>
          <p14:tracePt t="491797" x="2311400" y="5391150"/>
          <p14:tracePt t="491813" x="2146300" y="5454650"/>
          <p14:tracePt t="491830" x="2089150" y="5467350"/>
          <p14:tracePt t="491847" x="2070100" y="5473700"/>
          <p14:tracePt t="491863" x="2063750" y="5473700"/>
          <p14:tracePt t="491913" x="2051050" y="5480050"/>
          <p14:tracePt t="491930" x="2038350" y="5486400"/>
          <p14:tracePt t="491949" x="2032000" y="5492750"/>
          <p14:tracePt t="491980" x="2000250" y="5505450"/>
          <p14:tracePt t="491997" x="1936750" y="5524500"/>
          <p14:tracePt t="492017" x="1809750" y="5562600"/>
          <p14:tracePt t="492030" x="1701800" y="5588000"/>
          <p14:tracePt t="492046" x="1606550" y="5613400"/>
          <p14:tracePt t="492063" x="1517650" y="5613400"/>
          <p14:tracePt t="492081" x="1460500" y="5613400"/>
          <p14:tracePt t="492096" x="1416050" y="5613400"/>
          <p14:tracePt t="492113" x="1397000" y="5613400"/>
          <p14:tracePt t="492130" x="1384300" y="5619750"/>
          <p14:tracePt t="492149" x="1358900" y="5626100"/>
          <p14:tracePt t="492163" x="1333500" y="5626100"/>
          <p14:tracePt t="492180" x="1320800" y="5632450"/>
          <p14:tracePt t="492186" x="1308100" y="5632450"/>
          <p14:tracePt t="492196" x="1301750" y="5632450"/>
          <p14:tracePt t="492213" x="1263650" y="5645150"/>
          <p14:tracePt t="492231" x="1225550" y="5664200"/>
          <p14:tracePt t="492246" x="1168400" y="5670550"/>
          <p14:tracePt t="492266" x="1117600" y="5689600"/>
          <p14:tracePt t="492280" x="1079500" y="5695950"/>
          <p14:tracePt t="492296" x="1060450" y="5708650"/>
          <p14:tracePt t="492313" x="1047750" y="5715000"/>
          <p14:tracePt t="492332" x="1003300" y="5727700"/>
          <p14:tracePt t="492346" x="946150" y="5746750"/>
          <p14:tracePt t="492363" x="889000" y="5759450"/>
          <p14:tracePt t="492380" x="857250" y="5765800"/>
          <p14:tracePt t="492382" x="850900" y="5765800"/>
          <p14:tracePt t="492396" x="838200" y="5772150"/>
          <p14:tracePt t="492413" x="787400" y="5791200"/>
          <p14:tracePt t="492430" x="717550" y="5810250"/>
          <p14:tracePt t="492451" x="641350" y="5816600"/>
          <p14:tracePt t="492466" x="571500" y="5810250"/>
          <p14:tracePt t="492480" x="520700" y="5810250"/>
          <p14:tracePt t="492496" x="469900" y="5810250"/>
          <p14:tracePt t="492515" x="438150" y="5810250"/>
          <p14:tracePt t="492530" x="406400" y="5810250"/>
          <p14:tracePt t="492546" x="374650" y="5810250"/>
          <p14:tracePt t="492563" x="336550" y="5810250"/>
          <p14:tracePt t="492583" x="311150" y="5797550"/>
          <p14:tracePt t="492608" x="304800" y="5797550"/>
          <p14:tracePt t="492615" x="292100" y="5797550"/>
          <p14:tracePt t="492630" x="285750" y="5784850"/>
          <p14:tracePt t="492647" x="254000" y="5778500"/>
          <p14:tracePt t="492663" x="215900" y="5772150"/>
          <p14:tracePt t="492680" x="196850" y="5765800"/>
          <p14:tracePt t="492698" x="184150" y="5759450"/>
          <p14:tracePt t="492730" x="177800" y="5759450"/>
          <p14:tracePt t="492746" x="165100" y="5746750"/>
          <p14:tracePt t="492765" x="146050" y="5727700"/>
          <p14:tracePt t="492780" x="133350" y="5702300"/>
          <p14:tracePt t="492796" x="133350" y="5670550"/>
          <p14:tracePt t="492798" x="133350" y="5657850"/>
          <p14:tracePt t="492813" x="133350" y="5619750"/>
          <p14:tracePt t="492830" x="133350" y="5607050"/>
          <p14:tracePt t="492846" x="133350" y="5600700"/>
          <p14:tracePt t="492863" x="139700" y="5588000"/>
          <p14:tracePt t="492880" x="158750" y="5575300"/>
          <p14:tracePt t="492896" x="203200" y="5549900"/>
          <p14:tracePt t="492913" x="254000" y="5524500"/>
          <p14:tracePt t="492930" x="336550" y="5505450"/>
          <p14:tracePt t="492946" x="444500" y="5505450"/>
          <p14:tracePt t="492963" x="558800" y="5505450"/>
          <p14:tracePt t="492966" x="622300" y="5505450"/>
          <p14:tracePt t="492983" x="774700" y="5499100"/>
          <p14:tracePt t="492997" x="939800" y="5499100"/>
          <p14:tracePt t="493016" x="1117600" y="5492750"/>
          <p14:tracePt t="493030" x="1308100" y="5499100"/>
          <p14:tracePt t="493047" x="1504950" y="5505450"/>
          <p14:tracePt t="493063" x="1670050" y="5518150"/>
          <p14:tracePt t="493081" x="1822450" y="5530850"/>
          <p14:tracePt t="493096" x="1974850" y="5562600"/>
          <p14:tracePt t="493113" x="2120900" y="5562600"/>
          <p14:tracePt t="493130" x="2254250" y="5562600"/>
          <p14:tracePt t="493150" x="2368550" y="5568950"/>
          <p14:tracePt t="493163" x="2463800" y="5594350"/>
          <p14:tracePt t="493180" x="2552700" y="5600700"/>
          <p14:tracePt t="493182" x="2609850" y="5607050"/>
          <p14:tracePt t="493199" x="2711450" y="5619750"/>
          <p14:tracePt t="493217" x="2781300" y="5619750"/>
          <p14:tracePt t="493230" x="2838450" y="5619750"/>
          <p14:tracePt t="493246" x="2851150" y="5626100"/>
          <p14:tracePt t="493265" x="2851150" y="5632450"/>
          <p14:tracePt t="493280" x="2832100" y="5664200"/>
          <p14:tracePt t="493296" x="2794000" y="5689600"/>
          <p14:tracePt t="493313" x="2762250" y="5708650"/>
          <p14:tracePt t="493332" x="2743200" y="5721350"/>
          <p14:tracePt t="493346" x="2730500" y="5727700"/>
          <p14:tracePt t="493380" x="2730500" y="5721350"/>
          <p14:tracePt t="493396" x="2730500" y="5695950"/>
          <p14:tracePt t="493413" x="2851150" y="5619750"/>
          <p14:tracePt t="493430" x="2952750" y="5537200"/>
          <p14:tracePt t="493450" x="3105150" y="5429250"/>
          <p14:tracePt t="493463" x="3276600" y="5321300"/>
          <p14:tracePt t="493480" x="3435350" y="5207000"/>
          <p14:tracePt t="493499" x="3568700" y="5105400"/>
          <p14:tracePt t="493516" x="3683000" y="4953000"/>
          <p14:tracePt t="493521" x="3727450" y="4857750"/>
          <p14:tracePt t="493530" x="3765550" y="4775200"/>
          <p14:tracePt t="493546" x="3822700" y="4603750"/>
          <p14:tracePt t="493563" x="3873500" y="4489450"/>
          <p14:tracePt t="493580" x="3898900" y="4381500"/>
          <p14:tracePt t="493581" x="3898900" y="4305300"/>
          <p14:tracePt t="493597" x="3905250" y="4235450"/>
          <p14:tracePt t="493613" x="3949700" y="4032250"/>
          <p14:tracePt t="493630" x="3975100" y="3943350"/>
          <p14:tracePt t="493646" x="3994150" y="3892550"/>
          <p14:tracePt t="493663" x="4013200" y="3860800"/>
          <p14:tracePt t="493683" x="4025900" y="3841750"/>
          <p14:tracePt t="493700" x="4051300" y="3829050"/>
          <p14:tracePt t="493705" x="4057650" y="3822700"/>
          <p14:tracePt t="493713" x="4064000" y="3816350"/>
          <p14:tracePt t="493733" x="4076700" y="3810000"/>
          <p14:tracePt t="493749" x="4083050" y="3810000"/>
          <p14:tracePt t="493780" x="4083050" y="3803650"/>
          <p14:tracePt t="493797" x="4095750" y="3797300"/>
          <p14:tracePt t="493813" x="4121150" y="3784600"/>
          <p14:tracePt t="493830" x="4146550" y="3771900"/>
          <p14:tracePt t="493846" x="4152900" y="3765550"/>
          <p14:tracePt t="493880" x="4152900" y="3759200"/>
          <p14:tracePt t="493896" x="4184650" y="3746500"/>
          <p14:tracePt t="493913" x="4222750" y="3733800"/>
          <p14:tracePt t="493930" x="4273550" y="3714750"/>
          <p14:tracePt t="493951" x="4324350" y="3695700"/>
          <p14:tracePt t="493966" x="4356100" y="3683000"/>
          <p14:tracePt t="493980" x="4362450" y="3683000"/>
          <p14:tracePt t="494015" x="4375150" y="3683000"/>
          <p14:tracePt t="494030" x="4394200" y="3676650"/>
          <p14:tracePt t="494046" x="4406900" y="3676650"/>
          <p14:tracePt t="494215" x="4406900" y="3670300"/>
          <p14:tracePt t="494253" x="4406900" y="3663950"/>
          <p14:tracePt t="494268" x="4400550" y="3663950"/>
          <p14:tracePt t="494280" x="4394200" y="3663950"/>
          <p14:tracePt t="494332" x="4387850" y="3657600"/>
          <p14:tracePt t="494397" x="4387850" y="3651250"/>
          <p14:tracePt t="494523" x="4368800" y="3676650"/>
          <p14:tracePt t="494529" x="4349750" y="3708400"/>
          <p14:tracePt t="494535" x="4337050" y="3746500"/>
          <p14:tracePt t="494546" x="4311650" y="3790950"/>
          <p14:tracePt t="494566" x="4248150" y="3924300"/>
          <p14:tracePt t="494582" x="4197350" y="4000500"/>
          <p14:tracePt t="494596" x="4178300" y="4038600"/>
          <p14:tracePt t="494613" x="4127500" y="4140200"/>
          <p14:tracePt t="494630" x="4089400" y="4197350"/>
          <p14:tracePt t="494646" x="4070350" y="4241800"/>
          <p14:tracePt t="494663" x="4057650" y="4260850"/>
          <p14:tracePt t="494680" x="4051300" y="4260850"/>
          <p14:tracePt t="494934" x="4044950" y="4298950"/>
          <p14:tracePt t="494941" x="4038600" y="4356100"/>
          <p14:tracePt t="494955" x="4032250" y="4432300"/>
          <p14:tracePt t="494963" x="4013200" y="4508500"/>
          <p14:tracePt t="494980" x="3994150" y="4692650"/>
          <p14:tracePt t="494982" x="3987800" y="4794250"/>
          <p14:tracePt t="494997" x="3975100" y="4965700"/>
          <p14:tracePt t="495015" x="3943350" y="5099050"/>
          <p14:tracePt t="495030" x="3905250" y="5219700"/>
          <p14:tracePt t="495046" x="3873500" y="5289550"/>
          <p14:tracePt t="495063" x="3854450" y="5340350"/>
          <p14:tracePt t="495080" x="3848100" y="5353050"/>
          <p14:tracePt t="495341" x="3848100" y="5346700"/>
          <p14:tracePt t="495349" x="3848100" y="5340350"/>
          <p14:tracePt t="495358" x="3848100" y="5334000"/>
          <p14:tracePt t="496221" x="3848100" y="5327650"/>
          <p14:tracePt t="496285" x="3854450" y="5327650"/>
          <p14:tracePt t="496293" x="3873500" y="5327650"/>
          <p14:tracePt t="496301" x="3892550" y="5340350"/>
          <p14:tracePt t="496313" x="3905250" y="5359400"/>
          <p14:tracePt t="496330" x="3968750" y="5410200"/>
          <p14:tracePt t="496346" x="4025900" y="5422900"/>
          <p14:tracePt t="496380" x="4032250" y="5429250"/>
          <p14:tracePt t="496397" x="4019550" y="5410200"/>
          <p14:tracePt t="496413" x="3968750" y="5359400"/>
          <p14:tracePt t="496430" x="3930650" y="5295900"/>
          <p14:tracePt t="496449" x="3860800" y="5143500"/>
          <p14:tracePt t="496463" x="3790950" y="4908550"/>
          <p14:tracePt t="496480" x="3740150" y="4622800"/>
          <p14:tracePt t="496497" x="3733800" y="4216400"/>
          <p14:tracePt t="496515" x="3714750" y="3759200"/>
          <p14:tracePt t="496530" x="3695700" y="3321050"/>
          <p14:tracePt t="496546" x="3702050" y="2978150"/>
          <p14:tracePt t="496563" x="3702050" y="2800350"/>
          <p14:tracePt t="496580" x="3702050" y="2667000"/>
          <p14:tracePt t="496597" x="3708400" y="2559050"/>
          <p14:tracePt t="496598" x="3708400" y="2508250"/>
          <p14:tracePt t="496613" x="3708400" y="2413000"/>
          <p14:tracePt t="496630" x="3708400" y="2324100"/>
          <p14:tracePt t="496647" x="3708400" y="2254250"/>
          <p14:tracePt t="496663" x="3721100" y="2222500"/>
          <p14:tracePt t="496680" x="3733800" y="2171700"/>
          <p14:tracePt t="496699" x="3778250" y="2082800"/>
          <p14:tracePt t="496713" x="3810000" y="1987550"/>
          <p14:tracePt t="496732" x="3829050" y="1943100"/>
          <p14:tracePt t="496746" x="3841750" y="1924050"/>
          <p14:tracePt t="496861" x="3841750" y="1917700"/>
          <p14:tracePt t="496909" x="3848100" y="1905000"/>
          <p14:tracePt t="496917" x="3886200" y="1879600"/>
          <p14:tracePt t="496930" x="3937000" y="1854200"/>
          <p14:tracePt t="496946" x="4064000" y="1809750"/>
          <p14:tracePt t="496965" x="4349750" y="1778000"/>
          <p14:tracePt t="496980" x="4457700" y="1771650"/>
          <p14:tracePt t="496996" x="4699000" y="1765300"/>
          <p14:tracePt t="497015" x="5041900" y="1733550"/>
          <p14:tracePt t="497030" x="5245100" y="1733550"/>
          <p14:tracePt t="497046" x="5403850" y="1733550"/>
          <p14:tracePt t="497063" x="5556250" y="1733550"/>
          <p14:tracePt t="497080" x="5734050" y="1733550"/>
          <p14:tracePt t="497096" x="5937250" y="1733550"/>
          <p14:tracePt t="497113" x="6146800" y="1733550"/>
          <p14:tracePt t="497130" x="6381750" y="1733550"/>
          <p14:tracePt t="497147" x="6604000" y="1771650"/>
          <p14:tracePt t="497163" x="6794500" y="1828800"/>
          <p14:tracePt t="497164" x="6889750" y="1854200"/>
          <p14:tracePt t="497180" x="6972300" y="1879600"/>
          <p14:tracePt t="497198" x="7207250" y="1930400"/>
          <p14:tracePt t="497213" x="7334250" y="1930400"/>
          <p14:tracePt t="497230" x="7454900" y="1924050"/>
          <p14:tracePt t="497246" x="7575550" y="1924050"/>
          <p14:tracePt t="497264" x="7664450" y="1924050"/>
          <p14:tracePt t="497280" x="7721600" y="1930400"/>
          <p14:tracePt t="497296" x="7772400" y="1949450"/>
          <p14:tracePt t="497313" x="7842250" y="1962150"/>
          <p14:tracePt t="497330" x="7937500" y="1974850"/>
          <p14:tracePt t="497346" x="8045450" y="1981200"/>
          <p14:tracePt t="497363" x="8134350" y="2012950"/>
          <p14:tracePt t="497380" x="8204200" y="2038350"/>
          <p14:tracePt t="497381" x="8223250" y="2044700"/>
          <p14:tracePt t="497396" x="8235950" y="2051050"/>
          <p14:tracePt t="497413" x="8242300" y="2051050"/>
          <p14:tracePt t="497463" x="8248650" y="2051050"/>
          <p14:tracePt t="497485" x="8248650" y="2057400"/>
          <p14:tracePt t="497497" x="8248650" y="2089150"/>
          <p14:tracePt t="497515" x="8248650" y="2171700"/>
          <p14:tracePt t="497530" x="8248650" y="2279650"/>
          <p14:tracePt t="497547" x="8242300" y="2393950"/>
          <p14:tracePt t="497563" x="8248650" y="2520950"/>
          <p14:tracePt t="497580" x="8242300" y="2641600"/>
          <p14:tracePt t="497596" x="8242300" y="2806700"/>
          <p14:tracePt t="497598" x="8242300" y="2908300"/>
          <p14:tracePt t="497613" x="8267700" y="3098800"/>
          <p14:tracePt t="497630" x="8299450" y="3270250"/>
          <p14:tracePt t="497646" x="8299450" y="3435350"/>
          <p14:tracePt t="497663" x="8312150" y="3600450"/>
          <p14:tracePt t="497680" x="8312150" y="3746500"/>
          <p14:tracePt t="497698" x="8242300" y="3867150"/>
          <p14:tracePt t="497714" x="8191500" y="3994150"/>
          <p14:tracePt t="497730" x="8147050" y="4140200"/>
          <p14:tracePt t="497746" x="8115300" y="4260850"/>
          <p14:tracePt t="497765" x="8070850" y="4362450"/>
          <p14:tracePt t="497780" x="8013700" y="4457700"/>
          <p14:tracePt t="497796" x="7962900" y="4552950"/>
          <p14:tracePt t="497813" x="7905750" y="4705350"/>
          <p14:tracePt t="497830" x="7886700" y="4800600"/>
          <p14:tracePt t="497846" x="7874000" y="4876800"/>
          <p14:tracePt t="497864" x="7880350" y="4921250"/>
          <p14:tracePt t="497880" x="7880350" y="4946650"/>
          <p14:tracePt t="497896" x="7880350" y="4959350"/>
          <p14:tracePt t="497913" x="7874000" y="4965700"/>
          <p14:tracePt t="497930" x="7867650" y="4972050"/>
          <p14:tracePt t="497949" x="7842250" y="4978400"/>
          <p14:tracePt t="497963" x="7797800" y="4991100"/>
          <p14:tracePt t="497980" x="7727950" y="4997450"/>
          <p14:tracePt t="497982" x="7677150" y="5010150"/>
          <p14:tracePt t="497997" x="7626350" y="5022850"/>
          <p14:tracePt t="498015" x="7366000" y="5118100"/>
          <p14:tracePt t="498030" x="7105650" y="5213350"/>
          <p14:tracePt t="498046" x="6807200" y="5353050"/>
          <p14:tracePt t="498063" x="6521450" y="5486400"/>
          <p14:tracePt t="498080" x="6273800" y="5568950"/>
          <p14:tracePt t="498096" x="6070600" y="5645150"/>
          <p14:tracePt t="498113" x="5861050" y="5708650"/>
          <p14:tracePt t="498130" x="5613400" y="5759450"/>
          <p14:tracePt t="498149" x="5314950" y="5810250"/>
          <p14:tracePt t="498163" x="4991100" y="5854700"/>
          <p14:tracePt t="498180" x="4699000" y="5867400"/>
          <p14:tracePt t="498196" x="4470400" y="5880100"/>
          <p14:tracePt t="498202" x="4368800" y="5867400"/>
          <p14:tracePt t="498216" x="4140200" y="5797550"/>
          <p14:tracePt t="498232" x="3937000" y="5759450"/>
          <p14:tracePt t="498246" x="3702050" y="5670550"/>
          <p14:tracePt t="498265" x="3492500" y="5594350"/>
          <p14:tracePt t="498280" x="3321050" y="5511800"/>
          <p14:tracePt t="498296" x="3219450" y="5429250"/>
          <p14:tracePt t="498313" x="3155950" y="5334000"/>
          <p14:tracePt t="498332" x="3136900" y="5162550"/>
          <p14:tracePt t="498347" x="3124200" y="4914900"/>
          <p14:tracePt t="498363" x="3124200" y="4603750"/>
          <p14:tracePt t="498380" x="3124200" y="4191000"/>
          <p14:tracePt t="498383" x="3149600" y="3956050"/>
          <p14:tracePt t="498396" x="3175000" y="3714750"/>
          <p14:tracePt t="498413" x="3232150" y="2971800"/>
          <p14:tracePt t="498430" x="3257550" y="2603500"/>
          <p14:tracePt t="498447" x="3257550" y="2374900"/>
          <p14:tracePt t="498464" x="3257550" y="2228850"/>
          <p14:tracePt t="498480" x="3257550" y="2101850"/>
          <p14:tracePt t="498497" x="3257550" y="2000250"/>
          <p14:tracePt t="498516" x="3263900" y="1905000"/>
          <p14:tracePt t="498530" x="3289300" y="1841500"/>
          <p14:tracePt t="498546" x="3289300" y="1816100"/>
          <p14:tracePt t="498563" x="3302000" y="1790700"/>
          <p14:tracePt t="498582" x="3308350" y="1720850"/>
          <p14:tracePt t="498597" x="3314700" y="1701800"/>
          <p14:tracePt t="498613" x="3314700" y="1682750"/>
          <p14:tracePt t="498717" x="3314700" y="1676400"/>
          <p14:tracePt t="498733" x="3321050" y="1676400"/>
          <p14:tracePt t="498741" x="3327400" y="1676400"/>
          <p14:tracePt t="498765" x="3340100" y="1676400"/>
          <p14:tracePt t="498780" x="3384550" y="1682750"/>
          <p14:tracePt t="498796" x="3486150" y="1682750"/>
          <p14:tracePt t="498798" x="3549650" y="1682750"/>
          <p14:tracePt t="498813" x="3695700" y="1682750"/>
          <p14:tracePt t="498832" x="3867150" y="1689100"/>
          <p14:tracePt t="498846" x="4057650" y="1689100"/>
          <p14:tracePt t="498863" x="4267200" y="1689100"/>
          <p14:tracePt t="498880" x="4476750" y="1701800"/>
          <p14:tracePt t="498900" x="4686300" y="1765300"/>
          <p14:tracePt t="498913" x="4845050" y="1822450"/>
          <p14:tracePt t="498930" x="4876800" y="1847850"/>
          <p14:tracePt t="498946" x="4870450" y="1873250"/>
          <p14:tracePt t="498963" x="4826000" y="1911350"/>
          <p14:tracePt t="498965" x="4787900" y="1930400"/>
          <p14:tracePt t="498982" x="4692650" y="1974850"/>
          <p14:tracePt t="498996" x="4641850" y="1993900"/>
          <p14:tracePt t="499015" x="4502150" y="2038350"/>
          <p14:tracePt t="499030" x="4432300" y="2063750"/>
          <p14:tracePt t="499046" x="4356100" y="2089150"/>
          <p14:tracePt t="499063" x="4298950" y="2114550"/>
          <p14:tracePt t="499081" x="4254500" y="2127250"/>
          <p14:tracePt t="499096" x="4197350" y="2127250"/>
          <p14:tracePt t="499113" x="4102100" y="2127250"/>
          <p14:tracePt t="499130" x="4025900" y="2089150"/>
          <p14:tracePt t="499150" x="3968750" y="2038350"/>
          <p14:tracePt t="499163" x="3930650" y="1987550"/>
          <p14:tracePt t="499180" x="3898900" y="1930400"/>
          <p14:tracePt t="499183" x="3886200" y="1885950"/>
          <p14:tracePt t="499201" x="3873500" y="1803400"/>
          <p14:tracePt t="499215" x="3854450" y="1727200"/>
          <p14:tracePt t="499230" x="3848100" y="1682750"/>
          <p14:tracePt t="499247" x="3848100" y="1644650"/>
          <p14:tracePt t="499267" x="3860800" y="1619250"/>
          <p14:tracePt t="499280" x="3898900" y="1593850"/>
          <p14:tracePt t="499297" x="3975100" y="1562100"/>
          <p14:tracePt t="499313" x="4076700" y="1530350"/>
          <p14:tracePt t="499330" x="4210050" y="1524000"/>
          <p14:tracePt t="499346" x="4330700" y="1524000"/>
          <p14:tracePt t="499363" x="4425950" y="1524000"/>
          <p14:tracePt t="499380" x="4502150" y="1555750"/>
          <p14:tracePt t="499383" x="4533900" y="1581150"/>
          <p14:tracePt t="499396" x="4565650" y="1606550"/>
          <p14:tracePt t="499413" x="4629150" y="1708150"/>
          <p14:tracePt t="499430" x="4648200" y="1771650"/>
          <p14:tracePt t="499447" x="4673600" y="1835150"/>
          <p14:tracePt t="499463" x="4686300" y="1879600"/>
          <p14:tracePt t="499480" x="4699000" y="1911350"/>
          <p14:tracePt t="499496" x="4699000" y="1930400"/>
          <p14:tracePt t="499515" x="4699000" y="1949450"/>
          <p14:tracePt t="499530" x="4699000" y="1962150"/>
          <p14:tracePt t="499533" x="4686300" y="1974850"/>
          <p14:tracePt t="499546" x="4660900" y="1987550"/>
          <p14:tracePt t="499563" x="4610100" y="2019300"/>
          <p14:tracePt t="499581" x="4540250" y="2051050"/>
          <p14:tracePt t="499596" x="4514850" y="2063750"/>
          <p14:tracePt t="499613" x="4445000" y="2082800"/>
          <p14:tracePt t="499630" x="4413250" y="2089150"/>
          <p14:tracePt t="499649" x="4381500" y="2089150"/>
          <p14:tracePt t="499663" x="4337050" y="2089150"/>
          <p14:tracePt t="499680" x="4279900" y="2089150"/>
          <p14:tracePt t="499697" x="4210050" y="2076450"/>
          <p14:tracePt t="499713" x="4140200" y="2051050"/>
          <p14:tracePt t="499731" x="4083050" y="2032000"/>
          <p14:tracePt t="499747" x="4044950" y="2006600"/>
          <p14:tracePt t="499766" x="4006850" y="1962150"/>
          <p14:tracePt t="499780" x="4000500" y="1943100"/>
          <p14:tracePt t="499797" x="3987800" y="1892300"/>
          <p14:tracePt t="499799" x="3987800" y="1854200"/>
          <p14:tracePt t="499813" x="4000500" y="1784350"/>
          <p14:tracePt t="499832" x="4032250" y="1720850"/>
          <p14:tracePt t="499846" x="4076700" y="1657350"/>
          <p14:tracePt t="499864" x="4146550" y="1593850"/>
          <p14:tracePt t="499880" x="4229100" y="1536700"/>
          <p14:tracePt t="499896" x="4330700" y="1504950"/>
          <p14:tracePt t="499913" x="4425950" y="1498600"/>
          <p14:tracePt t="499930" x="4514850" y="1498600"/>
          <p14:tracePt t="499947" x="4597400" y="1511300"/>
          <p14:tracePt t="499967" x="4654550" y="1562100"/>
          <p14:tracePt t="499968" x="4673600" y="1593850"/>
          <p14:tracePt t="499980" x="4686300" y="1644650"/>
          <p14:tracePt t="499997" x="4692650" y="1746250"/>
          <p14:tracePt t="499999" x="4686300" y="1803400"/>
          <p14:tracePt t="500015" x="4686300" y="1930400"/>
          <p14:tracePt t="500030" x="4654550" y="2025650"/>
          <p14:tracePt t="500047" x="4603750" y="2101850"/>
          <p14:tracePt t="500063" x="4533900" y="2159000"/>
          <p14:tracePt t="500082" x="4464050" y="2190750"/>
          <p14:tracePt t="500097" x="4419600" y="2197100"/>
          <p14:tracePt t="500113" x="4375150" y="2197100"/>
          <p14:tracePt t="500130" x="4362450" y="2197100"/>
          <p14:tracePt t="500147" x="4330700" y="2165350"/>
          <p14:tracePt t="500163" x="4305300" y="2139950"/>
          <p14:tracePt t="500180" x="4286250" y="2120900"/>
          <p14:tracePt t="500199" x="4279900" y="2108200"/>
          <p14:tracePt t="500213" x="4279900" y="2101850"/>
          <p14:tracePt t="500231" x="4279900" y="2095500"/>
          <p14:tracePt t="500250" x="4273550" y="2089150"/>
          <p14:tracePt t="500253" x="4267200" y="2082800"/>
          <p14:tracePt t="500269" x="4260850" y="2076450"/>
          <p14:tracePt t="500280" x="4229100" y="2076450"/>
          <p14:tracePt t="500296" x="4165600" y="2076450"/>
          <p14:tracePt t="500313" x="4140200" y="2095500"/>
          <p14:tracePt t="500332" x="4133850" y="2120900"/>
          <p14:tracePt t="500459" x="4140200" y="2120900"/>
          <p14:tracePt t="500463" x="4146550" y="2120900"/>
          <p14:tracePt t="500482" x="4152900" y="2108200"/>
          <p14:tracePt t="500497" x="4146550" y="2101850"/>
          <p14:tracePt t="500629" x="4133850" y="2095500"/>
          <p14:tracePt t="500645" x="4127500" y="2089150"/>
          <p14:tracePt t="500663" x="4108450" y="2082800"/>
          <p14:tracePt t="500680" x="4083050" y="2070100"/>
          <p14:tracePt t="500700" x="4044950" y="2057400"/>
          <p14:tracePt t="500714" x="4000500" y="2044700"/>
          <p14:tracePt t="500730" x="3975100" y="2038350"/>
          <p14:tracePt t="500746" x="3962400" y="2038350"/>
          <p14:tracePt t="500903" x="3962400" y="2025650"/>
          <p14:tracePt t="500909" x="3962400" y="2019300"/>
          <p14:tracePt t="500916" x="3949700" y="2019300"/>
          <p14:tracePt t="500930" x="3930650" y="2019300"/>
          <p14:tracePt t="500946" x="3898900" y="2019300"/>
          <p14:tracePt t="500963" x="3873500" y="2044700"/>
          <p14:tracePt t="500980" x="3841750" y="2101850"/>
          <p14:tracePt t="500981" x="3822700" y="2146300"/>
          <p14:tracePt t="500996" x="3790950" y="2254250"/>
          <p14:tracePt t="501015" x="3784600" y="2419350"/>
          <p14:tracePt t="501030" x="3784600" y="2647950"/>
          <p14:tracePt t="501046" x="3860800" y="2914650"/>
          <p14:tracePt t="501064" x="3956050" y="3162300"/>
          <p14:tracePt t="501080" x="4070350" y="3403600"/>
          <p14:tracePt t="501096" x="4197350" y="3575050"/>
          <p14:tracePt t="501113" x="4292600" y="3651250"/>
          <p14:tracePt t="501130" x="4368800" y="3689350"/>
          <p14:tracePt t="501149" x="4394200" y="3695700"/>
          <p14:tracePt t="501222" x="4400550" y="3695700"/>
          <p14:tracePt t="501234" x="4406900" y="3695700"/>
          <p14:tracePt t="501238" x="4419600" y="3695700"/>
          <p14:tracePt t="501247" x="4425950" y="3695700"/>
          <p14:tracePt t="501266" x="4457700" y="3695700"/>
          <p14:tracePt t="501280" x="4495800" y="3702050"/>
          <p14:tracePt t="501297" x="4540250" y="3721100"/>
          <p14:tracePt t="501313" x="4584700" y="3733800"/>
          <p14:tracePt t="501332" x="4610100" y="3740150"/>
          <p14:tracePt t="501405" x="4597400" y="3740150"/>
          <p14:tracePt t="501413" x="4559300" y="3752850"/>
          <p14:tracePt t="501431" x="4432300" y="3790950"/>
          <p14:tracePt t="501446" x="4229100" y="3867150"/>
          <p14:tracePt t="501465" x="3943350" y="3981450"/>
          <p14:tracePt t="501480" x="3581400" y="4102100"/>
          <p14:tracePt t="501497" x="3251200" y="4222750"/>
          <p14:tracePt t="501515" x="2978150" y="4311650"/>
          <p14:tracePt t="501530" x="2768600" y="4400550"/>
          <p14:tracePt t="501547" x="2641600" y="4489450"/>
          <p14:tracePt t="501563" x="2520950" y="4603750"/>
          <p14:tracePt t="501580" x="2349500" y="4730750"/>
          <p14:tracePt t="501596" x="2159000" y="4889500"/>
          <p14:tracePt t="501598" x="2057400" y="4959350"/>
          <p14:tracePt t="501613" x="1866900" y="5060950"/>
          <p14:tracePt t="501630" x="1733550" y="5130800"/>
          <p14:tracePt t="501646" x="1619250" y="5187950"/>
          <p14:tracePt t="501663" x="1498600" y="5238750"/>
          <p14:tracePt t="501680" x="1352550" y="5289550"/>
          <p14:tracePt t="501699" x="1225550" y="5346700"/>
          <p14:tracePt t="501713" x="1117600" y="5397500"/>
          <p14:tracePt t="501730" x="1079500" y="5435600"/>
          <p14:tracePt t="501747" x="1079500" y="5441950"/>
          <p14:tracePt t="501766" x="1079500" y="5448300"/>
          <p14:tracePt t="501877" x="1085850" y="5448300"/>
          <p14:tracePt t="501935" x="1085850" y="5461000"/>
          <p14:tracePt t="501941" x="1060450" y="5480050"/>
          <p14:tracePt t="501956" x="1003300" y="5505450"/>
          <p14:tracePt t="501961" x="939800" y="5537200"/>
          <p14:tracePt t="501967" x="869950" y="5575300"/>
          <p14:tracePt t="501982" x="704850" y="5645150"/>
          <p14:tracePt t="501998" x="533400" y="5702300"/>
          <p14:tracePt t="502015" x="412750" y="5740400"/>
          <p14:tracePt t="502030" x="336550" y="5772150"/>
          <p14:tracePt t="502047" x="285750" y="5791200"/>
          <p14:tracePt t="502063" x="266700" y="5797550"/>
          <p14:tracePt t="502081" x="266700" y="5803900"/>
          <p14:tracePt t="502113" x="292100" y="5810250"/>
          <p14:tracePt t="502130" x="425450" y="5842000"/>
          <p14:tracePt t="502147" x="615950" y="5861050"/>
          <p14:tracePt t="502163" x="857250" y="5880100"/>
          <p14:tracePt t="502180" x="1143000" y="5892800"/>
          <p14:tracePt t="502181" x="1276350" y="5899150"/>
          <p14:tracePt t="502197" x="1422400" y="5937250"/>
          <p14:tracePt t="502214" x="1746250" y="6070600"/>
          <p14:tracePt t="502230" x="1860550" y="6121400"/>
          <p14:tracePt t="502246" x="1949450" y="6153150"/>
          <p14:tracePt t="502265" x="1974850" y="6159500"/>
          <p14:tracePt t="502297" x="1955800" y="6140450"/>
          <p14:tracePt t="502313" x="1949450" y="6127750"/>
          <p14:tracePt t="502346" x="1943100" y="6108700"/>
          <p14:tracePt t="502363" x="1949450" y="6045200"/>
          <p14:tracePt t="502380" x="1987550" y="5930900"/>
          <p14:tracePt t="502381" x="2012950" y="5873750"/>
          <p14:tracePt t="502396" x="2063750" y="5759450"/>
          <p14:tracePt t="502413" x="2095500" y="5702300"/>
          <p14:tracePt t="502430" x="2127250" y="5670550"/>
          <p14:tracePt t="502450" x="2139950" y="5651500"/>
          <p14:tracePt t="502463" x="2159000" y="5645150"/>
          <p14:tracePt t="502480" x="2171700" y="5632450"/>
          <p14:tracePt t="502544" x="2178050" y="5632450"/>
          <p14:tracePt t="502558" x="2184400" y="5638800"/>
          <p14:tracePt t="502566" x="2197100" y="5645150"/>
          <p14:tracePt t="502580" x="2209800" y="5645150"/>
          <p14:tracePt t="502596" x="2228850" y="5651500"/>
          <p14:tracePt t="502598" x="2241550" y="5651500"/>
          <p14:tracePt t="502613" x="2247900" y="5651500"/>
          <p14:tracePt t="502646" x="2247900" y="5657850"/>
          <p14:tracePt t="502663" x="2247900" y="5683250"/>
          <p14:tracePt t="502680" x="2222500" y="5708650"/>
          <p14:tracePt t="502696" x="2184400" y="5727700"/>
          <p14:tracePt t="502713" x="2152650" y="5740400"/>
          <p14:tracePt t="502731" x="2114550" y="5753100"/>
          <p14:tracePt t="502746" x="2070100" y="5753100"/>
          <p14:tracePt t="502766" x="2019300" y="5753100"/>
          <p14:tracePt t="502780" x="1993900" y="5753100"/>
          <p14:tracePt t="502797" x="1949450" y="5740400"/>
          <p14:tracePt t="502813" x="1911350" y="5715000"/>
          <p14:tracePt t="502830" x="1879600" y="5689600"/>
          <p14:tracePt t="502846" x="1854200" y="5664200"/>
          <p14:tracePt t="502863" x="1847850" y="5638800"/>
          <p14:tracePt t="502880" x="1841500" y="5607050"/>
          <p14:tracePt t="502897" x="1841500" y="5568950"/>
          <p14:tracePt t="502913" x="1892300" y="5537200"/>
          <p14:tracePt t="502930" x="1993900" y="5505450"/>
          <p14:tracePt t="502946" x="2146300" y="5473700"/>
          <p14:tracePt t="502967" x="2355850" y="5473700"/>
          <p14:tracePt t="502980" x="2565400" y="5524500"/>
          <p14:tracePt t="502996" x="2736850" y="5588000"/>
          <p14:tracePt t="503016" x="2889250" y="5734050"/>
          <p14:tracePt t="503030" x="2901950" y="5835650"/>
          <p14:tracePt t="503047" x="2857500" y="5937250"/>
          <p14:tracePt t="503063" x="2787650" y="5981700"/>
          <p14:tracePt t="503080" x="2711450" y="6000750"/>
          <p14:tracePt t="503097" x="2635250" y="5988050"/>
          <p14:tracePt t="503113" x="2495550" y="5930900"/>
          <p14:tracePt t="503130" x="2381250" y="5873750"/>
          <p14:tracePt t="503148" x="2228850" y="5759450"/>
          <p14:tracePt t="503163" x="2197100" y="5715000"/>
          <p14:tracePt t="503180" x="2216150" y="5664200"/>
          <p14:tracePt t="503200" x="2355850" y="5575300"/>
          <p14:tracePt t="503213" x="2533650" y="5568950"/>
          <p14:tracePt t="503230" x="2705100" y="5562600"/>
          <p14:tracePt t="503249" x="2857500" y="5588000"/>
          <p14:tracePt t="503267" x="2901950" y="5645150"/>
          <p14:tracePt t="503280" x="2889250" y="5702300"/>
          <p14:tracePt t="503296" x="2851150" y="5740400"/>
          <p14:tracePt t="503313" x="2806700" y="5753100"/>
          <p14:tracePt t="503330" x="2800350" y="5753100"/>
          <p14:tracePt t="503346" x="2813050" y="5689600"/>
          <p14:tracePt t="503363" x="2921000" y="5556250"/>
          <p14:tracePt t="503380" x="3143250" y="5321300"/>
          <p14:tracePt t="503382" x="3276600" y="5181600"/>
          <p14:tracePt t="503396" x="3486150" y="5016500"/>
          <p14:tracePt t="503413" x="4165600" y="4495800"/>
          <p14:tracePt t="503433" x="4718050" y="4210050"/>
          <p14:tracePt t="503446" x="5232400" y="4006850"/>
          <p14:tracePt t="503463" x="5683250" y="3860800"/>
          <p14:tracePt t="503481" x="6045200" y="3790950"/>
          <p14:tracePt t="503497" x="6311900" y="3740150"/>
          <p14:tracePt t="503516" x="6445250" y="3708400"/>
          <p14:tracePt t="503532" x="6527800" y="3683000"/>
          <p14:tracePt t="503547" x="6597650" y="3651250"/>
          <p14:tracePt t="503563" x="6686550" y="3613150"/>
          <p14:tracePt t="503580" x="6819900" y="3568700"/>
          <p14:tracePt t="503596" x="6845300" y="3562350"/>
          <p14:tracePt t="503613" x="6877050" y="3549650"/>
          <p14:tracePt t="503630" x="6896100" y="3549650"/>
          <p14:tracePt t="503646" x="6934200" y="3536950"/>
          <p14:tracePt t="503663" x="7004050" y="3511550"/>
          <p14:tracePt t="503680" x="7092950" y="3486150"/>
          <p14:tracePt t="503697" x="7137400" y="3486150"/>
          <p14:tracePt t="503716" x="7143750" y="3479800"/>
          <p14:tracePt t="503730" x="7150100" y="3479800"/>
          <p14:tracePt t="503766" x="7162800" y="3492500"/>
          <p14:tracePt t="503780" x="7175500" y="3511550"/>
          <p14:tracePt t="503796" x="7194550" y="3536950"/>
          <p14:tracePt t="503813" x="7200900" y="3581400"/>
          <p14:tracePt t="503830" x="7200900" y="3606800"/>
          <p14:tracePt t="503847" x="7181850" y="3638550"/>
          <p14:tracePt t="503863" x="7137400" y="3683000"/>
          <p14:tracePt t="503880" x="7073900" y="3702050"/>
          <p14:tracePt t="503896" x="7004050" y="3702050"/>
          <p14:tracePt t="503913" x="6927850" y="3683000"/>
          <p14:tracePt t="503930" x="6851650" y="3619500"/>
          <p14:tracePt t="503950" x="6788150" y="3543300"/>
          <p14:tracePt t="503963" x="6737350" y="3441700"/>
          <p14:tracePt t="503980" x="6724650" y="3340100"/>
          <p14:tracePt t="503997" x="6794500" y="3187700"/>
          <p14:tracePt t="504017" x="6864350" y="3117850"/>
          <p14:tracePt t="504030" x="6946900" y="3073400"/>
          <p14:tracePt t="504046" x="7035800" y="3060700"/>
          <p14:tracePt t="504063" x="7137400" y="3092450"/>
          <p14:tracePt t="504080" x="7226300" y="3149600"/>
          <p14:tracePt t="504097" x="7302500" y="3238500"/>
          <p14:tracePt t="504114" x="7353300" y="3371850"/>
          <p14:tracePt t="504130" x="7359650" y="3505200"/>
          <p14:tracePt t="504150" x="7366000" y="3644900"/>
          <p14:tracePt t="504163" x="7302500" y="3790950"/>
          <p14:tracePt t="504180" x="7156450" y="3930650"/>
          <p14:tracePt t="504185" x="7067550" y="4006850"/>
          <p14:tracePt t="504197" x="6946900" y="4133850"/>
          <p14:tracePt t="504213" x="6858000" y="4267200"/>
          <p14:tracePt t="504234" x="6800850" y="4394200"/>
          <p14:tracePt t="504247" x="6800850" y="4457700"/>
          <p14:tracePt t="504266" x="6807200" y="4464050"/>
          <p14:tracePt t="504297" x="6813550" y="4464050"/>
          <p14:tracePt t="504330" x="6813550" y="4451350"/>
          <p14:tracePt t="504347" x="6813550" y="4387850"/>
          <p14:tracePt t="504363" x="6813550" y="4273550"/>
          <p14:tracePt t="504380" x="6851650" y="4140200"/>
          <p14:tracePt t="504396" x="7004050" y="4044950"/>
          <p14:tracePt t="504414" x="7124700" y="4025900"/>
          <p14:tracePt t="504430" x="7239000" y="4038600"/>
          <p14:tracePt t="504446" x="7321550" y="4102100"/>
          <p14:tracePt t="504464" x="7372350" y="4229100"/>
          <p14:tracePt t="504480" x="7410450" y="4387850"/>
          <p14:tracePt t="504496" x="7416800" y="4502150"/>
          <p14:tracePt t="504515" x="7397750" y="4584700"/>
          <p14:tracePt t="504530" x="7315200" y="4673600"/>
          <p14:tracePt t="504547" x="7181850" y="4762500"/>
          <p14:tracePt t="504563" x="7029450" y="4832350"/>
          <p14:tracePt t="504580" x="6934200" y="4845050"/>
          <p14:tracePt t="504582" x="6902450" y="4838700"/>
          <p14:tracePt t="504597" x="6877050" y="4813300"/>
          <p14:tracePt t="504613" x="6877050" y="4800600"/>
          <p14:tracePt t="504630" x="6877050" y="4794250"/>
          <p14:tracePt t="504647" x="6927850" y="4794250"/>
          <p14:tracePt t="504663" x="7004050" y="4813300"/>
          <p14:tracePt t="504680" x="7073900" y="4870450"/>
          <p14:tracePt t="504697" x="7131050" y="4946650"/>
          <p14:tracePt t="504715" x="7175500" y="5029200"/>
          <p14:tracePt t="504730" x="7194550" y="5105400"/>
          <p14:tracePt t="504747" x="7188200" y="5187950"/>
          <p14:tracePt t="504765" x="7156450" y="5251450"/>
          <p14:tracePt t="504780" x="7092950" y="5295900"/>
          <p14:tracePt t="504796" x="6965950" y="5372100"/>
          <p14:tracePt t="504813" x="6889750" y="5403850"/>
          <p14:tracePt t="504830" x="6832600" y="5403850"/>
          <p14:tracePt t="504846" x="6813550" y="5365750"/>
          <p14:tracePt t="504863" x="6788150" y="5276850"/>
          <p14:tracePt t="504880" x="6788150" y="5168900"/>
          <p14:tracePt t="504896" x="6800850" y="5086350"/>
          <p14:tracePt t="504913" x="6845300" y="5035550"/>
          <p14:tracePt t="504930" x="6902450" y="5010150"/>
          <p14:tracePt t="504946" x="6972300" y="4991100"/>
          <p14:tracePt t="504963" x="7016750" y="4991100"/>
          <p14:tracePt t="504982" x="7023100" y="4991100"/>
          <p14:tracePt t="505015" x="7010400" y="4991100"/>
          <p14:tracePt t="505030" x="6997700" y="5010150"/>
          <p14:tracePt t="505047" x="6985000" y="5035550"/>
          <p14:tracePt t="505063" x="6985000" y="5041900"/>
          <p14:tracePt t="505125" x="6978650" y="5041900"/>
          <p14:tracePt t="505174" x="6978650" y="5029200"/>
          <p14:tracePt t="505181" x="6978650" y="5022850"/>
          <p14:tracePt t="505189" x="6978650" y="5016500"/>
          <p14:tracePt t="505202" x="6978650" y="5010150"/>
          <p14:tracePt t="505215" x="6985000" y="4997450"/>
          <p14:tracePt t="505230" x="6985000" y="4991100"/>
          <p14:tracePt t="505246" x="6985000" y="4984750"/>
          <p14:tracePt t="505280" x="6985000" y="4978400"/>
          <p14:tracePt t="505313" x="6965950" y="4978400"/>
          <p14:tracePt t="505347" x="6946900" y="4978400"/>
          <p14:tracePt t="505363" x="6921500" y="4972050"/>
          <p14:tracePt t="505380" x="6889750" y="4959350"/>
          <p14:tracePt t="505382" x="6870700" y="4953000"/>
          <p14:tracePt t="505396" x="6851650" y="4946650"/>
          <p14:tracePt t="505413" x="6819900" y="4940300"/>
          <p14:tracePt t="505430" x="6813550" y="4933950"/>
          <p14:tracePt t="505589" x="6826250" y="4940300"/>
          <p14:tracePt t="505597" x="6826250" y="4946650"/>
          <p14:tracePt t="505613" x="6838950" y="4972050"/>
          <p14:tracePt t="505630" x="6851650" y="5003800"/>
          <p14:tracePt t="505647" x="6864350" y="5035550"/>
          <p14:tracePt t="505663" x="6877050" y="5073650"/>
          <p14:tracePt t="505680" x="6883400" y="5105400"/>
          <p14:tracePt t="505697" x="6883400" y="5111750"/>
          <p14:tracePt t="505713" x="6851650" y="5111750"/>
          <p14:tracePt t="505732" x="6826250" y="5060950"/>
          <p14:tracePt t="505747" x="6826250" y="5054600"/>
          <p14:tracePt t="505832" x="6819900" y="5054600"/>
          <p14:tracePt t="505837" x="6800850" y="5016500"/>
          <p14:tracePt t="505847" x="6781800" y="4978400"/>
          <p14:tracePt t="505863" x="6756400" y="4927600"/>
          <p14:tracePt t="505880" x="6743700" y="4921250"/>
          <p14:tracePt t="505897" x="6737350" y="4914900"/>
          <p14:tracePt t="505913" x="6731000" y="4914900"/>
          <p14:tracePt t="505930" x="6718300" y="4902200"/>
          <p14:tracePt t="505948" x="6705600" y="4864100"/>
          <p14:tracePt t="505965" x="6654800" y="4699000"/>
          <p14:tracePt t="505980" x="6616700" y="4616450"/>
          <p14:tracePt t="505996" x="6527800" y="4343400"/>
          <p14:tracePt t="506015" x="6508750" y="4210050"/>
          <p14:tracePt t="506030" x="6508750" y="4102100"/>
          <p14:tracePt t="506047" x="6527800" y="3968750"/>
          <p14:tracePt t="506063" x="6559550" y="3841750"/>
          <p14:tracePt t="506080" x="6572250" y="3714750"/>
          <p14:tracePt t="506096" x="6572250" y="3606800"/>
          <p14:tracePt t="506113" x="6578600" y="3556000"/>
          <p14:tracePt t="506130" x="6578600" y="3517900"/>
          <p14:tracePt t="506148" x="6597650" y="3460750"/>
          <p14:tracePt t="506163" x="6616700" y="3454400"/>
          <p14:tracePt t="506180" x="6629400" y="3441700"/>
          <p14:tracePt t="506182" x="6629400" y="3435350"/>
          <p14:tracePt t="506196" x="6629400" y="3429000"/>
          <p14:tracePt t="506213" x="6642100" y="3429000"/>
          <p14:tracePt t="506230" x="6661150" y="3422650"/>
          <p14:tracePt t="506246" x="6692900" y="3416300"/>
          <p14:tracePt t="506266" x="6737350" y="3397250"/>
          <p14:tracePt t="506280" x="6781800" y="3390900"/>
          <p14:tracePt t="506297" x="6826250" y="3390900"/>
          <p14:tracePt t="506313" x="6896100" y="3390900"/>
          <p14:tracePt t="506333" x="6972300" y="3390900"/>
          <p14:tracePt t="506347" x="7035800" y="3390900"/>
          <p14:tracePt t="506363" x="7054850" y="3390900"/>
          <p14:tracePt t="506422" x="7061200" y="3390900"/>
          <p14:tracePt t="506430" x="7067550" y="3390900"/>
          <p14:tracePt t="506446" x="7073900" y="3390900"/>
          <p14:tracePt t="506463" x="7080250" y="3403600"/>
          <p14:tracePt t="506481" x="7086600" y="3409950"/>
          <p14:tracePt t="506496" x="7092950" y="3416300"/>
          <p14:tracePt t="506516" x="7099300" y="3422650"/>
          <p14:tracePt t="506531" x="7112000" y="3429000"/>
          <p14:tracePt t="506549" x="7131050" y="3435350"/>
          <p14:tracePt t="506563" x="7143750" y="3441700"/>
          <p14:tracePt t="506582" x="7150100" y="3441700"/>
          <p14:tracePt t="506629" x="7150100" y="3448050"/>
          <p14:tracePt t="506677" x="7150100" y="3454400"/>
          <p14:tracePt t="506696" x="7099300" y="3460750"/>
          <p14:tracePt t="506718" x="7023100" y="3460750"/>
          <p14:tracePt t="506730" x="6915150" y="3460750"/>
          <p14:tracePt t="506747" x="6775450" y="3467100"/>
          <p14:tracePt t="506766" x="6515100" y="3448050"/>
          <p14:tracePt t="506780" x="6413500" y="3429000"/>
          <p14:tracePt t="506796" x="6089650" y="3365500"/>
          <p14:tracePt t="506813" x="5943600" y="3327400"/>
          <p14:tracePt t="506830" x="5873750" y="3282950"/>
          <p14:tracePt t="506847" x="5816600" y="3213100"/>
          <p14:tracePt t="506863" x="5765800" y="3155950"/>
          <p14:tracePt t="506880" x="5721350" y="3054350"/>
          <p14:tracePt t="506897" x="5657850" y="2990850"/>
          <p14:tracePt t="506913" x="5581650" y="2927350"/>
          <p14:tracePt t="506930" x="5403850" y="2857500"/>
          <p14:tracePt t="506949" x="5168900" y="2781300"/>
          <p14:tracePt t="506963" x="4921250" y="2698750"/>
          <p14:tracePt t="506980" x="4718050" y="2622550"/>
          <p14:tracePt t="506996" x="4451350" y="2533650"/>
          <p14:tracePt t="507015" x="4286250" y="2482850"/>
          <p14:tracePt t="507030" x="4197350" y="2451100"/>
          <p14:tracePt t="507046" x="4191000" y="2438400"/>
          <p14:tracePt t="507063" x="4191000" y="2425700"/>
          <p14:tracePt t="507083" x="4197350" y="2413000"/>
          <p14:tracePt t="507096" x="4210050" y="2400300"/>
          <p14:tracePt t="507113" x="4222750" y="2400300"/>
          <p14:tracePt t="507163" x="4222750" y="2393950"/>
          <p14:tracePt t="507180" x="4235450" y="2381250"/>
          <p14:tracePt t="507197" x="4254500" y="2343150"/>
          <p14:tracePt t="507213" x="4267200" y="2317750"/>
          <p14:tracePt t="507234" x="4292600" y="2279650"/>
          <p14:tracePt t="507247" x="4337050" y="2254250"/>
          <p14:tracePt t="507266" x="4381500" y="2216150"/>
          <p14:tracePt t="507280" x="4413250" y="2197100"/>
          <p14:tracePt t="507296" x="4432300" y="2184400"/>
          <p14:tracePt t="507313" x="4438650" y="2171700"/>
          <p14:tracePt t="507332" x="4438650" y="2165350"/>
          <p14:tracePt t="507347" x="4445000" y="2152650"/>
          <p14:tracePt t="507363" x="4451350" y="2152650"/>
          <p14:tracePt t="507380" x="4451350" y="2139950"/>
          <p14:tracePt t="507397" x="4470400" y="2127250"/>
          <p14:tracePt t="507413" x="4483100" y="2120900"/>
          <p14:tracePt t="507430" x="4521200" y="2120900"/>
          <p14:tracePt t="507447" x="4578350" y="2120900"/>
          <p14:tracePt t="507465" x="4718050" y="2152650"/>
          <p14:tracePt t="507480" x="4927600" y="2228850"/>
          <p14:tracePt t="507497" x="5207000" y="2324100"/>
          <p14:tracePt t="507516" x="5511800" y="2419350"/>
          <p14:tracePt t="507530" x="5848350" y="2546350"/>
          <p14:tracePt t="507547" x="6178550" y="2698750"/>
          <p14:tracePt t="507563" x="6451600" y="2870200"/>
          <p14:tracePt t="507580" x="6699250" y="3028950"/>
          <p14:tracePt t="507597" x="6934200" y="3225800"/>
          <p14:tracePt t="507613" x="7004050" y="3333750"/>
          <p14:tracePt t="507630" x="7023100" y="3397250"/>
          <p14:tracePt t="507646" x="7023100" y="3448050"/>
          <p14:tracePt t="507663" x="7023100" y="3467100"/>
          <p14:tracePt t="507717" x="7023100" y="3473450"/>
          <p14:tracePt t="507790" x="7010400" y="3473450"/>
          <p14:tracePt t="507797" x="6997700" y="3473450"/>
          <p14:tracePt t="507813" x="6902450" y="3473450"/>
          <p14:tracePt t="507834" x="6711950" y="3467100"/>
          <p14:tracePt t="507847" x="6464300" y="3473450"/>
          <p14:tracePt t="507863" x="6108700" y="3486150"/>
          <p14:tracePt t="507880" x="5784850" y="3556000"/>
          <p14:tracePt t="507896" x="5473700" y="3638550"/>
          <p14:tracePt t="507913" x="5200650" y="3803650"/>
          <p14:tracePt t="507930" x="5022850" y="3924300"/>
          <p14:tracePt t="507950" x="4984750" y="3975100"/>
          <p14:tracePt t="507963" x="4959350" y="4032250"/>
          <p14:tracePt t="507982" x="4946650" y="4095750"/>
          <p14:tracePt t="507997" x="4940300" y="4171950"/>
          <p14:tracePt t="508015" x="4921250" y="4216400"/>
          <p14:tracePt t="508030" x="4914900" y="4235450"/>
          <p14:tracePt t="508085" x="4914900" y="4229100"/>
          <p14:tracePt t="508097" x="4921250" y="4203700"/>
          <p14:tracePt t="508113" x="4946650" y="4152900"/>
          <p14:tracePt t="508130" x="5022850" y="4121150"/>
          <p14:tracePt t="508147" x="5130800" y="4083050"/>
          <p14:tracePt t="508163" x="5302250" y="4057650"/>
          <p14:tracePt t="508169" x="5410200" y="4064000"/>
          <p14:tracePt t="508180" x="5543550" y="4064000"/>
          <p14:tracePt t="508196" x="6007100" y="4095750"/>
          <p14:tracePt t="508216" x="6381750" y="4216400"/>
          <p14:tracePt t="508230" x="6731000" y="4362450"/>
          <p14:tracePt t="508246" x="7016750" y="4540250"/>
          <p14:tracePt t="508265" x="7226300" y="4667250"/>
          <p14:tracePt t="508280" x="7289800" y="4705350"/>
          <p14:tracePt t="508333" x="7213600" y="4705350"/>
          <p14:tracePt t="508347" x="7099300" y="4622800"/>
          <p14:tracePt t="508363" x="6902450" y="4489450"/>
          <p14:tracePt t="508366" x="6813550" y="4425950"/>
          <p14:tracePt t="508380" x="6692900" y="4349750"/>
          <p14:tracePt t="508397" x="6432550" y="4210050"/>
          <p14:tracePt t="508413" x="6026150" y="4019550"/>
          <p14:tracePt t="508430" x="5791200" y="3930650"/>
          <p14:tracePt t="508446" x="5632450" y="3879850"/>
          <p14:tracePt t="508463" x="5543550" y="3854450"/>
          <p14:tracePt t="508480" x="5486400" y="3854450"/>
          <p14:tracePt t="508496" x="5454650" y="3854450"/>
          <p14:tracePt t="508515" x="5441950" y="3848100"/>
          <p14:tracePt t="508530" x="5435600" y="3841750"/>
          <p14:tracePt t="508547" x="5429250" y="3835400"/>
          <p14:tracePt t="508563" x="5416550" y="3829050"/>
          <p14:tracePt t="508580" x="5416550" y="3822700"/>
          <p14:tracePt t="508581" x="5416550" y="3810000"/>
          <p14:tracePt t="508596" x="5416550" y="3803650"/>
          <p14:tracePt t="508613" x="5422900" y="3797300"/>
          <p14:tracePt t="508630" x="5422900" y="3784600"/>
          <p14:tracePt t="508646" x="5397500" y="3765550"/>
          <p14:tracePt t="508663" x="5378450" y="3759200"/>
          <p14:tracePt t="508713" x="5372100" y="3752850"/>
          <p14:tracePt t="508731" x="5365750" y="3740150"/>
          <p14:tracePt t="508747" x="5353050" y="3740150"/>
          <p14:tracePt t="508766" x="5327650" y="3740150"/>
          <p14:tracePt t="508771" x="5314950" y="3740150"/>
          <p14:tracePt t="508781" x="5295900" y="3740150"/>
          <p14:tracePt t="508845" x="5314950" y="3740150"/>
          <p14:tracePt t="508863" x="5359400" y="3740150"/>
          <p14:tracePt t="508880" x="5448300" y="3740150"/>
          <p14:tracePt t="508897" x="5568950" y="3740150"/>
          <p14:tracePt t="508913" x="5778500" y="3740150"/>
          <p14:tracePt t="508930" x="6051550" y="3727450"/>
          <p14:tracePt t="508946" x="6324600" y="3727450"/>
          <p14:tracePt t="508964" x="6527800" y="3702050"/>
          <p14:tracePt t="508980" x="6654800" y="3670300"/>
          <p14:tracePt t="508986" x="6680200" y="3657600"/>
          <p14:tracePt t="508997" x="6699250" y="3651250"/>
          <p14:tracePt t="509016" x="6705600" y="3651250"/>
          <p14:tracePt t="509047" x="6718300" y="3644900"/>
          <p14:tracePt t="509063" x="6731000" y="3638550"/>
          <p14:tracePt t="509157" x="6737350" y="3638550"/>
          <p14:tracePt t="509173" x="6743700" y="3644900"/>
          <p14:tracePt t="509207" x="6699250" y="3644900"/>
          <p14:tracePt t="509214" x="6648450" y="3644900"/>
          <p14:tracePt t="509230" x="6502400" y="3657600"/>
          <p14:tracePt t="509246" x="6286500" y="3657600"/>
          <p14:tracePt t="509265" x="6026150" y="3657600"/>
          <p14:tracePt t="509280" x="5772150" y="3651250"/>
          <p14:tracePt t="509296" x="5537200" y="3632200"/>
          <p14:tracePt t="509313" x="5327650" y="3632200"/>
          <p14:tracePt t="509331" x="5124450" y="3632200"/>
          <p14:tracePt t="509347" x="4965700" y="3638550"/>
          <p14:tracePt t="509363" x="4908550" y="3638550"/>
          <p14:tracePt t="509380" x="4902200" y="3638550"/>
          <p14:tracePt t="509469" x="4902200" y="3632200"/>
          <p14:tracePt t="509480" x="4914900" y="3625850"/>
          <p14:tracePt t="509497" x="4927600" y="3606800"/>
          <p14:tracePt t="509515" x="4933950" y="3587750"/>
          <p14:tracePt t="509530" x="4940300" y="3562350"/>
          <p14:tracePt t="509547" x="4953000" y="3543300"/>
          <p14:tracePt t="509563" x="4978400" y="3524250"/>
          <p14:tracePt t="509580" x="5099050" y="3479800"/>
          <p14:tracePt t="509596" x="5168900" y="3454400"/>
          <p14:tracePt t="509613" x="5467350" y="3384550"/>
          <p14:tracePt t="509630" x="5740400" y="3384550"/>
          <p14:tracePt t="509646" x="6013450" y="3378200"/>
          <p14:tracePt t="509663" x="6280150" y="3378200"/>
          <p14:tracePt t="509680" x="6540500" y="3384550"/>
          <p14:tracePt t="509701" x="6762750" y="3409950"/>
          <p14:tracePt t="509714" x="6965950" y="3454400"/>
          <p14:tracePt t="509730" x="7118350" y="3511550"/>
          <p14:tracePt t="509747" x="7219950" y="3575050"/>
          <p14:tracePt t="509766" x="7251700" y="3632200"/>
          <p14:tracePt t="509780" x="7283450" y="3683000"/>
          <p14:tracePt t="509801" x="7302500" y="3733800"/>
          <p14:tracePt t="509813" x="7321550" y="3771900"/>
          <p14:tracePt t="509830" x="7327900" y="3790950"/>
          <p14:tracePt t="509863" x="7334250" y="3790950"/>
          <p14:tracePt t="510061" x="7327900" y="3790950"/>
          <p14:tracePt t="510082" x="7277100" y="3797300"/>
          <p14:tracePt t="510097" x="7169150" y="3841750"/>
          <p14:tracePt t="510113" x="6997700" y="3924300"/>
          <p14:tracePt t="510130" x="6737350" y="4070350"/>
          <p14:tracePt t="510150" x="6470650" y="4260850"/>
          <p14:tracePt t="510163" x="6292850" y="4400550"/>
          <p14:tracePt t="510180" x="6254750" y="4514850"/>
          <p14:tracePt t="510186" x="6235700" y="4565650"/>
          <p14:tracePt t="510201" x="6203950" y="4648200"/>
          <p14:tracePt t="510214" x="6153150" y="4724400"/>
          <p14:tracePt t="510233" x="6070600" y="4768850"/>
          <p14:tracePt t="510247" x="5943600" y="4787900"/>
          <p14:tracePt t="510265" x="5816600" y="4794250"/>
          <p14:tracePt t="510280" x="5695950" y="4794250"/>
          <p14:tracePt t="510296" x="5581650" y="4806950"/>
          <p14:tracePt t="510313" x="5473700" y="4832350"/>
          <p14:tracePt t="510332" x="5403850" y="4857750"/>
          <p14:tracePt t="510347" x="5346700" y="4870450"/>
          <p14:tracePt t="510363" x="5327650" y="4883150"/>
          <p14:tracePt t="510413" x="5334000" y="4883150"/>
          <p14:tracePt t="510430" x="5359400" y="4883150"/>
          <p14:tracePt t="510447" x="5429250" y="4832350"/>
          <p14:tracePt t="510466" x="5549900" y="4775200"/>
          <p14:tracePt t="510480" x="5727700" y="4705350"/>
          <p14:tracePt t="510497" x="5930900" y="4635500"/>
          <p14:tracePt t="510515" x="6197600" y="4540250"/>
          <p14:tracePt t="510530" x="6426200" y="4464050"/>
          <p14:tracePt t="510547" x="6553200" y="4425950"/>
          <p14:tracePt t="510563" x="6584950" y="4406900"/>
          <p14:tracePt t="510582" x="6534150" y="4394200"/>
          <p14:tracePt t="510597" x="6426200" y="4368800"/>
          <p14:tracePt t="510613" x="6286500" y="4318000"/>
          <p14:tracePt t="510630" x="6153150" y="4273550"/>
          <p14:tracePt t="510647" x="5994400" y="4222750"/>
          <p14:tracePt t="510663" x="5854700" y="4178300"/>
          <p14:tracePt t="510680" x="5759450" y="4140200"/>
          <p14:tracePt t="510700" x="5689600" y="4102100"/>
          <p14:tracePt t="510713" x="5657850" y="4057650"/>
          <p14:tracePt t="510730" x="5645150" y="4013200"/>
          <p14:tracePt t="510747" x="5632450" y="3981450"/>
          <p14:tracePt t="510765" x="5594350" y="3956050"/>
          <p14:tracePt t="510780" x="5537200" y="3949700"/>
          <p14:tracePt t="510797" x="5429250" y="3930650"/>
          <p14:tracePt t="510814" x="5397500" y="3924300"/>
          <p14:tracePt t="510830" x="5353050" y="3905250"/>
          <p14:tracePt t="510847" x="5276850" y="3886200"/>
          <p14:tracePt t="510863" x="5175250" y="3873500"/>
          <p14:tracePt t="510880" x="5099050" y="3873500"/>
          <p14:tracePt t="510896" x="5060950" y="3873500"/>
          <p14:tracePt t="510913" x="5060950" y="3867150"/>
          <p14:tracePt t="510930" x="5067300" y="3860800"/>
          <p14:tracePt t="510951" x="5073650" y="3860800"/>
          <p14:tracePt t="511021" x="5067300" y="3860800"/>
          <p14:tracePt t="511037" x="5054600" y="3860800"/>
          <p14:tracePt t="511046" x="5035550" y="3860800"/>
          <p14:tracePt t="511063" x="4991100" y="3860800"/>
          <p14:tracePt t="511082" x="4914900" y="3860800"/>
          <p14:tracePt t="511097" x="4826000" y="3860800"/>
          <p14:tracePt t="511113" x="4737100" y="3854450"/>
          <p14:tracePt t="511130" x="4654550" y="3854450"/>
          <p14:tracePt t="511147" x="4603750" y="3854450"/>
          <p14:tracePt t="511164" x="4565650" y="3829050"/>
          <p14:tracePt t="511180" x="4521200" y="3803650"/>
          <p14:tracePt t="511182" x="4489450" y="3784600"/>
          <p14:tracePt t="511197" x="4451350" y="3746500"/>
          <p14:tracePt t="511216" x="4432300" y="3695700"/>
          <p14:tracePt t="511230" x="4413250" y="3632200"/>
          <p14:tracePt t="511247" x="4394200" y="3562350"/>
          <p14:tracePt t="511265" x="4394200" y="3498850"/>
          <p14:tracePt t="511280" x="4394200" y="3454400"/>
          <p14:tracePt t="511296" x="4394200" y="3409950"/>
          <p14:tracePt t="511313" x="4406900" y="3371850"/>
          <p14:tracePt t="511334" x="4419600" y="3340100"/>
          <p14:tracePt t="511347" x="4445000" y="3308350"/>
          <p14:tracePt t="511363" x="4508500" y="3270250"/>
          <p14:tracePt t="511380" x="4584700" y="3238500"/>
          <p14:tracePt t="511382" x="4629150" y="3219450"/>
          <p14:tracePt t="511397" x="4673600" y="3206750"/>
          <p14:tracePt t="511414" x="4800600" y="3175000"/>
          <p14:tracePt t="511430" x="4876800" y="3181350"/>
          <p14:tracePt t="511450" x="4965700" y="3187700"/>
          <p14:tracePt t="511463" x="5073650" y="3187700"/>
          <p14:tracePt t="511480" x="5181600" y="3200400"/>
          <p14:tracePt t="511497" x="5257800" y="3206750"/>
          <p14:tracePt t="511516" x="5314950" y="3232150"/>
          <p14:tracePt t="511530" x="5372100" y="3257550"/>
          <p14:tracePt t="511547" x="5429250" y="3282950"/>
          <p14:tracePt t="511563" x="5473700" y="3314700"/>
          <p14:tracePt t="511580" x="5499100" y="3333750"/>
          <p14:tracePt t="511582" x="5499100" y="3340100"/>
          <p14:tracePt t="511597" x="5499100" y="3352800"/>
          <p14:tracePt t="511613" x="5499100" y="3416300"/>
          <p14:tracePt t="511630" x="5486400" y="3467100"/>
          <p14:tracePt t="511647" x="5486400" y="3511550"/>
          <p14:tracePt t="511663" x="5486400" y="3556000"/>
          <p14:tracePt t="511682" x="5486400" y="3594100"/>
          <p14:tracePt t="511697" x="5473700" y="3632200"/>
          <p14:tracePt t="511713" x="5448300" y="3670300"/>
          <p14:tracePt t="511730" x="5422900" y="3708400"/>
          <p14:tracePt t="511747" x="5372100" y="3740150"/>
          <p14:tracePt t="511765" x="5340350" y="3771900"/>
          <p14:tracePt t="511780" x="5314950" y="3803650"/>
          <p14:tracePt t="511797" x="5257800" y="3841750"/>
          <p14:tracePt t="511813" x="5200650" y="3867150"/>
          <p14:tracePt t="511832" x="5149850" y="3886200"/>
          <p14:tracePt t="511847" x="5086350" y="3898900"/>
          <p14:tracePt t="511863" x="5022850" y="3911600"/>
          <p14:tracePt t="511880" x="4965700" y="3911600"/>
          <p14:tracePt t="511897" x="4927600" y="3911600"/>
          <p14:tracePt t="511913" x="4851400" y="3892550"/>
          <p14:tracePt t="511930" x="4762500" y="3860800"/>
          <p14:tracePt t="511946" x="4667250" y="3835400"/>
          <p14:tracePt t="511964" x="4584700" y="3829050"/>
          <p14:tracePt t="511980" x="4514850" y="3803650"/>
          <p14:tracePt t="511996" x="4438650" y="3752850"/>
          <p14:tracePt t="512018" x="4400550" y="3708400"/>
          <p14:tracePt t="512031" x="4381500" y="3670300"/>
          <p14:tracePt t="512047" x="4362450" y="3632200"/>
          <p14:tracePt t="512063" x="4362450" y="3581400"/>
          <p14:tracePt t="512082" x="4362450" y="3511550"/>
          <p14:tracePt t="512097" x="4362450" y="3441700"/>
          <p14:tracePt t="512113" x="4362450" y="3384550"/>
          <p14:tracePt t="512130" x="4362450" y="3333750"/>
          <p14:tracePt t="512149" x="4394200" y="3263900"/>
          <p14:tracePt t="512163" x="4413250" y="3251200"/>
          <p14:tracePt t="512180" x="4438650" y="3219450"/>
          <p14:tracePt t="512182" x="4451350" y="3200400"/>
          <p14:tracePt t="512199" x="4489450" y="3175000"/>
          <p14:tracePt t="512213" x="4540250" y="3162300"/>
          <p14:tracePt t="512230" x="4603750" y="3149600"/>
          <p14:tracePt t="512246" x="4673600" y="3143250"/>
          <p14:tracePt t="512265" x="4756150" y="3143250"/>
          <p14:tracePt t="512280" x="4845050" y="3143250"/>
          <p14:tracePt t="512296" x="4933950" y="3143250"/>
          <p14:tracePt t="512313" x="5010150" y="3143250"/>
          <p14:tracePt t="512333" x="5067300" y="3143250"/>
          <p14:tracePt t="512347" x="5086350" y="3149600"/>
          <p14:tracePt t="512363" x="5124450" y="3155950"/>
          <p14:tracePt t="512380" x="5175250" y="3175000"/>
          <p14:tracePt t="512385" x="5187950" y="3181350"/>
          <p14:tracePt t="512396" x="5219700" y="3206750"/>
          <p14:tracePt t="512413" x="5245100" y="3225800"/>
          <p14:tracePt t="512430" x="5245100" y="3238500"/>
          <p14:tracePt t="512451" x="5257800" y="3257550"/>
          <p14:tracePt t="512463" x="5264150" y="3276600"/>
          <p14:tracePt t="512483" x="5264150" y="3282950"/>
          <p14:tracePt t="512497" x="5270500" y="3295650"/>
          <p14:tracePt t="512515" x="5276850" y="3321050"/>
          <p14:tracePt t="512530" x="5295900" y="3352800"/>
          <p14:tracePt t="512547" x="5302250" y="3371850"/>
          <p14:tracePt t="512563" x="5302250" y="3403600"/>
          <p14:tracePt t="512581" x="5302250" y="3448050"/>
          <p14:tracePt t="512597" x="5302250" y="3473450"/>
          <p14:tracePt t="512613" x="5302250" y="3486150"/>
          <p14:tracePt t="512630" x="5295900" y="3511550"/>
          <p14:tracePt t="512646" x="5283200" y="3536950"/>
          <p14:tracePt t="512663" x="5276850" y="3581400"/>
          <p14:tracePt t="512680" x="5257800" y="3619500"/>
          <p14:tracePt t="512697" x="5245100" y="3657600"/>
          <p14:tracePt t="512716" x="5238750" y="3683000"/>
          <p14:tracePt t="512730" x="5226050" y="3708400"/>
          <p14:tracePt t="512747" x="5207000" y="3733800"/>
          <p14:tracePt t="512765" x="5187950" y="3771900"/>
          <p14:tracePt t="512781" x="5156200" y="3822700"/>
          <p14:tracePt t="512797" x="5092700" y="3860800"/>
          <p14:tracePt t="512813" x="5054600" y="3886200"/>
          <p14:tracePt t="512830" x="5003800" y="3898900"/>
          <p14:tracePt t="512846" x="4933950" y="3911600"/>
          <p14:tracePt t="512863" x="4851400" y="3911600"/>
          <p14:tracePt t="512880" x="4768850" y="3911600"/>
          <p14:tracePt t="512897" x="4686300" y="3905250"/>
          <p14:tracePt t="512913" x="4610100" y="3879850"/>
          <p14:tracePt t="512930" x="4540250" y="3854450"/>
          <p14:tracePt t="512951" x="4495800" y="3829050"/>
          <p14:tracePt t="512963" x="4451350" y="3784600"/>
          <p14:tracePt t="512966" x="4432300" y="3759200"/>
          <p14:tracePt t="512980" x="4425950" y="3733800"/>
          <p14:tracePt t="512998" x="4400550" y="3644900"/>
          <p14:tracePt t="513016" x="4381500" y="3587750"/>
          <p14:tracePt t="513030" x="4368800" y="3536950"/>
          <p14:tracePt t="513046" x="4368800" y="3479800"/>
          <p14:tracePt t="513063" x="4368800" y="3429000"/>
          <p14:tracePt t="513080" x="4368800" y="3371850"/>
          <p14:tracePt t="513096" x="4368800" y="3321050"/>
          <p14:tracePt t="513113" x="4381500" y="3282950"/>
          <p14:tracePt t="513130" x="4406900" y="3257550"/>
          <p14:tracePt t="513149" x="4464050" y="3225800"/>
          <p14:tracePt t="513163" x="4540250" y="3194050"/>
          <p14:tracePt t="513180" x="4616450" y="3162300"/>
          <p14:tracePt t="513201" x="4718050" y="3149600"/>
          <p14:tracePt t="513205" x="4756150" y="3149600"/>
          <p14:tracePt t="513214" x="4787900" y="3149600"/>
          <p14:tracePt t="513233" x="4870450" y="3149600"/>
          <p14:tracePt t="513250" x="4965700" y="3149600"/>
          <p14:tracePt t="513267" x="5080000" y="3181350"/>
          <p14:tracePt t="513272" x="5137150" y="3206750"/>
          <p14:tracePt t="513281" x="5175250" y="3225800"/>
          <p14:tracePt t="513297" x="5251450" y="3276600"/>
          <p14:tracePt t="513313" x="5314950" y="3333750"/>
          <p14:tracePt t="513331" x="5340350" y="3378200"/>
          <p14:tracePt t="513347" x="5359400" y="3422650"/>
          <p14:tracePt t="513363" x="5372100" y="3486150"/>
          <p14:tracePt t="513380" x="5372100" y="3556000"/>
          <p14:tracePt t="513383" x="5372100" y="3600450"/>
          <p14:tracePt t="513397" x="5346700" y="3638550"/>
          <p14:tracePt t="513413" x="5270500" y="3765550"/>
          <p14:tracePt t="513430" x="5200650" y="3835400"/>
          <p14:tracePt t="513449" x="5130800" y="3886200"/>
          <p14:tracePt t="513464" x="5060950" y="3917950"/>
          <p14:tracePt t="513480" x="4997450" y="3949700"/>
          <p14:tracePt t="513497" x="4946650" y="3962400"/>
          <p14:tracePt t="513516" x="4927600" y="3975100"/>
          <p14:tracePt t="513530" x="4921250" y="3981450"/>
          <p14:tracePt t="513582" x="4908550" y="3956050"/>
          <p14:tracePt t="513597" x="4908550" y="3930650"/>
          <p14:tracePt t="513613" x="4908550" y="3898900"/>
          <p14:tracePt t="513630" x="4921250" y="3867150"/>
          <p14:tracePt t="513647" x="4959350" y="3829050"/>
          <p14:tracePt t="513663" x="5010150" y="3803650"/>
          <p14:tracePt t="513680" x="5086350" y="3797300"/>
          <p14:tracePt t="513700" x="5194300" y="3797300"/>
          <p14:tracePt t="513713" x="5314950" y="3765550"/>
          <p14:tracePt t="513730" x="5410200" y="3727450"/>
          <p14:tracePt t="513747" x="5473700" y="3702050"/>
          <p14:tracePt t="513766" x="5486400" y="3683000"/>
          <p14:tracePt t="513781" x="5486400" y="3670300"/>
          <p14:tracePt t="513797" x="5486400" y="3657600"/>
          <p14:tracePt t="513813" x="5454650" y="3644900"/>
          <p14:tracePt t="513830" x="5441950" y="3644900"/>
          <p14:tracePt t="513847" x="5435600" y="3644900"/>
          <p14:tracePt t="513863" x="5422900" y="3644900"/>
          <p14:tracePt t="513880" x="5403850" y="3670300"/>
          <p14:tracePt t="513897" x="5353050" y="3702050"/>
          <p14:tracePt t="513914" x="5289550" y="3759200"/>
          <p14:tracePt t="513930" x="5219700" y="3816350"/>
          <p14:tracePt t="513947" x="5137150" y="3873500"/>
          <p14:tracePt t="513963" x="5048250" y="3924300"/>
          <p14:tracePt t="513982" x="4927600" y="3994150"/>
          <p14:tracePt t="513997" x="4883150" y="4025900"/>
          <p14:tracePt t="514015" x="4851400" y="4032250"/>
          <p14:tracePt t="514082" x="4864100" y="4032250"/>
          <p14:tracePt t="514085" x="4870450" y="4025900"/>
          <p14:tracePt t="514097" x="4876800" y="4000500"/>
          <p14:tracePt t="514113" x="4914900" y="3949700"/>
          <p14:tracePt t="514130" x="4978400" y="3905250"/>
          <p14:tracePt t="514147" x="5060950" y="3860800"/>
          <p14:tracePt t="514163" x="5162550" y="3822700"/>
          <p14:tracePt t="514180" x="5257800" y="3790950"/>
          <p14:tracePt t="514197" x="5327650" y="3784600"/>
          <p14:tracePt t="514215" x="5384800" y="3771900"/>
          <p14:tracePt t="514230" x="5422900" y="3771900"/>
          <p14:tracePt t="514247" x="5429250" y="3771900"/>
          <p14:tracePt t="514280" x="5429250" y="3797300"/>
          <p14:tracePt t="514297" x="5397500" y="3841750"/>
          <p14:tracePt t="514313" x="5353050" y="3886200"/>
          <p14:tracePt t="514333" x="5321300" y="3943350"/>
          <p14:tracePt t="514347" x="5283200" y="4000500"/>
          <p14:tracePt t="514363" x="5264150" y="4044950"/>
          <p14:tracePt t="514380" x="5257800" y="4064000"/>
          <p14:tracePt t="514396" x="5257800" y="4070350"/>
          <p14:tracePt t="514413" x="5308600" y="4076700"/>
          <p14:tracePt t="514430" x="5365750" y="4076700"/>
          <p14:tracePt t="514447" x="5403850" y="4076700"/>
          <p14:tracePt t="514463" x="5422900" y="4064000"/>
          <p14:tracePt t="514480" x="5435600" y="4025900"/>
          <p14:tracePt t="514497" x="5435600" y="3968750"/>
          <p14:tracePt t="514515" x="5422900" y="3905250"/>
          <p14:tracePt t="514530" x="5365750" y="3854450"/>
          <p14:tracePt t="514546" x="5283200" y="3816350"/>
          <p14:tracePt t="514563" x="5219700" y="3797300"/>
          <p14:tracePt t="514580" x="5162550" y="3790950"/>
          <p14:tracePt t="514581" x="5143500" y="3790950"/>
          <p14:tracePt t="514597" x="5137150" y="3797300"/>
          <p14:tracePt t="514613" x="5130800" y="3803650"/>
          <p14:tracePt t="514630" x="5156200" y="3810000"/>
          <p14:tracePt t="514647" x="5200650" y="3816350"/>
          <p14:tracePt t="514663" x="5219700" y="3816350"/>
          <p14:tracePt t="514680" x="5219700" y="3797300"/>
          <p14:tracePt t="514696" x="5219700" y="3765550"/>
          <p14:tracePt t="514713" x="5219700" y="3740150"/>
          <p14:tracePt t="514731" x="5187950" y="3727450"/>
          <p14:tracePt t="514747" x="5156200" y="3727450"/>
          <p14:tracePt t="514874" x="5156200" y="3721100"/>
          <p14:tracePt t="514878" x="5156200" y="3714750"/>
          <p14:tracePt t="514897" x="5156200" y="3683000"/>
          <p14:tracePt t="514913" x="5156200" y="3644900"/>
          <p14:tracePt t="514930" x="5156200" y="3594100"/>
          <p14:tracePt t="514948" x="5156200" y="3556000"/>
          <p14:tracePt t="514966" x="5162550" y="3498850"/>
          <p14:tracePt t="514980" x="5168900" y="3498850"/>
          <p14:tracePt t="514997" x="5187950" y="3479800"/>
          <p14:tracePt t="515015" x="5251450" y="3454400"/>
          <p14:tracePt t="515030" x="5321300" y="3435350"/>
          <p14:tracePt t="515047" x="5410200" y="3409950"/>
          <p14:tracePt t="515063" x="5524500" y="3397250"/>
          <p14:tracePt t="515082" x="5626100" y="3390900"/>
          <p14:tracePt t="515097" x="5721350" y="3384550"/>
          <p14:tracePt t="515113" x="5829300" y="3390900"/>
          <p14:tracePt t="515130" x="5924550" y="3390900"/>
          <p14:tracePt t="515150" x="6026150" y="3390900"/>
          <p14:tracePt t="515163" x="6140450" y="3422650"/>
          <p14:tracePt t="515180" x="6229350" y="3441700"/>
          <p14:tracePt t="515198" x="6343650" y="3473450"/>
          <p14:tracePt t="515213" x="6407150" y="3498850"/>
          <p14:tracePt t="515230" x="6464300" y="3517900"/>
          <p14:tracePt t="515249" x="6521450" y="3549650"/>
          <p14:tracePt t="515266" x="6597650" y="3594100"/>
          <p14:tracePt t="515283" x="6667500" y="3638550"/>
          <p14:tracePt t="515286" x="6692900" y="3663950"/>
          <p14:tracePt t="515297" x="6731000" y="3695700"/>
          <p14:tracePt t="515313" x="6788150" y="3759200"/>
          <p14:tracePt t="515332" x="6845300" y="3810000"/>
          <p14:tracePt t="515347" x="6915150" y="3854450"/>
          <p14:tracePt t="515363" x="6985000" y="3917950"/>
          <p14:tracePt t="515380" x="7023100" y="3994150"/>
          <p14:tracePt t="515382" x="7048500" y="4032250"/>
          <p14:tracePt t="515397" x="7073900" y="4133850"/>
          <p14:tracePt t="515413" x="7118350" y="4254500"/>
          <p14:tracePt t="515430" x="7175500" y="4356100"/>
          <p14:tracePt t="515447" x="7239000" y="4457700"/>
          <p14:tracePt t="515463" x="7264400" y="4527550"/>
          <p14:tracePt t="515482" x="7264400" y="4584700"/>
          <p14:tracePt t="515497" x="7264400" y="4610100"/>
          <p14:tracePt t="515518" x="7264400" y="4616450"/>
          <p14:tracePt t="515530" x="7264400" y="4622800"/>
          <p14:tracePt t="515547" x="7264400" y="4629150"/>
          <p14:tracePt t="515563" x="7251700" y="4629150"/>
          <p14:tracePt t="515583" x="7232650" y="4616450"/>
          <p14:tracePt t="515598" x="7226300" y="4616450"/>
          <p14:tracePt t="515613" x="7207250" y="4610100"/>
          <p14:tracePt t="515630" x="7194550" y="4610100"/>
          <p14:tracePt t="515646" x="7188200" y="4610100"/>
          <p14:tracePt t="515663" x="7175500" y="4603750"/>
          <p14:tracePt t="515670" x="7169150" y="4591050"/>
          <p14:tracePt t="515680" x="7162800" y="4565650"/>
          <p14:tracePt t="515697" x="7143750" y="4527550"/>
          <p14:tracePt t="515715" x="7131050" y="4495800"/>
          <p14:tracePt t="515730" x="7118350" y="4483100"/>
          <p14:tracePt t="515766" x="7124700" y="4476750"/>
          <p14:tracePt t="515835" x="7112000" y="4476750"/>
          <p14:tracePt t="515846" x="7112000" y="4489450"/>
          <p14:tracePt t="515863" x="7092950" y="4546600"/>
          <p14:tracePt t="515880" x="7061200" y="4622800"/>
          <p14:tracePt t="515897" x="7048500" y="4679950"/>
          <p14:tracePt t="515913" x="7042150" y="4711700"/>
          <p14:tracePt t="515930" x="7023100" y="4743450"/>
          <p14:tracePt t="515947" x="6997700" y="4775200"/>
          <p14:tracePt t="515963" x="6972300" y="4819650"/>
          <p14:tracePt t="515966" x="6965950" y="4826000"/>
          <p14:tracePt t="515980" x="6953250" y="4832350"/>
          <p14:tracePt t="516017" x="6946900" y="4832350"/>
          <p14:tracePt t="516030" x="6921500" y="4838700"/>
          <p14:tracePt t="516047" x="6896100" y="4870450"/>
          <p14:tracePt t="516063" x="6896100" y="4902200"/>
          <p14:tracePt t="516084" x="6896100" y="4914900"/>
          <p14:tracePt t="516097" x="6908800" y="4914900"/>
          <p14:tracePt t="516113" x="6921500" y="4902200"/>
          <p14:tracePt t="516130" x="6959600" y="4870450"/>
          <p14:tracePt t="516149" x="6965950" y="4838700"/>
          <p14:tracePt t="516164" x="6965950" y="4806950"/>
          <p14:tracePt t="516185" x="6965950" y="4781550"/>
          <p14:tracePt t="516197" x="6953250" y="4775200"/>
          <p14:tracePt t="516213" x="6940550" y="4768850"/>
          <p14:tracePt t="516234" x="6953250" y="4762500"/>
          <p14:tracePt t="516247" x="6959600" y="4756150"/>
          <p14:tracePt t="516266" x="6965950" y="4756150"/>
          <p14:tracePt t="516297" x="6972300" y="4756150"/>
          <p14:tracePt t="516313" x="6985000" y="4749800"/>
          <p14:tracePt t="516332" x="6997700" y="4737100"/>
          <p14:tracePt t="516347" x="7004050" y="4730750"/>
          <p14:tracePt t="516413" x="7004050" y="4724400"/>
          <p14:tracePt t="516421" x="7004050" y="4718050"/>
          <p14:tracePt t="516430" x="6997700" y="4718050"/>
          <p14:tracePt t="516447" x="6997700" y="4699000"/>
          <p14:tracePt t="516464" x="6997700" y="4673600"/>
          <p14:tracePt t="516480" x="6997700" y="4635500"/>
          <p14:tracePt t="516497" x="6997700" y="4610100"/>
          <p14:tracePt t="516516" x="6997700" y="4597400"/>
          <p14:tracePt t="516530" x="6997700" y="4584700"/>
          <p14:tracePt t="516547" x="6991350" y="4578350"/>
          <p14:tracePt t="516563" x="6991350" y="4565650"/>
          <p14:tracePt t="516580" x="6991350" y="4559300"/>
          <p14:tracePt t="516645" x="6991350" y="4546600"/>
          <p14:tracePt t="516663" x="6991350" y="4540250"/>
          <p14:tracePt t="516680" x="6991350" y="4527550"/>
          <p14:tracePt t="516696" x="6991350" y="4514850"/>
          <p14:tracePt t="516713" x="6991350" y="4508500"/>
          <p14:tracePt t="516766" x="6985000" y="4508500"/>
          <p14:tracePt t="516782" x="6985000" y="4540250"/>
          <p14:tracePt t="516797" x="6978650" y="4616450"/>
          <p14:tracePt t="516813" x="6965950" y="4724400"/>
          <p14:tracePt t="516832" x="6965950" y="4845050"/>
          <p14:tracePt t="516847" x="6946900" y="4959350"/>
          <p14:tracePt t="516863" x="6946900" y="5092700"/>
          <p14:tracePt t="516880" x="6940550" y="5200650"/>
          <p14:tracePt t="516897" x="6991350" y="5314950"/>
          <p14:tracePt t="516913" x="6978650" y="5346700"/>
          <p14:tracePt t="516930" x="6972300" y="5359400"/>
          <p14:tracePt t="516947" x="6972300" y="5365750"/>
          <p14:tracePt t="516981" x="6965950" y="5365750"/>
          <p14:tracePt t="517030" x="6965950" y="5346700"/>
          <p14:tracePt t="517047" x="6965950" y="5327650"/>
          <p14:tracePt t="517081" x="6965950" y="5340350"/>
          <p14:tracePt t="517097" x="6959600" y="5346700"/>
          <p14:tracePt t="517130" x="6959600" y="5334000"/>
          <p14:tracePt t="517148" x="6953250" y="5327650"/>
          <p14:tracePt t="517163" x="6953250" y="5321300"/>
          <p14:tracePt t="517197" x="6934200" y="5321300"/>
          <p14:tracePt t="517214" x="6864350" y="5321300"/>
          <p14:tracePt t="517230" x="6737350" y="5295900"/>
          <p14:tracePt t="517247" x="6546850" y="5219700"/>
          <p14:tracePt t="517265" x="6324600" y="5080000"/>
          <p14:tracePt t="517280" x="6108700" y="4940300"/>
          <p14:tracePt t="517297" x="5867400" y="4768850"/>
          <p14:tracePt t="517313" x="5651500" y="4591050"/>
          <p14:tracePt t="517332" x="5486400" y="4457700"/>
          <p14:tracePt t="517347" x="5378450" y="4381500"/>
          <p14:tracePt t="517363" x="5295900" y="4311650"/>
          <p14:tracePt t="517367" x="5264150" y="4292600"/>
          <p14:tracePt t="517380" x="5232400" y="4267200"/>
          <p14:tracePt t="517397" x="5105400" y="4171950"/>
          <p14:tracePt t="517413" x="5003800" y="4108450"/>
          <p14:tracePt t="517430" x="4908550" y="4057650"/>
          <p14:tracePt t="517450" x="4857750" y="4025900"/>
          <p14:tracePt t="517463" x="4851400" y="4013200"/>
          <p14:tracePt t="517480" x="4851400" y="4000500"/>
          <p14:tracePt t="517497" x="4851400" y="3994150"/>
          <p14:tracePt t="517530" x="4851400" y="3981450"/>
          <p14:tracePt t="517566" x="4870450" y="3981450"/>
          <p14:tracePt t="517580" x="4883150" y="3981450"/>
          <p14:tracePt t="517592" x="4921250" y="3981450"/>
          <p14:tracePt t="517598" x="4933950" y="3975100"/>
          <p14:tracePt t="517614" x="4946650" y="3956050"/>
          <p14:tracePt t="517630" x="4953000" y="3937000"/>
          <p14:tracePt t="517646" x="4940300" y="3924300"/>
          <p14:tracePt t="517663" x="4927600" y="3924300"/>
          <p14:tracePt t="517684" x="4908550" y="3924300"/>
          <p14:tracePt t="517735" x="4864100" y="3911600"/>
          <p14:tracePt t="517747" x="4813300" y="3898900"/>
          <p14:tracePt t="517767" x="4756150" y="3898900"/>
          <p14:tracePt t="517781" x="4730750" y="3892550"/>
          <p14:tracePt t="517797" x="4705350" y="3879850"/>
          <p14:tracePt t="517813" x="4667250" y="3848100"/>
          <p14:tracePt t="517832" x="4635500" y="3816350"/>
          <p14:tracePt t="517847" x="4603750" y="3778250"/>
          <p14:tracePt t="517864" x="4572000" y="3746500"/>
          <p14:tracePt t="517880" x="4565650" y="3727450"/>
          <p14:tracePt t="517897" x="4559300" y="3695700"/>
          <p14:tracePt t="517913" x="4559300" y="3638550"/>
          <p14:tracePt t="517930" x="4546600" y="3575050"/>
          <p14:tracePt t="517947" x="4540250" y="3543300"/>
          <p14:tracePt t="517964" x="4540250" y="3524250"/>
          <p14:tracePt t="517980" x="4552950" y="3511550"/>
          <p14:tracePt t="517997" x="4572000" y="3473450"/>
          <p14:tracePt t="518016" x="4616450" y="3448050"/>
          <p14:tracePt t="518030" x="4673600" y="3422650"/>
          <p14:tracePt t="518047" x="4737100" y="3397250"/>
          <p14:tracePt t="518063" x="4787900" y="3384550"/>
          <p14:tracePt t="518082" x="4832350" y="3384550"/>
          <p14:tracePt t="518097" x="4902200" y="3384550"/>
          <p14:tracePt t="518114" x="4984750" y="3384550"/>
          <p14:tracePt t="518130" x="5080000" y="3409950"/>
          <p14:tracePt t="518148" x="5137150" y="3435350"/>
          <p14:tracePt t="518164" x="5162550" y="3454400"/>
          <p14:tracePt t="518180" x="5162550" y="3467100"/>
          <p14:tracePt t="518198" x="5143500" y="3594100"/>
          <p14:tracePt t="518213" x="5149850" y="3740150"/>
          <p14:tracePt t="518230" x="5194300" y="3860800"/>
          <p14:tracePt t="518247" x="5264150" y="3937000"/>
          <p14:tracePt t="518265" x="5302250" y="3994150"/>
          <p14:tracePt t="518280" x="5302250" y="4064000"/>
          <p14:tracePt t="518297" x="5295900" y="4159250"/>
          <p14:tracePt t="518313" x="5283200" y="4279900"/>
          <p14:tracePt t="518332" x="5302250" y="4356100"/>
          <p14:tracePt t="518347" x="5302250" y="4381500"/>
          <p14:tracePt t="518363" x="5302250" y="4387850"/>
          <p14:tracePt t="518380" x="5295900" y="4394200"/>
          <p14:tracePt t="518397" x="5270500" y="4432300"/>
          <p14:tracePt t="518413" x="5251450" y="4470400"/>
          <p14:tracePt t="518433" x="5238750" y="4489450"/>
          <p14:tracePt t="518493" x="5238750" y="4495800"/>
          <p14:tracePt t="518516" x="5219700" y="4495800"/>
          <p14:tracePt t="518531" x="5213350" y="4502150"/>
          <p14:tracePt t="518580" x="5219700" y="4502150"/>
          <p14:tracePt t="518642" x="5219700" y="4508500"/>
          <p14:tracePt t="518648" x="5219700" y="4514850"/>
          <p14:tracePt t="518663" x="5219700" y="4527550"/>
          <p14:tracePt t="518680" x="5219700" y="4546600"/>
          <p14:tracePt t="518700" x="5213350" y="4565650"/>
          <p14:tracePt t="518717" x="5175250" y="4591050"/>
          <p14:tracePt t="518730" x="5124450" y="4635500"/>
          <p14:tracePt t="518747" x="5080000" y="4686300"/>
          <p14:tracePt t="518765" x="5016500" y="4724400"/>
          <p14:tracePt t="518780" x="4997450" y="4724400"/>
          <p14:tracePt t="518797" x="4933950" y="4737100"/>
          <p14:tracePt t="518813" x="4870450" y="4737100"/>
          <p14:tracePt t="518831" x="4775200" y="4705350"/>
          <p14:tracePt t="518847" x="4705350" y="4679950"/>
          <p14:tracePt t="518864" x="4648200" y="4654550"/>
          <p14:tracePt t="518880" x="4603750" y="4616450"/>
          <p14:tracePt t="518897" x="4565650" y="4578350"/>
          <p14:tracePt t="518913" x="4552950" y="4546600"/>
          <p14:tracePt t="518930" x="4540250" y="4521200"/>
          <p14:tracePt t="518947" x="4533900" y="4489450"/>
          <p14:tracePt t="518954" x="4533900" y="4470400"/>
          <p14:tracePt t="518965" x="4533900" y="4438650"/>
          <p14:tracePt t="518980" x="4533900" y="4419600"/>
          <p14:tracePt t="518997" x="4559300" y="4362450"/>
          <p14:tracePt t="519015" x="4603750" y="4330700"/>
          <p14:tracePt t="519030" x="4667250" y="4298950"/>
          <p14:tracePt t="519047" x="4775200" y="4292600"/>
          <p14:tracePt t="519064" x="4889500" y="4305300"/>
          <p14:tracePt t="519082" x="4997450" y="4343400"/>
          <p14:tracePt t="519097" x="5080000" y="4375150"/>
          <p14:tracePt t="519113" x="5149850" y="4413250"/>
          <p14:tracePt t="519130" x="5207000" y="4451350"/>
          <p14:tracePt t="519150" x="5245100" y="4502150"/>
          <p14:tracePt t="519163" x="5264150" y="4552950"/>
          <p14:tracePt t="519183" x="5264150" y="4622800"/>
          <p14:tracePt t="519197" x="5245100" y="4641850"/>
          <p14:tracePt t="519213" x="5207000" y="4679950"/>
          <p14:tracePt t="519231" x="5194300" y="4699000"/>
          <p14:tracePt t="519247" x="5162550" y="4705350"/>
          <p14:tracePt t="519265" x="5092700" y="4724400"/>
          <p14:tracePt t="519280" x="4997450" y="4718050"/>
          <p14:tracePt t="519297" x="4908550" y="4692650"/>
          <p14:tracePt t="519313" x="4826000" y="4641850"/>
          <p14:tracePt t="519334" x="4762500" y="4584700"/>
          <p14:tracePt t="519347" x="4718050" y="4514850"/>
          <p14:tracePt t="519363" x="4679950" y="4425950"/>
          <p14:tracePt t="519380" x="4679950" y="4368800"/>
          <p14:tracePt t="519397" x="4724400" y="4318000"/>
          <p14:tracePt t="519414" x="4794250" y="4298950"/>
          <p14:tracePt t="519430" x="4902200" y="4273550"/>
          <p14:tracePt t="519447" x="5029200" y="4273550"/>
          <p14:tracePt t="519465" x="5118100" y="4286250"/>
          <p14:tracePt t="519480" x="5181600" y="4330700"/>
          <p14:tracePt t="519497" x="5226050" y="4368800"/>
          <p14:tracePt t="519515" x="5232400" y="4419600"/>
          <p14:tracePt t="519530" x="5232400" y="4451350"/>
          <p14:tracePt t="519551" x="5194300" y="4502150"/>
          <p14:tracePt t="519563" x="5130800" y="4540250"/>
          <p14:tracePt t="519582" x="5022850" y="4584700"/>
          <p14:tracePt t="519597" x="4953000" y="4591050"/>
          <p14:tracePt t="519613" x="4876800" y="4565650"/>
          <p14:tracePt t="519630" x="4819650" y="4546600"/>
          <p14:tracePt t="519647" x="4794250" y="4502150"/>
          <p14:tracePt t="519663" x="4794250" y="4445000"/>
          <p14:tracePt t="519680" x="4794250" y="4387850"/>
          <p14:tracePt t="519700" x="4838700" y="4330700"/>
          <p14:tracePt t="519713" x="4895850" y="4292600"/>
          <p14:tracePt t="519730" x="4997450" y="4292600"/>
          <p14:tracePt t="519749" x="5073650" y="4318000"/>
          <p14:tracePt t="519766" x="5143500" y="4349750"/>
          <p14:tracePt t="519780" x="5181600" y="4400550"/>
          <p14:tracePt t="519797" x="5194300" y="4464050"/>
          <p14:tracePt t="519813" x="5156200" y="4514850"/>
          <p14:tracePt t="519833" x="5092700" y="4540250"/>
          <p14:tracePt t="519847" x="5035550" y="4559300"/>
          <p14:tracePt t="519863" x="4991100" y="4559300"/>
          <p14:tracePt t="519880" x="4959350" y="4559300"/>
          <p14:tracePt t="519898" x="4953000" y="4540250"/>
          <p14:tracePt t="519913" x="4953000" y="4495800"/>
          <p14:tracePt t="519935" x="4972050" y="4438650"/>
          <p14:tracePt t="519947" x="5016500" y="4381500"/>
          <p14:tracePt t="519963" x="5073650" y="4337050"/>
          <p14:tracePt t="519966" x="5092700" y="4311650"/>
          <p14:tracePt t="519982" x="5124450" y="4260850"/>
          <p14:tracePt t="519997" x="5143500" y="4229100"/>
          <p14:tracePt t="520016" x="5149850" y="4222750"/>
          <p14:tracePt t="520030" x="5149850" y="4210050"/>
          <p14:tracePt t="520064" x="5137150" y="4203700"/>
          <p14:tracePt t="520082" x="5124450" y="4203700"/>
          <p14:tracePt t="520097" x="5105400" y="4203700"/>
          <p14:tracePt t="520114" x="5067300" y="4203700"/>
          <p14:tracePt t="520130" x="5022850" y="4203700"/>
          <p14:tracePt t="520151" x="4972050" y="4191000"/>
          <p14:tracePt t="520163" x="4965700" y="4191000"/>
          <p14:tracePt t="520181" x="4965700" y="4184650"/>
          <p14:tracePt t="520199" x="4978400" y="4184650"/>
          <p14:tracePt t="520247" x="4965700" y="4191000"/>
          <p14:tracePt t="520265" x="4946650" y="4210050"/>
          <p14:tracePt t="520280" x="4940300" y="4229100"/>
          <p14:tracePt t="520297" x="4927600" y="4248150"/>
          <p14:tracePt t="520313" x="4908550" y="4267200"/>
          <p14:tracePt t="520332" x="4889500" y="4286250"/>
          <p14:tracePt t="520347" x="4838700" y="4318000"/>
          <p14:tracePt t="520363" x="4781550" y="4330700"/>
          <p14:tracePt t="520366" x="4749800" y="4337050"/>
          <p14:tracePt t="520380" x="4730750" y="4343400"/>
          <p14:tracePt t="520397" x="4711700" y="4343400"/>
          <p14:tracePt t="520414" x="4705350" y="4343400"/>
          <p14:tracePt t="520469" x="4705350" y="4337050"/>
          <p14:tracePt t="520480" x="4705350" y="4330700"/>
          <p14:tracePt t="520499" x="4705350" y="4318000"/>
          <p14:tracePt t="520516" x="4705350" y="4298950"/>
          <p14:tracePt t="520530" x="4711700" y="4279900"/>
          <p14:tracePt t="520547" x="4718050" y="4260850"/>
          <p14:tracePt t="520566" x="4737100" y="4241800"/>
          <p14:tracePt t="520583" x="4762500" y="4216400"/>
          <p14:tracePt t="520597" x="4775200" y="4210050"/>
          <p14:tracePt t="520613" x="4826000" y="4171950"/>
          <p14:tracePt t="520630" x="4851400" y="4127500"/>
          <p14:tracePt t="520647" x="4870450" y="4083050"/>
          <p14:tracePt t="520663" x="4883150" y="4057650"/>
          <p14:tracePt t="520680" x="4895850" y="4032250"/>
          <p14:tracePt t="520699" x="4927600" y="4013200"/>
          <p14:tracePt t="520713" x="4997450" y="4000500"/>
          <p14:tracePt t="520731" x="5086350" y="3975100"/>
          <p14:tracePt t="520747" x="5181600" y="3930650"/>
          <p14:tracePt t="520766" x="5295900" y="3879850"/>
          <p14:tracePt t="520780" x="5340350" y="3867150"/>
          <p14:tracePt t="520797" x="5588000" y="3860800"/>
          <p14:tracePt t="520813" x="5848350" y="3848100"/>
          <p14:tracePt t="520831" x="6083300" y="3841750"/>
          <p14:tracePt t="520847" x="6292850" y="3841750"/>
          <p14:tracePt t="520863" x="6445250" y="3835400"/>
          <p14:tracePt t="520880" x="6565900" y="3835400"/>
          <p14:tracePt t="520897" x="6686550" y="3835400"/>
          <p14:tracePt t="520913" x="6788150" y="3835400"/>
          <p14:tracePt t="520930" x="6845300" y="3835400"/>
          <p14:tracePt t="520947" x="6877050" y="3835400"/>
          <p14:tracePt t="520966" x="6889750" y="3835400"/>
          <p14:tracePt t="520980" x="6902450" y="3848100"/>
          <p14:tracePt t="520997" x="6902450" y="3860800"/>
          <p14:tracePt t="521016" x="6908800" y="3867150"/>
          <p14:tracePt t="521047" x="6908800" y="3873500"/>
          <p14:tracePt t="521064" x="6877050" y="3886200"/>
          <p14:tracePt t="521082" x="6800850" y="3911600"/>
          <p14:tracePt t="521097" x="6718300" y="3937000"/>
          <p14:tracePt t="521113" x="6648450" y="3956050"/>
          <p14:tracePt t="521130" x="6610350" y="3975100"/>
          <p14:tracePt t="521148" x="6572250" y="3987800"/>
          <p14:tracePt t="521180" x="6565900" y="4013200"/>
          <p14:tracePt t="521197" x="6553200" y="4064000"/>
          <p14:tracePt t="521215" x="6540500" y="4083050"/>
          <p14:tracePt t="521230" x="6534150" y="4089400"/>
          <p14:tracePt t="521247" x="6534150" y="4095750"/>
          <p14:tracePt t="521266" x="6527800" y="4102100"/>
          <p14:tracePt t="521280" x="6521450" y="4108450"/>
          <p14:tracePt t="521297" x="6521450" y="4114800"/>
          <p14:tracePt t="521314" x="6521450" y="4121150"/>
          <p14:tracePt t="521333" x="6521450" y="4127500"/>
          <p14:tracePt t="521346" x="6521450" y="4133850"/>
          <p14:tracePt t="521363" x="6534150" y="4133850"/>
          <p14:tracePt t="521380" x="6572250" y="4133850"/>
          <p14:tracePt t="521396" x="6680200" y="4140200"/>
          <p14:tracePt t="521414" x="6788150" y="4178300"/>
          <p14:tracePt t="521434" x="6908800" y="4222750"/>
          <p14:tracePt t="521447" x="7029450" y="4260850"/>
          <p14:tracePt t="521463" x="7112000" y="4292600"/>
          <p14:tracePt t="521480" x="7150100" y="4305300"/>
          <p14:tracePt t="521497" x="7169150" y="4324350"/>
          <p14:tracePt t="521516" x="7188200" y="4349750"/>
          <p14:tracePt t="521531" x="7207250" y="4368800"/>
          <p14:tracePt t="521547" x="7213600" y="4375150"/>
          <p14:tracePt t="521563" x="7219950" y="4387850"/>
          <p14:tracePt t="521582" x="7226300" y="4394200"/>
          <p14:tracePt t="521597" x="7226300" y="4406900"/>
          <p14:tracePt t="521613" x="7219950" y="4457700"/>
          <p14:tracePt t="521630" x="7245350" y="4521200"/>
          <p14:tracePt t="521647" x="7270750" y="4546600"/>
          <p14:tracePt t="521663" x="7308850" y="4565650"/>
          <p14:tracePt t="521680" x="7315200" y="4565650"/>
          <p14:tracePt t="521716" x="7289800" y="4572000"/>
          <p14:tracePt t="521730" x="7270750" y="4572000"/>
          <p14:tracePt t="521747" x="7232650" y="4584700"/>
          <p14:tracePt t="521765" x="7175500" y="4616450"/>
          <p14:tracePt t="521783" x="7124700" y="4629150"/>
          <p14:tracePt t="521797" x="7092950" y="4641850"/>
          <p14:tracePt t="521813" x="7054850" y="4654550"/>
          <p14:tracePt t="521832" x="7023100" y="4660900"/>
          <p14:tracePt t="521847" x="6997700" y="4667250"/>
          <p14:tracePt t="521863" x="6940550" y="4667250"/>
          <p14:tracePt t="521880" x="6889750" y="4654550"/>
          <p14:tracePt t="521897" x="6851650" y="4616450"/>
          <p14:tracePt t="521913" x="6813550" y="4559300"/>
          <p14:tracePt t="521930" x="6819900" y="4495800"/>
          <p14:tracePt t="521950" x="6819900" y="4464050"/>
          <p14:tracePt t="521963" x="6845300" y="4438650"/>
          <p14:tracePt t="521981" x="6896100" y="4419600"/>
          <p14:tracePt t="521987" x="6927850" y="4406900"/>
          <p14:tracePt t="521998" x="7054850" y="4400550"/>
          <p14:tracePt t="522016" x="7213600" y="4400550"/>
          <p14:tracePt t="522030" x="7359650" y="4425950"/>
          <p14:tracePt t="522047" x="7435850" y="4445000"/>
          <p14:tracePt t="522063" x="7467600" y="4464050"/>
          <p14:tracePt t="522081" x="7467600" y="4470400"/>
          <p14:tracePt t="522097" x="7442200" y="4495800"/>
          <p14:tracePt t="522113" x="7410450" y="4540250"/>
          <p14:tracePt t="522130" x="7378700" y="4578350"/>
          <p14:tracePt t="522149" x="7353300" y="4603750"/>
          <p14:tracePt t="522164" x="7315200" y="4622800"/>
          <p14:tracePt t="522180" x="7232650" y="4629150"/>
          <p14:tracePt t="522197" x="7156450" y="4629150"/>
          <p14:tracePt t="522213" x="7080250" y="4629150"/>
          <p14:tracePt t="522231" x="6997700" y="4629150"/>
          <p14:tracePt t="522247" x="6902450" y="4629150"/>
          <p14:tracePt t="522266" x="6807200" y="4629150"/>
          <p14:tracePt t="522280" x="6705600" y="4629150"/>
          <p14:tracePt t="522297" x="6616700" y="4635500"/>
          <p14:tracePt t="522314" x="6489700" y="4641850"/>
          <p14:tracePt t="522330" x="6337300" y="4641850"/>
          <p14:tracePt t="522347" x="6210300" y="4641850"/>
          <p14:tracePt t="522363" x="6115050" y="4641850"/>
          <p14:tracePt t="522380" x="6051550" y="4641850"/>
          <p14:tracePt t="522397" x="5956300" y="4648200"/>
          <p14:tracePt t="522413" x="5886450" y="4648200"/>
          <p14:tracePt t="522430" x="5810250" y="4654550"/>
          <p14:tracePt t="522447" x="5721350" y="4660900"/>
          <p14:tracePt t="522465" x="5613400" y="4660900"/>
          <p14:tracePt t="522480" x="5505450" y="4654550"/>
          <p14:tracePt t="522497" x="5403850" y="4635500"/>
          <p14:tracePt t="522515" x="5302250" y="4616450"/>
          <p14:tracePt t="522530" x="5194300" y="4603750"/>
          <p14:tracePt t="522547" x="5105400" y="4584700"/>
          <p14:tracePt t="522563" x="5016500" y="4578350"/>
          <p14:tracePt t="522582" x="4908550" y="4578350"/>
          <p14:tracePt t="522597" x="4838700" y="4578350"/>
          <p14:tracePt t="522613" x="4794250" y="4578350"/>
          <p14:tracePt t="522630" x="4775200" y="4578350"/>
          <p14:tracePt t="522647" x="4768850" y="4572000"/>
          <p14:tracePt t="522663" x="4762500" y="4572000"/>
          <p14:tracePt t="522680" x="4756150" y="4572000"/>
          <p14:tracePt t="522750" x="4756150" y="4565650"/>
          <p14:tracePt t="522757" x="4756150" y="4546600"/>
          <p14:tracePt t="522769" x="4762500" y="4521200"/>
          <p14:tracePt t="522780" x="4775200" y="4495800"/>
          <p14:tracePt t="522797" x="4851400" y="4419600"/>
          <p14:tracePt t="522813" x="4953000" y="4368800"/>
          <p14:tracePt t="522830" x="5099050" y="4311650"/>
          <p14:tracePt t="522847" x="5283200" y="4254500"/>
          <p14:tracePt t="522864" x="5480050" y="4241800"/>
          <p14:tracePt t="522880" x="5664200" y="4241800"/>
          <p14:tracePt t="522898" x="5810250" y="4222750"/>
          <p14:tracePt t="522913" x="5962650" y="4222750"/>
          <p14:tracePt t="522930" x="6159500" y="4216400"/>
          <p14:tracePt t="522947" x="6381750" y="4235450"/>
          <p14:tracePt t="522963" x="6584950" y="4241800"/>
          <p14:tracePt t="522966" x="6692900" y="4279900"/>
          <p14:tracePt t="522982" x="6870700" y="4324350"/>
          <p14:tracePt t="522997" x="6991350" y="4362450"/>
          <p14:tracePt t="523016" x="7092950" y="4394200"/>
          <p14:tracePt t="523030" x="7169150" y="4438650"/>
          <p14:tracePt t="523047" x="7219950" y="4470400"/>
          <p14:tracePt t="523063" x="7219950" y="4476750"/>
          <p14:tracePt t="523082" x="7207250" y="4483100"/>
          <p14:tracePt t="523097" x="7194550" y="4508500"/>
          <p14:tracePt t="523114" x="7181850" y="4533900"/>
          <p14:tracePt t="523130" x="7169150" y="4540250"/>
          <p14:tracePt t="523180" x="7162800" y="4540250"/>
          <p14:tracePt t="523201" x="7156450" y="4540250"/>
          <p14:tracePt t="523216" x="7143750" y="4546600"/>
          <p14:tracePt t="523230" x="7124700" y="4559300"/>
          <p14:tracePt t="523247" x="7124700" y="4565650"/>
          <p14:tracePt t="523266" x="7118350" y="4565650"/>
          <p14:tracePt t="523526" x="7105650" y="4565650"/>
          <p14:tracePt t="523533" x="7092950" y="4565650"/>
          <p14:tracePt t="523546" x="7080250" y="4565650"/>
          <p14:tracePt t="523563" x="7042150" y="4572000"/>
          <p14:tracePt t="523581" x="6927850" y="4591050"/>
          <p14:tracePt t="523597" x="6819900" y="4597400"/>
          <p14:tracePt t="523613" x="6692900" y="4597400"/>
          <p14:tracePt t="523630" x="6591300" y="4584700"/>
          <p14:tracePt t="523646" x="6477000" y="4584700"/>
          <p14:tracePt t="523663" x="6375400" y="4572000"/>
          <p14:tracePt t="523680" x="6292850" y="4591050"/>
          <p14:tracePt t="523697" x="6191250" y="4622800"/>
          <p14:tracePt t="523714" x="6076950" y="4641850"/>
          <p14:tracePt t="523733" x="5867400" y="4654550"/>
          <p14:tracePt t="523747" x="5791200" y="4648200"/>
          <p14:tracePt t="523767" x="5518150" y="4648200"/>
          <p14:tracePt t="523780" x="5441950" y="4648200"/>
          <p14:tracePt t="523797" x="5245100" y="4648200"/>
          <p14:tracePt t="523813" x="5162550" y="4648200"/>
          <p14:tracePt t="523832" x="5080000" y="4648200"/>
          <p14:tracePt t="523847" x="4991100" y="4648200"/>
          <p14:tracePt t="523864" x="4927600" y="4648200"/>
          <p14:tracePt t="523880" x="4870450" y="4648200"/>
          <p14:tracePt t="523897" x="4851400" y="4648200"/>
          <p14:tracePt t="523951" x="4838700" y="4641850"/>
          <p14:tracePt t="523964" x="4819650" y="4635500"/>
          <p14:tracePt t="523965" x="4800600" y="4635500"/>
          <p14:tracePt t="523980" x="4775200" y="4635500"/>
          <p14:tracePt t="523997" x="4762500" y="4635500"/>
          <p14:tracePt t="524053" x="4762500" y="4629150"/>
          <p14:tracePt t="524063" x="4756150" y="4629150"/>
          <p14:tracePt t="524082" x="4749800" y="4622800"/>
          <p14:tracePt t="524097" x="4730750" y="4616450"/>
          <p14:tracePt t="524113" x="4705350" y="4610100"/>
          <p14:tracePt t="524130" x="4686300" y="4603750"/>
          <p14:tracePt t="524150" x="4654550" y="4591050"/>
          <p14:tracePt t="524164" x="4622800" y="4572000"/>
          <p14:tracePt t="524181" x="4572000" y="4514850"/>
          <p14:tracePt t="524198" x="4565650" y="4470400"/>
          <p14:tracePt t="524213" x="4565650" y="4432300"/>
          <p14:tracePt t="524230" x="4572000" y="4387850"/>
          <p14:tracePt t="524249" x="4629150" y="4343400"/>
          <p14:tracePt t="524265" x="4711700" y="4292600"/>
          <p14:tracePt t="524280" x="4813300" y="4254500"/>
          <p14:tracePt t="524297" x="4908550" y="4235450"/>
          <p14:tracePt t="524313" x="5016500" y="4235450"/>
          <p14:tracePt t="524331" x="5111750" y="4248150"/>
          <p14:tracePt t="524347" x="5187950" y="4279900"/>
          <p14:tracePt t="524363" x="5251450" y="4298950"/>
          <p14:tracePt t="524380" x="5302250" y="4330700"/>
          <p14:tracePt t="524397" x="5327650" y="4368800"/>
          <p14:tracePt t="524413" x="5327650" y="4445000"/>
          <p14:tracePt t="524430" x="5314950" y="4508500"/>
          <p14:tracePt t="524447" x="5283200" y="4584700"/>
          <p14:tracePt t="524463" x="5270500" y="4648200"/>
          <p14:tracePt t="524480" x="5245100" y="4679950"/>
          <p14:tracePt t="524497" x="5219700" y="4692650"/>
          <p14:tracePt t="524516" x="5187950" y="4711700"/>
          <p14:tracePt t="524530" x="5156200" y="4711700"/>
          <p14:tracePt t="524547" x="5130800" y="4711700"/>
          <p14:tracePt t="524563" x="5111750" y="4711700"/>
          <p14:tracePt t="524565" x="5105400" y="4692650"/>
          <p14:tracePt t="524581" x="5099050" y="4660900"/>
          <p14:tracePt t="524597" x="5099050" y="4622800"/>
          <p14:tracePt t="524613" x="5099050" y="4584700"/>
          <p14:tracePt t="524630" x="5092700" y="4552950"/>
          <p14:tracePt t="524647" x="5092700" y="4540250"/>
          <p14:tracePt t="524663" x="5092700" y="4533900"/>
          <p14:tracePt t="524680" x="5086350" y="4533900"/>
          <p14:tracePt t="524700" x="5086350" y="4521200"/>
          <p14:tracePt t="524707" x="5086350" y="4508500"/>
          <p14:tracePt t="524716" x="5086350" y="4495800"/>
          <p14:tracePt t="524730" x="5111750" y="4464050"/>
          <p14:tracePt t="524747" x="5149850" y="4406900"/>
          <p14:tracePt t="524766" x="5219700" y="4368800"/>
          <p14:tracePt t="524780" x="5321300" y="4324350"/>
          <p14:tracePt t="524797" x="5562600" y="4248150"/>
          <p14:tracePt t="524813" x="5759450" y="4216400"/>
          <p14:tracePt t="524830" x="5981700" y="4216400"/>
          <p14:tracePt t="524847" x="6197600" y="4229100"/>
          <p14:tracePt t="524863" x="6419850" y="4235450"/>
          <p14:tracePt t="524880" x="6648450" y="4292600"/>
          <p14:tracePt t="524897" x="6813550" y="4337050"/>
          <p14:tracePt t="524913" x="6940550" y="4394200"/>
          <p14:tracePt t="524930" x="7042150" y="4432300"/>
          <p14:tracePt t="524950" x="7112000" y="4451350"/>
          <p14:tracePt t="524963" x="7131050" y="4470400"/>
          <p14:tracePt t="525021" x="7137400" y="4476750"/>
          <p14:tracePt t="525030" x="7143750" y="4489450"/>
          <p14:tracePt t="525047" x="7150100" y="4495800"/>
          <p14:tracePt t="525080" x="7150100" y="4508500"/>
          <p14:tracePt t="525113" x="7150100" y="4521200"/>
          <p14:tracePt t="525130" x="7156450" y="4533900"/>
          <p14:tracePt t="525151" x="7162800" y="4540250"/>
          <p14:tracePt t="525350" x="7162800" y="4546600"/>
          <p14:tracePt t="525358" x="7162800" y="4552950"/>
          <p14:tracePt t="525365" x="7162800" y="4559300"/>
          <p14:tracePt t="525380" x="7150100" y="4559300"/>
          <p14:tracePt t="525397" x="7137400" y="4572000"/>
          <p14:tracePt t="525430" x="7131050" y="4572000"/>
          <p14:tracePt t="525465" x="7124700" y="4584700"/>
          <p14:tracePt t="525480" x="7092950" y="4603750"/>
          <p14:tracePt t="525497" x="7048500" y="4622800"/>
          <p14:tracePt t="525516" x="7016750" y="4629150"/>
          <p14:tracePt t="525530" x="7004050" y="4635500"/>
          <p14:tracePt t="525547" x="6997700" y="4641850"/>
          <p14:tracePt t="525564" x="6978650" y="4648200"/>
          <p14:tracePt t="525565" x="6965950" y="4654550"/>
          <p14:tracePt t="525582" x="6946900" y="4667250"/>
          <p14:tracePt t="525597" x="6927850" y="4673600"/>
          <p14:tracePt t="525661" x="6927850" y="4679950"/>
          <p14:tracePt t="525693" x="6927850" y="4686300"/>
          <p14:tracePt t="525705" x="6927850" y="4692650"/>
          <p14:tracePt t="525713" x="6927850" y="4699000"/>
          <p14:tracePt t="525878" x="6921500" y="4699000"/>
          <p14:tracePt t="525954" x="6915150" y="4699000"/>
          <p14:tracePt t="525961" x="6908800" y="4699000"/>
          <p14:tracePt t="525967" x="6902450" y="4711700"/>
          <p14:tracePt t="525982" x="6877050" y="4781550"/>
          <p14:tracePt t="525997" x="6832600" y="4876800"/>
          <p14:tracePt t="526015" x="6794500" y="4972050"/>
          <p14:tracePt t="526030" x="6794500" y="5048250"/>
          <p14:tracePt t="526050" x="6819900" y="5149850"/>
          <p14:tracePt t="526064" x="6877050" y="5238750"/>
          <p14:tracePt t="526083" x="6908800" y="5276850"/>
          <p14:tracePt t="526097" x="6946900" y="5314950"/>
          <p14:tracePt t="526113" x="6965950" y="5327650"/>
          <p14:tracePt t="526130" x="6972300" y="5334000"/>
          <p14:tracePt t="526150" x="6991350" y="5359400"/>
          <p14:tracePt t="526163" x="6991350" y="5365750"/>
          <p14:tracePt t="526181" x="6997700" y="5378450"/>
          <p14:tracePt t="526183" x="7004050" y="5378450"/>
          <p14:tracePt t="526278" x="7004050" y="5384800"/>
          <p14:tracePt t="526297" x="7029450" y="5397500"/>
          <p14:tracePt t="526314" x="7073900" y="5410200"/>
          <p14:tracePt t="526330" x="7112000" y="5422900"/>
          <p14:tracePt t="526347" x="7137400" y="5441950"/>
          <p14:tracePt t="526363" x="7150100" y="5461000"/>
          <p14:tracePt t="526381" x="7156450" y="5486400"/>
          <p14:tracePt t="526383" x="7162800" y="5499100"/>
          <p14:tracePt t="526397" x="7150100" y="5518150"/>
          <p14:tracePt t="526413" x="7118350" y="5530850"/>
          <p14:tracePt t="526430" x="7080250" y="5537200"/>
          <p14:tracePt t="526447" x="7016750" y="5537200"/>
          <p14:tracePt t="526464" x="6959600" y="5537200"/>
          <p14:tracePt t="526480" x="6927850" y="5511800"/>
          <p14:tracePt t="526497" x="6908800" y="5461000"/>
          <p14:tracePt t="526517" x="6896100" y="5397500"/>
          <p14:tracePt t="526530" x="6908800" y="5346700"/>
          <p14:tracePt t="526547" x="6953250" y="5308600"/>
          <p14:tracePt t="526563" x="7023100" y="5283200"/>
          <p14:tracePt t="526566" x="7061200" y="5270500"/>
          <p14:tracePt t="526583" x="7137400" y="5251450"/>
          <p14:tracePt t="526597" x="7219950" y="5251450"/>
          <p14:tracePt t="526614" x="7264400" y="5251450"/>
          <p14:tracePt t="526630" x="7289800" y="5251450"/>
          <p14:tracePt t="526647" x="7308850" y="5270500"/>
          <p14:tracePt t="526663" x="7321550" y="5295900"/>
          <p14:tracePt t="526682" x="7321550" y="5327650"/>
          <p14:tracePt t="526697" x="7321550" y="5359400"/>
          <p14:tracePt t="526704" x="7321550" y="5372100"/>
          <p14:tracePt t="526713" x="7302500" y="5384800"/>
          <p14:tracePt t="526730" x="7289800" y="5422900"/>
          <p14:tracePt t="526748" x="7258050" y="5461000"/>
          <p14:tracePt t="526766" x="7194550" y="5499100"/>
          <p14:tracePt t="526780" x="7169150" y="5505450"/>
          <p14:tracePt t="526797" x="7124700" y="5511800"/>
          <p14:tracePt t="526813" x="7073900" y="5511800"/>
          <p14:tracePt t="526833" x="7042150" y="5511800"/>
          <p14:tracePt t="526847" x="7010400" y="5511800"/>
          <p14:tracePt t="526864" x="6991350" y="5499100"/>
          <p14:tracePt t="526880" x="6978650" y="5499100"/>
          <p14:tracePt t="526914" x="6978650" y="5492750"/>
          <p14:tracePt t="526930" x="6978650" y="5473700"/>
          <p14:tracePt t="526947" x="6972300" y="5448300"/>
          <p14:tracePt t="526963" x="6972300" y="5429250"/>
          <p14:tracePt t="526981" x="6972300" y="5410200"/>
          <p14:tracePt t="526997" x="6972300" y="5391150"/>
          <p14:tracePt t="527016" x="6985000" y="5372100"/>
          <p14:tracePt t="527030" x="7010400" y="5334000"/>
          <p14:tracePt t="527047" x="7061200" y="5308600"/>
          <p14:tracePt t="527063" x="7118350" y="5283200"/>
          <p14:tracePt t="527080" x="7169150" y="5270500"/>
          <p14:tracePt t="527097" x="7219950" y="5251450"/>
          <p14:tracePt t="527114" x="7258050" y="5245100"/>
          <p14:tracePt t="527130" x="7296150" y="5245100"/>
          <p14:tracePt t="527151" x="7334250" y="5245100"/>
          <p14:tracePt t="527200" x="7334250" y="5295900"/>
          <p14:tracePt t="527213" x="7327900" y="5327650"/>
          <p14:tracePt t="527230" x="7315200" y="5353050"/>
          <p14:tracePt t="527247" x="7302500" y="5365750"/>
          <p14:tracePt t="527341" x="7296150" y="5365750"/>
          <p14:tracePt t="527781" x="7296150" y="5359400"/>
          <p14:tracePt t="527974" x="7296150" y="5353050"/>
          <p14:tracePt t="527982" x="7289800" y="5353050"/>
          <p14:tracePt t="528037" x="7289800" y="5346700"/>
          <p14:tracePt t="528174" x="7289800" y="5340350"/>
          <p14:tracePt t="528206" x="7289800" y="5334000"/>
          <p14:tracePt t="528214" x="7283450" y="5334000"/>
          <p14:tracePt t="528238" x="7283450" y="5327650"/>
          <p14:tracePt t="528247" x="7283450" y="5321300"/>
          <p14:tracePt t="528266" x="7283450" y="5308600"/>
          <p14:tracePt t="528281" x="7277100" y="5295900"/>
          <p14:tracePt t="528297" x="7264400" y="5295900"/>
          <p14:tracePt t="528314" x="7258050" y="5289550"/>
          <p14:tracePt t="528332" x="7239000" y="5283200"/>
          <p14:tracePt t="528347" x="7213600" y="5276850"/>
          <p14:tracePt t="528363" x="7188200" y="5264150"/>
          <p14:tracePt t="528397" x="7181850" y="5264150"/>
          <p14:tracePt t="528458" x="7194550" y="5264150"/>
          <p14:tracePt t="528465" x="7207250" y="5264150"/>
          <p14:tracePt t="528480" x="7226300" y="5264150"/>
          <p14:tracePt t="528497" x="7232650" y="5264150"/>
          <p14:tracePt t="528516" x="7239000" y="5264150"/>
          <p14:tracePt t="528530" x="7251700" y="5264150"/>
          <p14:tracePt t="528547" x="7264400" y="5264150"/>
          <p14:tracePt t="528563" x="7270750" y="5264150"/>
          <p14:tracePt t="528597" x="7270750" y="5251450"/>
          <p14:tracePt t="528613" x="7226300" y="5251450"/>
          <p14:tracePt t="528630" x="7156450" y="5238750"/>
          <p14:tracePt t="528647" x="7016750" y="5232400"/>
          <p14:tracePt t="528664" x="6826250" y="5213350"/>
          <p14:tracePt t="528680" x="6578600" y="5156200"/>
          <p14:tracePt t="528701" x="6305550" y="5073650"/>
          <p14:tracePt t="528713" x="6032500" y="4984750"/>
          <p14:tracePt t="528730" x="5759450" y="4889500"/>
          <p14:tracePt t="528750" x="5384800" y="4756150"/>
          <p14:tracePt t="528767" x="5289550" y="4718050"/>
          <p14:tracePt t="528781" x="5111750" y="4648200"/>
          <p14:tracePt t="528797" x="5060950" y="4610100"/>
          <p14:tracePt t="528813" x="5041900" y="4584700"/>
          <p14:tracePt t="528847" x="5022850" y="4572000"/>
          <p14:tracePt t="528863" x="5010150" y="4572000"/>
          <p14:tracePt t="528913" x="5010150" y="4565650"/>
          <p14:tracePt t="528934" x="5022850" y="4565650"/>
          <p14:tracePt t="528947" x="5054600" y="4565650"/>
          <p14:tracePt t="528963" x="5111750" y="4565650"/>
          <p14:tracePt t="528966" x="5149850" y="4565650"/>
          <p14:tracePt t="528983" x="5219700" y="4552950"/>
          <p14:tracePt t="528997" x="5276850" y="4540250"/>
          <p14:tracePt t="529017" x="5314950" y="4527550"/>
          <p14:tracePt t="529030" x="5353050" y="4514850"/>
          <p14:tracePt t="529047" x="5384800" y="4502150"/>
          <p14:tracePt t="529064" x="5397500" y="4495800"/>
          <p14:tracePt t="529083" x="5403850" y="4489450"/>
          <p14:tracePt t="529189" x="5365750" y="4502150"/>
          <p14:tracePt t="529205" x="5346700" y="4508500"/>
          <p14:tracePt t="529209" x="5308600" y="4508500"/>
          <p14:tracePt t="529217" x="5264150" y="4508500"/>
          <p14:tracePt t="529230" x="5175250" y="4508500"/>
          <p14:tracePt t="529247" x="5073650" y="4508500"/>
          <p14:tracePt t="529266" x="4978400" y="4508500"/>
          <p14:tracePt t="529280" x="4876800" y="4508500"/>
          <p14:tracePt t="529300" x="4699000" y="4508500"/>
          <p14:tracePt t="529314" x="4635500" y="4508500"/>
          <p14:tracePt t="529335" x="4552950" y="4508500"/>
          <p14:tracePt t="529347" x="4470400" y="4508500"/>
          <p14:tracePt t="529364" x="4400550" y="4508500"/>
          <p14:tracePt t="529380" x="4356100" y="4508500"/>
          <p14:tracePt t="529396" x="4349750" y="4508500"/>
          <p14:tracePt t="529459" x="4349750" y="4495800"/>
          <p14:tracePt t="529462" x="4349750" y="4476750"/>
          <p14:tracePt t="529480" x="4349750" y="4425950"/>
          <p14:tracePt t="529499" x="4349750" y="4349750"/>
          <p14:tracePt t="529516" x="4356100" y="4254500"/>
          <p14:tracePt t="529530" x="4375150" y="4152900"/>
          <p14:tracePt t="529547" x="4394200" y="4051300"/>
          <p14:tracePt t="529564" x="4394200" y="3937000"/>
          <p14:tracePt t="529581" x="4394200" y="3752850"/>
          <p14:tracePt t="529597" x="4394200" y="3670300"/>
          <p14:tracePt t="529614" x="4394200" y="3606800"/>
          <p14:tracePt t="529630" x="4381500" y="3562350"/>
          <p14:tracePt t="529647" x="4387850" y="3517900"/>
          <p14:tracePt t="529664" x="4387850" y="3479800"/>
          <p14:tracePt t="529680" x="4387850" y="3448050"/>
          <p14:tracePt t="529697" x="4387850" y="3429000"/>
          <p14:tracePt t="529713" x="4394200" y="3397250"/>
          <p14:tracePt t="529734" x="4406900" y="3365500"/>
          <p14:tracePt t="529747" x="4419600" y="3340100"/>
          <p14:tracePt t="529766" x="4451350" y="3302000"/>
          <p14:tracePt t="529780" x="4470400" y="3289300"/>
          <p14:tracePt t="529797" x="4546600" y="3270250"/>
          <p14:tracePt t="529814" x="4635500" y="3270250"/>
          <p14:tracePt t="529832" x="4768850" y="3270250"/>
          <p14:tracePt t="529847" x="4972050" y="3276600"/>
          <p14:tracePt t="529864" x="5143500" y="3276600"/>
          <p14:tracePt t="529880" x="5264150" y="3282950"/>
          <p14:tracePt t="529898" x="5334000" y="3289300"/>
          <p14:tracePt t="529914" x="5346700" y="3289300"/>
          <p14:tracePt t="530080" x="5353050" y="3289300"/>
          <p14:tracePt t="530094" x="5353050" y="3295650"/>
          <p14:tracePt t="530101" x="5353050" y="3327400"/>
          <p14:tracePt t="530113" x="5353050" y="3359150"/>
          <p14:tracePt t="530130" x="5353050" y="3441700"/>
          <p14:tracePt t="530147" x="5353050" y="3543300"/>
          <p14:tracePt t="530164" x="5353050" y="3663950"/>
          <p14:tracePt t="530181" x="5353050" y="3816350"/>
          <p14:tracePt t="530183" x="5340350" y="3898900"/>
          <p14:tracePt t="530201" x="5321300" y="4089400"/>
          <p14:tracePt t="530213" x="5314950" y="4248150"/>
          <p14:tracePt t="530230" x="5314950" y="4362450"/>
          <p14:tracePt t="530251" x="5302250" y="4438650"/>
          <p14:tracePt t="530267" x="5302250" y="4483100"/>
          <p14:tracePt t="530280" x="5302250" y="4508500"/>
          <p14:tracePt t="530297" x="5302250" y="4533900"/>
          <p14:tracePt t="530313" x="5302250" y="4546600"/>
          <p14:tracePt t="530494" x="5302250" y="4552950"/>
          <p14:tracePt t="530501" x="5276850" y="4559300"/>
          <p14:tracePt t="530516" x="5232400" y="4572000"/>
          <p14:tracePt t="530530" x="5099050" y="4597400"/>
          <p14:tracePt t="530547" x="4946650" y="4616450"/>
          <p14:tracePt t="530563" x="4781550" y="4622800"/>
          <p14:tracePt t="530581" x="4552950" y="4622800"/>
          <p14:tracePt t="530597" x="4451350" y="4622800"/>
          <p14:tracePt t="530613" x="4438650" y="4622800"/>
          <p14:tracePt t="530686" x="4438650" y="4610100"/>
          <p14:tracePt t="530694" x="4445000" y="4603750"/>
          <p14:tracePt t="530705" x="4457700" y="4603750"/>
          <p14:tracePt t="530715" x="4464050" y="4591050"/>
          <p14:tracePt t="530730" x="4489450" y="4578350"/>
          <p14:tracePt t="530733" x="4502150" y="4578350"/>
          <p14:tracePt t="530750" x="4527550" y="4578350"/>
          <p14:tracePt t="530765" x="4540250" y="4591050"/>
          <p14:tracePt t="530781" x="4546600" y="4629150"/>
          <p14:tracePt t="530797" x="4552950" y="4730750"/>
          <p14:tracePt t="530814" x="4559300" y="4826000"/>
          <p14:tracePt t="530832" x="4565650" y="4940300"/>
          <p14:tracePt t="530847" x="4552950" y="5060950"/>
          <p14:tracePt t="530864" x="4514850" y="5175250"/>
          <p14:tracePt t="530880" x="4470400" y="5283200"/>
          <p14:tracePt t="530897" x="4419600" y="5359400"/>
          <p14:tracePt t="530914" x="4387850" y="5422900"/>
          <p14:tracePt t="530930" x="4381500" y="5448300"/>
          <p14:tracePt t="530948" x="4375150" y="5467350"/>
          <p14:tracePt t="530963" x="4368800" y="5486400"/>
          <p14:tracePt t="530966" x="4368800" y="5499100"/>
          <p14:tracePt t="531022" x="4362450" y="5499100"/>
          <p14:tracePt t="531173" x="4362450" y="5492750"/>
          <p14:tracePt t="531186" x="4349750" y="5461000"/>
          <p14:tracePt t="531189" x="4343400" y="5422900"/>
          <p14:tracePt t="531203" x="4324350" y="5372100"/>
          <p14:tracePt t="531213" x="4298950" y="5270500"/>
          <p14:tracePt t="531232" x="4305300" y="5111750"/>
          <p14:tracePt t="531247" x="4311650" y="4997450"/>
          <p14:tracePt t="531266" x="4337050" y="4914900"/>
          <p14:tracePt t="531280" x="4349750" y="4857750"/>
          <p14:tracePt t="531297" x="4356100" y="4832350"/>
          <p14:tracePt t="531313" x="4362450" y="4819650"/>
          <p14:tracePt t="531364" x="4356100" y="4826000"/>
          <p14:tracePt t="531380" x="4356100" y="4851400"/>
          <p14:tracePt t="531397" x="4356100" y="4876800"/>
          <p14:tracePt t="531430" x="4349750" y="4876800"/>
          <p14:tracePt t="531450" x="4330700" y="4864100"/>
          <p14:tracePt t="531468" x="4286250" y="4851400"/>
          <p14:tracePt t="531470" x="4260850" y="4838700"/>
          <p14:tracePt t="531480" x="4235450" y="4832350"/>
          <p14:tracePt t="531497" x="4210050" y="4832350"/>
          <p14:tracePt t="531515" x="4203700" y="4819650"/>
          <p14:tracePt t="531530" x="4203700" y="4775200"/>
          <p14:tracePt t="531547" x="4203700" y="4699000"/>
          <p14:tracePt t="531563" x="4197350" y="4578350"/>
          <p14:tracePt t="531581" x="4159250" y="4413250"/>
          <p14:tracePt t="531597" x="4133850" y="4330700"/>
          <p14:tracePt t="531613" x="4114800" y="4229100"/>
          <p14:tracePt t="531630" x="4114800" y="4114800"/>
          <p14:tracePt t="531647" x="4121150" y="4013200"/>
          <p14:tracePt t="531664" x="4140200" y="3886200"/>
          <p14:tracePt t="531680" x="4165600" y="3746500"/>
          <p14:tracePt t="531697" x="4146550" y="3606800"/>
          <p14:tracePt t="531713" x="4114800" y="3498850"/>
          <p14:tracePt t="531733" x="4083050" y="3378200"/>
          <p14:tracePt t="531747" x="4076700" y="3340100"/>
          <p14:tracePt t="531768" x="4083050" y="3270250"/>
          <p14:tracePt t="531781" x="4095750" y="3238500"/>
          <p14:tracePt t="531797" x="4102100" y="3213100"/>
          <p14:tracePt t="531814" x="4114800" y="3194050"/>
          <p14:tracePt t="531847" x="4127500" y="3194050"/>
          <p14:tracePt t="531864" x="4184650" y="3194050"/>
          <p14:tracePt t="531880" x="4286250" y="3187700"/>
          <p14:tracePt t="531897" x="4464050" y="3194050"/>
          <p14:tracePt t="531914" x="4667250" y="3194050"/>
          <p14:tracePt t="531932" x="4851400" y="3232150"/>
          <p14:tracePt t="531951" x="5022850" y="3295650"/>
          <p14:tracePt t="531963" x="5156200" y="3333750"/>
          <p14:tracePt t="531980" x="5308600" y="3384550"/>
          <p14:tracePt t="531997" x="5378450" y="3397250"/>
          <p14:tracePt t="532015" x="5403850" y="3397250"/>
          <p14:tracePt t="532117" x="5403850" y="3403600"/>
          <p14:tracePt t="532125" x="5403850" y="3435350"/>
          <p14:tracePt t="532133" x="5403850" y="3479800"/>
          <p14:tracePt t="532152" x="5403850" y="3600450"/>
          <p14:tracePt t="532164" x="5403850" y="3676650"/>
          <p14:tracePt t="532180" x="5410200" y="3898900"/>
          <p14:tracePt t="532183" x="5410200" y="4025900"/>
          <p14:tracePt t="532200" x="5410200" y="4197350"/>
          <p14:tracePt t="532215" x="5410200" y="4298950"/>
          <p14:tracePt t="532230" x="5378450" y="4375150"/>
          <p14:tracePt t="532247" x="5340350" y="4457700"/>
          <p14:tracePt t="532266" x="5302250" y="4521200"/>
          <p14:tracePt t="532280" x="5270500" y="4578350"/>
          <p14:tracePt t="532297" x="5264150" y="4584700"/>
          <p14:tracePt t="532313" x="5264150" y="4591050"/>
          <p14:tracePt t="532363" x="5257800" y="4591050"/>
          <p14:tracePt t="532380" x="5219700" y="4591050"/>
          <p14:tracePt t="532397" x="5137150" y="4622800"/>
          <p14:tracePt t="532413" x="4984750" y="4673600"/>
          <p14:tracePt t="532430" x="4864100" y="4699000"/>
          <p14:tracePt t="532450" x="4762500" y="4692650"/>
          <p14:tracePt t="532464" x="4679950" y="4667250"/>
          <p14:tracePt t="532480" x="4610100" y="4629150"/>
          <p14:tracePt t="532498" x="4552950" y="4584700"/>
          <p14:tracePt t="532516" x="4508500" y="4502150"/>
          <p14:tracePt t="532530" x="4457700" y="4349750"/>
          <p14:tracePt t="532547" x="4445000" y="4216400"/>
          <p14:tracePt t="532564" x="4457700" y="4095750"/>
          <p14:tracePt t="532581" x="4464050" y="3898900"/>
          <p14:tracePt t="532597" x="4489450" y="3759200"/>
          <p14:tracePt t="532614" x="4495800" y="3606800"/>
          <p14:tracePt t="532630" x="4514850" y="3492500"/>
          <p14:tracePt t="532647" x="4540250" y="3409950"/>
          <p14:tracePt t="532664" x="4584700" y="3352800"/>
          <p14:tracePt t="532680" x="4660900" y="3276600"/>
          <p14:tracePt t="532697" x="4794250" y="3187700"/>
          <p14:tracePt t="532713" x="4953000" y="3124200"/>
          <p14:tracePt t="532732" x="5099050" y="3092450"/>
          <p14:tracePt t="532747" x="5226050" y="3073400"/>
          <p14:tracePt t="532766" x="5346700" y="3073400"/>
          <p14:tracePt t="532772" x="5403850" y="3073400"/>
          <p14:tracePt t="532780" x="5454650" y="3073400"/>
          <p14:tracePt t="532797" x="5594350" y="3130550"/>
          <p14:tracePt t="532814" x="5664200" y="3238500"/>
          <p14:tracePt t="532832" x="5721350" y="3397250"/>
          <p14:tracePt t="532847" x="5784850" y="3594100"/>
          <p14:tracePt t="532864" x="5772150" y="3784600"/>
          <p14:tracePt t="532880" x="5702300" y="3968750"/>
          <p14:tracePt t="532897" x="5626100" y="4121150"/>
          <p14:tracePt t="532914" x="5556250" y="4267200"/>
          <p14:tracePt t="532931" x="5454650" y="4368800"/>
          <p14:tracePt t="532947" x="5353050" y="4451350"/>
          <p14:tracePt t="532965" x="5245100" y="4495800"/>
          <p14:tracePt t="532980" x="5238750" y="4495800"/>
          <p14:tracePt t="532997" x="5238750" y="4489450"/>
          <p14:tracePt t="533016" x="5276850" y="4400550"/>
          <p14:tracePt t="533030" x="5372100" y="4254500"/>
          <p14:tracePt t="533047" x="5473700" y="4083050"/>
          <p14:tracePt t="533064" x="5575300" y="3987800"/>
          <p14:tracePt t="533082" x="5638800" y="3943350"/>
          <p14:tracePt t="533097" x="5651500" y="3937000"/>
          <p14:tracePt t="533114" x="5651500" y="3943350"/>
          <p14:tracePt t="533130" x="5626100" y="3987800"/>
          <p14:tracePt t="533147" x="5562600" y="4108450"/>
          <p14:tracePt t="533163" x="5486400" y="4254500"/>
          <p14:tracePt t="533180" x="5410200" y="4394200"/>
          <p14:tracePt t="533182" x="5384800" y="4451350"/>
          <p14:tracePt t="533197" x="5372100" y="4489450"/>
          <p14:tracePt t="533247" x="5416550" y="4451350"/>
          <p14:tracePt t="533265" x="5524500" y="4381500"/>
          <p14:tracePt t="533280" x="5626100" y="4311650"/>
          <p14:tracePt t="533297" x="5727700" y="4292600"/>
          <p14:tracePt t="533313" x="5759450" y="4305300"/>
          <p14:tracePt t="533330" x="5772150" y="4324350"/>
          <p14:tracePt t="533347" x="5772150" y="4381500"/>
          <p14:tracePt t="533363" x="5746750" y="4464050"/>
          <p14:tracePt t="533380" x="5721350" y="4559300"/>
          <p14:tracePt t="533382" x="5715000" y="4603750"/>
          <p14:tracePt t="533397" x="5715000" y="4654550"/>
          <p14:tracePt t="533414" x="5727700" y="4711700"/>
          <p14:tracePt t="533430" x="5734050" y="4711700"/>
          <p14:tracePt t="533447" x="5740400" y="4711700"/>
          <p14:tracePt t="533463" x="5740400" y="4654550"/>
          <p14:tracePt t="533482" x="5721350" y="4552950"/>
          <p14:tracePt t="533497" x="5670550" y="4457700"/>
          <p14:tracePt t="533517" x="5619750" y="4406900"/>
          <p14:tracePt t="533531" x="5556250" y="4400550"/>
          <p14:tracePt t="533547" x="5473700" y="4400550"/>
          <p14:tracePt t="533564" x="5378450" y="4419600"/>
          <p14:tracePt t="533580" x="5257800" y="4502150"/>
          <p14:tracePt t="533597" x="5181600" y="4603750"/>
          <p14:tracePt t="533613" x="5111750" y="4724400"/>
          <p14:tracePt t="533630" x="5060950" y="4838700"/>
          <p14:tracePt t="533647" x="5041900" y="4883150"/>
          <p14:tracePt t="533664" x="5041900" y="4889500"/>
          <p14:tracePt t="533680" x="5041900" y="4864100"/>
          <p14:tracePt t="533700" x="5054600" y="4813300"/>
          <p14:tracePt t="533714" x="5054600" y="4756150"/>
          <p14:tracePt t="533730" x="5054600" y="4705350"/>
          <p14:tracePt t="533747" x="5067300" y="4673600"/>
          <p14:tracePt t="533767" x="5092700" y="4629150"/>
          <p14:tracePt t="533780" x="5105400" y="4610100"/>
          <p14:tracePt t="533797" x="5137150" y="4584700"/>
          <p14:tracePt t="533814" x="5162550" y="4565650"/>
          <p14:tracePt t="533832" x="5238750" y="4565650"/>
          <p14:tracePt t="533847" x="5346700" y="4565650"/>
          <p14:tracePt t="533863" x="5499100" y="4565650"/>
          <p14:tracePt t="533880" x="5708650" y="4616450"/>
          <p14:tracePt t="533897" x="5924550" y="4673600"/>
          <p14:tracePt t="533913" x="6140450" y="4718050"/>
          <p14:tracePt t="533930" x="6394450" y="4800600"/>
          <p14:tracePt t="533950" x="6807200" y="4933950"/>
          <p14:tracePt t="533964" x="6946900" y="4984750"/>
          <p14:tracePt t="533980" x="7150100" y="5080000"/>
          <p14:tracePt t="534000" x="7302500" y="5194300"/>
          <p14:tracePt t="534017" x="7334250" y="5232400"/>
          <p14:tracePt t="534030" x="7340600" y="5245100"/>
          <p14:tracePt t="534083" x="7327900" y="5245100"/>
          <p14:tracePt t="534097" x="7327900" y="5264150"/>
          <p14:tracePt t="534113" x="7321550" y="5276850"/>
          <p14:tracePt t="534130" x="7315200" y="5276850"/>
          <p14:tracePt t="534164" x="7315200" y="5283200"/>
          <p14:tracePt t="534180" x="7315200" y="5302250"/>
          <p14:tracePt t="534197" x="7315200" y="5359400"/>
          <p14:tracePt t="534213" x="7315200" y="5384800"/>
          <p14:tracePt t="534234" x="7315200" y="5403850"/>
          <p14:tracePt t="534281" x="7315200" y="5416550"/>
          <p14:tracePt t="534297" x="7308850" y="5461000"/>
          <p14:tracePt t="534314" x="7308850" y="5518150"/>
          <p14:tracePt t="534332" x="7296150" y="5581650"/>
          <p14:tracePt t="534347" x="7283450" y="5600700"/>
          <p14:tracePt t="534364" x="7251700" y="5619750"/>
          <p14:tracePt t="534380" x="7188200" y="5619750"/>
          <p14:tracePt t="534383" x="7150100" y="5613400"/>
          <p14:tracePt t="534397" x="7054850" y="5594350"/>
          <p14:tracePt t="534414" x="6972300" y="5575300"/>
          <p14:tracePt t="534430" x="6921500" y="5543550"/>
          <p14:tracePt t="534449" x="6883400" y="5499100"/>
          <p14:tracePt t="534466" x="6845300" y="5416550"/>
          <p14:tracePt t="534480" x="6826250" y="5340350"/>
          <p14:tracePt t="534497" x="6826250" y="5289550"/>
          <p14:tracePt t="534516" x="6826250" y="5257800"/>
          <p14:tracePt t="534530" x="6851650" y="5232400"/>
          <p14:tracePt t="534547" x="6896100" y="5207000"/>
          <p14:tracePt t="534563" x="6959600" y="5187950"/>
          <p14:tracePt t="534582" x="7073900" y="5168900"/>
          <p14:tracePt t="534597" x="7124700" y="5168900"/>
          <p14:tracePt t="534614" x="7207250" y="5200650"/>
          <p14:tracePt t="534630" x="7245350" y="5213350"/>
          <p14:tracePt t="534647" x="7289800" y="5232400"/>
          <p14:tracePt t="534663" x="7321550" y="5257800"/>
          <p14:tracePt t="534680" x="7353300" y="5302250"/>
          <p14:tracePt t="534700" x="7385050" y="5346700"/>
          <p14:tracePt t="534713" x="7391400" y="5384800"/>
          <p14:tracePt t="534730" x="7391400" y="5422900"/>
          <p14:tracePt t="534747" x="7404100" y="5467350"/>
          <p14:tracePt t="534766" x="7416800" y="5499100"/>
          <p14:tracePt t="534797" x="7416800" y="5518150"/>
          <p14:tracePt t="534814" x="7416800" y="5530850"/>
          <p14:tracePt t="534832" x="7416800" y="5549900"/>
          <p14:tracePt t="534847" x="7416800" y="5562600"/>
          <p14:tracePt t="534863" x="7410450" y="5568950"/>
          <p14:tracePt t="534880" x="7397750" y="5581650"/>
          <p14:tracePt t="534897" x="7378700" y="5594350"/>
          <p14:tracePt t="534914" x="7346950" y="5600700"/>
          <p14:tracePt t="534930" x="7327900" y="5607050"/>
          <p14:tracePt t="534951" x="7308850" y="5607050"/>
          <p14:tracePt t="534964" x="7296150" y="5607050"/>
          <p14:tracePt t="534967" x="7289800" y="5607050"/>
          <p14:tracePt t="534983" x="7277100" y="5607050"/>
          <p14:tracePt t="534997" x="7258050" y="5607050"/>
          <p14:tracePt t="535017" x="7239000" y="5607050"/>
          <p14:tracePt t="535030" x="7219950" y="5607050"/>
          <p14:tracePt t="535047" x="7194550" y="5613400"/>
          <p14:tracePt t="535063" x="7188200" y="5613400"/>
          <p14:tracePt t="535083" x="7181850" y="5613400"/>
          <p14:tracePt t="535429" x="7188200" y="5613400"/>
          <p14:tracePt t="535454" x="7188200" y="5619750"/>
          <p14:tracePt t="535486" x="7181850" y="5619750"/>
          <p14:tracePt t="535497" x="7175500" y="5619750"/>
          <p14:tracePt t="535500" x="7162800" y="5607050"/>
          <p14:tracePt t="535515" x="7150100" y="5594350"/>
          <p14:tracePt t="535530" x="7112000" y="5575300"/>
          <p14:tracePt t="535533" x="7105650" y="5562600"/>
          <p14:tracePt t="535547" x="7099300" y="5549900"/>
          <p14:tracePt t="535565" x="7086600" y="5537200"/>
          <p14:tracePt t="535580" x="7086600" y="5530850"/>
          <p14:tracePt t="535597" x="7073900" y="5518150"/>
          <p14:tracePt t="535771" x="7073900" y="5511800"/>
          <p14:tracePt t="535781" x="7080250" y="5511800"/>
          <p14:tracePt t="535790" x="7080250" y="5505450"/>
          <p14:tracePt t="536207" x="7086600" y="5505450"/>
          <p14:tracePt t="536309" x="7086600" y="5499100"/>
          <p14:tracePt t="536518" x="7080250" y="5499100"/>
          <p14:tracePt t="536543" x="7067550" y="5492750"/>
          <p14:tracePt t="536549" x="7054850" y="5486400"/>
          <p14:tracePt t="536563" x="7035800" y="5486400"/>
          <p14:tracePt t="536582" x="6972300" y="5454650"/>
          <p14:tracePt t="536598" x="6915150" y="5435600"/>
          <p14:tracePt t="536613" x="6889750" y="5429250"/>
          <p14:tracePt t="536630" x="6883400" y="5422900"/>
          <p14:tracePt t="536647" x="6883400" y="5403850"/>
          <p14:tracePt t="536664" x="6883400" y="5372100"/>
          <p14:tracePt t="536680" x="6883400" y="5340350"/>
          <p14:tracePt t="536701" x="6883400" y="5302250"/>
          <p14:tracePt t="536715" x="6883400" y="5270500"/>
          <p14:tracePt t="536730" x="6915150" y="5232400"/>
          <p14:tracePt t="536747" x="6953250" y="5175250"/>
          <p14:tracePt t="536765" x="7023100" y="5130800"/>
          <p14:tracePt t="536770" x="7061200" y="5118100"/>
          <p14:tracePt t="536781" x="7099300" y="5105400"/>
          <p14:tracePt t="536797" x="7232650" y="5092700"/>
          <p14:tracePt t="536814" x="7302500" y="5092700"/>
          <p14:tracePt t="536833" x="7359650" y="5092700"/>
          <p14:tracePt t="536847" x="7391400" y="5105400"/>
          <p14:tracePt t="536864" x="7416800" y="5124450"/>
          <p14:tracePt t="536880" x="7448550" y="5137150"/>
          <p14:tracePt t="536897" x="7499350" y="5156200"/>
          <p14:tracePt t="536913" x="7537450" y="5181600"/>
          <p14:tracePt t="536930" x="7569200" y="5207000"/>
          <p14:tracePt t="536951" x="7581900" y="5219700"/>
          <p14:tracePt t="536964" x="7588250" y="5238750"/>
          <p14:tracePt t="536968" x="7588250" y="5251450"/>
          <p14:tracePt t="536981" x="7588250" y="5276850"/>
          <p14:tracePt t="536997" x="7588250" y="5308600"/>
          <p14:tracePt t="537016" x="7562850" y="5340350"/>
          <p14:tracePt t="537030" x="7550150" y="5372100"/>
          <p14:tracePt t="537047" x="7537450" y="5384800"/>
          <p14:tracePt t="537064" x="7524750" y="5403850"/>
          <p14:tracePt t="537082" x="7512050" y="5429250"/>
          <p14:tracePt t="537097" x="7486650" y="5441950"/>
          <p14:tracePt t="537114" x="7473950" y="5454650"/>
          <p14:tracePt t="537130" x="7467600" y="5461000"/>
          <p14:tracePt t="537150" x="7461250" y="5461000"/>
          <p14:tracePt t="537164" x="7454900" y="5461000"/>
          <p14:tracePt t="537181" x="7448550" y="5461000"/>
          <p14:tracePt t="537200" x="7429500" y="5473700"/>
          <p14:tracePt t="537216" x="7423150" y="5473700"/>
          <p14:tracePt t="537232" x="7410450" y="5480050"/>
          <p14:tracePt t="537285" x="7404100" y="5480050"/>
          <p14:tracePt t="537297" x="7397750" y="5486400"/>
          <p14:tracePt t="537314" x="7378700" y="5492750"/>
          <p14:tracePt t="537330" x="7378700" y="5499100"/>
          <p14:tracePt t="537469" x="7378700" y="5492750"/>
          <p14:tracePt t="537578" x="7359650" y="5492750"/>
          <p14:tracePt t="537583" x="7321550" y="5505450"/>
          <p14:tracePt t="537597" x="7219950" y="5543550"/>
          <p14:tracePt t="537614" x="7061200" y="5581650"/>
          <p14:tracePt t="537630" x="6864350" y="5607050"/>
          <p14:tracePt t="537647" x="6667500" y="5638800"/>
          <p14:tracePt t="537664" x="6419850" y="5651500"/>
          <p14:tracePt t="537680" x="6159500" y="5664200"/>
          <p14:tracePt t="537700" x="5943600" y="5664200"/>
          <p14:tracePt t="537714" x="5765800" y="5670550"/>
          <p14:tracePt t="537730" x="5594350" y="5664200"/>
          <p14:tracePt t="537747" x="5441950" y="5689600"/>
          <p14:tracePt t="537766" x="5200650" y="5695950"/>
          <p14:tracePt t="537780" x="5130800" y="5695950"/>
          <p14:tracePt t="537797" x="4927600" y="5702300"/>
          <p14:tracePt t="537814" x="4819650" y="5702300"/>
          <p14:tracePt t="537833" x="4718050" y="5689600"/>
          <p14:tracePt t="537847" x="4635500" y="5689600"/>
          <p14:tracePt t="537864" x="4552950" y="5683250"/>
          <p14:tracePt t="537880" x="4457700" y="5670550"/>
          <p14:tracePt t="537897" x="4400550" y="5670550"/>
          <p14:tracePt t="537914" x="4375150" y="5657850"/>
          <p14:tracePt t="537933" x="4349750" y="5651500"/>
          <p14:tracePt t="537947" x="4343400" y="5645150"/>
          <p14:tracePt t="537964" x="4337050" y="5645150"/>
          <p14:tracePt t="537982" x="4279900" y="5645150"/>
          <p14:tracePt t="537997" x="4248150" y="5645150"/>
          <p14:tracePt t="538016" x="4210050" y="5645150"/>
          <p14:tracePt t="538030" x="4203700" y="5645150"/>
          <p14:tracePt t="538064" x="4203700" y="5638800"/>
          <p14:tracePt t="538082" x="4203700" y="5626100"/>
          <p14:tracePt t="538097" x="4203700" y="5619750"/>
          <p14:tracePt t="538114" x="4222750" y="5613400"/>
          <p14:tracePt t="538130" x="4260850" y="5600700"/>
          <p14:tracePt t="538149" x="4324350" y="5581650"/>
          <p14:tracePt t="538163" x="4425950" y="5562600"/>
          <p14:tracePt t="538180" x="4565650" y="5556250"/>
          <p14:tracePt t="538197" x="4781550" y="5549900"/>
          <p14:tracePt t="538213" x="4902200" y="5543550"/>
          <p14:tracePt t="538230" x="5029200" y="5543550"/>
          <p14:tracePt t="538247" x="5175250" y="5537200"/>
          <p14:tracePt t="538265" x="5334000" y="5543550"/>
          <p14:tracePt t="538280" x="5505450" y="5543550"/>
          <p14:tracePt t="538297" x="5695950" y="5530850"/>
          <p14:tracePt t="538314" x="5848350" y="5556250"/>
          <p14:tracePt t="538331" x="6013450" y="5556250"/>
          <p14:tracePt t="538347" x="6191250" y="5556250"/>
          <p14:tracePt t="538364" x="6388100" y="5543550"/>
          <p14:tracePt t="538366" x="6489700" y="5543550"/>
          <p14:tracePt t="538380" x="6565900" y="5505450"/>
          <p14:tracePt t="538397" x="6845300" y="5486400"/>
          <p14:tracePt t="538414" x="7010400" y="5492750"/>
          <p14:tracePt t="538433" x="7143750" y="5486400"/>
          <p14:tracePt t="538450" x="7258050" y="5492750"/>
          <p14:tracePt t="538459" x="7308850" y="5492750"/>
          <p14:tracePt t="538467" x="7359650" y="5492750"/>
          <p14:tracePt t="538480" x="7442200" y="5486400"/>
          <p14:tracePt t="538497" x="7505700" y="5486400"/>
          <p14:tracePt t="538517" x="7550150" y="5486400"/>
          <p14:tracePt t="538530" x="7588250" y="5486400"/>
          <p14:tracePt t="538547" x="7607300" y="5486400"/>
          <p14:tracePt t="538564" x="7620000" y="5480050"/>
          <p14:tracePt t="538583" x="7626350" y="5473700"/>
          <p14:tracePt t="538678" x="7639050" y="5473700"/>
          <p14:tracePt t="538693" x="7645400" y="5473700"/>
          <p14:tracePt t="538704" x="7658100" y="5473700"/>
          <p14:tracePt t="538730" x="7677150" y="5473700"/>
          <p14:tracePt t="538747" x="7689850" y="5473700"/>
          <p14:tracePt t="538806" x="7683500" y="5473700"/>
          <p14:tracePt t="539406" x="7683500" y="5480050"/>
          <p14:tracePt t="539520" x="7683500" y="5473700"/>
          <p14:tracePt t="539580" x="7683500" y="5467350"/>
          <p14:tracePt t="539957" x="7689850" y="5467350"/>
          <p14:tracePt t="540357" x="7683500" y="5467350"/>
          <p14:tracePt t="540373" x="7670800" y="5467350"/>
          <p14:tracePt t="540382" x="7658100" y="5467350"/>
          <p14:tracePt t="540392" x="7651750" y="5467350"/>
          <p14:tracePt t="540397" x="7639050" y="5467350"/>
          <p14:tracePt t="540413" x="7613650" y="5467350"/>
          <p14:tracePt t="540430" x="7594600" y="5467350"/>
          <p14:tracePt t="540447" x="7562850" y="5467350"/>
          <p14:tracePt t="540464" x="7543800" y="5467350"/>
          <p14:tracePt t="540480" x="7537450" y="5467350"/>
          <p14:tracePt t="540789" x="7524750" y="5467350"/>
          <p14:tracePt t="540798" x="7499350" y="5467350"/>
          <p14:tracePt t="540814" x="7423150" y="5467350"/>
          <p14:tracePt t="540832" x="7321550" y="5486400"/>
          <p14:tracePt t="540847" x="7232650" y="5518150"/>
          <p14:tracePt t="540864" x="7080250" y="5537200"/>
          <p14:tracePt t="540880" x="6927850" y="5581650"/>
          <p14:tracePt t="540897" x="6724650" y="5607050"/>
          <p14:tracePt t="540914" x="6540500" y="5626100"/>
          <p14:tracePt t="540935" x="6362700" y="5626100"/>
          <p14:tracePt t="540947" x="6210300" y="5645150"/>
          <p14:tracePt t="540964" x="6115050" y="5651500"/>
          <p14:tracePt t="540966" x="6076950" y="5651500"/>
          <p14:tracePt t="540981" x="6019800" y="5651500"/>
          <p14:tracePt t="540997" x="5975350" y="5651500"/>
          <p14:tracePt t="541016" x="5930900" y="5651500"/>
          <p14:tracePt t="541030" x="5886450" y="5651500"/>
          <p14:tracePt t="541047" x="5822950" y="5651500"/>
          <p14:tracePt t="541064" x="5765800" y="5651500"/>
          <p14:tracePt t="541083" x="5721350" y="5651500"/>
          <p14:tracePt t="541097" x="5689600" y="5651500"/>
          <p14:tracePt t="541114" x="5676900" y="5651500"/>
          <p14:tracePt t="541182" x="5670550" y="5651500"/>
          <p14:tracePt t="541190" x="5664200" y="5657850"/>
          <p14:tracePt t="541203" x="5645150" y="5664200"/>
          <p14:tracePt t="541216" x="5600700" y="5664200"/>
          <p14:tracePt t="541230" x="5562600" y="5670550"/>
          <p14:tracePt t="541247" x="5530850" y="5670550"/>
          <p14:tracePt t="541265" x="5518150" y="5670550"/>
          <p14:tracePt t="541284" x="5505450" y="5670550"/>
          <p14:tracePt t="541297" x="5486400" y="5670550"/>
          <p14:tracePt t="541314" x="5480050" y="5670550"/>
          <p14:tracePt t="541333" x="5467350" y="5670550"/>
          <p14:tracePt t="541347" x="5429250" y="5676900"/>
          <p14:tracePt t="541364" x="5378450" y="5676900"/>
          <p14:tracePt t="541381" x="5308600" y="5676900"/>
          <p14:tracePt t="541397" x="5187950" y="5676900"/>
          <p14:tracePt t="541414" x="5086350" y="5670550"/>
          <p14:tracePt t="541430" x="4984750" y="5651500"/>
          <p14:tracePt t="541450" x="4870450" y="5638800"/>
          <p14:tracePt t="541464" x="4762500" y="5632450"/>
          <p14:tracePt t="541480" x="4641850" y="5607050"/>
          <p14:tracePt t="541498" x="4552950" y="5607050"/>
          <p14:tracePt t="541515" x="4489450" y="5607050"/>
          <p14:tracePt t="541530" x="4483100" y="5607050"/>
          <p14:tracePt t="543366" x="4502150" y="5607050"/>
          <p14:tracePt t="543376" x="4578350" y="5588000"/>
          <p14:tracePt t="543383" x="4686300" y="5568950"/>
          <p14:tracePt t="543397" x="4800600" y="5549900"/>
          <p14:tracePt t="543414" x="5111750" y="5556250"/>
          <p14:tracePt t="543430" x="5359400" y="5543550"/>
          <p14:tracePt t="543447" x="5664200" y="5537200"/>
          <p14:tracePt t="543466" x="5937250" y="5530850"/>
          <p14:tracePt t="543480" x="6216650" y="5530850"/>
          <p14:tracePt t="543497" x="6489700" y="5524500"/>
          <p14:tracePt t="543516" x="6718300" y="5543550"/>
          <p14:tracePt t="543530" x="6889750" y="5549900"/>
          <p14:tracePt t="543547" x="7004050" y="5549900"/>
          <p14:tracePt t="543564" x="7067550" y="5549900"/>
          <p14:tracePt t="543582" x="7080250" y="5556250"/>
          <p14:tracePt t="543630" x="7086600" y="5556250"/>
          <p14:tracePt t="543647" x="7162800" y="5556250"/>
          <p14:tracePt t="543664" x="7283450" y="5556250"/>
          <p14:tracePt t="543680" x="7397750" y="5556250"/>
          <p14:tracePt t="543702" x="7473950" y="5556250"/>
          <p14:tracePt t="543713" x="7499350" y="5543550"/>
          <p14:tracePt t="543730" x="7518400" y="5543550"/>
          <p14:tracePt t="543747" x="7524750" y="5543550"/>
          <p14:tracePt t="543766" x="7543800" y="5543550"/>
          <p14:tracePt t="543780" x="7562850" y="5543550"/>
          <p14:tracePt t="543797" x="7594600" y="5543550"/>
          <p14:tracePt t="543813" x="7600950" y="5543550"/>
          <p14:tracePt t="543847" x="7607300" y="5543550"/>
          <p14:tracePt t="543864" x="7626350" y="5543550"/>
          <p14:tracePt t="543880" x="7658100" y="5543550"/>
          <p14:tracePt t="543897" x="7689850" y="5543550"/>
          <p14:tracePt t="543914" x="7708900" y="5543550"/>
          <p14:tracePt t="543930" x="7715250" y="5543550"/>
          <p14:tracePt t="544085" x="7734300" y="5543550"/>
          <p14:tracePt t="544091" x="7747000" y="5543550"/>
          <p14:tracePt t="544097" x="7759700" y="5543550"/>
          <p14:tracePt t="544114" x="7785100" y="5543550"/>
          <p14:tracePt t="544130" x="7797800" y="5543550"/>
          <p14:tracePt t="544180" x="7804150" y="5543550"/>
          <p14:tracePt t="544199" x="7842250" y="5543550"/>
          <p14:tracePt t="544217" x="7848600" y="5543550"/>
          <p14:tracePt t="544230" x="7867650" y="5543550"/>
          <p14:tracePt t="544247" x="7880350" y="5543550"/>
          <p14:tracePt t="544266" x="7893050" y="5543550"/>
          <p14:tracePt t="544280" x="7905750" y="5543550"/>
          <p14:tracePt t="544297" x="7912100" y="5549900"/>
          <p14:tracePt t="544314" x="7918450" y="5549900"/>
          <p14:tracePt t="544431" x="7918450" y="5556250"/>
          <p14:tracePt t="545333" x="7918450" y="5549900"/>
          <p14:tracePt t="545543" x="7918450" y="5556250"/>
          <p14:tracePt t="545557" x="7912100" y="5556250"/>
          <p14:tracePt t="545589" x="7912100" y="5562600"/>
          <p14:tracePt t="547149" x="7893050" y="5562600"/>
          <p14:tracePt t="547152" x="7880350" y="5556250"/>
          <p14:tracePt t="547164" x="7861300" y="5556250"/>
          <p14:tracePt t="547181" x="7829550" y="5543550"/>
          <p14:tracePt t="547183" x="7810500" y="5537200"/>
          <p14:tracePt t="547202" x="7785100" y="5524500"/>
          <p14:tracePt t="547215" x="7778750" y="5524500"/>
          <p14:tracePt t="547310" x="7778750" y="551815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098" name="Group 2">
            <a:extLst>
              <a:ext uri="{FF2B5EF4-FFF2-40B4-BE49-F238E27FC236}">
                <a16:creationId xmlns:a16="http://schemas.microsoft.com/office/drawing/2014/main" id="{A5C4B024-98AE-4AD0-94D4-3DCF9B9A955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16099" name="AutoShape 3">
              <a:extLst>
                <a:ext uri="{FF2B5EF4-FFF2-40B4-BE49-F238E27FC236}">
                  <a16:creationId xmlns:a16="http://schemas.microsoft.com/office/drawing/2014/main" id="{FDE7C49C-6435-4921-A0E1-F12F7582A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16100" name="AutoShape 4">
              <a:extLst>
                <a:ext uri="{FF2B5EF4-FFF2-40B4-BE49-F238E27FC236}">
                  <a16:creationId xmlns:a16="http://schemas.microsoft.com/office/drawing/2014/main" id="{4EFAC829-7F4C-4374-8D07-7DAD35EDFF7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16101" name="Line 5">
              <a:extLst>
                <a:ext uri="{FF2B5EF4-FFF2-40B4-BE49-F238E27FC236}">
                  <a16:creationId xmlns:a16="http://schemas.microsoft.com/office/drawing/2014/main" id="{98A5A09A-FAEB-40CC-A28D-D9B5C6823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16102" name="Text Box 6">
            <a:extLst>
              <a:ext uri="{FF2B5EF4-FFF2-40B4-BE49-F238E27FC236}">
                <a16:creationId xmlns:a16="http://schemas.microsoft.com/office/drawing/2014/main" id="{A60B1B35-9773-4914-A1B1-F921FC5EE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2867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20.3   ICMP</a:t>
            </a:r>
          </a:p>
        </p:txBody>
      </p:sp>
      <p:sp>
        <p:nvSpPr>
          <p:cNvPr id="516103" name="Text Box 7">
            <a:extLst>
              <a:ext uri="{FF2B5EF4-FFF2-40B4-BE49-F238E27FC236}">
                <a16:creationId xmlns:a16="http://schemas.microsoft.com/office/drawing/2014/main" id="{61294E9F-7B2F-4B98-AFA0-BEEC1BF6A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390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Types of Messages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1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>
            <a:extLst>
              <a:ext uri="{FF2B5EF4-FFF2-40B4-BE49-F238E27FC236}">
                <a16:creationId xmlns:a16="http://schemas.microsoft.com/office/drawing/2014/main" id="{EB000506-A2FB-4A7B-8F34-C0CF9D4E6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ea typeface="굴림" panose="020B0600000101010101" pitchFamily="50" charset="-127"/>
              </a:rPr>
              <a:t>ICMP</a:t>
            </a:r>
          </a:p>
        </p:txBody>
      </p:sp>
      <p:sp>
        <p:nvSpPr>
          <p:cNvPr id="566275" name="Rectangle 3">
            <a:extLst>
              <a:ext uri="{FF2B5EF4-FFF2-40B4-BE49-F238E27FC236}">
                <a16:creationId xmlns:a16="http://schemas.microsoft.com/office/drawing/2014/main" id="{8F7AA771-BB84-4174-9CC3-C0E906C6F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Why ICMP?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IP has no error-reporting or error-correcting mechanism. What happens if something goes wrong?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E.g., a router cannot find a router to the final destination, given a packet</a:t>
            </a:r>
          </a:p>
          <a:p>
            <a:pPr lvl="2">
              <a:lnSpc>
                <a:spcPct val="90000"/>
              </a:lnSpc>
            </a:pPr>
            <a:endParaRPr lang="en-US" altLang="ko-KR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IP lacks a mechanism for host and management queries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E.g., Is a router alive?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Text Box 2">
            <a:extLst>
              <a:ext uri="{FF2B5EF4-FFF2-40B4-BE49-F238E27FC236}">
                <a16:creationId xmlns:a16="http://schemas.microsoft.com/office/drawing/2014/main" id="{BC5677EE-9AC2-4AB8-AB81-8CF89A131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20.12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ICMP encapsulation</a:t>
            </a:r>
          </a:p>
        </p:txBody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CD4B6D1A-E925-4C2C-80BA-E30C64A270C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2548" name="Rectangle 4">
            <a:extLst>
              <a:ext uri="{FF2B5EF4-FFF2-40B4-BE49-F238E27FC236}">
                <a16:creationId xmlns:a16="http://schemas.microsoft.com/office/drawing/2014/main" id="{CCB49C7B-3211-4C70-815C-EA20FF9241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2549" name="Rectangle 5">
            <a:extLst>
              <a:ext uri="{FF2B5EF4-FFF2-40B4-BE49-F238E27FC236}">
                <a16:creationId xmlns:a16="http://schemas.microsoft.com/office/drawing/2014/main" id="{B596F5B4-3911-4879-A40E-331ABC1EE1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2550" name="Rectangle 6">
            <a:extLst>
              <a:ext uri="{FF2B5EF4-FFF2-40B4-BE49-F238E27FC236}">
                <a16:creationId xmlns:a16="http://schemas.microsoft.com/office/drawing/2014/main" id="{E25AB45A-3415-45BF-A284-6C55E6A35CB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2551" name="Rectangle 7">
            <a:extLst>
              <a:ext uri="{FF2B5EF4-FFF2-40B4-BE49-F238E27FC236}">
                <a16:creationId xmlns:a16="http://schemas.microsoft.com/office/drawing/2014/main" id="{F9B0C198-C60D-4E15-8A49-D6B9F7E4D9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2552" name="Rectangle 8">
            <a:extLst>
              <a:ext uri="{FF2B5EF4-FFF2-40B4-BE49-F238E27FC236}">
                <a16:creationId xmlns:a16="http://schemas.microsoft.com/office/drawing/2014/main" id="{6E060215-57A4-4E29-882A-4349E62D87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2553" name="Rectangle 9">
            <a:extLst>
              <a:ext uri="{FF2B5EF4-FFF2-40B4-BE49-F238E27FC236}">
                <a16:creationId xmlns:a16="http://schemas.microsoft.com/office/drawing/2014/main" id="{82625E67-6E2A-449A-BA69-3670EE0F354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92554" name="Picture 10">
            <a:extLst>
              <a:ext uri="{FF2B5EF4-FFF2-40B4-BE49-F238E27FC236}">
                <a16:creationId xmlns:a16="http://schemas.microsoft.com/office/drawing/2014/main" id="{ADC34AEE-AEEB-4E72-AA59-C470F0F5E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2051050"/>
            <a:ext cx="7100887" cy="275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66FF">
                <a:gamma/>
                <a:shade val="46275"/>
                <a:invGamma/>
              </a:srgbClr>
            </a:gs>
            <a:gs pos="50000">
              <a:srgbClr val="3366FF"/>
            </a:gs>
            <a:gs pos="100000">
              <a:srgbClr val="3366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>
            <a:extLst>
              <a:ext uri="{FF2B5EF4-FFF2-40B4-BE49-F238E27FC236}">
                <a16:creationId xmlns:a16="http://schemas.microsoft.com/office/drawing/2014/main" id="{BE78B853-114C-414D-B103-CC01F3335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12477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  <a:t>ICMP always reports error messages to the original source.</a:t>
            </a:r>
          </a:p>
        </p:txBody>
      </p:sp>
      <p:sp>
        <p:nvSpPr>
          <p:cNvPr id="510979" name="PubRRectCallout">
            <a:extLst>
              <a:ext uri="{FF2B5EF4-FFF2-40B4-BE49-F238E27FC236}">
                <a16:creationId xmlns:a16="http://schemas.microsoft.com/office/drawing/2014/main" id="{09FEC9AD-0B95-4057-A11A-B66CF5B727A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10980" name="Picture 4">
            <a:extLst>
              <a:ext uri="{FF2B5EF4-FFF2-40B4-BE49-F238E27FC236}">
                <a16:creationId xmlns:a16="http://schemas.microsoft.com/office/drawing/2014/main" id="{B6A0F1B5-98E4-4B2E-82D9-F8F314F05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0981" name="Text Box 5">
            <a:extLst>
              <a:ext uri="{FF2B5EF4-FFF2-40B4-BE49-F238E27FC236}">
                <a16:creationId xmlns:a16="http://schemas.microsoft.com/office/drawing/2014/main" id="{DB143BFC-5E61-423B-8EB9-97AECF319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Note</a:t>
            </a:r>
            <a:r>
              <a:rPr lang="en-US" altLang="ko-KR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Text Box 2">
            <a:extLst>
              <a:ext uri="{FF2B5EF4-FFF2-40B4-BE49-F238E27FC236}">
                <a16:creationId xmlns:a16="http://schemas.microsoft.com/office/drawing/2014/main" id="{9FF1D21D-25E9-44F3-B6DB-CE74FF011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20.1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Protocols at network layer</a:t>
            </a:r>
          </a:p>
        </p:txBody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205534CA-7728-4BEE-8820-7AE66206EA1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56" name="Rectangle 4">
            <a:extLst>
              <a:ext uri="{FF2B5EF4-FFF2-40B4-BE49-F238E27FC236}">
                <a16:creationId xmlns:a16="http://schemas.microsoft.com/office/drawing/2014/main" id="{451B9EB3-C9BF-4851-98EF-A0C1A6D7A4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57" name="Rectangle 5">
            <a:extLst>
              <a:ext uri="{FF2B5EF4-FFF2-40B4-BE49-F238E27FC236}">
                <a16:creationId xmlns:a16="http://schemas.microsoft.com/office/drawing/2014/main" id="{606F7BC8-A36C-4F53-843C-39BA67E341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58" name="Rectangle 6">
            <a:extLst>
              <a:ext uri="{FF2B5EF4-FFF2-40B4-BE49-F238E27FC236}">
                <a16:creationId xmlns:a16="http://schemas.microsoft.com/office/drawing/2014/main" id="{12AD2FBF-A176-493F-90A2-2C8DDC686E8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59" name="Rectangle 7">
            <a:extLst>
              <a:ext uri="{FF2B5EF4-FFF2-40B4-BE49-F238E27FC236}">
                <a16:creationId xmlns:a16="http://schemas.microsoft.com/office/drawing/2014/main" id="{9F124254-1A06-4F51-99CA-53DCA6F3C5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60" name="Rectangle 8">
            <a:extLst>
              <a:ext uri="{FF2B5EF4-FFF2-40B4-BE49-F238E27FC236}">
                <a16:creationId xmlns:a16="http://schemas.microsoft.com/office/drawing/2014/main" id="{8B895FB3-45E4-43CD-AA7B-1E09A6A23D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61" name="Rectangle 9">
            <a:extLst>
              <a:ext uri="{FF2B5EF4-FFF2-40B4-BE49-F238E27FC236}">
                <a16:creationId xmlns:a16="http://schemas.microsoft.com/office/drawing/2014/main" id="{20709F67-685C-44DD-BEB0-43F1A9B2A6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07564" name="Picture 12">
            <a:extLst>
              <a:ext uri="{FF2B5EF4-FFF2-40B4-BE49-F238E27FC236}">
                <a16:creationId xmlns:a16="http://schemas.microsoft.com/office/drawing/2014/main" id="{11DC7F95-E1CA-405D-A2F0-E78123E9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514600"/>
            <a:ext cx="836930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>
            <a:extLst>
              <a:ext uri="{FF2B5EF4-FFF2-40B4-BE49-F238E27FC236}">
                <a16:creationId xmlns:a16="http://schemas.microsoft.com/office/drawing/2014/main" id="{4A87342F-8EEE-4661-9B1D-765EEFEA5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4000">
                <a:ea typeface="굴림" panose="020B0600000101010101" pitchFamily="50" charset="-127"/>
              </a:rPr>
              <a:t>Error-reporting messages of ICMP (1)</a:t>
            </a:r>
          </a:p>
        </p:txBody>
      </p:sp>
      <p:sp>
        <p:nvSpPr>
          <p:cNvPr id="569347" name="Rectangle 3">
            <a:extLst>
              <a:ext uri="{FF2B5EF4-FFF2-40B4-BE49-F238E27FC236}">
                <a16:creationId xmlns:a16="http://schemas.microsoft.com/office/drawing/2014/main" id="{301006FD-3842-4A1A-AC05-D8D52B0FD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Destination unreachable</a:t>
            </a:r>
          </a:p>
          <a:p>
            <a:pPr lvl="1">
              <a:lnSpc>
                <a:spcPct val="80000"/>
              </a:lnSpc>
            </a:pPr>
            <a:r>
              <a:rPr lang="en-US" altLang="ko-KR" sz="1800">
                <a:ea typeface="굴림" panose="020B0600000101010101" pitchFamily="50" charset="-127"/>
              </a:rPr>
              <a:t>When a router cannot route a datagram or a host cannot deliver a datagram</a:t>
            </a:r>
          </a:p>
          <a:p>
            <a:pPr lvl="2">
              <a:lnSpc>
                <a:spcPct val="80000"/>
              </a:lnSpc>
            </a:pPr>
            <a:r>
              <a:rPr lang="en-US" altLang="ko-KR" sz="1600">
                <a:ea typeface="굴림" panose="020B0600000101010101" pitchFamily="50" charset="-127"/>
              </a:rPr>
              <a:t>The datagram is discarded, and the router or the host sends a </a:t>
            </a:r>
            <a:r>
              <a:rPr lang="en-US" altLang="ko-KR" sz="1600">
                <a:solidFill>
                  <a:schemeClr val="hlink"/>
                </a:solidFill>
                <a:ea typeface="굴림" panose="020B0600000101010101" pitchFamily="50" charset="-127"/>
              </a:rPr>
              <a:t>destination unreachable message </a:t>
            </a:r>
            <a:r>
              <a:rPr lang="en-US" altLang="ko-KR" sz="1600">
                <a:ea typeface="굴림" panose="020B0600000101010101" pitchFamily="50" charset="-127"/>
              </a:rPr>
              <a:t>back to the source host</a:t>
            </a:r>
          </a:p>
          <a:p>
            <a:pPr>
              <a:lnSpc>
                <a:spcPct val="80000"/>
              </a:lnSpc>
            </a:pPr>
            <a:endParaRPr lang="en-US" altLang="ko-KR" sz="20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Source quench</a:t>
            </a:r>
          </a:p>
          <a:p>
            <a:pPr lvl="1">
              <a:lnSpc>
                <a:spcPct val="80000"/>
              </a:lnSpc>
            </a:pPr>
            <a:r>
              <a:rPr lang="en-US" altLang="ko-KR" sz="1800">
                <a:ea typeface="굴림" panose="020B0600000101010101" pitchFamily="50" charset="-127"/>
              </a:rPr>
              <a:t>Since IP does not perform flow control and congestion control, the source host never knows if the destination host has been overwhelmed with datagrams</a:t>
            </a:r>
          </a:p>
          <a:p>
            <a:pPr lvl="2">
              <a:lnSpc>
                <a:spcPct val="80000"/>
              </a:lnSpc>
            </a:pPr>
            <a:r>
              <a:rPr lang="en-US" altLang="ko-KR" sz="1600">
                <a:ea typeface="굴림" panose="020B0600000101010101" pitchFamily="50" charset="-127"/>
              </a:rPr>
              <a:t>When a router or host discards a datagram due to congestion, it sends a source-quench message to the sender</a:t>
            </a:r>
          </a:p>
          <a:p>
            <a:pPr lvl="2">
              <a:lnSpc>
                <a:spcPct val="80000"/>
              </a:lnSpc>
            </a:pPr>
            <a:endParaRPr lang="en-US" altLang="ko-KR" sz="16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Time exceeded</a:t>
            </a:r>
          </a:p>
          <a:p>
            <a:pPr lvl="1">
              <a:lnSpc>
                <a:spcPct val="80000"/>
              </a:lnSpc>
            </a:pPr>
            <a:r>
              <a:rPr lang="en-US" altLang="ko-KR" sz="1800">
                <a:ea typeface="굴림" panose="020B0600000101010101" pitchFamily="50" charset="-127"/>
              </a:rPr>
              <a:t>A time-exceeded message is sent to the source when</a:t>
            </a:r>
          </a:p>
          <a:p>
            <a:pPr lvl="2">
              <a:lnSpc>
                <a:spcPct val="80000"/>
              </a:lnSpc>
            </a:pPr>
            <a:r>
              <a:rPr lang="en-US" altLang="ko-KR" sz="1600">
                <a:ea typeface="굴림" panose="020B0600000101010101" pitchFamily="50" charset="-127"/>
              </a:rPr>
              <a:t>A router receives a packet with 0-valued TTL</a:t>
            </a:r>
          </a:p>
          <a:p>
            <a:pPr lvl="2">
              <a:lnSpc>
                <a:spcPct val="80000"/>
              </a:lnSpc>
            </a:pPr>
            <a:r>
              <a:rPr lang="en-US" altLang="ko-KR" sz="1600">
                <a:ea typeface="굴림" panose="020B0600000101010101" pitchFamily="50" charset="-127"/>
              </a:rPr>
              <a:t>All fragments do not arrived at a certain time limit at the destination host</a:t>
            </a:r>
          </a:p>
          <a:p>
            <a:pPr lvl="1">
              <a:lnSpc>
                <a:spcPct val="80000"/>
              </a:lnSpc>
            </a:pPr>
            <a:endParaRPr lang="en-US" altLang="ko-KR" sz="1800">
              <a:ea typeface="굴림" panose="020B0600000101010101" pitchFamily="50" charset="-127"/>
            </a:endParaRPr>
          </a:p>
          <a:p>
            <a:pPr lvl="2">
              <a:lnSpc>
                <a:spcPct val="80000"/>
              </a:lnSpc>
            </a:pPr>
            <a:endParaRPr lang="en-US" altLang="ko-KR" sz="16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>
            <a:extLst>
              <a:ext uri="{FF2B5EF4-FFF2-40B4-BE49-F238E27FC236}">
                <a16:creationId xmlns:a16="http://schemas.microsoft.com/office/drawing/2014/main" id="{42AE37E2-E095-4CBA-B498-AC87F939F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4000">
                <a:ea typeface="굴림" panose="020B0600000101010101" pitchFamily="50" charset="-127"/>
              </a:rPr>
              <a:t>Error-reporting messages of ICMP (2)</a:t>
            </a:r>
            <a:endParaRPr lang="ko-KR" altLang="en-US" sz="4000">
              <a:ea typeface="굴림" panose="020B0600000101010101" pitchFamily="50" charset="-127"/>
            </a:endParaRPr>
          </a:p>
        </p:txBody>
      </p:sp>
      <p:sp>
        <p:nvSpPr>
          <p:cNvPr id="570371" name="Rectangle 3">
            <a:extLst>
              <a:ext uri="{FF2B5EF4-FFF2-40B4-BE49-F238E27FC236}">
                <a16:creationId xmlns:a16="http://schemas.microsoft.com/office/drawing/2014/main" id="{BA2E6A2D-F16F-48D0-B125-1EB4D1BC5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ko-KR" sz="2800">
                <a:ea typeface="굴림" panose="020B0600000101010101" pitchFamily="50" charset="-127"/>
              </a:rPr>
              <a:t>Parameter problem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A parameter-problem ICMP packet is sent to the source if</a:t>
            </a:r>
          </a:p>
          <a:p>
            <a:pPr lvl="2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A router or the destination host discovers an ambiguous or missing value in any field of the datagram</a:t>
            </a:r>
          </a:p>
          <a:p>
            <a:pPr lvl="2">
              <a:lnSpc>
                <a:spcPct val="90000"/>
              </a:lnSpc>
            </a:pPr>
            <a:endParaRPr lang="en-US" altLang="ko-KR" sz="200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800">
                <a:ea typeface="굴림" panose="020B0600000101010101" pitchFamily="50" charset="-127"/>
              </a:rPr>
              <a:t>Redirection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Since a host usually use static routing, the host may send a packet to the default router which may be a wrong router. In this case, if the default router knows the correct router, it sends a redirection message back to the host.</a:t>
            </a:r>
          </a:p>
          <a:p>
            <a:pPr lvl="2">
              <a:lnSpc>
                <a:spcPct val="90000"/>
              </a:lnSpc>
            </a:pPr>
            <a:endParaRPr lang="en-US" altLang="ko-KR" sz="2000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sz="24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Text Box 2">
            <a:extLst>
              <a:ext uri="{FF2B5EF4-FFF2-40B4-BE49-F238E27FC236}">
                <a16:creationId xmlns:a16="http://schemas.microsoft.com/office/drawing/2014/main" id="{663E4ED3-3B3B-44C7-8E25-611CD8348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20.13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Error-reporting messages</a:t>
            </a:r>
          </a:p>
        </p:txBody>
      </p:sp>
      <p:sp>
        <p:nvSpPr>
          <p:cNvPr id="493571" name="Rectangle 3">
            <a:extLst>
              <a:ext uri="{FF2B5EF4-FFF2-40B4-BE49-F238E27FC236}">
                <a16:creationId xmlns:a16="http://schemas.microsoft.com/office/drawing/2014/main" id="{C635F5ED-27E8-4482-8866-9A950E27E27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3572" name="Rectangle 4">
            <a:extLst>
              <a:ext uri="{FF2B5EF4-FFF2-40B4-BE49-F238E27FC236}">
                <a16:creationId xmlns:a16="http://schemas.microsoft.com/office/drawing/2014/main" id="{70BD41B4-771D-4E57-8822-E4CA2910EB7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3573" name="Rectangle 5">
            <a:extLst>
              <a:ext uri="{FF2B5EF4-FFF2-40B4-BE49-F238E27FC236}">
                <a16:creationId xmlns:a16="http://schemas.microsoft.com/office/drawing/2014/main" id="{3750D348-D8A1-4EA5-9062-627325C9CF8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3574" name="Rectangle 6">
            <a:extLst>
              <a:ext uri="{FF2B5EF4-FFF2-40B4-BE49-F238E27FC236}">
                <a16:creationId xmlns:a16="http://schemas.microsoft.com/office/drawing/2014/main" id="{0274D8D2-F596-45F2-9CB1-75023E43FFD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3575" name="Rectangle 7">
            <a:extLst>
              <a:ext uri="{FF2B5EF4-FFF2-40B4-BE49-F238E27FC236}">
                <a16:creationId xmlns:a16="http://schemas.microsoft.com/office/drawing/2014/main" id="{0631551E-5CCA-4236-B03C-D720AA25D09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3576" name="Rectangle 8">
            <a:extLst>
              <a:ext uri="{FF2B5EF4-FFF2-40B4-BE49-F238E27FC236}">
                <a16:creationId xmlns:a16="http://schemas.microsoft.com/office/drawing/2014/main" id="{8A28EAF5-661F-440C-8AA7-718EA5ADB2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3577" name="Rectangle 9">
            <a:extLst>
              <a:ext uri="{FF2B5EF4-FFF2-40B4-BE49-F238E27FC236}">
                <a16:creationId xmlns:a16="http://schemas.microsoft.com/office/drawing/2014/main" id="{D7855192-D185-44B0-9E5F-978E42C443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93579" name="Picture 11">
            <a:extLst>
              <a:ext uri="{FF2B5EF4-FFF2-40B4-BE49-F238E27FC236}">
                <a16:creationId xmlns:a16="http://schemas.microsoft.com/office/drawing/2014/main" id="{66895799-C594-4C38-9707-DF78D4015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636838"/>
            <a:ext cx="839152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3580" name="Text Box 12">
            <a:extLst>
              <a:ext uri="{FF2B5EF4-FFF2-40B4-BE49-F238E27FC236}">
                <a16:creationId xmlns:a16="http://schemas.microsoft.com/office/drawing/2014/main" id="{50873F67-246E-4606-BCAF-B87D1C09F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5275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66FF">
                <a:gamma/>
                <a:shade val="46275"/>
                <a:invGamma/>
              </a:srgbClr>
            </a:gs>
            <a:gs pos="50000">
              <a:srgbClr val="3366FF"/>
            </a:gs>
            <a:gs pos="100000">
              <a:srgbClr val="3366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>
            <a:extLst>
              <a:ext uri="{FF2B5EF4-FFF2-40B4-BE49-F238E27FC236}">
                <a16:creationId xmlns:a16="http://schemas.microsoft.com/office/drawing/2014/main" id="{B178B08D-E215-4C4C-ACA6-9AD3E9508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12477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  <a:t>There is no flow control or congestion control mechanism in IP.</a:t>
            </a:r>
          </a:p>
        </p:txBody>
      </p:sp>
      <p:sp>
        <p:nvSpPr>
          <p:cNvPr id="512003" name="PubRRectCallout">
            <a:extLst>
              <a:ext uri="{FF2B5EF4-FFF2-40B4-BE49-F238E27FC236}">
                <a16:creationId xmlns:a16="http://schemas.microsoft.com/office/drawing/2014/main" id="{DF86C5CC-80ED-4B3C-B7B5-7D8AF52530AB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12004" name="Picture 4">
            <a:extLst>
              <a:ext uri="{FF2B5EF4-FFF2-40B4-BE49-F238E27FC236}">
                <a16:creationId xmlns:a16="http://schemas.microsoft.com/office/drawing/2014/main" id="{13E2BE07-6026-4433-B7A8-496250363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05" name="Text Box 5">
            <a:extLst>
              <a:ext uri="{FF2B5EF4-FFF2-40B4-BE49-F238E27FC236}">
                <a16:creationId xmlns:a16="http://schemas.microsoft.com/office/drawing/2014/main" id="{1BCD9FDD-9CB3-4816-84B9-099F846D1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Note</a:t>
            </a:r>
            <a:r>
              <a:rPr lang="en-US" altLang="ko-KR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>
            <a:extLst>
              <a:ext uri="{FF2B5EF4-FFF2-40B4-BE49-F238E27FC236}">
                <a16:creationId xmlns:a16="http://schemas.microsoft.com/office/drawing/2014/main" id="{3A7A72C6-DF8A-43F4-B1CB-C413D669F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ea typeface="굴림" panose="020B0600000101010101" pitchFamily="50" charset="-127"/>
              </a:rPr>
              <a:t>Query in ICMP</a:t>
            </a:r>
          </a:p>
        </p:txBody>
      </p:sp>
      <p:sp>
        <p:nvSpPr>
          <p:cNvPr id="572419" name="Rectangle 3">
            <a:extLst>
              <a:ext uri="{FF2B5EF4-FFF2-40B4-BE49-F238E27FC236}">
                <a16:creationId xmlns:a16="http://schemas.microsoft.com/office/drawing/2014/main" id="{4975E2C3-94CA-4AD8-B9E5-4966BB7B8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Echo request and replay</a:t>
            </a:r>
          </a:p>
          <a:p>
            <a:pPr lvl="1">
              <a:lnSpc>
                <a:spcPct val="80000"/>
              </a:lnSpc>
            </a:pPr>
            <a:r>
              <a:rPr lang="en-US" altLang="ko-KR" sz="1800">
                <a:ea typeface="굴림" panose="020B0600000101010101" pitchFamily="50" charset="-127"/>
              </a:rPr>
              <a:t>i.e., ping ei.chonbuk.ac.kr</a:t>
            </a:r>
          </a:p>
          <a:p>
            <a:pPr lvl="1">
              <a:lnSpc>
                <a:spcPct val="80000"/>
              </a:lnSpc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Time-stamp request and replay</a:t>
            </a:r>
          </a:p>
          <a:p>
            <a:pPr lvl="1">
              <a:lnSpc>
                <a:spcPct val="80000"/>
              </a:lnSpc>
            </a:pPr>
            <a:r>
              <a:rPr lang="en-US" altLang="ko-KR" sz="1800">
                <a:ea typeface="굴림" panose="020B0600000101010101" pitchFamily="50" charset="-127"/>
              </a:rPr>
              <a:t>To determine the round-trip time </a:t>
            </a:r>
          </a:p>
          <a:p>
            <a:pPr lvl="1">
              <a:lnSpc>
                <a:spcPct val="80000"/>
              </a:lnSpc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Address mask request and reply</a:t>
            </a:r>
          </a:p>
          <a:p>
            <a:pPr lvl="1">
              <a:lnSpc>
                <a:spcPct val="80000"/>
              </a:lnSpc>
            </a:pPr>
            <a:r>
              <a:rPr lang="en-US" altLang="ko-KR" sz="1800">
                <a:ea typeface="굴림" panose="020B0600000101010101" pitchFamily="50" charset="-127"/>
              </a:rPr>
              <a:t>Given a address mask request message to a router, the router sends a mask in an address mask reply message</a:t>
            </a:r>
          </a:p>
          <a:p>
            <a:pPr lvl="1">
              <a:lnSpc>
                <a:spcPct val="80000"/>
              </a:lnSpc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Router solicitation and advertisement</a:t>
            </a:r>
          </a:p>
          <a:p>
            <a:pPr lvl="1">
              <a:lnSpc>
                <a:spcPct val="80000"/>
              </a:lnSpc>
            </a:pPr>
            <a:r>
              <a:rPr lang="en-US" altLang="ko-KR" sz="1800">
                <a:ea typeface="굴림" panose="020B0600000101010101" pitchFamily="50" charset="-127"/>
              </a:rPr>
              <a:t>Why? </a:t>
            </a:r>
          </a:p>
          <a:p>
            <a:pPr lvl="2">
              <a:lnSpc>
                <a:spcPct val="80000"/>
              </a:lnSpc>
            </a:pPr>
            <a:r>
              <a:rPr lang="en-US" altLang="ko-KR" sz="1600">
                <a:ea typeface="굴림" panose="020B0600000101010101" pitchFamily="50" charset="-127"/>
              </a:rPr>
              <a:t>A host needs to know the address of routers connected to its own network to send data to a host on another network</a:t>
            </a:r>
          </a:p>
          <a:p>
            <a:pPr lvl="1">
              <a:lnSpc>
                <a:spcPct val="80000"/>
              </a:lnSpc>
            </a:pPr>
            <a:r>
              <a:rPr lang="en-US" altLang="ko-KR" sz="1800">
                <a:ea typeface="굴림" panose="020B0600000101010101" pitchFamily="50" charset="-127"/>
              </a:rPr>
              <a:t>Given a router solicitation message from a host, router(s) broadcast their routing information using the router-advertisement message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122" name="Group 2">
            <a:extLst>
              <a:ext uri="{FF2B5EF4-FFF2-40B4-BE49-F238E27FC236}">
                <a16:creationId xmlns:a16="http://schemas.microsoft.com/office/drawing/2014/main" id="{10A76221-42ED-4B7B-81F1-FFD20A88B9D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17123" name="AutoShape 3">
              <a:extLst>
                <a:ext uri="{FF2B5EF4-FFF2-40B4-BE49-F238E27FC236}">
                  <a16:creationId xmlns:a16="http://schemas.microsoft.com/office/drawing/2014/main" id="{B94311C9-A0DE-49AC-88D0-9A7696756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17124" name="AutoShape 4">
              <a:extLst>
                <a:ext uri="{FF2B5EF4-FFF2-40B4-BE49-F238E27FC236}">
                  <a16:creationId xmlns:a16="http://schemas.microsoft.com/office/drawing/2014/main" id="{C7A47909-6B59-44A4-B1F5-61DCF4C444A7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17125" name="Line 5">
              <a:extLst>
                <a:ext uri="{FF2B5EF4-FFF2-40B4-BE49-F238E27FC236}">
                  <a16:creationId xmlns:a16="http://schemas.microsoft.com/office/drawing/2014/main" id="{A8DA609C-276E-4329-A89A-EDF173E55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17126" name="Text Box 6">
            <a:extLst>
              <a:ext uri="{FF2B5EF4-FFF2-40B4-BE49-F238E27FC236}">
                <a16:creationId xmlns:a16="http://schemas.microsoft.com/office/drawing/2014/main" id="{A91B71AF-98BC-4759-8AD0-C71CF565B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264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20.4   IPv6</a:t>
            </a:r>
          </a:p>
        </p:txBody>
      </p:sp>
      <p:sp>
        <p:nvSpPr>
          <p:cNvPr id="517127" name="Text Box 7">
            <a:extLst>
              <a:ext uri="{FF2B5EF4-FFF2-40B4-BE49-F238E27FC236}">
                <a16:creationId xmlns:a16="http://schemas.microsoft.com/office/drawing/2014/main" id="{58FF658C-2FA7-46E4-BB13-743E146C9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58963"/>
            <a:ext cx="3206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IPv6 Addresses</a:t>
            </a:r>
          </a:p>
        </p:txBody>
      </p:sp>
      <p:sp>
        <p:nvSpPr>
          <p:cNvPr id="517128" name="Text Box 8">
            <a:extLst>
              <a:ext uri="{FF2B5EF4-FFF2-40B4-BE49-F238E27FC236}">
                <a16:creationId xmlns:a16="http://schemas.microsoft.com/office/drawing/2014/main" id="{54FE262A-3414-4EF7-B207-EA833D2AB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44763"/>
            <a:ext cx="4964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Categories of Addresses</a:t>
            </a:r>
          </a:p>
        </p:txBody>
      </p:sp>
      <p:sp>
        <p:nvSpPr>
          <p:cNvPr id="517129" name="Text Box 9">
            <a:extLst>
              <a:ext uri="{FF2B5EF4-FFF2-40B4-BE49-F238E27FC236}">
                <a16:creationId xmlns:a16="http://schemas.microsoft.com/office/drawing/2014/main" id="{87936EE0-6185-4915-861A-208D43EDB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30563"/>
            <a:ext cx="3929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IPv6 Packet Format</a:t>
            </a:r>
          </a:p>
        </p:txBody>
      </p:sp>
      <p:sp>
        <p:nvSpPr>
          <p:cNvPr id="517130" name="Text Box 10">
            <a:extLst>
              <a:ext uri="{FF2B5EF4-FFF2-40B4-BE49-F238E27FC236}">
                <a16:creationId xmlns:a16="http://schemas.microsoft.com/office/drawing/2014/main" id="{7D3CC17F-1DB2-490B-AE70-7BBFB9F13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16363"/>
            <a:ext cx="3001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Fragmentation</a:t>
            </a:r>
          </a:p>
        </p:txBody>
      </p:sp>
      <p:sp>
        <p:nvSpPr>
          <p:cNvPr id="517131" name="Text Box 11">
            <a:extLst>
              <a:ext uri="{FF2B5EF4-FFF2-40B4-BE49-F238E27FC236}">
                <a16:creationId xmlns:a16="http://schemas.microsoft.com/office/drawing/2014/main" id="{44B9360C-4BBE-40A2-93C1-C7813188D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02163"/>
            <a:ext cx="165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ICMPv6</a:t>
            </a:r>
          </a:p>
        </p:txBody>
      </p:sp>
      <p:sp>
        <p:nvSpPr>
          <p:cNvPr id="517132" name="Text Box 12">
            <a:extLst>
              <a:ext uri="{FF2B5EF4-FFF2-40B4-BE49-F238E27FC236}">
                <a16:creationId xmlns:a16="http://schemas.microsoft.com/office/drawing/2014/main" id="{BE466634-F33D-4048-9427-4F8A1E607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287963"/>
            <a:ext cx="2144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Transition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1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5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5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5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51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51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7" grpId="0"/>
      <p:bldP spid="517128" grpId="0"/>
      <p:bldP spid="517129" grpId="0"/>
      <p:bldP spid="517130" grpId="0"/>
      <p:bldP spid="517131" grpId="0"/>
      <p:bldP spid="5171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>
            <a:extLst>
              <a:ext uri="{FF2B5EF4-FFF2-40B4-BE49-F238E27FC236}">
                <a16:creationId xmlns:a16="http://schemas.microsoft.com/office/drawing/2014/main" id="{AC94B46B-2DAE-493B-8966-755D4E056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ea typeface="굴림" panose="020B0600000101010101" pitchFamily="50" charset="-127"/>
              </a:rPr>
              <a:t>IPv6 (IPng)</a:t>
            </a:r>
          </a:p>
        </p:txBody>
      </p:sp>
      <p:sp>
        <p:nvSpPr>
          <p:cNvPr id="573443" name="Rectangle 3">
            <a:extLst>
              <a:ext uri="{FF2B5EF4-FFF2-40B4-BE49-F238E27FC236}">
                <a16:creationId xmlns:a16="http://schemas.microsoft.com/office/drawing/2014/main" id="{05750252-1E11-439F-B3F2-6A4B9AFFB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ko-KR" sz="2800">
                <a:ea typeface="굴림" panose="020B0600000101010101" pitchFamily="50" charset="-127"/>
              </a:rPr>
              <a:t>Advantages over IPv4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Larger address space</a:t>
            </a:r>
          </a:p>
          <a:p>
            <a:pPr lvl="2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128 bits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Better header format</a:t>
            </a:r>
          </a:p>
          <a:p>
            <a:pPr lvl="2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This simplifies and speeds up the routing process since most of the options are not need to be checked by routers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New options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Allowance for extension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Support for research allocation</a:t>
            </a:r>
          </a:p>
          <a:p>
            <a:pPr lvl="2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Flow label instead of type-of-service field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Support for more security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Text Box 2">
            <a:extLst>
              <a:ext uri="{FF2B5EF4-FFF2-40B4-BE49-F238E27FC236}">
                <a16:creationId xmlns:a16="http://schemas.microsoft.com/office/drawing/2014/main" id="{F1566837-D478-4D6D-A944-A90622B93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20.15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IPv6 address</a:t>
            </a:r>
          </a:p>
        </p:txBody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id="{7D18CD03-C140-4109-952C-6B7E6DDEA5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5620" name="Rectangle 4">
            <a:extLst>
              <a:ext uri="{FF2B5EF4-FFF2-40B4-BE49-F238E27FC236}">
                <a16:creationId xmlns:a16="http://schemas.microsoft.com/office/drawing/2014/main" id="{15AD744A-2641-4FC6-BD86-7A9619824E0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5621" name="Rectangle 5">
            <a:extLst>
              <a:ext uri="{FF2B5EF4-FFF2-40B4-BE49-F238E27FC236}">
                <a16:creationId xmlns:a16="http://schemas.microsoft.com/office/drawing/2014/main" id="{E71FADA2-4352-46C2-ABC7-353F7431878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5622" name="Rectangle 6">
            <a:extLst>
              <a:ext uri="{FF2B5EF4-FFF2-40B4-BE49-F238E27FC236}">
                <a16:creationId xmlns:a16="http://schemas.microsoft.com/office/drawing/2014/main" id="{EF593A7B-E5A8-4AD7-861E-0D5547A377D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5623" name="Rectangle 7">
            <a:extLst>
              <a:ext uri="{FF2B5EF4-FFF2-40B4-BE49-F238E27FC236}">
                <a16:creationId xmlns:a16="http://schemas.microsoft.com/office/drawing/2014/main" id="{A99A96D5-0141-49ED-8A67-612D1C89BC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5624" name="Rectangle 8">
            <a:extLst>
              <a:ext uri="{FF2B5EF4-FFF2-40B4-BE49-F238E27FC236}">
                <a16:creationId xmlns:a16="http://schemas.microsoft.com/office/drawing/2014/main" id="{F1F7EF4B-10FC-42CE-AD16-C4F7C6C847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5625" name="Rectangle 9">
            <a:extLst>
              <a:ext uri="{FF2B5EF4-FFF2-40B4-BE49-F238E27FC236}">
                <a16:creationId xmlns:a16="http://schemas.microsoft.com/office/drawing/2014/main" id="{5FB8F8EB-0F70-4B76-A0A2-DE9BBE1D55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95626" name="Picture 10">
            <a:extLst>
              <a:ext uri="{FF2B5EF4-FFF2-40B4-BE49-F238E27FC236}">
                <a16:creationId xmlns:a16="http://schemas.microsoft.com/office/drawing/2014/main" id="{14320114-CB8E-412C-947B-C09FDBE4C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92350"/>
            <a:ext cx="7815263" cy="212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5627" name="Text Box 11">
            <a:extLst>
              <a:ext uri="{FF2B5EF4-FFF2-40B4-BE49-F238E27FC236}">
                <a16:creationId xmlns:a16="http://schemas.microsoft.com/office/drawing/2014/main" id="{8DBB8A78-1155-43FC-803C-D21359EFA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603750"/>
            <a:ext cx="3382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Hexadecimal colon notation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Text Box 2">
            <a:extLst>
              <a:ext uri="{FF2B5EF4-FFF2-40B4-BE49-F238E27FC236}">
                <a16:creationId xmlns:a16="http://schemas.microsoft.com/office/drawing/2014/main" id="{86AA4375-96BD-4C6B-9E90-E3B41D9CF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20.16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Abbreviated address</a:t>
            </a:r>
          </a:p>
        </p:txBody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8B06738C-0A72-4730-AF76-BE72786FAB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6644" name="Rectangle 4">
            <a:extLst>
              <a:ext uri="{FF2B5EF4-FFF2-40B4-BE49-F238E27FC236}">
                <a16:creationId xmlns:a16="http://schemas.microsoft.com/office/drawing/2014/main" id="{1E5D356F-5847-4633-8F1A-8CD82C9B8B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6645" name="Rectangle 5">
            <a:extLst>
              <a:ext uri="{FF2B5EF4-FFF2-40B4-BE49-F238E27FC236}">
                <a16:creationId xmlns:a16="http://schemas.microsoft.com/office/drawing/2014/main" id="{E7F73915-F4BF-4EE4-A2D1-7105CFC214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6646" name="Rectangle 6">
            <a:extLst>
              <a:ext uri="{FF2B5EF4-FFF2-40B4-BE49-F238E27FC236}">
                <a16:creationId xmlns:a16="http://schemas.microsoft.com/office/drawing/2014/main" id="{3915700E-3600-442D-A443-F233A46AEA2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6647" name="Rectangle 7">
            <a:extLst>
              <a:ext uri="{FF2B5EF4-FFF2-40B4-BE49-F238E27FC236}">
                <a16:creationId xmlns:a16="http://schemas.microsoft.com/office/drawing/2014/main" id="{B4EDB0F8-CF9F-4830-BF3F-9B36AD560EA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6648" name="Rectangle 8">
            <a:extLst>
              <a:ext uri="{FF2B5EF4-FFF2-40B4-BE49-F238E27FC236}">
                <a16:creationId xmlns:a16="http://schemas.microsoft.com/office/drawing/2014/main" id="{546A4DFD-35FA-43CF-9B5E-949C8955D20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6649" name="Rectangle 9">
            <a:extLst>
              <a:ext uri="{FF2B5EF4-FFF2-40B4-BE49-F238E27FC236}">
                <a16:creationId xmlns:a16="http://schemas.microsoft.com/office/drawing/2014/main" id="{098AC593-FC02-457C-8623-2ACA41FE370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96650" name="Picture 10">
            <a:extLst>
              <a:ext uri="{FF2B5EF4-FFF2-40B4-BE49-F238E27FC236}">
                <a16:creationId xmlns:a16="http://schemas.microsoft.com/office/drawing/2014/main" id="{58C7BB3E-5AB3-4292-9627-74FCF73C0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063750"/>
            <a:ext cx="7667625" cy="272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>
            <a:extLst>
              <a:ext uri="{FF2B5EF4-FFF2-40B4-BE49-F238E27FC236}">
                <a16:creationId xmlns:a16="http://schemas.microsoft.com/office/drawing/2014/main" id="{E7511931-4806-4628-99C4-37BFB965A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678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20.17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Abbreviated address with consecutive zeros</a:t>
            </a:r>
          </a:p>
        </p:txBody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D0B33B0E-D99B-482C-812F-0352B20999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7668" name="Rectangle 4">
            <a:extLst>
              <a:ext uri="{FF2B5EF4-FFF2-40B4-BE49-F238E27FC236}">
                <a16:creationId xmlns:a16="http://schemas.microsoft.com/office/drawing/2014/main" id="{ECE3A7E5-F396-40B5-BEA8-8A23E02D7FC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7669" name="Rectangle 5">
            <a:extLst>
              <a:ext uri="{FF2B5EF4-FFF2-40B4-BE49-F238E27FC236}">
                <a16:creationId xmlns:a16="http://schemas.microsoft.com/office/drawing/2014/main" id="{C7773CED-0143-445A-8DC9-80E737DAD8C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7670" name="Rectangle 6">
            <a:extLst>
              <a:ext uri="{FF2B5EF4-FFF2-40B4-BE49-F238E27FC236}">
                <a16:creationId xmlns:a16="http://schemas.microsoft.com/office/drawing/2014/main" id="{1EFF8A1C-E102-4FBB-9CEA-B216B1F322C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7671" name="Rectangle 7">
            <a:extLst>
              <a:ext uri="{FF2B5EF4-FFF2-40B4-BE49-F238E27FC236}">
                <a16:creationId xmlns:a16="http://schemas.microsoft.com/office/drawing/2014/main" id="{F870F276-C9A3-40F1-A1AA-19E8405D93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7672" name="Rectangle 8">
            <a:extLst>
              <a:ext uri="{FF2B5EF4-FFF2-40B4-BE49-F238E27FC236}">
                <a16:creationId xmlns:a16="http://schemas.microsoft.com/office/drawing/2014/main" id="{B844E75D-F90B-4A49-ADB5-B4D738A02B0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7673" name="Rectangle 9">
            <a:extLst>
              <a:ext uri="{FF2B5EF4-FFF2-40B4-BE49-F238E27FC236}">
                <a16:creationId xmlns:a16="http://schemas.microsoft.com/office/drawing/2014/main" id="{919D3C2B-2399-4443-A77D-712D6B785F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97674" name="Picture 10">
            <a:extLst>
              <a:ext uri="{FF2B5EF4-FFF2-40B4-BE49-F238E27FC236}">
                <a16:creationId xmlns:a16="http://schemas.microsoft.com/office/drawing/2014/main" id="{EAA686D4-7EF8-41B1-9955-3BB35F8F0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2241550"/>
            <a:ext cx="5229225" cy="237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050" name="Group 2">
            <a:extLst>
              <a:ext uri="{FF2B5EF4-FFF2-40B4-BE49-F238E27FC236}">
                <a16:creationId xmlns:a16="http://schemas.microsoft.com/office/drawing/2014/main" id="{93346C96-5CC2-4859-B1EE-8EB429A2038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14051" name="AutoShape 3">
              <a:extLst>
                <a:ext uri="{FF2B5EF4-FFF2-40B4-BE49-F238E27FC236}">
                  <a16:creationId xmlns:a16="http://schemas.microsoft.com/office/drawing/2014/main" id="{601943BA-D372-42AD-94FF-7A9E017A6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14052" name="AutoShape 4">
              <a:extLst>
                <a:ext uri="{FF2B5EF4-FFF2-40B4-BE49-F238E27FC236}">
                  <a16:creationId xmlns:a16="http://schemas.microsoft.com/office/drawing/2014/main" id="{7B6BE607-15F6-4977-AA94-6738CD982311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14053" name="Line 5">
              <a:extLst>
                <a:ext uri="{FF2B5EF4-FFF2-40B4-BE49-F238E27FC236}">
                  <a16:creationId xmlns:a16="http://schemas.microsoft.com/office/drawing/2014/main" id="{5B439CDF-ED50-486D-B1BF-F1C4E7512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14054" name="Text Box 6">
            <a:extLst>
              <a:ext uri="{FF2B5EF4-FFF2-40B4-BE49-F238E27FC236}">
                <a16:creationId xmlns:a16="http://schemas.microsoft.com/office/drawing/2014/main" id="{4475E455-7311-4690-B95F-0F3F9148A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2668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20.1   ARP</a:t>
            </a:r>
          </a:p>
        </p:txBody>
      </p:sp>
      <p:sp>
        <p:nvSpPr>
          <p:cNvPr id="514055" name="Text Box 7">
            <a:extLst>
              <a:ext uri="{FF2B5EF4-FFF2-40B4-BE49-F238E27FC236}">
                <a16:creationId xmlns:a16="http://schemas.microsoft.com/office/drawing/2014/main" id="{58D999E6-7C3C-4842-B405-853523C0D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1851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Mapping</a:t>
            </a:r>
          </a:p>
        </p:txBody>
      </p:sp>
      <p:sp>
        <p:nvSpPr>
          <p:cNvPr id="514056" name="Text Box 8">
            <a:extLst>
              <a:ext uri="{FF2B5EF4-FFF2-40B4-BE49-F238E27FC236}">
                <a16:creationId xmlns:a16="http://schemas.microsoft.com/office/drawing/2014/main" id="{131DABA8-65BF-49A5-8CD4-490390FFB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74925"/>
            <a:ext cx="2981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Packet Format</a:t>
            </a:r>
          </a:p>
        </p:txBody>
      </p:sp>
      <p:sp>
        <p:nvSpPr>
          <p:cNvPr id="514057" name="Text Box 9">
            <a:extLst>
              <a:ext uri="{FF2B5EF4-FFF2-40B4-BE49-F238E27FC236}">
                <a16:creationId xmlns:a16="http://schemas.microsoft.com/office/drawing/2014/main" id="{2FEE2564-B53A-43DC-8084-ABFE09147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25850"/>
            <a:ext cx="2955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Encapsulation</a:t>
            </a:r>
          </a:p>
        </p:txBody>
      </p:sp>
      <p:sp>
        <p:nvSpPr>
          <p:cNvPr id="514058" name="Text Box 10">
            <a:extLst>
              <a:ext uri="{FF2B5EF4-FFF2-40B4-BE49-F238E27FC236}">
                <a16:creationId xmlns:a16="http://schemas.microsoft.com/office/drawing/2014/main" id="{B31305B2-842D-4229-B03E-52CE2CDDE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78363"/>
            <a:ext cx="2100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5" grpId="0"/>
      <p:bldP spid="514056" grpId="0"/>
      <p:bldP spid="514057" grpId="0"/>
      <p:bldP spid="51405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Text Box 2">
            <a:extLst>
              <a:ext uri="{FF2B5EF4-FFF2-40B4-BE49-F238E27FC236}">
                <a16:creationId xmlns:a16="http://schemas.microsoft.com/office/drawing/2014/main" id="{0A045085-BEB2-4A1F-B33A-B5CFC7CE3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20.19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Format of an IPv6 datagram</a:t>
            </a:r>
          </a:p>
        </p:txBody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DBB5D5DC-118B-4730-81FF-1E83A2D9BF9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9716" name="Rectangle 4">
            <a:extLst>
              <a:ext uri="{FF2B5EF4-FFF2-40B4-BE49-F238E27FC236}">
                <a16:creationId xmlns:a16="http://schemas.microsoft.com/office/drawing/2014/main" id="{C449C3B2-5436-40CB-A656-3B49DFC12CD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9717" name="Rectangle 5">
            <a:extLst>
              <a:ext uri="{FF2B5EF4-FFF2-40B4-BE49-F238E27FC236}">
                <a16:creationId xmlns:a16="http://schemas.microsoft.com/office/drawing/2014/main" id="{7CF1110A-6809-4AB0-89D9-BA3D13B669D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9718" name="Rectangle 6">
            <a:extLst>
              <a:ext uri="{FF2B5EF4-FFF2-40B4-BE49-F238E27FC236}">
                <a16:creationId xmlns:a16="http://schemas.microsoft.com/office/drawing/2014/main" id="{38AC79A2-5C0C-4E09-96CE-C284C9C8A04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9719" name="Rectangle 7">
            <a:extLst>
              <a:ext uri="{FF2B5EF4-FFF2-40B4-BE49-F238E27FC236}">
                <a16:creationId xmlns:a16="http://schemas.microsoft.com/office/drawing/2014/main" id="{C59DF623-37A9-4DD1-B703-83FDF3DE9D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9720" name="Rectangle 8">
            <a:extLst>
              <a:ext uri="{FF2B5EF4-FFF2-40B4-BE49-F238E27FC236}">
                <a16:creationId xmlns:a16="http://schemas.microsoft.com/office/drawing/2014/main" id="{43065AAC-D631-442E-9223-A735C409D1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9721" name="Rectangle 9">
            <a:extLst>
              <a:ext uri="{FF2B5EF4-FFF2-40B4-BE49-F238E27FC236}">
                <a16:creationId xmlns:a16="http://schemas.microsoft.com/office/drawing/2014/main" id="{085A9B53-CC85-4CDC-9A4E-9B413B3E77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99722" name="Picture 10">
            <a:extLst>
              <a:ext uri="{FF2B5EF4-FFF2-40B4-BE49-F238E27FC236}">
                <a16:creationId xmlns:a16="http://schemas.microsoft.com/office/drawing/2014/main" id="{D3A4FD38-64A2-4133-88CD-C6C4770F8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828800"/>
            <a:ext cx="8667750" cy="408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Text Box 2">
            <a:extLst>
              <a:ext uri="{FF2B5EF4-FFF2-40B4-BE49-F238E27FC236}">
                <a16:creationId xmlns:a16="http://schemas.microsoft.com/office/drawing/2014/main" id="{1028568B-DA82-4DC7-B6F1-416B6439F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815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20.20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Comparison of network layers in version 4 and version 6</a:t>
            </a: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4694A842-F461-413E-A40C-6A608B3738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00740" name="Rectangle 4">
            <a:extLst>
              <a:ext uri="{FF2B5EF4-FFF2-40B4-BE49-F238E27FC236}">
                <a16:creationId xmlns:a16="http://schemas.microsoft.com/office/drawing/2014/main" id="{8854E3D1-D051-41E8-8D7A-8575AE1B39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00741" name="Rectangle 5">
            <a:extLst>
              <a:ext uri="{FF2B5EF4-FFF2-40B4-BE49-F238E27FC236}">
                <a16:creationId xmlns:a16="http://schemas.microsoft.com/office/drawing/2014/main" id="{0A267D86-0084-499E-A0D5-2360A3BC6D2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00742" name="Rectangle 6">
            <a:extLst>
              <a:ext uri="{FF2B5EF4-FFF2-40B4-BE49-F238E27FC236}">
                <a16:creationId xmlns:a16="http://schemas.microsoft.com/office/drawing/2014/main" id="{A5964ADE-15B3-49F9-84DD-0D94530DCC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00743" name="Rectangle 7">
            <a:extLst>
              <a:ext uri="{FF2B5EF4-FFF2-40B4-BE49-F238E27FC236}">
                <a16:creationId xmlns:a16="http://schemas.microsoft.com/office/drawing/2014/main" id="{CE72BB32-D2E2-4560-AF69-71F6620611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00744" name="Rectangle 8">
            <a:extLst>
              <a:ext uri="{FF2B5EF4-FFF2-40B4-BE49-F238E27FC236}">
                <a16:creationId xmlns:a16="http://schemas.microsoft.com/office/drawing/2014/main" id="{57B7EEF4-00E7-47E5-923F-6B34A14D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00745" name="Rectangle 9">
            <a:extLst>
              <a:ext uri="{FF2B5EF4-FFF2-40B4-BE49-F238E27FC236}">
                <a16:creationId xmlns:a16="http://schemas.microsoft.com/office/drawing/2014/main" id="{E78815F2-CD05-48A6-A0C4-3635F17C90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500746" name="Picture 10">
            <a:extLst>
              <a:ext uri="{FF2B5EF4-FFF2-40B4-BE49-F238E27FC236}">
                <a16:creationId xmlns:a16="http://schemas.microsoft.com/office/drawing/2014/main" id="{3B69ECE9-0A77-4092-BC20-258762F83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2908300"/>
            <a:ext cx="8364537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Text Box 2">
            <a:extLst>
              <a:ext uri="{FF2B5EF4-FFF2-40B4-BE49-F238E27FC236}">
                <a16:creationId xmlns:a16="http://schemas.microsoft.com/office/drawing/2014/main" id="{E6BC1F41-4FDB-48AB-A312-E4CD926B0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20.21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Three transition strategies</a:t>
            </a:r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A98EAA6A-C9EB-447E-B9E8-87E50C0E812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01764" name="Rectangle 4">
            <a:extLst>
              <a:ext uri="{FF2B5EF4-FFF2-40B4-BE49-F238E27FC236}">
                <a16:creationId xmlns:a16="http://schemas.microsoft.com/office/drawing/2014/main" id="{B0C9B065-2B01-4295-9920-07ED0F6058D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01765" name="Rectangle 5">
            <a:extLst>
              <a:ext uri="{FF2B5EF4-FFF2-40B4-BE49-F238E27FC236}">
                <a16:creationId xmlns:a16="http://schemas.microsoft.com/office/drawing/2014/main" id="{A9C8F443-0302-4476-B7E7-FE70A5DFDA4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01766" name="Rectangle 6">
            <a:extLst>
              <a:ext uri="{FF2B5EF4-FFF2-40B4-BE49-F238E27FC236}">
                <a16:creationId xmlns:a16="http://schemas.microsoft.com/office/drawing/2014/main" id="{2241E58D-3840-43E2-BC4C-A15D46DDD94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01767" name="Rectangle 7">
            <a:extLst>
              <a:ext uri="{FF2B5EF4-FFF2-40B4-BE49-F238E27FC236}">
                <a16:creationId xmlns:a16="http://schemas.microsoft.com/office/drawing/2014/main" id="{CB6578DA-41A0-44C1-A3B4-6F9387656D1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01768" name="Rectangle 8">
            <a:extLst>
              <a:ext uri="{FF2B5EF4-FFF2-40B4-BE49-F238E27FC236}">
                <a16:creationId xmlns:a16="http://schemas.microsoft.com/office/drawing/2014/main" id="{ECB34D42-B21C-424F-AD61-9B0710CE256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01769" name="Rectangle 9">
            <a:extLst>
              <a:ext uri="{FF2B5EF4-FFF2-40B4-BE49-F238E27FC236}">
                <a16:creationId xmlns:a16="http://schemas.microsoft.com/office/drawing/2014/main" id="{6C431D40-D9E9-4AB2-9B15-43FB6D09FA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501770" name="Picture 10">
            <a:extLst>
              <a:ext uri="{FF2B5EF4-FFF2-40B4-BE49-F238E27FC236}">
                <a16:creationId xmlns:a16="http://schemas.microsoft.com/office/drawing/2014/main" id="{3B6BCAEB-C07E-4B9F-8120-BCDDC43D8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2325688"/>
            <a:ext cx="6443663" cy="220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Text Box 2">
            <a:extLst>
              <a:ext uri="{FF2B5EF4-FFF2-40B4-BE49-F238E27FC236}">
                <a16:creationId xmlns:a16="http://schemas.microsoft.com/office/drawing/2014/main" id="{1177FF64-1211-40CF-9D25-37F64B7F1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Figure 20.22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CF0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Dual stack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49E88ABE-2E0A-4DB5-A097-94E1155DA97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2788" name="Rectangle 4">
            <a:extLst>
              <a:ext uri="{FF2B5EF4-FFF2-40B4-BE49-F238E27FC236}">
                <a16:creationId xmlns:a16="http://schemas.microsoft.com/office/drawing/2014/main" id="{844E6FB4-89A9-4196-9BA1-56C4BD3EE19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2789" name="Rectangle 5">
            <a:extLst>
              <a:ext uri="{FF2B5EF4-FFF2-40B4-BE49-F238E27FC236}">
                <a16:creationId xmlns:a16="http://schemas.microsoft.com/office/drawing/2014/main" id="{3D25B18D-BA3B-4570-92C0-B0AAA8A1868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2790" name="Rectangle 6">
            <a:extLst>
              <a:ext uri="{FF2B5EF4-FFF2-40B4-BE49-F238E27FC236}">
                <a16:creationId xmlns:a16="http://schemas.microsoft.com/office/drawing/2014/main" id="{6BA1E8D9-3EF5-40F1-9A8F-8020AB6072C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2791" name="Rectangle 7">
            <a:extLst>
              <a:ext uri="{FF2B5EF4-FFF2-40B4-BE49-F238E27FC236}">
                <a16:creationId xmlns:a16="http://schemas.microsoft.com/office/drawing/2014/main" id="{A47101BE-B999-474B-B7DA-13B20911EA8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2792" name="Rectangle 8">
            <a:extLst>
              <a:ext uri="{FF2B5EF4-FFF2-40B4-BE49-F238E27FC236}">
                <a16:creationId xmlns:a16="http://schemas.microsoft.com/office/drawing/2014/main" id="{112BBEFB-E7E8-4486-B2F4-26621A7356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2793" name="Rectangle 9">
            <a:extLst>
              <a:ext uri="{FF2B5EF4-FFF2-40B4-BE49-F238E27FC236}">
                <a16:creationId xmlns:a16="http://schemas.microsoft.com/office/drawing/2014/main" id="{D2074434-D73B-4BE6-BF9F-90A541119B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502794" name="Picture 10">
            <a:extLst>
              <a:ext uri="{FF2B5EF4-FFF2-40B4-BE49-F238E27FC236}">
                <a16:creationId xmlns:a16="http://schemas.microsoft.com/office/drawing/2014/main" id="{BD9407DA-548B-4EBA-B90B-7D633095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31081"/>
            <a:ext cx="4418013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2796" name="Text Box 12">
            <a:extLst>
              <a:ext uri="{FF2B5EF4-FFF2-40B4-BE49-F238E27FC236}">
                <a16:creationId xmlns:a16="http://schemas.microsoft.com/office/drawing/2014/main" id="{33E2D5F2-DA2C-426F-B1DC-74D7AF96C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066" y="4026195"/>
            <a:ext cx="2062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What problems?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C4FEE2A-ADF5-40D2-B8D6-602942EA160E}"/>
              </a:ext>
            </a:extLst>
          </p:cNvPr>
          <p:cNvSpPr/>
          <p:nvPr/>
        </p:nvSpPr>
        <p:spPr bwMode="auto">
          <a:xfrm>
            <a:off x="6477000" y="1004887"/>
            <a:ext cx="457200" cy="36671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1559E3-B716-4866-8CA1-3F7188B977CA}"/>
              </a:ext>
            </a:extLst>
          </p:cNvPr>
          <p:cNvSpPr/>
          <p:nvPr/>
        </p:nvSpPr>
        <p:spPr bwMode="auto">
          <a:xfrm>
            <a:off x="5867400" y="821531"/>
            <a:ext cx="422275" cy="3667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1634049-3105-46D4-BA06-A8BDFCF0769E}"/>
              </a:ext>
            </a:extLst>
          </p:cNvPr>
          <p:cNvSpPr/>
          <p:nvPr/>
        </p:nvSpPr>
        <p:spPr bwMode="auto">
          <a:xfrm>
            <a:off x="5868193" y="1261268"/>
            <a:ext cx="422275" cy="3667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154CBB4-FF69-4B16-9548-AE42D1A5A710}"/>
              </a:ext>
            </a:extLst>
          </p:cNvPr>
          <p:cNvSpPr/>
          <p:nvPr/>
        </p:nvSpPr>
        <p:spPr bwMode="auto">
          <a:xfrm>
            <a:off x="7489323" y="1000019"/>
            <a:ext cx="457200" cy="36671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1A01DE1-DE73-4EE4-9477-0801043C6328}"/>
              </a:ext>
            </a:extLst>
          </p:cNvPr>
          <p:cNvSpPr/>
          <p:nvPr/>
        </p:nvSpPr>
        <p:spPr bwMode="auto">
          <a:xfrm>
            <a:off x="8362448" y="858751"/>
            <a:ext cx="422275" cy="3667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6EA2ED6-DEF7-42CB-9ED0-A413C0D05553}"/>
              </a:ext>
            </a:extLst>
          </p:cNvPr>
          <p:cNvSpPr/>
          <p:nvPr/>
        </p:nvSpPr>
        <p:spPr bwMode="auto">
          <a:xfrm>
            <a:off x="8311140" y="1349098"/>
            <a:ext cx="422275" cy="3667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CB5304-F3B5-4B5D-A1C3-16C16161B3F6}"/>
              </a:ext>
            </a:extLst>
          </p:cNvPr>
          <p:cNvCxnSpPr>
            <a:stCxn id="5" idx="6"/>
            <a:endCxn id="4" idx="1"/>
          </p:cNvCxnSpPr>
          <p:nvPr/>
        </p:nvCxnSpPr>
        <p:spPr bwMode="auto">
          <a:xfrm>
            <a:off x="6289675" y="1004888"/>
            <a:ext cx="187325" cy="1833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29B708C-C8B6-4C3D-B2F7-3688E1040A37}"/>
              </a:ext>
            </a:extLst>
          </p:cNvPr>
          <p:cNvCxnSpPr>
            <a:cxnSpLocks/>
            <a:stCxn id="19" idx="6"/>
            <a:endCxn id="4" idx="1"/>
          </p:cNvCxnSpPr>
          <p:nvPr/>
        </p:nvCxnSpPr>
        <p:spPr bwMode="auto">
          <a:xfrm flipV="1">
            <a:off x="6290468" y="1188244"/>
            <a:ext cx="186532" cy="2563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654C9EC-97D1-490C-AE11-D1D11715689F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 bwMode="auto">
          <a:xfrm flipV="1">
            <a:off x="6934200" y="1183376"/>
            <a:ext cx="555123" cy="4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1DE1F9F-DA94-4CF3-AAAE-3F203AD89465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 bwMode="auto">
          <a:xfrm flipV="1">
            <a:off x="7946523" y="1042108"/>
            <a:ext cx="415925" cy="1412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16EA2C7-5682-4C9A-9F82-5D500AC671DB}"/>
              </a:ext>
            </a:extLst>
          </p:cNvPr>
          <p:cNvCxnSpPr>
            <a:cxnSpLocks/>
            <a:stCxn id="20" idx="3"/>
            <a:endCxn id="22" idx="2"/>
          </p:cNvCxnSpPr>
          <p:nvPr/>
        </p:nvCxnSpPr>
        <p:spPr bwMode="auto">
          <a:xfrm>
            <a:off x="7946523" y="1183376"/>
            <a:ext cx="364617" cy="3490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C063ABA-F962-46E8-A8B3-136609BC2BB0}"/>
              </a:ext>
            </a:extLst>
          </p:cNvPr>
          <p:cNvSpPr txBox="1"/>
          <p:nvPr/>
        </p:nvSpPr>
        <p:spPr>
          <a:xfrm>
            <a:off x="5390048" y="874932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IPv4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EB2281-00CA-42B0-95F9-B4A5E6E5D58E}"/>
              </a:ext>
            </a:extLst>
          </p:cNvPr>
          <p:cNvSpPr txBox="1"/>
          <p:nvPr/>
        </p:nvSpPr>
        <p:spPr>
          <a:xfrm>
            <a:off x="8686800" y="900331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IPv4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A3195B-52F1-4A4D-B7CB-5D00E464015A}"/>
              </a:ext>
            </a:extLst>
          </p:cNvPr>
          <p:cNvSpPr txBox="1"/>
          <p:nvPr/>
        </p:nvSpPr>
        <p:spPr>
          <a:xfrm>
            <a:off x="8668078" y="1386260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IPv6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F4125F-5DD9-4ACF-A2FB-DDFF816171E2}"/>
              </a:ext>
            </a:extLst>
          </p:cNvPr>
          <p:cNvSpPr txBox="1"/>
          <p:nvPr/>
        </p:nvSpPr>
        <p:spPr>
          <a:xfrm>
            <a:off x="5331761" y="1422917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IPv6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3FF966BB-6324-41DF-86DC-B879F08BF244}"/>
              </a:ext>
            </a:extLst>
          </p:cNvPr>
          <p:cNvSpPr/>
          <p:nvPr/>
        </p:nvSpPr>
        <p:spPr bwMode="auto">
          <a:xfrm>
            <a:off x="5970050" y="1035312"/>
            <a:ext cx="2622287" cy="174751"/>
          </a:xfrm>
          <a:custGeom>
            <a:avLst/>
            <a:gdLst>
              <a:gd name="connsiteX0" fmla="*/ 0 w 2622287"/>
              <a:gd name="connsiteY0" fmla="*/ 30228 h 174751"/>
              <a:gd name="connsiteX1" fmla="*/ 445864 w 2622287"/>
              <a:gd name="connsiteY1" fmla="*/ 45343 h 174751"/>
              <a:gd name="connsiteX2" fmla="*/ 846386 w 2622287"/>
              <a:gd name="connsiteY2" fmla="*/ 173812 h 174751"/>
              <a:gd name="connsiteX3" fmla="*/ 1881699 w 2622287"/>
              <a:gd name="connsiteY3" fmla="*/ 98242 h 174751"/>
              <a:gd name="connsiteX4" fmla="*/ 2622287 w 2622287"/>
              <a:gd name="connsiteY4" fmla="*/ 0 h 17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2287" h="174751">
                <a:moveTo>
                  <a:pt x="0" y="30228"/>
                </a:moveTo>
                <a:lnTo>
                  <a:pt x="445864" y="45343"/>
                </a:lnTo>
                <a:cubicBezTo>
                  <a:pt x="586928" y="69274"/>
                  <a:pt x="607080" y="164995"/>
                  <a:pt x="846386" y="173812"/>
                </a:cubicBezTo>
                <a:cubicBezTo>
                  <a:pt x="1085692" y="182629"/>
                  <a:pt x="1585716" y="127211"/>
                  <a:pt x="1881699" y="98242"/>
                </a:cubicBezTo>
                <a:cubicBezTo>
                  <a:pt x="2177683" y="69273"/>
                  <a:pt x="2399985" y="34636"/>
                  <a:pt x="2622287" y="0"/>
                </a:cubicBezTo>
              </a:path>
            </a:pathLst>
          </a:cu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695D956-F5DF-442B-B318-67D7269F3C06}"/>
              </a:ext>
            </a:extLst>
          </p:cNvPr>
          <p:cNvSpPr/>
          <p:nvPr/>
        </p:nvSpPr>
        <p:spPr bwMode="auto">
          <a:xfrm>
            <a:off x="6075848" y="1240297"/>
            <a:ext cx="2440919" cy="278665"/>
          </a:xfrm>
          <a:custGeom>
            <a:avLst/>
            <a:gdLst>
              <a:gd name="connsiteX0" fmla="*/ 0 w 2440919"/>
              <a:gd name="connsiteY0" fmla="*/ 278665 h 278665"/>
              <a:gd name="connsiteX1" fmla="*/ 309838 w 2440919"/>
              <a:gd name="connsiteY1" fmla="*/ 89739 h 278665"/>
              <a:gd name="connsiteX2" fmla="*/ 1670102 w 2440919"/>
              <a:gd name="connsiteY2" fmla="*/ 6612 h 278665"/>
              <a:gd name="connsiteX3" fmla="*/ 2440919 w 2440919"/>
              <a:gd name="connsiteY3" fmla="*/ 255994 h 27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0919" h="278665">
                <a:moveTo>
                  <a:pt x="0" y="278665"/>
                </a:moveTo>
                <a:cubicBezTo>
                  <a:pt x="15744" y="206873"/>
                  <a:pt x="31488" y="135081"/>
                  <a:pt x="309838" y="89739"/>
                </a:cubicBezTo>
                <a:cubicBezTo>
                  <a:pt x="588188" y="44397"/>
                  <a:pt x="1314922" y="-21097"/>
                  <a:pt x="1670102" y="6612"/>
                </a:cubicBezTo>
                <a:cubicBezTo>
                  <a:pt x="2025282" y="34321"/>
                  <a:pt x="2233100" y="145157"/>
                  <a:pt x="2440919" y="255994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C48382-92B8-416F-9108-3BA4B6599824}"/>
              </a:ext>
            </a:extLst>
          </p:cNvPr>
          <p:cNvSpPr txBox="1"/>
          <p:nvPr/>
        </p:nvSpPr>
        <p:spPr>
          <a:xfrm>
            <a:off x="6477000" y="4724400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IPv4-IPv6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5" name="Text Box 12">
            <a:extLst>
              <a:ext uri="{FF2B5EF4-FFF2-40B4-BE49-F238E27FC236}">
                <a16:creationId xmlns:a16="http://schemas.microsoft.com/office/drawing/2014/main" id="{92ADC5DB-62CB-4F34-BBC4-669B19A59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307" y="4508956"/>
            <a:ext cx="482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X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267"/>
    </mc:Choice>
    <mc:Fallback>
      <p:transition spd="slow" advTm="140267"/>
    </mc:Fallback>
  </mc:AlternateContent>
  <p:extLst>
    <p:ext uri="{3A86A75C-4F4B-4683-9AE1-C65F6400EC91}">
      <p14:laserTraceLst xmlns:p14="http://schemas.microsoft.com/office/powerpoint/2010/main">
        <p14:tracePtLst>
          <p14:tracePt t="314" x="1822450" y="1441450"/>
          <p14:tracePt t="324" x="1822450" y="1422400"/>
          <p14:tracePt t="340" x="1822450" y="1384300"/>
          <p14:tracePt t="357" x="1841500" y="1339850"/>
          <p14:tracePt t="373" x="1860550" y="1270000"/>
          <p14:tracePt t="390" x="1898650" y="1193800"/>
          <p14:tracePt t="407" x="1949450" y="1104900"/>
          <p14:tracePt t="424" x="1993900" y="1022350"/>
          <p14:tracePt t="440" x="2038350" y="946150"/>
          <p14:tracePt t="457" x="2089150" y="863600"/>
          <p14:tracePt t="474" x="2133600" y="800100"/>
          <p14:tracePt t="477" x="2159000" y="774700"/>
          <p14:tracePt t="493" x="2203450" y="723900"/>
          <p14:tracePt t="507" x="2235200" y="692150"/>
          <p14:tracePt t="523" x="2260600" y="660400"/>
          <p14:tracePt t="543" x="2266950" y="641350"/>
          <p14:tracePt t="559" x="2292350" y="628650"/>
          <p14:tracePt t="574" x="2317750" y="590550"/>
          <p14:tracePt t="590" x="2355850" y="546100"/>
          <p14:tracePt t="607" x="2400300" y="495300"/>
          <p14:tracePt t="623" x="2451100" y="444500"/>
          <p14:tracePt t="640" x="2482850" y="412750"/>
          <p14:tracePt t="657" x="2495550" y="400050"/>
          <p14:tracePt t="674" x="2520950" y="387350"/>
          <p14:tracePt t="691" x="2546350" y="355600"/>
          <p14:tracePt t="707" x="2552700" y="349250"/>
          <p14:tracePt t="859" x="2546350" y="349250"/>
          <p14:tracePt t="1171" x="2533650" y="361950"/>
          <p14:tracePt t="1190" x="2520950" y="381000"/>
          <p14:tracePt t="1207" x="2508250" y="400050"/>
          <p14:tracePt t="1223" x="2501900" y="412750"/>
          <p14:tracePt t="1244" x="2489200" y="419100"/>
          <p14:tracePt t="1257" x="2482850" y="425450"/>
          <p14:tracePt t="1724" x="2476500" y="425450"/>
          <p14:tracePt t="1732" x="2470150" y="425450"/>
          <p14:tracePt t="1753" x="2463800" y="425450"/>
          <p14:tracePt t="1764" x="2451100" y="425450"/>
          <p14:tracePt t="1773" x="2438400" y="425450"/>
          <p14:tracePt t="1791" x="2425700" y="425450"/>
          <p14:tracePt t="1947" x="2419350" y="425450"/>
          <p14:tracePt t="2001" x="2419350" y="431800"/>
          <p14:tracePt t="2004" x="2419350" y="438150"/>
          <p14:tracePt t="2012" x="2419350" y="444500"/>
          <p14:tracePt t="2024" x="2419350" y="450850"/>
          <p14:tracePt t="2040" x="2419350" y="457200"/>
          <p14:tracePt t="2059" x="2419350" y="469900"/>
          <p14:tracePt t="2073" x="2425700" y="476250"/>
          <p14:tracePt t="2090" x="2432050" y="488950"/>
          <p14:tracePt t="2107" x="2457450" y="514350"/>
          <p14:tracePt t="2126" x="2470150" y="533400"/>
          <p14:tracePt t="2141" x="2520950" y="558800"/>
          <p14:tracePt t="2157" x="2571750" y="590550"/>
          <p14:tracePt t="2173" x="2641600" y="615950"/>
          <p14:tracePt t="2190" x="2717800" y="635000"/>
          <p14:tracePt t="2207" x="2787650" y="660400"/>
          <p14:tracePt t="2228" x="2832100" y="679450"/>
          <p14:tracePt t="2244" x="2895600" y="704850"/>
          <p14:tracePt t="2257" x="2959100" y="723900"/>
          <p14:tracePt t="2277" x="3041650" y="742950"/>
          <p14:tracePt t="2279" x="3086100" y="742950"/>
          <p14:tracePt t="2290" x="3124200" y="742950"/>
          <p14:tracePt t="2309" x="3232150" y="742950"/>
          <p14:tracePt t="2323" x="3302000" y="742950"/>
          <p14:tracePt t="2340" x="3378200" y="742950"/>
          <p14:tracePt t="2357" x="3460750" y="723900"/>
          <p14:tracePt t="2374" x="3562350" y="692150"/>
          <p14:tracePt t="2390" x="3651250" y="660400"/>
          <p14:tracePt t="2407" x="3708400" y="641350"/>
          <p14:tracePt t="2424" x="3746500" y="622300"/>
          <p14:tracePt t="2440" x="3771900" y="590550"/>
          <p14:tracePt t="2457" x="3790950" y="552450"/>
          <p14:tracePt t="2474" x="3810000" y="495300"/>
          <p14:tracePt t="2493" x="3829050" y="419100"/>
          <p14:tracePt t="2502" x="3835400" y="400050"/>
          <p14:tracePt t="2510" x="3835400" y="387350"/>
          <p14:tracePt t="2524" x="3835400" y="349250"/>
          <p14:tracePt t="2540" x="3810000" y="317500"/>
          <p14:tracePt t="2559" x="3771900" y="279400"/>
          <p14:tracePt t="2573" x="3733800" y="247650"/>
          <p14:tracePt t="2590" x="3689350" y="222250"/>
          <p14:tracePt t="2607" x="3644900" y="209550"/>
          <p14:tracePt t="2623" x="3575050" y="184150"/>
          <p14:tracePt t="2640" x="3492500" y="152400"/>
          <p14:tracePt t="2657" x="3409950" y="152400"/>
          <p14:tracePt t="2674" x="3340100" y="133350"/>
          <p14:tracePt t="2690" x="3276600" y="101600"/>
          <p14:tracePt t="2707" x="3143250" y="76200"/>
          <p14:tracePt t="2723" x="3054350" y="69850"/>
          <p14:tracePt t="2742" x="2959100" y="57150"/>
          <p14:tracePt t="2757" x="2863850" y="57150"/>
          <p14:tracePt t="2773" x="2768600" y="50800"/>
          <p14:tracePt t="2790" x="2673350" y="50800"/>
          <p14:tracePt t="2809" x="2584450" y="50800"/>
          <p14:tracePt t="2823" x="2514600" y="63500"/>
          <p14:tracePt t="2840" x="2444750" y="82550"/>
          <p14:tracePt t="2857" x="2387600" y="95250"/>
          <p14:tracePt t="2873" x="2343150" y="114300"/>
          <p14:tracePt t="2890" x="2305050" y="127000"/>
          <p14:tracePt t="2907" x="2241550" y="158750"/>
          <p14:tracePt t="2923" x="2209800" y="203200"/>
          <p14:tracePt t="2940" x="2178050" y="247650"/>
          <p14:tracePt t="2957" x="2165350" y="292100"/>
          <p14:tracePt t="2973" x="2152650" y="323850"/>
          <p14:tracePt t="2993" x="2146300" y="361950"/>
          <p14:tracePt t="3007" x="2120900" y="400050"/>
          <p14:tracePt t="3025" x="2120900" y="444500"/>
          <p14:tracePt t="3040" x="2120900" y="469900"/>
          <p14:tracePt t="3059" x="2120900" y="482600"/>
          <p14:tracePt t="3074" x="2127250" y="488950"/>
          <p14:tracePt t="3547" x="2133600" y="488950"/>
          <p14:tracePt t="3629" x="2152650" y="488950"/>
          <p14:tracePt t="3638" x="2171700" y="488950"/>
          <p14:tracePt t="3643" x="2190750" y="488950"/>
          <p14:tracePt t="3657" x="2216150" y="488950"/>
          <p14:tracePt t="3673" x="2266950" y="488950"/>
          <p14:tracePt t="3690" x="2311400" y="488950"/>
          <p14:tracePt t="3692" x="2336800" y="488950"/>
          <p14:tracePt t="3707" x="2387600" y="488950"/>
          <p14:tracePt t="3726" x="2451100" y="488950"/>
          <p14:tracePt t="3742" x="2501900" y="488950"/>
          <p14:tracePt t="3757" x="2546350" y="488950"/>
          <p14:tracePt t="3774" x="2565400" y="488950"/>
          <p14:tracePt t="3827" x="2571750" y="488950"/>
          <p14:tracePt t="3885" x="2590800" y="488950"/>
          <p14:tracePt t="3892" x="2609850" y="488950"/>
          <p14:tracePt t="3899" x="2635250" y="488950"/>
          <p14:tracePt t="3907" x="2660650" y="488950"/>
          <p14:tracePt t="3923" x="2717800" y="495300"/>
          <p14:tracePt t="3940" x="2787650" y="495300"/>
          <p14:tracePt t="3957" x="2825750" y="495300"/>
          <p14:tracePt t="3973" x="2838450" y="495300"/>
          <p14:tracePt t="4139" x="2838450" y="508000"/>
          <p14:tracePt t="4152" x="2838450" y="577850"/>
          <p14:tracePt t="4157" x="2838450" y="666750"/>
          <p14:tracePt t="4174" x="2800350" y="889000"/>
          <p14:tracePt t="4190" x="2774950" y="1162050"/>
          <p14:tracePt t="4207" x="2749550" y="1428750"/>
          <p14:tracePt t="4223" x="2743200" y="1631950"/>
          <p14:tracePt t="4244" x="2736850" y="1790700"/>
          <p14:tracePt t="4257" x="2736850" y="1835150"/>
          <p14:tracePt t="4274" x="2711450" y="1879600"/>
          <p14:tracePt t="4293" x="2705100" y="1898650"/>
          <p14:tracePt t="4332" x="2705100" y="1885950"/>
          <p14:tracePt t="4339" x="2698750" y="1866900"/>
          <p14:tracePt t="4357" x="2692400" y="1835150"/>
          <p14:tracePt t="4374" x="2673350" y="1816100"/>
          <p14:tracePt t="4390" x="2654300" y="1809750"/>
          <p14:tracePt t="4407" x="2628900" y="1790700"/>
          <p14:tracePt t="4424" x="2603500" y="1778000"/>
          <p14:tracePt t="4440" x="2578100" y="1771650"/>
          <p14:tracePt t="4457" x="2552700" y="1765300"/>
          <p14:tracePt t="4477" x="2501900" y="1746250"/>
          <p14:tracePt t="4493" x="2463800" y="1727200"/>
          <p14:tracePt t="4507" x="2406650" y="1714500"/>
          <p14:tracePt t="4526" x="2368550" y="1714500"/>
          <p14:tracePt t="4540" x="2355850" y="1708150"/>
          <p14:tracePt t="4559" x="2349500" y="1708150"/>
          <p14:tracePt t="4573" x="2349500" y="1689100"/>
          <p14:tracePt t="4590" x="2349500" y="1644650"/>
          <p14:tracePt t="4607" x="2336800" y="1600200"/>
          <p14:tracePt t="4623" x="2330450" y="1555750"/>
          <p14:tracePt t="4640" x="2317750" y="1504950"/>
          <p14:tracePt t="4657" x="2292350" y="1435100"/>
          <p14:tracePt t="4674" x="2266950" y="1358900"/>
          <p14:tracePt t="4677" x="2260600" y="1333500"/>
          <p14:tracePt t="4690" x="2254250" y="1314450"/>
          <p14:tracePt t="4707" x="2247900" y="1301750"/>
          <p14:tracePt t="4724" x="2247900" y="1295400"/>
          <p14:tracePt t="4744" x="2247900" y="1289050"/>
          <p14:tracePt t="4761" x="2254250" y="1289050"/>
          <p14:tracePt t="4762" x="2260600" y="1282700"/>
          <p14:tracePt t="4778" x="2266950" y="1270000"/>
          <p14:tracePt t="4809" x="2273300" y="1263650"/>
          <p14:tracePt t="5051" x="2273300" y="1270000"/>
          <p14:tracePt t="5064" x="2279650" y="1270000"/>
          <p14:tracePt t="5073" x="2279650" y="1282700"/>
          <p14:tracePt t="5090" x="2298700" y="1320800"/>
          <p14:tracePt t="5111" x="2336800" y="1460500"/>
          <p14:tracePt t="5126" x="2387600" y="1600200"/>
          <p14:tracePt t="5141" x="2438400" y="1790700"/>
          <p14:tracePt t="5157" x="2495550" y="1993900"/>
          <p14:tracePt t="5174" x="2546350" y="2216150"/>
          <p14:tracePt t="5191" x="2603500" y="2432050"/>
          <p14:tracePt t="5207" x="2641600" y="2622550"/>
          <p14:tracePt t="5224" x="2667000" y="2806700"/>
          <p14:tracePt t="5244" x="2660650" y="2965450"/>
          <p14:tracePt t="5257" x="2667000" y="3130550"/>
          <p14:tracePt t="5274" x="2647950" y="3289300"/>
          <p14:tracePt t="5275" x="2647950" y="3390900"/>
          <p14:tracePt t="5290" x="2635250" y="3460750"/>
          <p14:tracePt t="5309" x="2578100" y="3733800"/>
          <p14:tracePt t="5323" x="2508250" y="3924300"/>
          <p14:tracePt t="5340" x="2432050" y="4140200"/>
          <p14:tracePt t="5357" x="2336800" y="4406900"/>
          <p14:tracePt t="5375" x="2228850" y="4629150"/>
          <p14:tracePt t="5390" x="2070100" y="4832350"/>
          <p14:tracePt t="5407" x="1974850" y="5022850"/>
          <p14:tracePt t="5424" x="1905000" y="5168900"/>
          <p14:tracePt t="5440" x="1860550" y="5251450"/>
          <p14:tracePt t="5457" x="1835150" y="5283200"/>
          <p14:tracePt t="5494" x="1841500" y="5232400"/>
          <p14:tracePt t="5512" x="1911350" y="5067300"/>
          <p14:tracePt t="5524" x="1981200" y="4813300"/>
          <p14:tracePt t="5540" x="2070100" y="4565650"/>
          <p14:tracePt t="5559" x="2178050" y="4324350"/>
          <p14:tracePt t="5574" x="2266950" y="4057650"/>
          <p14:tracePt t="5590" x="2406650" y="3784600"/>
          <p14:tracePt t="5607" x="2565400" y="3511550"/>
          <p14:tracePt t="5624" x="2654300" y="3219450"/>
          <p14:tracePt t="5640" x="2755900" y="2984500"/>
          <p14:tracePt t="5657" x="2819400" y="2774950"/>
          <p14:tracePt t="5674" x="2882900" y="2597150"/>
          <p14:tracePt t="5679" x="2908300" y="2508250"/>
          <p14:tracePt t="5690" x="2933700" y="2444750"/>
          <p14:tracePt t="5707" x="2990850" y="2228850"/>
          <p14:tracePt t="5724" x="3035300" y="2095500"/>
          <p14:tracePt t="5746" x="3086100" y="1924050"/>
          <p14:tracePt t="5765" x="3117850" y="1771650"/>
          <p14:tracePt t="5774" x="3117850" y="1746250"/>
          <p14:tracePt t="5790" x="3117850" y="1695450"/>
          <p14:tracePt t="5809" x="3117850" y="1631950"/>
          <p14:tracePt t="5824" x="3111500" y="1574800"/>
          <p14:tracePt t="5840" x="3086100" y="1498600"/>
          <p14:tracePt t="5858" x="3067050" y="1428750"/>
          <p14:tracePt t="5873" x="3060700" y="1384300"/>
          <p14:tracePt t="5875" x="3060700" y="1365250"/>
          <p14:tracePt t="5890" x="3060700" y="1352550"/>
          <p14:tracePt t="5907" x="3060700" y="1333500"/>
          <p14:tracePt t="6051" x="3067050" y="1339850"/>
          <p14:tracePt t="6063" x="3079750" y="1371600"/>
          <p14:tracePt t="6073" x="3086100" y="1397000"/>
          <p14:tracePt t="6090" x="3098800" y="1479550"/>
          <p14:tracePt t="6107" x="3111500" y="1657350"/>
          <p14:tracePt t="6124" x="3124200" y="1835150"/>
          <p14:tracePt t="6140" x="3136900" y="2076450"/>
          <p14:tracePt t="6157" x="3162300" y="2355850"/>
          <p14:tracePt t="6174" x="3181350" y="2628900"/>
          <p14:tracePt t="6190" x="3219450" y="2921000"/>
          <p14:tracePt t="6207" x="3206750" y="3155950"/>
          <p14:tracePt t="6223" x="3187700" y="3346450"/>
          <p14:tracePt t="6243" x="3200400" y="3524250"/>
          <p14:tracePt t="6261" x="3200400" y="3689350"/>
          <p14:tracePt t="6274" x="3200400" y="3848100"/>
          <p14:tracePt t="6290" x="3200400" y="4025900"/>
          <p14:tracePt t="6293" x="3206750" y="4114800"/>
          <p14:tracePt t="6309" x="3200400" y="4286250"/>
          <p14:tracePt t="6328" x="3155950" y="4438650"/>
          <p14:tracePt t="6340" x="3111500" y="4578350"/>
          <p14:tracePt t="6357" x="3073400" y="4673600"/>
          <p14:tracePt t="6375" x="3054350" y="4775200"/>
          <p14:tracePt t="6390" x="3028950" y="4857750"/>
          <p14:tracePt t="6407" x="3009900" y="4933950"/>
          <p14:tracePt t="6424" x="3009900" y="4953000"/>
          <p14:tracePt t="6457" x="2997200" y="4953000"/>
          <p14:tracePt t="6473" x="2978150" y="4883150"/>
          <p14:tracePt t="6493" x="2901950" y="4749800"/>
          <p14:tracePt t="6507" x="2870200" y="4686300"/>
          <p14:tracePt t="6634" x="2863850" y="4679950"/>
          <p14:tracePt t="6643" x="2857500" y="4673600"/>
          <p14:tracePt t="6652" x="2851150" y="4667250"/>
          <p14:tracePt t="6658" x="2844800" y="4648200"/>
          <p14:tracePt t="6674" x="2838450" y="4616450"/>
          <p14:tracePt t="6690" x="2832100" y="4552950"/>
          <p14:tracePt t="6707" x="2800350" y="4413250"/>
          <p14:tracePt t="6724" x="2774950" y="4267200"/>
          <p14:tracePt t="6744" x="2768600" y="4108450"/>
          <p14:tracePt t="6761" x="2774950" y="3905250"/>
          <p14:tracePt t="6762" x="2762250" y="3803650"/>
          <p14:tracePt t="6775" x="2762250" y="3683000"/>
          <p14:tracePt t="6790" x="2749550" y="3403600"/>
          <p14:tracePt t="6810" x="2749550" y="3117850"/>
          <p14:tracePt t="6824" x="2755900" y="2844800"/>
          <p14:tracePt t="6840" x="2781300" y="2597150"/>
          <p14:tracePt t="6857" x="2806700" y="2381250"/>
          <p14:tracePt t="6875" x="2806700" y="2012950"/>
          <p14:tracePt t="6890" x="2806700" y="1892300"/>
          <p14:tracePt t="6907" x="2825750" y="1555750"/>
          <p14:tracePt t="6924" x="2825750" y="1384300"/>
          <p14:tracePt t="6940" x="2851150" y="1276350"/>
          <p14:tracePt t="6957" x="2851150" y="1162050"/>
          <p14:tracePt t="6973" x="2863850" y="1047750"/>
          <p14:tracePt t="6990" x="2870200" y="958850"/>
          <p14:tracePt t="7008" x="2870200" y="882650"/>
          <p14:tracePt t="7023" x="2851150" y="800100"/>
          <p14:tracePt t="7040" x="2838450" y="730250"/>
          <p14:tracePt t="7059" x="2832100" y="666750"/>
          <p14:tracePt t="7073" x="2832100" y="615950"/>
          <p14:tracePt t="7090" x="2832100" y="609600"/>
          <p14:tracePt t="7092" x="2832100" y="603250"/>
          <p14:tracePt t="7107" x="2832100" y="596900"/>
          <p14:tracePt t="7125" x="2832100" y="577850"/>
          <p14:tracePt t="7140" x="2825750" y="552450"/>
          <p14:tracePt t="7157" x="2825750" y="514350"/>
          <p14:tracePt t="7173" x="2825750" y="495300"/>
          <p14:tracePt t="7190" x="2825750" y="488950"/>
          <p14:tracePt t="7223" x="2825750" y="482600"/>
          <p14:tracePt t="7243" x="2819400" y="469900"/>
          <p14:tracePt t="7257" x="2819400" y="457200"/>
          <p14:tracePt t="7273" x="2819400" y="450850"/>
          <p14:tracePt t="7292" x="2819400" y="444500"/>
          <p14:tracePt t="7383" x="2838450" y="444500"/>
          <p14:tracePt t="7388" x="2857500" y="444500"/>
          <p14:tracePt t="7395" x="2876550" y="444500"/>
          <p14:tracePt t="7407" x="2895600" y="444500"/>
          <p14:tracePt t="7424" x="2921000" y="444500"/>
          <p14:tracePt t="7440" x="2946400" y="444500"/>
          <p14:tracePt t="7457" x="2965450" y="444500"/>
          <p14:tracePt t="7474" x="2978150" y="444500"/>
          <p14:tracePt t="7526" x="2978150" y="450850"/>
          <p14:tracePt t="7540" x="2978150" y="476250"/>
          <p14:tracePt t="7558" x="2946400" y="558800"/>
          <p14:tracePt t="7574" x="2895600" y="704850"/>
          <p14:tracePt t="7590" x="2762250" y="1022350"/>
          <p14:tracePt t="7607" x="2616200" y="1435100"/>
          <p14:tracePt t="7624" x="2470150" y="1955800"/>
          <p14:tracePt t="7640" x="2349500" y="2527300"/>
          <p14:tracePt t="7657" x="2254250" y="3060700"/>
          <p14:tracePt t="7674" x="2203450" y="3530600"/>
          <p14:tracePt t="7676" x="2171700" y="3727450"/>
          <p14:tracePt t="7690" x="2146300" y="3898900"/>
          <p14:tracePt t="7709" x="2063750" y="4318000"/>
          <p14:tracePt t="7724" x="2051050" y="4457700"/>
          <p14:tracePt t="7745" x="2044700" y="4489450"/>
          <p14:tracePt t="7765" x="2044700" y="4406900"/>
          <p14:tracePt t="7773" x="2038350" y="4362450"/>
          <p14:tracePt t="7790" x="2025650" y="4324350"/>
          <p14:tracePt t="7884" x="1987550" y="4311650"/>
          <p14:tracePt t="7892" x="1943100" y="4311650"/>
          <p14:tracePt t="7901" x="1924050" y="4324350"/>
          <p14:tracePt t="7908" x="1898650" y="4356100"/>
          <p14:tracePt t="7924" x="1854200" y="4425950"/>
          <p14:tracePt t="7940" x="1797050" y="4572000"/>
          <p14:tracePt t="7957" x="1758950" y="4737100"/>
          <p14:tracePt t="7974" x="1714500" y="4857750"/>
          <p14:tracePt t="7993" x="1689100" y="4940300"/>
          <p14:tracePt t="8007" x="1689100" y="5016500"/>
          <p14:tracePt t="8024" x="1689100" y="5105400"/>
          <p14:tracePt t="8040" x="1657350" y="5175250"/>
          <p14:tracePt t="8060" x="1644650" y="5238750"/>
          <p14:tracePt t="8074" x="1612900" y="5270500"/>
          <p14:tracePt t="8090" x="1568450" y="5289550"/>
          <p14:tracePt t="8093" x="1536700" y="5295900"/>
          <p14:tracePt t="8107" x="1485900" y="5321300"/>
          <p14:tracePt t="8125" x="1428750" y="5340350"/>
          <p14:tracePt t="8140" x="1365250" y="5346700"/>
          <p14:tracePt t="8157" x="1301750" y="5353050"/>
          <p14:tracePt t="8174" x="1270000" y="5359400"/>
          <p14:tracePt t="8190" x="1244600" y="5359400"/>
          <p14:tracePt t="8207" x="1238250" y="5365750"/>
          <p14:tracePt t="8275" x="1231900" y="5365750"/>
          <p14:tracePt t="8313" x="1225550" y="5365750"/>
          <p14:tracePt t="8316" x="1212850" y="5365750"/>
          <p14:tracePt t="8325" x="1193800" y="5365750"/>
          <p14:tracePt t="8340" x="1149350" y="5365750"/>
          <p14:tracePt t="8357" x="1104900" y="5365750"/>
          <p14:tracePt t="8376" x="1054100" y="5359400"/>
          <p14:tracePt t="8390" x="1009650" y="5346700"/>
          <p14:tracePt t="8407" x="971550" y="5327650"/>
          <p14:tracePt t="8423" x="946150" y="5321300"/>
          <p14:tracePt t="8440" x="933450" y="5314950"/>
          <p14:tracePt t="8457" x="908050" y="5314950"/>
          <p14:tracePt t="8474" x="901700" y="5314950"/>
          <p14:tracePt t="8475" x="895350" y="5314950"/>
          <p14:tracePt t="8571" x="889000" y="5314950"/>
          <p14:tracePt t="8668" x="882650" y="5314950"/>
          <p14:tracePt t="8675" x="876300" y="5314950"/>
          <p14:tracePt t="8695" x="869950" y="5321300"/>
          <p14:tracePt t="8707" x="857250" y="5334000"/>
          <p14:tracePt t="8724" x="838200" y="5353050"/>
          <p14:tracePt t="8745" x="831850" y="5353050"/>
          <p14:tracePt t="9315" x="838200" y="5353050"/>
          <p14:tracePt t="9324" x="844550" y="5353050"/>
          <p14:tracePt t="9340" x="863600" y="5353050"/>
          <p14:tracePt t="9357" x="869950" y="5359400"/>
          <p14:tracePt t="9419" x="882650" y="5359400"/>
          <p14:tracePt t="9433" x="895350" y="5359400"/>
          <p14:tracePt t="9440" x="908050" y="5359400"/>
          <p14:tracePt t="9457" x="971550" y="5359400"/>
          <p14:tracePt t="9474" x="1047750" y="5359400"/>
          <p14:tracePt t="9477" x="1085850" y="5359400"/>
          <p14:tracePt t="9494" x="1174750" y="5372100"/>
          <p14:tracePt t="9507" x="1263650" y="5378450"/>
          <p14:tracePt t="9524" x="1333500" y="5378450"/>
          <p14:tracePt t="9541" x="1377950" y="5384800"/>
          <p14:tracePt t="9560" x="1416050" y="5397500"/>
          <p14:tracePt t="9607" x="1416050" y="5422900"/>
          <p14:tracePt t="9626" x="1416050" y="5441950"/>
          <p14:tracePt t="9640" x="1422400" y="5448300"/>
          <p14:tracePt t="9657" x="1428750" y="5461000"/>
          <p14:tracePt t="9674" x="1447800" y="5473700"/>
          <p14:tracePt t="9676" x="1466850" y="5473700"/>
          <p14:tracePt t="9690" x="1485900" y="5473700"/>
          <p14:tracePt t="9707" x="1568450" y="5473700"/>
          <p14:tracePt t="9728" x="1638300" y="5473700"/>
          <p14:tracePt t="9744" x="1720850" y="5461000"/>
          <p14:tracePt t="9752" x="1752600" y="5441950"/>
          <p14:tracePt t="9758" x="1790700" y="5441950"/>
          <p14:tracePt t="9777" x="1841500" y="5429250"/>
          <p14:tracePt t="9790" x="1873250" y="5422900"/>
          <p14:tracePt t="9809" x="1892300" y="5410200"/>
          <p14:tracePt t="9824" x="1917700" y="5410200"/>
          <p14:tracePt t="9840" x="1936750" y="5403850"/>
          <p14:tracePt t="9857" x="1943100" y="5391150"/>
          <p14:tracePt t="9874" x="1955800" y="5378450"/>
          <p14:tracePt t="9875" x="1968500" y="5378450"/>
          <p14:tracePt t="9890" x="1981200" y="5365750"/>
          <p14:tracePt t="9907" x="2038350" y="5295900"/>
          <p14:tracePt t="9924" x="2076450" y="5219700"/>
          <p14:tracePt t="9940" x="2133600" y="5124450"/>
          <p14:tracePt t="9957" x="2197100" y="5022850"/>
          <p14:tracePt t="9974" x="2235200" y="4927600"/>
          <p14:tracePt t="9994" x="2260600" y="4857750"/>
          <p14:tracePt t="10010" x="2286000" y="4768850"/>
          <p14:tracePt t="10024" x="2317750" y="4673600"/>
          <p14:tracePt t="10040" x="2343150" y="4578350"/>
          <p14:tracePt t="10059" x="2355850" y="4457700"/>
          <p14:tracePt t="10064" x="2368550" y="4400550"/>
          <p14:tracePt t="10074" x="2387600" y="4343400"/>
          <p14:tracePt t="10091" x="2387600" y="4248150"/>
          <p14:tracePt t="10093" x="2393950" y="4203700"/>
          <p14:tracePt t="10107" x="2400300" y="4133850"/>
          <p14:tracePt t="10126" x="2406650" y="4083050"/>
          <p14:tracePt t="10140" x="2406650" y="4038600"/>
          <p14:tracePt t="10157" x="2406650" y="3987800"/>
          <p14:tracePt t="10174" x="2406650" y="3943350"/>
          <p14:tracePt t="10191" x="2406650" y="3886200"/>
          <p14:tracePt t="10207" x="2413000" y="3822700"/>
          <p14:tracePt t="10224" x="2419350" y="3765550"/>
          <p14:tracePt t="10244" x="2444750" y="3683000"/>
          <p14:tracePt t="10257" x="2444750" y="3663950"/>
          <p14:tracePt t="10274" x="2444750" y="3613150"/>
          <p14:tracePt t="10290" x="2457450" y="3568700"/>
          <p14:tracePt t="10292" x="2457450" y="3536950"/>
          <p14:tracePt t="10309" x="2457450" y="3473450"/>
          <p14:tracePt t="10324" x="2470150" y="3409950"/>
          <p14:tracePt t="10340" x="2482850" y="3359150"/>
          <p14:tracePt t="10357" x="2482850" y="3295650"/>
          <p14:tracePt t="10373" x="2482850" y="3232150"/>
          <p14:tracePt t="10390" x="2482850" y="3143250"/>
          <p14:tracePt t="10407" x="2482850" y="3054350"/>
          <p14:tracePt t="10424" x="2495550" y="2965450"/>
          <p14:tracePt t="10440" x="2495550" y="2895600"/>
          <p14:tracePt t="10457" x="2501900" y="2825750"/>
          <p14:tracePt t="10475" x="2508250" y="2730500"/>
          <p14:tracePt t="10480" x="2514600" y="2679700"/>
          <p14:tracePt t="10490" x="2514600" y="2622550"/>
          <p14:tracePt t="10507" x="2527300" y="2463800"/>
          <p14:tracePt t="10527" x="2533650" y="2374900"/>
          <p14:tracePt t="10540" x="2533650" y="2292350"/>
          <p14:tracePt t="10560" x="2559050" y="2222500"/>
          <p14:tracePt t="10574" x="2584450" y="2152650"/>
          <p14:tracePt t="10593" x="2571750" y="2076450"/>
          <p14:tracePt t="10607" x="2584450" y="2006600"/>
          <p14:tracePt t="10626" x="2597150" y="1930400"/>
          <p14:tracePt t="10640" x="2603500" y="1860550"/>
          <p14:tracePt t="10657" x="2609850" y="1797050"/>
          <p14:tracePt t="10674" x="2609850" y="1739900"/>
          <p14:tracePt t="10676" x="2609850" y="1708150"/>
          <p14:tracePt t="10690" x="2609850" y="1676400"/>
          <p14:tracePt t="10707" x="2609850" y="1600200"/>
          <p14:tracePt t="10724" x="2609850" y="1562100"/>
          <p14:tracePt t="10746" x="2609850" y="1543050"/>
          <p14:tracePt t="10767" x="2609850" y="1524000"/>
          <p14:tracePt t="10774" x="2609850" y="1517650"/>
          <p14:tracePt t="10794" x="2609850" y="1498600"/>
          <p14:tracePt t="10824" x="2609850" y="1492250"/>
          <p14:tracePt t="10938" x="2603500" y="1492250"/>
          <p14:tracePt t="10947" x="2597150" y="1498600"/>
          <p14:tracePt t="10957" x="2597150" y="1511300"/>
          <p14:tracePt t="10974" x="2590800" y="1524000"/>
          <p14:tracePt t="10994" x="2578100" y="1536700"/>
          <p14:tracePt t="11007" x="2571750" y="1568450"/>
          <p14:tracePt t="11024" x="2559050" y="1587500"/>
          <p14:tracePt t="11040" x="2540000" y="1612900"/>
          <p14:tracePt t="11060" x="2533650" y="1631950"/>
          <p14:tracePt t="11074" x="2527300" y="1651000"/>
          <p14:tracePt t="11090" x="2520950" y="1670050"/>
          <p14:tracePt t="11107" x="2501900" y="1714500"/>
          <p14:tracePt t="11124" x="2495550" y="1746250"/>
          <p14:tracePt t="11140" x="2482850" y="1771650"/>
          <p14:tracePt t="11157" x="2476500" y="1797050"/>
          <p14:tracePt t="11174" x="2470150" y="1835150"/>
          <p14:tracePt t="11190" x="2463800" y="1873250"/>
          <p14:tracePt t="11207" x="2457450" y="1905000"/>
          <p14:tracePt t="11227" x="2444750" y="1936750"/>
          <p14:tracePt t="11240" x="2438400" y="1987550"/>
          <p14:tracePt t="11257" x="2425700" y="2025650"/>
          <p14:tracePt t="11259" x="2413000" y="2051050"/>
          <p14:tracePt t="11275" x="2400300" y="2101850"/>
          <p14:tracePt t="11290" x="2393950" y="2127250"/>
          <p14:tracePt t="11309" x="2368550" y="2235200"/>
          <p14:tracePt t="11324" x="2349500" y="2305050"/>
          <p14:tracePt t="11340" x="2330450" y="2381250"/>
          <p14:tracePt t="11357" x="2311400" y="2451100"/>
          <p14:tracePt t="11376" x="2305050" y="2520950"/>
          <p14:tracePt t="11390" x="2286000" y="2565400"/>
          <p14:tracePt t="11407" x="2279650" y="2616200"/>
          <p14:tracePt t="11424" x="2273300" y="2660650"/>
          <p14:tracePt t="11440" x="2266950" y="2698750"/>
          <p14:tracePt t="11457" x="2266950" y="2730500"/>
          <p14:tracePt t="11474" x="2266950" y="2749550"/>
          <p14:tracePt t="11490" x="2254250" y="2774950"/>
          <p14:tracePt t="11496" x="2254250" y="2794000"/>
          <p14:tracePt t="11509" x="2254250" y="2825750"/>
          <p14:tracePt t="11524" x="2254250" y="2857500"/>
          <p14:tracePt t="11540" x="2247900" y="2889250"/>
          <p14:tracePt t="11559" x="2247900" y="2914650"/>
          <p14:tracePt t="11574" x="2241550" y="2952750"/>
          <p14:tracePt t="11590" x="2241550" y="3003550"/>
          <p14:tracePt t="11607" x="2222500" y="3067050"/>
          <p14:tracePt t="11623" x="2209800" y="3143250"/>
          <p14:tracePt t="11640" x="2190750" y="3232150"/>
          <p14:tracePt t="11657" x="2190750" y="3333750"/>
          <p14:tracePt t="11673" x="2184400" y="3448050"/>
          <p14:tracePt t="11690" x="2171700" y="3581400"/>
          <p14:tracePt t="11692" x="2171700" y="3657600"/>
          <p14:tracePt t="11707" x="2171700" y="3810000"/>
          <p14:tracePt t="11724" x="2139950" y="3943350"/>
          <p14:tracePt t="11743" x="2101850" y="4070350"/>
          <p14:tracePt t="11758" x="2063750" y="4178300"/>
          <p14:tracePt t="11773" x="2025650" y="4286250"/>
          <p14:tracePt t="11790" x="1987550" y="4387850"/>
          <p14:tracePt t="11809" x="1955800" y="4495800"/>
          <p14:tracePt t="11824" x="1917700" y="4591050"/>
          <p14:tracePt t="11840" x="1866900" y="4705350"/>
          <p14:tracePt t="11857" x="1822450" y="4838700"/>
          <p14:tracePt t="11874" x="1784350" y="4959350"/>
          <p14:tracePt t="11875" x="1771650" y="5003800"/>
          <p14:tracePt t="11890" x="1758950" y="5041900"/>
          <p14:tracePt t="11907" x="1720850" y="5168900"/>
          <p14:tracePt t="11924" x="1695450" y="5264150"/>
          <p14:tracePt t="11940" x="1663700" y="5353050"/>
          <p14:tracePt t="11957" x="1638300" y="5429250"/>
          <p14:tracePt t="11975" x="1625600" y="5467350"/>
          <p14:tracePt t="11992" x="1625600" y="5473700"/>
          <p14:tracePt t="12155" x="1638300" y="5473700"/>
          <p14:tracePt t="12174" x="1682750" y="5448300"/>
          <p14:tracePt t="12190" x="1720850" y="5410200"/>
          <p14:tracePt t="12207" x="1758950" y="5372100"/>
          <p14:tracePt t="12224" x="1784350" y="5334000"/>
          <p14:tracePt t="12243" x="1809750" y="5302250"/>
          <p14:tracePt t="12257" x="1835150" y="5257800"/>
          <p14:tracePt t="12275" x="1885950" y="5200650"/>
          <p14:tracePt t="12290" x="1905000" y="5175250"/>
          <p14:tracePt t="12309" x="1936750" y="5111750"/>
          <p14:tracePt t="12324" x="1962150" y="5080000"/>
          <p14:tracePt t="12340" x="1987550" y="5041900"/>
          <p14:tracePt t="12357" x="2012950" y="4991100"/>
          <p14:tracePt t="12376" x="2044700" y="4946650"/>
          <p14:tracePt t="12390" x="2063750" y="4876800"/>
          <p14:tracePt t="12407" x="2082800" y="4832350"/>
          <p14:tracePt t="12423" x="2108200" y="4787900"/>
          <p14:tracePt t="12441" x="2139950" y="4743450"/>
          <p14:tracePt t="12457" x="2152650" y="4692650"/>
          <p14:tracePt t="12459" x="2159000" y="4673600"/>
          <p14:tracePt t="12474" x="2165350" y="4648200"/>
          <p14:tracePt t="12494" x="2197100" y="4572000"/>
          <p14:tracePt t="12500" x="2203450" y="4546600"/>
          <p14:tracePt t="12507" x="2209800" y="4527550"/>
          <p14:tracePt t="12524" x="2222500" y="4483100"/>
          <p14:tracePt t="12541" x="2235200" y="4451350"/>
          <p14:tracePt t="12559" x="2241550" y="4413250"/>
          <p14:tracePt t="12574" x="2254250" y="4387850"/>
          <p14:tracePt t="12590" x="2260600" y="4337050"/>
          <p14:tracePt t="12607" x="2273300" y="4286250"/>
          <p14:tracePt t="12624" x="2286000" y="4235450"/>
          <p14:tracePt t="12640" x="2305050" y="4191000"/>
          <p14:tracePt t="12657" x="2317750" y="4146550"/>
          <p14:tracePt t="12674" x="2330450" y="4108450"/>
          <p14:tracePt t="12677" x="2336800" y="4095750"/>
          <p14:tracePt t="12690" x="2343150" y="4070350"/>
          <p14:tracePt t="12707" x="2362200" y="4019550"/>
          <p14:tracePt t="12727" x="2368550" y="3987800"/>
          <p14:tracePt t="12744" x="2374900" y="3956050"/>
          <p14:tracePt t="12760" x="2381250" y="3917950"/>
          <p14:tracePt t="12776" x="2393950" y="3879850"/>
          <p14:tracePt t="12792" x="2406650" y="3854450"/>
          <p14:tracePt t="12809" x="2413000" y="3829050"/>
          <p14:tracePt t="12823" x="2432050" y="3803650"/>
          <p14:tracePt t="12840" x="2451100" y="3771900"/>
          <p14:tracePt t="12857" x="2451100" y="3733800"/>
          <p14:tracePt t="12874" x="2451100" y="3683000"/>
          <p14:tracePt t="12875" x="2457450" y="3663950"/>
          <p14:tracePt t="12890" x="2470150" y="3638550"/>
          <p14:tracePt t="12907" x="2476500" y="3575050"/>
          <p14:tracePt t="12924" x="2495550" y="3530600"/>
          <p14:tracePt t="12940" x="2508250" y="3486150"/>
          <p14:tracePt t="12957" x="2520950" y="3448050"/>
          <p14:tracePt t="12974" x="2533650" y="3390900"/>
          <p14:tracePt t="12990" x="2546350" y="3340100"/>
          <p14:tracePt t="13009" x="2559050" y="3282950"/>
          <p14:tracePt t="13024" x="2571750" y="3232150"/>
          <p14:tracePt t="13041" x="2584450" y="3187700"/>
          <p14:tracePt t="13060" x="2578100" y="3117850"/>
          <p14:tracePt t="13074" x="2578100" y="3092450"/>
          <p14:tracePt t="13090" x="2578100" y="3035300"/>
          <p14:tracePt t="13107" x="2578100" y="2946400"/>
          <p14:tracePt t="13123" x="2578100" y="2895600"/>
          <p14:tracePt t="13140" x="2578100" y="2838450"/>
          <p14:tracePt t="13157" x="2578100" y="2774950"/>
          <p14:tracePt t="13174" x="2578100" y="2736850"/>
          <p14:tracePt t="13190" x="2578100" y="2686050"/>
          <p14:tracePt t="13207" x="2578100" y="2641600"/>
          <p14:tracePt t="13224" x="2578100" y="2609850"/>
          <p14:tracePt t="13245" x="2578100" y="2559050"/>
          <p14:tracePt t="13257" x="2578100" y="2508250"/>
          <p14:tracePt t="13274" x="2578100" y="2470150"/>
          <p14:tracePt t="13290" x="2578100" y="2438400"/>
          <p14:tracePt t="13292" x="2578100" y="2425700"/>
          <p14:tracePt t="13309" x="2578100" y="2393950"/>
          <p14:tracePt t="13324" x="2578100" y="2368550"/>
          <p14:tracePt t="13340" x="2578100" y="2336800"/>
          <p14:tracePt t="13357" x="2578100" y="2292350"/>
          <p14:tracePt t="13374" x="2578100" y="2254250"/>
          <p14:tracePt t="13390" x="2571750" y="2228850"/>
          <p14:tracePt t="13407" x="2571750" y="2197100"/>
          <p14:tracePt t="13424" x="2571750" y="2159000"/>
          <p14:tracePt t="13440" x="2571750" y="2120900"/>
          <p14:tracePt t="13457" x="2571750" y="2082800"/>
          <p14:tracePt t="13474" x="2565400" y="2044700"/>
          <p14:tracePt t="13480" x="2565400" y="2019300"/>
          <p14:tracePt t="13494" x="2565400" y="1968500"/>
          <p14:tracePt t="13507" x="2565400" y="1911350"/>
          <p14:tracePt t="13526" x="2565400" y="1866900"/>
          <p14:tracePt t="13540" x="2565400" y="1828800"/>
          <p14:tracePt t="13560" x="2565400" y="1797050"/>
          <p14:tracePt t="13574" x="2565400" y="1765300"/>
          <p14:tracePt t="13590" x="2565400" y="1739900"/>
          <p14:tracePt t="13607" x="2565400" y="1708150"/>
          <p14:tracePt t="13623" x="2565400" y="1682750"/>
          <p14:tracePt t="13640" x="2565400" y="1657350"/>
          <p14:tracePt t="13657" x="2565400" y="1625600"/>
          <p14:tracePt t="13674" x="2540000" y="1587500"/>
          <p14:tracePt t="13677" x="2533650" y="1562100"/>
          <p14:tracePt t="13690" x="2527300" y="1549400"/>
          <p14:tracePt t="13707" x="2533650" y="1498600"/>
          <p14:tracePt t="13724" x="2533650" y="1473200"/>
          <p14:tracePt t="13744" x="2533650" y="1454150"/>
          <p14:tracePt t="13765" x="2533650" y="1428750"/>
          <p14:tracePt t="13774" x="2533650" y="1422400"/>
          <p14:tracePt t="13790" x="2527300" y="1409700"/>
          <p14:tracePt t="13810" x="2527300" y="1403350"/>
          <p14:tracePt t="13875" x="2527300" y="1397000"/>
          <p14:tracePt t="14375" x="2527300" y="1403350"/>
          <p14:tracePt t="14381" x="2514600" y="1416050"/>
          <p14:tracePt t="14390" x="2508250" y="1422400"/>
          <p14:tracePt t="14407" x="2476500" y="1441450"/>
          <p14:tracePt t="14424" x="2425700" y="1473200"/>
          <p14:tracePt t="14440" x="2343150" y="1504950"/>
          <p14:tracePt t="14457" x="2324100" y="1511300"/>
          <p14:tracePt t="14723" x="2330450" y="1517650"/>
          <p14:tracePt t="14732" x="2336800" y="1524000"/>
          <p14:tracePt t="14749" x="2343150" y="1536700"/>
          <p14:tracePt t="14759" x="2343150" y="1543050"/>
          <p14:tracePt t="14900" x="2343150" y="1536700"/>
          <p14:tracePt t="14939" x="2349500" y="1536700"/>
          <p14:tracePt t="14957" x="2349500" y="1530350"/>
          <p14:tracePt t="15003" x="2349500" y="1524000"/>
          <p14:tracePt t="15070" x="2355850" y="1536700"/>
          <p14:tracePt t="15076" x="2374900" y="1562100"/>
          <p14:tracePt t="15084" x="2406650" y="1631950"/>
          <p14:tracePt t="15092" x="2438400" y="1714500"/>
          <p14:tracePt t="15107" x="2520950" y="1955800"/>
          <p14:tracePt t="15127" x="2616200" y="2247900"/>
          <p14:tracePt t="15140" x="2800350" y="2628900"/>
          <p14:tracePt t="15157" x="3003550" y="3098800"/>
          <p14:tracePt t="15174" x="3187700" y="3562350"/>
          <p14:tracePt t="15190" x="3378200" y="4019550"/>
          <p14:tracePt t="15207" x="3562350" y="4419600"/>
          <p14:tracePt t="15224" x="3752850" y="4756150"/>
          <p14:tracePt t="15240" x="3911600" y="5003800"/>
          <p14:tracePt t="15261" x="4083050" y="5207000"/>
          <p14:tracePt t="15274" x="4222750" y="5289550"/>
          <p14:tracePt t="15291" x="4349750" y="5321300"/>
          <p14:tracePt t="15293" x="4400550" y="5295900"/>
          <p14:tracePt t="15309" x="4476750" y="5200650"/>
          <p14:tracePt t="15324" x="4495800" y="5086350"/>
          <p14:tracePt t="15436" x="4502150" y="5086350"/>
          <p14:tracePt t="15446" x="4514850" y="5092700"/>
          <p14:tracePt t="15451" x="4527550" y="5105400"/>
          <p14:tracePt t="15463" x="4533900" y="5105400"/>
          <p14:tracePt t="15474" x="4546600" y="5111750"/>
          <p14:tracePt t="15493" x="4629150" y="5143500"/>
          <p14:tracePt t="15507" x="4724400" y="5168900"/>
          <p14:tracePt t="15524" x="4838700" y="5175250"/>
          <p14:tracePt t="15542" x="4940300" y="5181600"/>
          <p14:tracePt t="15559" x="5010150" y="5181600"/>
          <p14:tracePt t="15574" x="5067300" y="5181600"/>
          <p14:tracePt t="15590" x="5086350" y="5181600"/>
          <p14:tracePt t="15607" x="5092700" y="5181600"/>
          <p14:tracePt t="15623" x="5092700" y="5175250"/>
          <p14:tracePt t="15657" x="5092700" y="5181600"/>
          <p14:tracePt t="15674" x="5092700" y="5187950"/>
          <p14:tracePt t="15707" x="5086350" y="5200650"/>
          <p14:tracePt t="15728" x="5080000" y="5213350"/>
          <p14:tracePt t="15744" x="5080000" y="5238750"/>
          <p14:tracePt t="15751" x="5067300" y="5251450"/>
          <p14:tracePt t="15759" x="5067300" y="5257800"/>
          <p14:tracePt t="15774" x="5067300" y="5270500"/>
          <p14:tracePt t="15810" x="5060950" y="5276850"/>
          <p14:tracePt t="15824" x="5048250" y="5283200"/>
          <p14:tracePt t="15840" x="5041900" y="5308600"/>
          <p14:tracePt t="15857" x="5029200" y="5340350"/>
          <p14:tracePt t="15876" x="5029200" y="5391150"/>
          <p14:tracePt t="15890" x="5029200" y="5403850"/>
          <p14:tracePt t="15907" x="5029200" y="5410200"/>
          <p14:tracePt t="15940" x="5029200" y="5416550"/>
          <p14:tracePt t="15957" x="5029200" y="5422900"/>
          <p14:tracePt t="15974" x="5035550" y="5429250"/>
          <p14:tracePt t="16024" x="5041900" y="5435600"/>
          <p14:tracePt t="16123" x="5035550" y="5435600"/>
          <p14:tracePt t="16150" x="5029200" y="5435600"/>
          <p14:tracePt t="16643" x="5016500" y="5435600"/>
          <p14:tracePt t="16652" x="5016500" y="5448300"/>
          <p14:tracePt t="16659" x="5003800" y="5448300"/>
          <p14:tracePt t="16690" x="4997450" y="5448300"/>
          <p14:tracePt t="16772" x="4991100" y="5448300"/>
          <p14:tracePt t="16790" x="4978400" y="5448300"/>
          <p14:tracePt t="16809" x="4946650" y="5454650"/>
          <p14:tracePt t="16824" x="4908550" y="5461000"/>
          <p14:tracePt t="16841" x="4857750" y="5461000"/>
          <p14:tracePt t="16857" x="4800600" y="5461000"/>
          <p14:tracePt t="16874" x="4730750" y="5461000"/>
          <p14:tracePt t="16875" x="4699000" y="5461000"/>
          <p14:tracePt t="16890" x="4660900" y="5461000"/>
          <p14:tracePt t="16907" x="4578350" y="5467350"/>
          <p14:tracePt t="16924" x="4521200" y="5467350"/>
          <p14:tracePt t="16940" x="4483100" y="5467350"/>
          <p14:tracePt t="16957" x="4445000" y="5467350"/>
          <p14:tracePt t="16974" x="4419600" y="5467350"/>
          <p14:tracePt t="16993" x="4400550" y="5467350"/>
          <p14:tracePt t="17007" x="4375150" y="5473700"/>
          <p14:tracePt t="17024" x="4337050" y="5473700"/>
          <p14:tracePt t="17040" x="4298950" y="5473700"/>
          <p14:tracePt t="17059" x="4260850" y="5473700"/>
          <p14:tracePt t="17074" x="4197350" y="5473700"/>
          <p14:tracePt t="17090" x="4133850" y="5473700"/>
          <p14:tracePt t="17107" x="4038600" y="5473700"/>
          <p14:tracePt t="17128" x="3975100" y="5473700"/>
          <p14:tracePt t="17140" x="3905250" y="5473700"/>
          <p14:tracePt t="17157" x="3841750" y="5480050"/>
          <p14:tracePt t="17174" x="3771900" y="5480050"/>
          <p14:tracePt t="17190" x="3708400" y="5480050"/>
          <p14:tracePt t="17207" x="3651250" y="5480050"/>
          <p14:tracePt t="17227" x="3594100" y="5480050"/>
          <p14:tracePt t="17243" x="3536950" y="5480050"/>
          <p14:tracePt t="17257" x="3498850" y="5480050"/>
          <p14:tracePt t="17274" x="3460750" y="5480050"/>
          <p14:tracePt t="17275" x="3441700" y="5480050"/>
          <p14:tracePt t="17290" x="3422650" y="5480050"/>
          <p14:tracePt t="17309" x="3378200" y="5486400"/>
          <p14:tracePt t="17324" x="3365500" y="5486400"/>
          <p14:tracePt t="17340" x="3352800" y="5486400"/>
          <p14:tracePt t="17357" x="3333750" y="5486400"/>
          <p14:tracePt t="17374" x="3327400" y="5486400"/>
          <p14:tracePt t="17724" x="3314700" y="5486400"/>
          <p14:tracePt t="17732" x="3302000" y="5486400"/>
          <p14:tracePt t="17750" x="3276600" y="5486400"/>
          <p14:tracePt t="17758" x="3263900" y="5480050"/>
          <p14:tracePt t="17774" x="3251200" y="5473700"/>
          <p14:tracePt t="17790" x="3244850" y="5473700"/>
          <p14:tracePt t="17809" x="3238500" y="5473700"/>
          <p14:tracePt t="17824" x="3232150" y="5473700"/>
          <p14:tracePt t="17840" x="3219450" y="5473700"/>
          <p14:tracePt t="17857" x="3206750" y="5473700"/>
          <p14:tracePt t="17873" x="3200400" y="5467350"/>
          <p14:tracePt t="17890" x="3187700" y="5467350"/>
          <p14:tracePt t="17907" x="3187700" y="5461000"/>
          <p14:tracePt t="18331" x="3187700" y="5454650"/>
          <p14:tracePt t="18339" x="3187700" y="5441950"/>
          <p14:tracePt t="18357" x="3187700" y="5429250"/>
          <p14:tracePt t="18374" x="3181350" y="5416550"/>
          <p14:tracePt t="18390" x="3175000" y="5403850"/>
          <p14:tracePt t="18407" x="3168650" y="5391150"/>
          <p14:tracePt t="18424" x="3168650" y="5378450"/>
          <p14:tracePt t="18441" x="3155950" y="5359400"/>
          <p14:tracePt t="18457" x="3155950" y="5327650"/>
          <p14:tracePt t="18459" x="3155950" y="5308600"/>
          <p14:tracePt t="18474" x="3155950" y="5295900"/>
          <p14:tracePt t="18493" x="3143250" y="5245100"/>
          <p14:tracePt t="18500" x="3130550" y="5226050"/>
          <p14:tracePt t="18507" x="3130550" y="5207000"/>
          <p14:tracePt t="18524" x="3124200" y="5181600"/>
          <p14:tracePt t="18540" x="3117850" y="5149850"/>
          <p14:tracePt t="18559" x="3105150" y="5118100"/>
          <p14:tracePt t="18574" x="3105150" y="5092700"/>
          <p14:tracePt t="18590" x="3098800" y="5073650"/>
          <p14:tracePt t="18607" x="3098800" y="5048250"/>
          <p14:tracePt t="18624" x="3098800" y="5010150"/>
          <p14:tracePt t="18640" x="3098800" y="4991100"/>
          <p14:tracePt t="18657" x="3098800" y="4965700"/>
          <p14:tracePt t="18674" x="3098800" y="4940300"/>
          <p14:tracePt t="18690" x="3098800" y="4914900"/>
          <p14:tracePt t="18708" x="3098800" y="4864100"/>
          <p14:tracePt t="18724" x="3098800" y="4832350"/>
          <p14:tracePt t="18742" x="3098800" y="4800600"/>
          <p14:tracePt t="18757" x="3098800" y="4768850"/>
          <p14:tracePt t="18774" x="3098800" y="4730750"/>
          <p14:tracePt t="18790" x="3098800" y="4679950"/>
          <p14:tracePt t="18809" x="3098800" y="4641850"/>
          <p14:tracePt t="18824" x="3098800" y="4603750"/>
          <p14:tracePt t="18840" x="3098800" y="4572000"/>
          <p14:tracePt t="18857" x="3098800" y="4546600"/>
          <p14:tracePt t="18874" x="3098800" y="4527550"/>
          <p14:tracePt t="18890" x="3098800" y="4508500"/>
          <p14:tracePt t="18892" x="3098800" y="4495800"/>
          <p14:tracePt t="18907" x="3098800" y="4464050"/>
          <p14:tracePt t="18924" x="3098800" y="4432300"/>
          <p14:tracePt t="18940" x="3098800" y="4406900"/>
          <p14:tracePt t="18959" x="3098800" y="4387850"/>
          <p14:tracePt t="18974" x="3098800" y="4368800"/>
          <p14:tracePt t="18992" x="3098800" y="4349750"/>
          <p14:tracePt t="19009" x="3098800" y="4324350"/>
          <p14:tracePt t="19023" x="3098800" y="4298950"/>
          <p14:tracePt t="19040" x="3098800" y="4267200"/>
          <p14:tracePt t="19059" x="3098800" y="4235450"/>
          <p14:tracePt t="19074" x="3098800" y="4203700"/>
          <p14:tracePt t="19090" x="3098800" y="4171950"/>
          <p14:tracePt t="19092" x="3098800" y="4159250"/>
          <p14:tracePt t="19107" x="3105150" y="4140200"/>
          <p14:tracePt t="19124" x="3105150" y="4102100"/>
          <p14:tracePt t="19140" x="3105150" y="4070350"/>
          <p14:tracePt t="19157" x="3111500" y="4051300"/>
          <p14:tracePt t="19174" x="3111500" y="4025900"/>
          <p14:tracePt t="19190" x="3111500" y="4006850"/>
          <p14:tracePt t="19207" x="3111500" y="3987800"/>
          <p14:tracePt t="19224" x="3111500" y="3962400"/>
          <p14:tracePt t="19242" x="3117850" y="3943350"/>
          <p14:tracePt t="19257" x="3117850" y="3911600"/>
          <p14:tracePt t="19274" x="3124200" y="3879850"/>
          <p14:tracePt t="19290" x="3124200" y="3841750"/>
          <p14:tracePt t="19309" x="3124200" y="3790950"/>
          <p14:tracePt t="19323" x="3130550" y="3752850"/>
          <p14:tracePt t="19340" x="3130550" y="3714750"/>
          <p14:tracePt t="19357" x="3136900" y="3683000"/>
          <p14:tracePt t="19373" x="3136900" y="3632200"/>
          <p14:tracePt t="19390" x="3143250" y="3581400"/>
          <p14:tracePt t="19407" x="3143250" y="3536950"/>
          <p14:tracePt t="19424" x="3143250" y="3492500"/>
          <p14:tracePt t="19440" x="3149600" y="3454400"/>
          <p14:tracePt t="19457" x="3149600" y="3397250"/>
          <p14:tracePt t="19474" x="3149600" y="3327400"/>
          <p14:tracePt t="19492" x="3149600" y="3244850"/>
          <p14:tracePt t="19507" x="3149600" y="3194050"/>
          <p14:tracePt t="19525" x="3149600" y="3136900"/>
          <p14:tracePt t="19540" x="3149600" y="3079750"/>
          <p14:tracePt t="19558" x="3149600" y="3016250"/>
          <p14:tracePt t="19573" x="3149600" y="2952750"/>
          <p14:tracePt t="19590" x="3149600" y="2889250"/>
          <p14:tracePt t="19607" x="3149600" y="2813050"/>
          <p14:tracePt t="19623" x="3149600" y="2749550"/>
          <p14:tracePt t="19640" x="3149600" y="2686050"/>
          <p14:tracePt t="19657" x="3149600" y="2635250"/>
          <p14:tracePt t="19674" x="3149600" y="2590800"/>
          <p14:tracePt t="19690" x="3149600" y="2559050"/>
          <p14:tracePt t="19692" x="3149600" y="2540000"/>
          <p14:tracePt t="19707" x="3149600" y="2520950"/>
          <p14:tracePt t="19724" x="3149600" y="2501900"/>
          <p14:tracePt t="19744" x="3149600" y="2489200"/>
          <p14:tracePt t="19761" x="3149600" y="2470150"/>
          <p14:tracePt t="19763" x="3149600" y="2451100"/>
          <p14:tracePt t="19774" x="3149600" y="2438400"/>
          <p14:tracePt t="19790" x="3149600" y="2400300"/>
          <p14:tracePt t="19809" x="3143250" y="2349500"/>
          <p14:tracePt t="19824" x="3136900" y="2298700"/>
          <p14:tracePt t="19840" x="3136900" y="2241550"/>
          <p14:tracePt t="19857" x="3136900" y="2178050"/>
          <p14:tracePt t="19873" x="3124200" y="2114550"/>
          <p14:tracePt t="19890" x="3136900" y="2051050"/>
          <p14:tracePt t="19892" x="3136900" y="2019300"/>
          <p14:tracePt t="19907" x="3136900" y="1962150"/>
          <p14:tracePt t="19924" x="3143250" y="1905000"/>
          <p14:tracePt t="19940" x="3143250" y="1841500"/>
          <p14:tracePt t="19957" x="3143250" y="1784350"/>
          <p14:tracePt t="19974" x="3143250" y="1733550"/>
          <p14:tracePt t="19992" x="3143250" y="1701800"/>
          <p14:tracePt t="20007" x="3143250" y="1676400"/>
          <p14:tracePt t="20024" x="3168650" y="1663700"/>
          <p14:tracePt t="20040" x="3168650" y="1631950"/>
          <p14:tracePt t="20059" x="3168650" y="1600200"/>
          <p14:tracePt t="20074" x="3175000" y="1568450"/>
          <p14:tracePt t="20091" x="3181350" y="1536700"/>
          <p14:tracePt t="20093" x="3181350" y="1524000"/>
          <p14:tracePt t="20107" x="3181350" y="1498600"/>
          <p14:tracePt t="20123" x="3181350" y="1473200"/>
          <p14:tracePt t="20140" x="3181350" y="1454150"/>
          <p14:tracePt t="20157" x="3194050" y="1454150"/>
          <p14:tracePt t="20174" x="3194050" y="1441450"/>
          <p14:tracePt t="20292" x="3194050" y="1447800"/>
          <p14:tracePt t="20331" x="3187700" y="1447800"/>
          <p14:tracePt t="20340" x="3187700" y="1460500"/>
          <p14:tracePt t="20357" x="3175000" y="1473200"/>
          <p14:tracePt t="20376" x="3168650" y="1498600"/>
          <p14:tracePt t="20390" x="3155950" y="1536700"/>
          <p14:tracePt t="20407" x="3136900" y="1593850"/>
          <p14:tracePt t="20424" x="3124200" y="1663700"/>
          <p14:tracePt t="20440" x="3105150" y="1739900"/>
          <p14:tracePt t="20457" x="3086100" y="1835150"/>
          <p14:tracePt t="20475" x="3092450" y="2000250"/>
          <p14:tracePt t="20494" x="3098800" y="2108200"/>
          <p14:tracePt t="20508" x="3092450" y="2222500"/>
          <p14:tracePt t="20524" x="3079750" y="2349500"/>
          <p14:tracePt t="20540" x="3054350" y="2476500"/>
          <p14:tracePt t="20559" x="3048000" y="2609850"/>
          <p14:tracePt t="20574" x="3035300" y="2743200"/>
          <p14:tracePt t="20590" x="3016250" y="2863850"/>
          <p14:tracePt t="20607" x="3016250" y="2990850"/>
          <p14:tracePt t="20625" x="3016250" y="3143250"/>
          <p14:tracePt t="20640" x="3003550" y="3302000"/>
          <p14:tracePt t="20657" x="3003550" y="3460750"/>
          <p14:tracePt t="20674" x="3009900" y="3594100"/>
          <p14:tracePt t="20675" x="3003550" y="3651250"/>
          <p14:tracePt t="20690" x="3009900" y="3721100"/>
          <p14:tracePt t="20707" x="3003550" y="3924300"/>
          <p14:tracePt t="20724" x="3003550" y="4076700"/>
          <p14:tracePt t="20745" x="3003550" y="4216400"/>
          <p14:tracePt t="20765" x="3003550" y="4413250"/>
          <p14:tracePt t="20774" x="2997200" y="4464050"/>
          <p14:tracePt t="20791" x="2997200" y="4591050"/>
          <p14:tracePt t="20810" x="2997200" y="4737100"/>
          <p14:tracePt t="20824" x="3003550" y="4895850"/>
          <p14:tracePt t="20840" x="2997200" y="5054600"/>
          <p14:tracePt t="20858" x="2997200" y="5213350"/>
          <p14:tracePt t="20876" x="3003550" y="5435600"/>
          <p14:tracePt t="20891" x="3009900" y="5499100"/>
          <p14:tracePt t="20907" x="3009900" y="5626100"/>
          <p14:tracePt t="20924" x="3009900" y="5689600"/>
          <p14:tracePt t="20940" x="3009900" y="5727700"/>
          <p14:tracePt t="20957" x="3009900" y="5759450"/>
          <p14:tracePt t="20974" x="3009900" y="5791200"/>
          <p14:tracePt t="20992" x="3009900" y="5822950"/>
          <p14:tracePt t="21007" x="3009900" y="5848350"/>
          <p14:tracePt t="21024" x="3009900" y="5861050"/>
          <p14:tracePt t="21040" x="3009900" y="5867400"/>
          <p14:tracePt t="21132" x="3009900" y="5861050"/>
          <p14:tracePt t="21152" x="3009900" y="5854700"/>
          <p14:tracePt t="21155" x="3009900" y="5848350"/>
          <p14:tracePt t="21165" x="3009900" y="5842000"/>
          <p14:tracePt t="21174" x="3009900" y="5835650"/>
          <p14:tracePt t="21190" x="3009900" y="5810250"/>
          <p14:tracePt t="21207" x="3009900" y="5759450"/>
          <p14:tracePt t="21224" x="2997200" y="5708650"/>
          <p14:tracePt t="21244" x="2965450" y="5676900"/>
          <p14:tracePt t="21258" x="2908300" y="5632450"/>
          <p14:tracePt t="21476" x="2908300" y="5626100"/>
          <p14:tracePt t="21484" x="2901950" y="5613400"/>
          <p14:tracePt t="21498" x="2889250" y="5600700"/>
          <p14:tracePt t="21507" x="2838450" y="5575300"/>
          <p14:tracePt t="21524" x="2781300" y="5530850"/>
          <p14:tracePt t="21540" x="2654300" y="5480050"/>
          <p14:tracePt t="21560" x="2520950" y="5435600"/>
          <p14:tracePt t="21574" x="2381250" y="5397500"/>
          <p14:tracePt t="21590" x="2241550" y="5359400"/>
          <p14:tracePt t="21607" x="2089150" y="5308600"/>
          <p14:tracePt t="21623" x="1930400" y="5270500"/>
          <p14:tracePt t="21640" x="1809750" y="5238750"/>
          <p14:tracePt t="21657" x="1695450" y="5200650"/>
          <p14:tracePt t="21674" x="1606550" y="5156200"/>
          <p14:tracePt t="21677" x="1555750" y="5137150"/>
          <p14:tracePt t="21690" x="1498600" y="5111750"/>
          <p14:tracePt t="21707" x="1295400" y="5041900"/>
          <p14:tracePt t="21727" x="1174750" y="4997450"/>
          <p14:tracePt t="21744" x="1085850" y="4984750"/>
          <p14:tracePt t="21763" x="958850" y="4978400"/>
          <p14:tracePt t="21776" x="914400" y="4978400"/>
          <p14:tracePt t="21790" x="831850" y="4978400"/>
          <p14:tracePt t="21810" x="755650" y="4978400"/>
          <p14:tracePt t="21824" x="698500" y="4984750"/>
          <p14:tracePt t="21840" x="647700" y="5003800"/>
          <p14:tracePt t="21857" x="622300" y="5022850"/>
          <p14:tracePt t="21874" x="603250" y="5048250"/>
          <p14:tracePt t="21890" x="584200" y="5067300"/>
          <p14:tracePt t="21892" x="584200" y="5073650"/>
          <p14:tracePt t="21907" x="565150" y="5105400"/>
          <p14:tracePt t="21924" x="546100" y="5162550"/>
          <p14:tracePt t="21940" x="533400" y="5219700"/>
          <p14:tracePt t="21957" x="533400" y="5283200"/>
          <p14:tracePt t="21974" x="533400" y="5346700"/>
          <p14:tracePt t="21995" x="533400" y="5416550"/>
          <p14:tracePt t="22010" x="533400" y="5486400"/>
          <p14:tracePt t="22024" x="508000" y="5556250"/>
          <p14:tracePt t="22040" x="488950" y="5626100"/>
          <p14:tracePt t="22060" x="469900" y="5657850"/>
          <p14:tracePt t="22074" x="457200" y="5689600"/>
          <p14:tracePt t="22090" x="450850" y="5708650"/>
          <p14:tracePt t="22107" x="419100" y="5740400"/>
          <p14:tracePt t="22126" x="400050" y="5759450"/>
          <p14:tracePt t="22140" x="368300" y="5784850"/>
          <p14:tracePt t="22157" x="349250" y="5797550"/>
          <p14:tracePt t="22174" x="336550" y="5829300"/>
          <p14:tracePt t="22190" x="311150" y="5835650"/>
          <p14:tracePt t="22207" x="304800" y="5835650"/>
          <p14:tracePt t="22224" x="292100" y="5835650"/>
          <p14:tracePt t="22243" x="285750" y="5835650"/>
          <p14:tracePt t="22257" x="279400" y="5835650"/>
          <p14:tracePt t="22274" x="273050" y="5835650"/>
          <p14:tracePt t="22291" x="266700" y="5835650"/>
          <p14:tracePt t="22316" x="260350" y="5835650"/>
          <p14:tracePt t="22332" x="254000" y="5835650"/>
          <p14:tracePt t="22340" x="247650" y="5822950"/>
          <p14:tracePt t="22357" x="241300" y="5797550"/>
          <p14:tracePt t="22376" x="234950" y="5778500"/>
          <p14:tracePt t="22390" x="234950" y="5753100"/>
          <p14:tracePt t="22407" x="234950" y="5708650"/>
          <p14:tracePt t="22424" x="234950" y="5670550"/>
          <p14:tracePt t="22443" x="254000" y="5638800"/>
          <p14:tracePt t="22457" x="260350" y="5613400"/>
          <p14:tracePt t="22478" x="279400" y="5588000"/>
          <p14:tracePt t="22490" x="279400" y="5581650"/>
          <p14:tracePt t="22507" x="292100" y="5568950"/>
          <p14:tracePt t="22527" x="298450" y="5556250"/>
          <p14:tracePt t="22540" x="311150" y="5549900"/>
          <p14:tracePt t="22559" x="311150" y="5543550"/>
          <p14:tracePt t="22574" x="323850" y="5537200"/>
          <p14:tracePt t="22590" x="336550" y="5537200"/>
          <p14:tracePt t="22607" x="355600" y="5537200"/>
          <p14:tracePt t="22624" x="374650" y="5537200"/>
          <p14:tracePt t="22640" x="400050" y="5537200"/>
          <p14:tracePt t="22657" x="425450" y="5562600"/>
          <p14:tracePt t="22674" x="450850" y="5581650"/>
          <p14:tracePt t="22675" x="463550" y="5594350"/>
          <p14:tracePt t="22690" x="469900" y="5613400"/>
          <p14:tracePt t="22707" x="488950" y="5670550"/>
          <p14:tracePt t="22724" x="488950" y="5715000"/>
          <p14:tracePt t="22743" x="488950" y="5765800"/>
          <p14:tracePt t="22758" x="482600" y="5797550"/>
          <p14:tracePt t="22774" x="476250" y="5822950"/>
          <p14:tracePt t="22790" x="457200" y="5854700"/>
          <p14:tracePt t="22810" x="438150" y="5880100"/>
          <p14:tracePt t="22824" x="400050" y="5905500"/>
          <p14:tracePt t="22840" x="342900" y="5924550"/>
          <p14:tracePt t="22857" x="304800" y="5930900"/>
          <p14:tracePt t="22874" x="266700" y="5937250"/>
          <p14:tracePt t="22890" x="215900" y="5937250"/>
          <p14:tracePt t="22892" x="196850" y="5937250"/>
          <p14:tracePt t="22907" x="171450" y="5937250"/>
          <p14:tracePt t="22924" x="152400" y="5918200"/>
          <p14:tracePt t="22940" x="139700" y="5911850"/>
          <p14:tracePt t="22957" x="133350" y="5880100"/>
          <p14:tracePt t="22974" x="120650" y="5835650"/>
          <p14:tracePt t="22980" x="114300" y="5816600"/>
          <p14:tracePt t="22992" x="114300" y="5791200"/>
          <p14:tracePt t="23007" x="114300" y="5746750"/>
          <p14:tracePt t="23024" x="114300" y="5715000"/>
          <p14:tracePt t="23041" x="120650" y="5683250"/>
          <p14:tracePt t="23059" x="127000" y="5664200"/>
          <p14:tracePt t="23074" x="133350" y="5657850"/>
          <p14:tracePt t="23090" x="133350" y="5651500"/>
          <p14:tracePt t="23107" x="152400" y="5607050"/>
          <p14:tracePt t="23124" x="158750" y="5581650"/>
          <p14:tracePt t="23140" x="171450" y="5568950"/>
          <p14:tracePt t="23157" x="171450" y="5562600"/>
          <p14:tracePt t="23248" x="177800" y="5562600"/>
          <p14:tracePt t="23260" x="190500" y="5562600"/>
          <p14:tracePt t="23268" x="203200" y="5562600"/>
          <p14:tracePt t="23275" x="222250" y="5562600"/>
          <p14:tracePt t="23290" x="241300" y="5575300"/>
          <p14:tracePt t="23310" x="317500" y="5594350"/>
          <p14:tracePt t="23324" x="374650" y="5613400"/>
          <p14:tracePt t="23340" x="438150" y="5632450"/>
          <p14:tracePt t="23357" x="520700" y="5657850"/>
          <p14:tracePt t="23374" x="590550" y="5664200"/>
          <p14:tracePt t="23390" x="660400" y="5657850"/>
          <p14:tracePt t="23407" x="730250" y="5657850"/>
          <p14:tracePt t="23424" x="806450" y="5657850"/>
          <p14:tracePt t="23440" x="882650" y="5657850"/>
          <p14:tracePt t="23457" x="958850" y="5657850"/>
          <p14:tracePt t="23475" x="1079500" y="5657850"/>
          <p14:tracePt t="23495" x="1162050" y="5657850"/>
          <p14:tracePt t="23510" x="1244600" y="5657850"/>
          <p14:tracePt t="23524" x="1314450" y="5657850"/>
          <p14:tracePt t="23540" x="1384300" y="5651500"/>
          <p14:tracePt t="23559" x="1460500" y="5651500"/>
          <p14:tracePt t="23574" x="1536700" y="5651500"/>
          <p14:tracePt t="23592" x="1619250" y="5651500"/>
          <p14:tracePt t="23607" x="1695450" y="5638800"/>
          <p14:tracePt t="23627" x="1778000" y="5638800"/>
          <p14:tracePt t="23640" x="1860550" y="5638800"/>
          <p14:tracePt t="23657" x="1943100" y="5638800"/>
          <p14:tracePt t="23674" x="2019300" y="5626100"/>
          <p14:tracePt t="23681" x="2063750" y="5613400"/>
          <p14:tracePt t="23694" x="2152650" y="5581650"/>
          <p14:tracePt t="23707" x="2216150" y="5556250"/>
          <p14:tracePt t="23724" x="2273300" y="5543550"/>
          <p14:tracePt t="23746" x="2317750" y="5524500"/>
          <p14:tracePt t="23762" x="2362200" y="5505450"/>
          <p14:tracePt t="23774" x="2406650" y="5486400"/>
          <p14:tracePt t="23795" x="2444750" y="5461000"/>
          <p14:tracePt t="23809" x="2482850" y="5435600"/>
          <p14:tracePt t="23824" x="2520950" y="5397500"/>
          <p14:tracePt t="23840" x="2565400" y="5365750"/>
          <p14:tracePt t="23857" x="2590800" y="5321300"/>
          <p14:tracePt t="23873" x="2616200" y="5270500"/>
          <p14:tracePt t="23875" x="2628900" y="5251450"/>
          <p14:tracePt t="23891" x="2641600" y="5226050"/>
          <p14:tracePt t="23907" x="2692400" y="5149850"/>
          <p14:tracePt t="23924" x="2717800" y="5092700"/>
          <p14:tracePt t="23940" x="2743200" y="5029200"/>
          <p14:tracePt t="23957" x="2749550" y="4978400"/>
          <p14:tracePt t="23978" x="2762250" y="4933950"/>
          <p14:tracePt t="23993" x="2774950" y="4889500"/>
          <p14:tracePt t="24008" x="2787650" y="4838700"/>
          <p14:tracePt t="24024" x="2800350" y="4806950"/>
          <p14:tracePt t="24040" x="2813050" y="4762500"/>
          <p14:tracePt t="24061" x="2825750" y="4679950"/>
          <p14:tracePt t="24074" x="2832100" y="4654550"/>
          <p14:tracePt t="24090" x="2838450" y="4603750"/>
          <p14:tracePt t="24107" x="2851150" y="4546600"/>
          <p14:tracePt t="24126" x="2851150" y="4502150"/>
          <p14:tracePt t="24140" x="2851150" y="4451350"/>
          <p14:tracePt t="24158" x="2851150" y="4394200"/>
          <p14:tracePt t="24174" x="2851150" y="4330700"/>
          <p14:tracePt t="24190" x="2851150" y="4267200"/>
          <p14:tracePt t="24207" x="2851150" y="4222750"/>
          <p14:tracePt t="24224" x="2857500" y="4178300"/>
          <p14:tracePt t="24240" x="2857500" y="4127500"/>
          <p14:tracePt t="24257" x="2857500" y="4070350"/>
          <p14:tracePt t="24274" x="2838450" y="4000500"/>
          <p14:tracePt t="24291" x="2832100" y="3930650"/>
          <p14:tracePt t="24293" x="2832100" y="3892550"/>
          <p14:tracePt t="24310" x="2838450" y="3803650"/>
          <p14:tracePt t="24324" x="2806700" y="3702050"/>
          <p14:tracePt t="24340" x="2768600" y="3587750"/>
          <p14:tracePt t="24357" x="2743200" y="3505200"/>
          <p14:tracePt t="24374" x="2717800" y="3441700"/>
          <p14:tracePt t="24390" x="2698750" y="3390900"/>
          <p14:tracePt t="24407" x="2679700" y="3340100"/>
          <p14:tracePt t="24424" x="2660650" y="3289300"/>
          <p14:tracePt t="24440" x="2641600" y="3219450"/>
          <p14:tracePt t="24457" x="2628900" y="3168650"/>
          <p14:tracePt t="24474" x="2622550" y="3111500"/>
          <p14:tracePt t="24477" x="2622550" y="3092450"/>
          <p14:tracePt t="24494" x="2622550" y="3041650"/>
          <p14:tracePt t="24507" x="2622550" y="2990850"/>
          <p14:tracePt t="24524" x="2609850" y="2927350"/>
          <p14:tracePt t="24541" x="2584450" y="2863850"/>
          <p14:tracePt t="24559" x="2565400" y="2819400"/>
          <p14:tracePt t="24574" x="2552700" y="2781300"/>
          <p14:tracePt t="24590" x="2552700" y="2743200"/>
          <p14:tracePt t="24607" x="2533650" y="2686050"/>
          <p14:tracePt t="24623" x="2514600" y="2622550"/>
          <p14:tracePt t="24640" x="2508250" y="2559050"/>
          <p14:tracePt t="24657" x="2482850" y="2482850"/>
          <p14:tracePt t="24674" x="2482850" y="2432050"/>
          <p14:tracePt t="24680" x="2476500" y="2393950"/>
          <p14:tracePt t="24690" x="2470150" y="2368550"/>
          <p14:tracePt t="24707" x="2463800" y="2266950"/>
          <p14:tracePt t="24728" x="2457450" y="2197100"/>
          <p14:tracePt t="24746" x="2438400" y="2127250"/>
          <p14:tracePt t="24765" x="2432050" y="2044700"/>
          <p14:tracePt t="24774" x="2425700" y="2012950"/>
          <p14:tracePt t="24790" x="2406650" y="1955800"/>
          <p14:tracePt t="24809" x="2393950" y="1898650"/>
          <p14:tracePt t="24824" x="2387600" y="1835150"/>
          <p14:tracePt t="24840" x="2387600" y="1778000"/>
          <p14:tracePt t="24857" x="2381250" y="1733550"/>
          <p14:tracePt t="24875" x="2374900" y="1682750"/>
          <p14:tracePt t="24891" x="2374900" y="1670050"/>
          <p14:tracePt t="24907" x="2374900" y="1651000"/>
          <p14:tracePt t="24924" x="2374900" y="1625600"/>
          <p14:tracePt t="24940" x="2374900" y="1606550"/>
          <p14:tracePt t="24959" x="2374900" y="1581150"/>
          <p14:tracePt t="24974" x="2374900" y="1555750"/>
          <p14:tracePt t="24990" x="2374900" y="1530350"/>
          <p14:tracePt t="25009" x="2374900" y="1511300"/>
          <p14:tracePt t="25075" x="2368550" y="1524000"/>
          <p14:tracePt t="25084" x="2368550" y="1555750"/>
          <p14:tracePt t="25092" x="2362200" y="1600200"/>
          <p14:tracePt t="25107" x="2349500" y="1765300"/>
          <p14:tracePt t="25125" x="2349500" y="2070100"/>
          <p14:tracePt t="25140" x="2406650" y="2489200"/>
          <p14:tracePt t="25157" x="2527300" y="2952750"/>
          <p14:tracePt t="25174" x="2686050" y="3371850"/>
          <p14:tracePt t="25191" x="2857500" y="3727450"/>
          <p14:tracePt t="25207" x="3009900" y="4019550"/>
          <p14:tracePt t="25224" x="3143250" y="4248150"/>
          <p14:tracePt t="25244" x="3257550" y="4432300"/>
          <p14:tracePt t="25257" x="3359150" y="4533900"/>
          <p14:tracePt t="25274" x="3460750" y="4610100"/>
          <p14:tracePt t="25277" x="3511550" y="4641850"/>
          <p14:tracePt t="25292" x="3613150" y="4711700"/>
          <p14:tracePt t="25309" x="3702050" y="4775200"/>
          <p14:tracePt t="25324" x="3784600" y="4826000"/>
          <p14:tracePt t="25340" x="3873500" y="4864100"/>
          <p14:tracePt t="25357" x="3962400" y="4889500"/>
          <p14:tracePt t="25373" x="4051300" y="4927600"/>
          <p14:tracePt t="25390" x="4133850" y="4984750"/>
          <p14:tracePt t="25407" x="4241800" y="5067300"/>
          <p14:tracePt t="25424" x="4368800" y="5149850"/>
          <p14:tracePt t="25441" x="4514850" y="5219700"/>
          <p14:tracePt t="25457" x="4660900" y="5283200"/>
          <p14:tracePt t="25478" x="4857750" y="5340350"/>
          <p14:tracePt t="25493" x="5003800" y="5391150"/>
          <p14:tracePt t="25507" x="5162550" y="5448300"/>
          <p14:tracePt t="25524" x="5289550" y="5467350"/>
          <p14:tracePt t="25540" x="5372100" y="5473700"/>
          <p14:tracePt t="25560" x="5429250" y="5461000"/>
          <p14:tracePt t="25574" x="5461000" y="5448300"/>
          <p14:tracePt t="25590" x="5473700" y="5429250"/>
          <p14:tracePt t="25651" x="5480050" y="5422900"/>
          <p14:tracePt t="25659" x="5486400" y="5422900"/>
          <p14:tracePt t="25674" x="5505450" y="5422900"/>
          <p14:tracePt t="25690" x="5537200" y="5410200"/>
          <p14:tracePt t="25707" x="5562600" y="5403850"/>
          <p14:tracePt t="25715" x="5568950" y="5397500"/>
          <p14:tracePt t="25724" x="5581650" y="5397500"/>
          <p14:tracePt t="25745" x="5588000" y="5391150"/>
          <p14:tracePt t="25768" x="5613400" y="5391150"/>
          <p14:tracePt t="25774" x="5619750" y="5391150"/>
          <p14:tracePt t="25791" x="5626100" y="5391150"/>
          <p14:tracePt t="25809" x="5632450" y="5391150"/>
          <p14:tracePt t="25824" x="5645150" y="5397500"/>
          <p14:tracePt t="25840" x="5645150" y="5403850"/>
          <p14:tracePt t="25857" x="5664200" y="5416550"/>
          <p14:tracePt t="25874" x="5683250" y="5435600"/>
          <p14:tracePt t="25875" x="5689600" y="5448300"/>
          <p14:tracePt t="25890" x="5695950" y="5461000"/>
          <p14:tracePt t="25907" x="5715000" y="5480050"/>
          <p14:tracePt t="25924" x="5727700" y="5492750"/>
          <p14:tracePt t="25940" x="5734050" y="5499100"/>
          <p14:tracePt t="25957" x="5740400" y="5499100"/>
          <p14:tracePt t="26186" x="5740400" y="5505450"/>
          <p14:tracePt t="26565" x="5746750" y="5505450"/>
          <p14:tracePt t="26572" x="5753100" y="5505450"/>
          <p14:tracePt t="26579" x="5753100" y="5511800"/>
          <p14:tracePt t="26590" x="5765800" y="5524500"/>
          <p14:tracePt t="26607" x="5772150" y="5549900"/>
          <p14:tracePt t="26626" x="5778500" y="5568950"/>
          <p14:tracePt t="26641" x="5791200" y="5581650"/>
          <p14:tracePt t="26657" x="5791200" y="5594350"/>
          <p14:tracePt t="26674" x="5797550" y="5613400"/>
          <p14:tracePt t="26676" x="5797550" y="5626100"/>
          <p14:tracePt t="26690" x="5797550" y="5638800"/>
          <p14:tracePt t="26708" x="5797550" y="5664200"/>
          <p14:tracePt t="26724" x="5797550" y="5683250"/>
          <p14:tracePt t="26744" x="5797550" y="5702300"/>
          <p14:tracePt t="26763" x="5778500" y="5727700"/>
          <p14:tracePt t="26774" x="5772150" y="5734050"/>
          <p14:tracePt t="26790" x="5765800" y="5753100"/>
          <p14:tracePt t="26824" x="5759450" y="5753100"/>
          <p14:tracePt t="26841" x="5746750" y="5753100"/>
          <p14:tracePt t="26857" x="5734050" y="5753100"/>
          <p14:tracePt t="26875" x="5689600" y="5765800"/>
          <p14:tracePt t="26890" x="5670550" y="5765800"/>
          <p14:tracePt t="26907" x="5600700" y="5765800"/>
          <p14:tracePt t="26924" x="5575300" y="5772150"/>
          <p14:tracePt t="26940" x="5530850" y="5772150"/>
          <p14:tracePt t="26957" x="5499100" y="5772150"/>
          <p14:tracePt t="26979" x="5435600" y="5772150"/>
          <p14:tracePt t="26994" x="5410200" y="5772150"/>
          <p14:tracePt t="27007" x="5346700" y="5772150"/>
          <p14:tracePt t="27025" x="5289550" y="5772150"/>
          <p14:tracePt t="27040" x="5232400" y="5772150"/>
          <p14:tracePt t="27059" x="5149850" y="5772150"/>
          <p14:tracePt t="27074" x="5111750" y="5778500"/>
          <p14:tracePt t="27090" x="5029200" y="5778500"/>
          <p14:tracePt t="27092" x="4978400" y="5765800"/>
          <p14:tracePt t="27107" x="4895850" y="5753100"/>
          <p14:tracePt t="27126" x="4813300" y="5753100"/>
          <p14:tracePt t="27140" x="4743450" y="5772150"/>
          <p14:tracePt t="27157" x="4654550" y="5772150"/>
          <p14:tracePt t="27174" x="4565650" y="5772150"/>
          <p14:tracePt t="27190" x="4476750" y="5772150"/>
          <p14:tracePt t="27207" x="4387850" y="5772150"/>
          <p14:tracePt t="27224" x="4298950" y="5772150"/>
          <p14:tracePt t="27245" x="4216400" y="5753100"/>
          <p14:tracePt t="27265" x="4095750" y="5746750"/>
          <p14:tracePt t="27276" x="4025900" y="5740400"/>
          <p14:tracePt t="27290" x="3987800" y="5721350"/>
          <p14:tracePt t="27310" x="3886200" y="5702300"/>
          <p14:tracePt t="27324" x="3816350" y="5683250"/>
          <p14:tracePt t="27340" x="3733800" y="5657850"/>
          <p14:tracePt t="27357" x="3644900" y="5626100"/>
          <p14:tracePt t="27376" x="3549650" y="5594350"/>
          <p14:tracePt t="27390" x="3479800" y="5575300"/>
          <p14:tracePt t="27407" x="3409950" y="5562600"/>
          <p14:tracePt t="27424" x="3340100" y="5537200"/>
          <p14:tracePt t="27441" x="3270250" y="5511800"/>
          <p14:tracePt t="27457" x="3244850" y="5511800"/>
          <p14:tracePt t="27460" x="3238500" y="5518150"/>
          <p14:tracePt t="27474" x="3225800" y="5518150"/>
          <p14:tracePt t="27494" x="3206750" y="5518150"/>
          <p14:tracePt t="27540" x="3200400" y="5518150"/>
          <p14:tracePt t="27659" x="3200400" y="5511800"/>
          <p14:tracePt t="27667" x="3200400" y="5505450"/>
          <p14:tracePt t="27676" x="3200400" y="5492750"/>
          <p14:tracePt t="27693" x="3200400" y="5435600"/>
          <p14:tracePt t="27707" x="3200400" y="5372100"/>
          <p14:tracePt t="27728" x="3200400" y="5295900"/>
          <p14:tracePt t="27744" x="3200400" y="5232400"/>
          <p14:tracePt t="27762" x="3200400" y="5149850"/>
          <p14:tracePt t="27776" x="3200400" y="5124450"/>
          <p14:tracePt t="27790" x="3206750" y="5080000"/>
          <p14:tracePt t="27809" x="3213100" y="5022850"/>
          <p14:tracePt t="27824" x="3213100" y="4972050"/>
          <p14:tracePt t="27840" x="3213100" y="4927600"/>
          <p14:tracePt t="27857" x="3213100" y="4883150"/>
          <p14:tracePt t="27874" x="3213100" y="4838700"/>
          <p14:tracePt t="27875" x="3213100" y="4806950"/>
          <p14:tracePt t="27890" x="3213100" y="4787900"/>
          <p14:tracePt t="27907" x="3219450" y="4705350"/>
          <p14:tracePt t="27924" x="3219450" y="4648200"/>
          <p14:tracePt t="27940" x="3219450" y="4584700"/>
          <p14:tracePt t="27959" x="3225800" y="4533900"/>
          <p14:tracePt t="27974" x="3225800" y="4470400"/>
          <p14:tracePt t="27995" x="3225800" y="4419600"/>
          <p14:tracePt t="28008" x="3225800" y="4368800"/>
          <p14:tracePt t="28024" x="3225800" y="4324350"/>
          <p14:tracePt t="28040" x="3232150" y="4279900"/>
          <p14:tracePt t="28060" x="3232150" y="4241800"/>
          <p14:tracePt t="28074" x="3232150" y="4197350"/>
          <p14:tracePt t="28091" x="3232150" y="4152900"/>
          <p14:tracePt t="28107" x="3232150" y="4070350"/>
          <p14:tracePt t="28126" x="3238500" y="4019550"/>
          <p14:tracePt t="28140" x="3238500" y="3968750"/>
          <p14:tracePt t="28157" x="3238500" y="3930650"/>
          <p14:tracePt t="28174" x="3238500" y="3886200"/>
          <p14:tracePt t="28190" x="3251200" y="3854450"/>
          <p14:tracePt t="28207" x="3257550" y="3810000"/>
          <p14:tracePt t="28224" x="3257550" y="3765550"/>
          <p14:tracePt t="28244" x="3257550" y="3695700"/>
          <p14:tracePt t="28261" x="3257550" y="3644900"/>
          <p14:tracePt t="28274" x="3257550" y="3632200"/>
          <p14:tracePt t="28290" x="3257550" y="3575050"/>
          <p14:tracePt t="28293" x="3257550" y="3543300"/>
          <p14:tracePt t="28310" x="3270250" y="3473450"/>
          <p14:tracePt t="28324" x="3282950" y="3403600"/>
          <p14:tracePt t="28340" x="3263900" y="3327400"/>
          <p14:tracePt t="28357" x="3263900" y="3238500"/>
          <p14:tracePt t="28376" x="3257550" y="3136900"/>
          <p14:tracePt t="28390" x="3244850" y="3022600"/>
          <p14:tracePt t="28407" x="3232150" y="2914650"/>
          <p14:tracePt t="28424" x="3232150" y="2806700"/>
          <p14:tracePt t="28441" x="3232150" y="2724150"/>
          <p14:tracePt t="28457" x="3232150" y="2641600"/>
          <p14:tracePt t="28474" x="3232150" y="2559050"/>
          <p14:tracePt t="28478" x="3232150" y="2508250"/>
          <p14:tracePt t="28493" x="3232150" y="2413000"/>
          <p14:tracePt t="28507" x="3238500" y="2305050"/>
          <p14:tracePt t="28524" x="3238500" y="2197100"/>
          <p14:tracePt t="28540" x="3232150" y="2101850"/>
          <p14:tracePt t="28559" x="3225800" y="2019300"/>
          <p14:tracePt t="28574" x="3225800" y="1943100"/>
          <p14:tracePt t="28590" x="3225800" y="1873250"/>
          <p14:tracePt t="28607" x="3225800" y="1797050"/>
          <p14:tracePt t="28624" x="3225800" y="1720850"/>
          <p14:tracePt t="28640" x="3225800" y="1644650"/>
          <p14:tracePt t="28657" x="3225800" y="1581150"/>
          <p14:tracePt t="28674" x="3225800" y="1524000"/>
          <p14:tracePt t="28690" x="3225800" y="1479550"/>
          <p14:tracePt t="28692" x="3225800" y="1466850"/>
          <p14:tracePt t="28707" x="3225800" y="1428750"/>
          <p14:tracePt t="28724" x="3225800" y="1390650"/>
          <p14:tracePt t="28743" x="3225800" y="1352550"/>
          <p14:tracePt t="28763" x="3225800" y="1308100"/>
          <p14:tracePt t="28775" x="3225800" y="1301750"/>
          <p14:tracePt t="28791" x="3225800" y="1282700"/>
          <p14:tracePt t="28809" x="3225800" y="1257300"/>
          <p14:tracePt t="28824" x="3219450" y="1250950"/>
          <p14:tracePt t="28840" x="3219450" y="1244600"/>
          <p14:tracePt t="28857" x="3219450" y="1238250"/>
          <p14:tracePt t="29515" x="3213100" y="1250950"/>
          <p14:tracePt t="29524" x="3213100" y="1270000"/>
          <p14:tracePt t="29540" x="3213100" y="1308100"/>
          <p14:tracePt t="29559" x="3200400" y="1339850"/>
          <p14:tracePt t="29574" x="3187700" y="1365250"/>
          <p14:tracePt t="29591" x="3181350" y="1377950"/>
          <p14:tracePt t="29607" x="3181350" y="1384300"/>
          <p14:tracePt t="29916" x="3175000" y="1384300"/>
          <p14:tracePt t="29926" x="3168650" y="1428750"/>
          <p14:tracePt t="29938" x="3155950" y="1479550"/>
          <p14:tracePt t="29944" x="3149600" y="1536700"/>
          <p14:tracePt t="29957" x="3117850" y="1631950"/>
          <p14:tracePt t="29978" x="3117850" y="1714500"/>
          <p14:tracePt t="29990" x="3117850" y="1778000"/>
          <p14:tracePt t="30007" x="3117850" y="1822450"/>
          <p14:tracePt t="30026" x="3117850" y="1860550"/>
          <p14:tracePt t="30041" x="3117850" y="1873250"/>
          <p14:tracePt t="30061" x="3105150" y="1898650"/>
          <p14:tracePt t="30074" x="3098800" y="1917700"/>
          <p14:tracePt t="30093" x="3086100" y="1949450"/>
          <p14:tracePt t="32309" x="3079750" y="1955800"/>
          <p14:tracePt t="32315" x="3060700" y="1962150"/>
          <p14:tracePt t="32332" x="3048000" y="1962150"/>
          <p14:tracePt t="32340" x="3041650" y="1968500"/>
          <p14:tracePt t="32357" x="3041650" y="1981200"/>
          <p14:tracePt t="32374" x="3022600" y="2006600"/>
          <p14:tracePt t="32391" x="3003550" y="2051050"/>
          <p14:tracePt t="32407" x="2978150" y="2127250"/>
          <p14:tracePt t="32424" x="2952750" y="2228850"/>
          <p14:tracePt t="32440" x="2914650" y="2349500"/>
          <p14:tracePt t="32462" x="2851150" y="2527300"/>
          <p14:tracePt t="32474" x="2825750" y="2590800"/>
          <p14:tracePt t="32494" x="2762250" y="2806700"/>
          <p14:tracePt t="32499" x="2743200" y="2870200"/>
          <p14:tracePt t="32508" x="2717800" y="2927350"/>
          <p14:tracePt t="32524" x="2686050" y="3041650"/>
          <p14:tracePt t="32540" x="2654300" y="3136900"/>
          <p14:tracePt t="32559" x="2609850" y="3244850"/>
          <p14:tracePt t="32574" x="2571750" y="3365500"/>
          <p14:tracePt t="32590" x="2527300" y="3498850"/>
          <p14:tracePt t="32607" x="2476500" y="3632200"/>
          <p14:tracePt t="32625" x="2432050" y="3746500"/>
          <p14:tracePt t="32640" x="2387600" y="3835400"/>
          <p14:tracePt t="32657" x="2355850" y="3898900"/>
          <p14:tracePt t="32674" x="2324100" y="3943350"/>
          <p14:tracePt t="32680" x="2311400" y="3962400"/>
          <p14:tracePt t="32691" x="2298700" y="3975100"/>
          <p14:tracePt t="32707" x="2273300" y="4006850"/>
          <p14:tracePt t="32724" x="2254250" y="4038600"/>
          <p14:tracePt t="32746" x="2228850" y="4070350"/>
          <p14:tracePt t="32765" x="2178050" y="4121150"/>
          <p14:tracePt t="32774" x="2165350" y="4140200"/>
          <p14:tracePt t="32790" x="2139950" y="4171950"/>
          <p14:tracePt t="32809" x="2114550" y="4184650"/>
          <p14:tracePt t="32824" x="2089150" y="4210050"/>
          <p14:tracePt t="32841" x="2051050" y="4241800"/>
          <p14:tracePt t="32857" x="2019300" y="4273550"/>
          <p14:tracePt t="32874" x="1987550" y="4298950"/>
          <p14:tracePt t="32876" x="1968500" y="4305300"/>
          <p14:tracePt t="32891" x="1955800" y="4318000"/>
          <p14:tracePt t="32907" x="1911350" y="4324350"/>
          <p14:tracePt t="32924" x="1879600" y="4337050"/>
          <p14:tracePt t="32942" x="1841500" y="4343400"/>
          <p14:tracePt t="32957" x="1797050" y="4349750"/>
          <p14:tracePt t="32974" x="1746250" y="4349750"/>
          <p14:tracePt t="32990" x="1689100" y="4356100"/>
          <p14:tracePt t="33008" x="1631950" y="4356100"/>
          <p14:tracePt t="33025" x="1574800" y="4356100"/>
          <p14:tracePt t="33041" x="1517650" y="4356100"/>
          <p14:tracePt t="33043" x="1485900" y="4356100"/>
          <p14:tracePt t="33059" x="1416050" y="4356100"/>
          <p14:tracePt t="33074" x="1384300" y="4356100"/>
          <p14:tracePt t="33091" x="1320800" y="4356100"/>
          <p14:tracePt t="33092" x="1295400" y="4356100"/>
          <p14:tracePt t="33107" x="1231900" y="4356100"/>
          <p14:tracePt t="33124" x="1174750" y="4337050"/>
          <p14:tracePt t="33140" x="1117600" y="4318000"/>
          <p14:tracePt t="33157" x="1066800" y="4298950"/>
          <p14:tracePt t="33174" x="1022350" y="4279900"/>
          <p14:tracePt t="33190" x="958850" y="4254500"/>
          <p14:tracePt t="33208" x="939800" y="4235450"/>
          <p14:tracePt t="33224" x="876300" y="4191000"/>
          <p14:tracePt t="33243" x="831850" y="4159250"/>
          <p14:tracePt t="33259" x="774700" y="4070350"/>
          <p14:tracePt t="33274" x="749300" y="4025900"/>
          <p14:tracePt t="33290" x="711200" y="3943350"/>
          <p14:tracePt t="33292" x="698500" y="3886200"/>
          <p14:tracePt t="33309" x="666750" y="3771900"/>
          <p14:tracePt t="33324" x="660400" y="3657600"/>
          <p14:tracePt t="33340" x="666750" y="3549650"/>
          <p14:tracePt t="33357" x="698500" y="3454400"/>
          <p14:tracePt t="33374" x="749300" y="3365500"/>
          <p14:tracePt t="33390" x="825500" y="3295650"/>
          <p14:tracePt t="33407" x="914400" y="3225800"/>
          <p14:tracePt t="33424" x="1041400" y="3175000"/>
          <p14:tracePt t="33440" x="1168400" y="3136900"/>
          <p14:tracePt t="33457" x="1333500" y="3136900"/>
          <p14:tracePt t="33459" x="1422400" y="3136900"/>
          <p14:tracePt t="33474" x="1524000" y="3136900"/>
          <p14:tracePt t="33493" x="1828800" y="3162300"/>
          <p14:tracePt t="33507" x="2006600" y="3219450"/>
          <p14:tracePt t="33524" x="2120900" y="3295650"/>
          <p14:tracePt t="33542" x="2190750" y="3384550"/>
          <p14:tracePt t="33559" x="2222500" y="3486150"/>
          <p14:tracePt t="33574" x="2228850" y="3600450"/>
          <p14:tracePt t="33590" x="2209800" y="3714750"/>
          <p14:tracePt t="33607" x="2159000" y="3822700"/>
          <p14:tracePt t="33627" x="2095500" y="3917950"/>
          <p14:tracePt t="33640" x="2038350" y="3994150"/>
          <p14:tracePt t="33658" x="1987550" y="4032250"/>
          <p14:tracePt t="33674" x="1962150" y="4038600"/>
          <p14:tracePt t="33731" x="1993900" y="4025900"/>
          <p14:tracePt t="33750" x="2120900" y="4006850"/>
          <p14:tracePt t="33757" x="2209800" y="4006850"/>
          <p14:tracePt t="33763" x="2286000" y="4000500"/>
          <p14:tracePt t="33775" x="2374900" y="4000500"/>
          <p14:tracePt t="33790" x="2559050" y="4000500"/>
          <p14:tracePt t="33809" x="2736850" y="4013200"/>
          <p14:tracePt t="33824" x="2908300" y="4025900"/>
          <p14:tracePt t="33840" x="3048000" y="4032250"/>
          <p14:tracePt t="33857" x="3175000" y="4076700"/>
          <p14:tracePt t="33874" x="3276600" y="4114800"/>
          <p14:tracePt t="33875" x="3295650" y="4133850"/>
          <p14:tracePt t="33890" x="3327400" y="4159250"/>
          <p14:tracePt t="33907" x="3397250" y="4216400"/>
          <p14:tracePt t="33924" x="3422650" y="4248150"/>
          <p14:tracePt t="33940" x="3422650" y="4260850"/>
          <p14:tracePt t="34002" x="3409950" y="4260850"/>
          <p14:tracePt t="34011" x="3397250" y="4260850"/>
          <p14:tracePt t="34024" x="3384550" y="4260850"/>
          <p14:tracePt t="34040" x="3346450" y="4222750"/>
          <p14:tracePt t="34059" x="3289300" y="4159250"/>
          <p14:tracePt t="34074" x="3232150" y="4076700"/>
          <p14:tracePt t="34091" x="3181350" y="3968750"/>
          <p14:tracePt t="34093" x="3162300" y="3905250"/>
          <p14:tracePt t="34107" x="3136900" y="3778250"/>
          <p14:tracePt t="34124" x="3111500" y="3670300"/>
          <p14:tracePt t="34140" x="3098800" y="3568700"/>
          <p14:tracePt t="34157" x="3098800" y="3492500"/>
          <p14:tracePt t="34174" x="3111500" y="3416300"/>
          <p14:tracePt t="34190" x="3149600" y="3340100"/>
          <p14:tracePt t="34207" x="3194050" y="3257550"/>
          <p14:tracePt t="34224" x="3238500" y="3181350"/>
          <p14:tracePt t="34246" x="3327400" y="3117850"/>
          <p14:tracePt t="34259" x="3416300" y="3086100"/>
          <p14:tracePt t="34274" x="3479800" y="3079750"/>
          <p14:tracePt t="34290" x="3644900" y="3073400"/>
          <p14:tracePt t="34292" x="3752850" y="3073400"/>
          <p14:tracePt t="34309" x="3968750" y="3067050"/>
          <p14:tracePt t="34324" x="4222750" y="3067050"/>
          <p14:tracePt t="34341" x="4451350" y="3067050"/>
          <p14:tracePt t="34357" x="4679950" y="3086100"/>
          <p14:tracePt t="34374" x="4838700" y="3136900"/>
          <p14:tracePt t="34391" x="4940300" y="3200400"/>
          <p14:tracePt t="34407" x="5022850" y="3270250"/>
          <p14:tracePt t="34424" x="5073650" y="3340100"/>
          <p14:tracePt t="34440" x="5080000" y="3390900"/>
          <p14:tracePt t="34457" x="5073650" y="3473450"/>
          <p14:tracePt t="34477" x="5003800" y="3606800"/>
          <p14:tracePt t="34495" x="4946650" y="3714750"/>
          <p14:tracePt t="34507" x="4883150" y="3822700"/>
          <p14:tracePt t="34524" x="4800600" y="3905250"/>
          <p14:tracePt t="34540" x="4724400" y="3994150"/>
          <p14:tracePt t="34561" x="4610100" y="4057650"/>
          <p14:tracePt t="34574" x="4483100" y="4114800"/>
          <p14:tracePt t="34590" x="4356100" y="4152900"/>
          <p14:tracePt t="34607" x="4241800" y="4178300"/>
          <p14:tracePt t="34627" x="4127500" y="4178300"/>
          <p14:tracePt t="34640" x="4025900" y="4159250"/>
          <p14:tracePt t="34657" x="3924300" y="4159250"/>
          <p14:tracePt t="34674" x="3822700" y="4133850"/>
          <p14:tracePt t="34680" x="3759200" y="4133850"/>
          <p14:tracePt t="34690" x="3708400" y="4133850"/>
          <p14:tracePt t="34707" x="3568700" y="4127500"/>
          <p14:tracePt t="34724" x="3486150" y="4127500"/>
          <p14:tracePt t="34746" x="3390900" y="4127500"/>
          <p14:tracePt t="34766" x="3251200" y="4127500"/>
          <p14:tracePt t="34774" x="3206750" y="4127500"/>
          <p14:tracePt t="34791" x="3130550" y="4127500"/>
          <p14:tracePt t="34810" x="3048000" y="4127500"/>
          <p14:tracePt t="34824" x="2984500" y="4127500"/>
          <p14:tracePt t="34840" x="2927350" y="4127500"/>
          <p14:tracePt t="34857" x="2901950" y="4127500"/>
          <p14:tracePt t="34874" x="2870200" y="4127500"/>
          <p14:tracePt t="34876" x="2863850" y="4127500"/>
          <p14:tracePt t="34890" x="2851150" y="4127500"/>
          <p14:tracePt t="34907" x="2819400" y="4127500"/>
          <p14:tracePt t="34924" x="2800350" y="4127500"/>
          <p14:tracePt t="34941" x="2794000" y="4121150"/>
          <p14:tracePt t="35003" x="2787650" y="4121150"/>
          <p14:tracePt t="35028" x="2781300" y="4121150"/>
          <p14:tracePt t="35039" x="2774950" y="4114800"/>
          <p14:tracePt t="35060" x="2755900" y="4114800"/>
          <p14:tracePt t="35074" x="2749550" y="4108450"/>
          <p14:tracePt t="35184" x="2743200" y="4108450"/>
          <p14:tracePt t="35249" x="2724150" y="4102100"/>
          <p14:tracePt t="35253" x="2698750" y="4102100"/>
          <p14:tracePt t="35259" x="2673350" y="4095750"/>
          <p14:tracePt t="35276" x="2603500" y="4095750"/>
          <p14:tracePt t="35290" x="2559050" y="4095750"/>
          <p14:tracePt t="35310" x="2419350" y="4102100"/>
          <p14:tracePt t="35324" x="2330450" y="4089400"/>
          <p14:tracePt t="35341" x="2228850" y="4089400"/>
          <p14:tracePt t="35357" x="2133600" y="4089400"/>
          <p14:tracePt t="35375" x="2044700" y="4089400"/>
          <p14:tracePt t="35391" x="1968500" y="4089400"/>
          <p14:tracePt t="35407" x="1898650" y="4089400"/>
          <p14:tracePt t="35424" x="1835150" y="4089400"/>
          <p14:tracePt t="35441" x="1771650" y="4083050"/>
          <p14:tracePt t="35462" x="1695450" y="4076700"/>
          <p14:tracePt t="35474" x="1676400" y="4076700"/>
          <p14:tracePt t="35494" x="1625600" y="4076700"/>
          <p14:tracePt t="35510" x="1606550" y="4076700"/>
          <p14:tracePt t="35524" x="1574800" y="4076700"/>
          <p14:tracePt t="35540" x="1549400" y="4076700"/>
          <p14:tracePt t="35559" x="1524000" y="4076700"/>
          <p14:tracePt t="35574" x="1498600" y="4076700"/>
          <p14:tracePt t="35591" x="1485900" y="4076700"/>
          <p14:tracePt t="35607" x="1473200" y="4076700"/>
          <p14:tracePt t="35624" x="1435100" y="4076700"/>
          <p14:tracePt t="35641" x="1397000" y="4076700"/>
          <p14:tracePt t="35657" x="1358900" y="4076700"/>
          <p14:tracePt t="35674" x="1308100" y="4057650"/>
          <p14:tracePt t="35676" x="1289050" y="4044950"/>
          <p14:tracePt t="35690" x="1257300" y="4032250"/>
          <p14:tracePt t="35707" x="1174750" y="4006850"/>
          <p14:tracePt t="35724" x="1117600" y="3987800"/>
          <p14:tracePt t="35745" x="1060450" y="3968750"/>
          <p14:tracePt t="35761" x="1009650" y="3962400"/>
          <p14:tracePt t="35774" x="990600" y="3956050"/>
          <p14:tracePt t="35791" x="984250" y="3956050"/>
          <p14:tracePt t="35810" x="977900" y="3949700"/>
          <p14:tracePt t="35824" x="965200" y="3930650"/>
          <p14:tracePt t="35841" x="952500" y="3905250"/>
          <p14:tracePt t="35857" x="927100" y="3860800"/>
          <p14:tracePt t="35874" x="901700" y="3790950"/>
          <p14:tracePt t="35891" x="895350" y="3771900"/>
          <p14:tracePt t="35907" x="882650" y="3727450"/>
          <p14:tracePt t="35924" x="876300" y="3708400"/>
          <p14:tracePt t="35940" x="863600" y="3683000"/>
          <p14:tracePt t="35957" x="863600" y="3625850"/>
          <p14:tracePt t="35974" x="863600" y="3549650"/>
          <p14:tracePt t="35995" x="876300" y="3448050"/>
          <p14:tracePt t="36007" x="895350" y="3365500"/>
          <p14:tracePt t="36024" x="920750" y="3276600"/>
          <p14:tracePt t="36041" x="965200" y="3194050"/>
          <p14:tracePt t="36059" x="990600" y="3111500"/>
          <p14:tracePt t="36074" x="1028700" y="3035300"/>
          <p14:tracePt t="36090" x="1060450" y="2971800"/>
          <p14:tracePt t="36093" x="1073150" y="2952750"/>
          <p14:tracePt t="36107" x="1104900" y="2921000"/>
          <p14:tracePt t="36127" x="1149350" y="2882900"/>
          <p14:tracePt t="36141" x="1193800" y="2857500"/>
          <p14:tracePt t="36157" x="1244600" y="2838450"/>
          <p14:tracePt t="36174" x="1282700" y="2825750"/>
          <p14:tracePt t="36190" x="1308100" y="2800350"/>
          <p14:tracePt t="36207" x="1346200" y="2787650"/>
          <p14:tracePt t="36224" x="1397000" y="2768600"/>
          <p14:tracePt t="36244" x="1466850" y="2768600"/>
          <p14:tracePt t="36259" x="1587500" y="2768600"/>
          <p14:tracePt t="36274" x="1631950" y="2768600"/>
          <p14:tracePt t="36291" x="1714500" y="2768600"/>
          <p14:tracePt t="36292" x="1765300" y="2768600"/>
          <p14:tracePt t="36309" x="1854200" y="2800350"/>
          <p14:tracePt t="36324" x="1930400" y="2825750"/>
          <p14:tracePt t="36340" x="1987550" y="2857500"/>
          <p14:tracePt t="36358" x="2044700" y="2882900"/>
          <p14:tracePt t="36374" x="2108200" y="2914650"/>
          <p14:tracePt t="36390" x="2159000" y="2952750"/>
          <p14:tracePt t="36407" x="2203450" y="2984500"/>
          <p14:tracePt t="36424" x="2235200" y="3009900"/>
          <p14:tracePt t="36440" x="2273300" y="3054350"/>
          <p14:tracePt t="36457" x="2311400" y="3105150"/>
          <p14:tracePt t="36474" x="2343150" y="3168650"/>
          <p14:tracePt t="36477" x="2368550" y="3200400"/>
          <p14:tracePt t="36494" x="2406650" y="3263900"/>
          <p14:tracePt t="36507" x="2444750" y="3333750"/>
          <p14:tracePt t="36524" x="2463800" y="3390900"/>
          <p14:tracePt t="36540" x="2476500" y="3448050"/>
          <p14:tracePt t="36559" x="2476500" y="3505200"/>
          <p14:tracePt t="36574" x="2476500" y="3568700"/>
          <p14:tracePt t="36591" x="2476500" y="3651250"/>
          <p14:tracePt t="36607" x="2470150" y="3733800"/>
          <p14:tracePt t="36627" x="2444750" y="3810000"/>
          <p14:tracePt t="36641" x="2413000" y="3892550"/>
          <p14:tracePt t="36657" x="2368550" y="3956050"/>
          <p14:tracePt t="36674" x="2336800" y="4013200"/>
          <p14:tracePt t="36676" x="2305050" y="4025900"/>
          <p14:tracePt t="36691" x="2247900" y="4070350"/>
          <p14:tracePt t="36707" x="2184400" y="4108450"/>
          <p14:tracePt t="36728" x="2108200" y="4133850"/>
          <p14:tracePt t="36743" x="2025650" y="4159250"/>
          <p14:tracePt t="36751" x="1993900" y="4171950"/>
          <p14:tracePt t="36760" x="1955800" y="4178300"/>
          <p14:tracePt t="36774" x="1898650" y="4191000"/>
          <p14:tracePt t="36794" x="1854200" y="4203700"/>
          <p14:tracePt t="36809" x="1816100" y="4203700"/>
          <p14:tracePt t="36824" x="1771650" y="4203700"/>
          <p14:tracePt t="36840" x="1714500" y="4203700"/>
          <p14:tracePt t="36857" x="1663700" y="4203700"/>
          <p14:tracePt t="36875" x="1619250" y="4197350"/>
          <p14:tracePt t="36891" x="1606550" y="4191000"/>
          <p14:tracePt t="36924" x="1600200" y="4191000"/>
          <p14:tracePt t="37419" x="1600200" y="4184650"/>
          <p14:tracePt t="37431" x="1600200" y="4165600"/>
          <p14:tracePt t="37440" x="1600200" y="4146550"/>
          <p14:tracePt t="37442" x="1600200" y="4121150"/>
          <p14:tracePt t="37457" x="1600200" y="4089400"/>
          <p14:tracePt t="37477" x="1619250" y="3975100"/>
          <p14:tracePt t="37493" x="1657350" y="3905250"/>
          <p14:tracePt t="37507" x="1695450" y="3829050"/>
          <p14:tracePt t="37524" x="1746250" y="3771900"/>
          <p14:tracePt t="37540" x="1822450" y="3702050"/>
          <p14:tracePt t="37559" x="1917700" y="3644900"/>
          <p14:tracePt t="37574" x="2025650" y="3587750"/>
          <p14:tracePt t="37590" x="2139950" y="3549650"/>
          <p14:tracePt t="37607" x="2254250" y="3511550"/>
          <p14:tracePt t="37624" x="2355850" y="3467100"/>
          <p14:tracePt t="37641" x="2470150" y="3435350"/>
          <p14:tracePt t="37657" x="2578100" y="3403600"/>
          <p14:tracePt t="37674" x="2679700" y="3365500"/>
          <p14:tracePt t="37676" x="2730500" y="3346450"/>
          <p14:tracePt t="37690" x="2825750" y="3314700"/>
          <p14:tracePt t="37707" x="2908300" y="3282950"/>
          <p14:tracePt t="37724" x="2990850" y="3257550"/>
          <p14:tracePt t="37744" x="3086100" y="3257550"/>
          <p14:tracePt t="37760" x="3187700" y="3251200"/>
          <p14:tracePt t="37774" x="3295650" y="3232150"/>
          <p14:tracePt t="37790" x="3403600" y="3219450"/>
          <p14:tracePt t="37809" x="3524250" y="3206750"/>
          <p14:tracePt t="37824" x="3657600" y="3206750"/>
          <p14:tracePt t="37840" x="3778250" y="3213100"/>
          <p14:tracePt t="37857" x="3892550" y="3213100"/>
          <p14:tracePt t="37859" x="3949700" y="3213100"/>
          <p14:tracePt t="37874" x="4006850" y="3219450"/>
          <p14:tracePt t="37890" x="4171950" y="3263900"/>
          <p14:tracePt t="37907" x="4279900" y="3308350"/>
          <p14:tracePt t="37924" x="4368800" y="3333750"/>
          <p14:tracePt t="37941" x="4451350" y="3365500"/>
          <p14:tracePt t="37957" x="4508500" y="3397250"/>
          <p14:tracePt t="37974" x="4546600" y="3416300"/>
          <p14:tracePt t="37991" x="4552950" y="3429000"/>
          <p14:tracePt t="38007" x="4572000" y="3460750"/>
          <p14:tracePt t="38024" x="4591050" y="3498850"/>
          <p14:tracePt t="38041" x="4591050" y="3549650"/>
          <p14:tracePt t="38060" x="4591050" y="3606800"/>
          <p14:tracePt t="38074" x="4591050" y="3676650"/>
          <p14:tracePt t="38091" x="4565650" y="3759200"/>
          <p14:tracePt t="38092" x="4552950" y="3797300"/>
          <p14:tracePt t="38107" x="4527550" y="3860800"/>
          <p14:tracePt t="38124" x="4508500" y="3924300"/>
          <p14:tracePt t="38141" x="4483100" y="3975100"/>
          <p14:tracePt t="38157" x="4432300" y="4025900"/>
          <p14:tracePt t="38174" x="4381500" y="4057650"/>
          <p14:tracePt t="38190" x="4337050" y="4095750"/>
          <p14:tracePt t="38207" x="4286250" y="4114800"/>
          <p14:tracePt t="38226" x="4254500" y="4121150"/>
          <p14:tracePt t="38241" x="4210050" y="4127500"/>
          <p14:tracePt t="38257" x="4165600" y="4127500"/>
          <p14:tracePt t="38259" x="4140200" y="4127500"/>
          <p14:tracePt t="38274" x="4114800" y="4127500"/>
          <p14:tracePt t="38291" x="4032250" y="4127500"/>
          <p14:tracePt t="38309" x="3981450" y="4127500"/>
          <p14:tracePt t="38324" x="3930650" y="4127500"/>
          <p14:tracePt t="38341" x="3886200" y="4127500"/>
          <p14:tracePt t="38357" x="3841750" y="4127500"/>
          <p14:tracePt t="38374" x="3803650" y="4127500"/>
          <p14:tracePt t="38391" x="3771900" y="4127500"/>
          <p14:tracePt t="38407" x="3721100" y="4127500"/>
          <p14:tracePt t="38424" x="3683000" y="4127500"/>
          <p14:tracePt t="38440" x="3657600" y="4127500"/>
          <p14:tracePt t="38458" x="3638550" y="4108450"/>
          <p14:tracePt t="38474" x="3625850" y="4108450"/>
          <p14:tracePt t="38492" x="3600450" y="4083050"/>
          <p14:tracePt t="38508" x="3587750" y="4070350"/>
          <p14:tracePt t="38524" x="3581400" y="4057650"/>
          <p14:tracePt t="38603" x="3581400" y="4051300"/>
          <p14:tracePt t="41299" x="3568700" y="4057650"/>
          <p14:tracePt t="41314" x="3524250" y="4095750"/>
          <p14:tracePt t="41327" x="3505200" y="4127500"/>
          <p14:tracePt t="41341" x="3448050" y="4165600"/>
          <p14:tracePt t="41357" x="3403600" y="4197350"/>
          <p14:tracePt t="41374" x="3365500" y="4216400"/>
          <p14:tracePt t="41390" x="3321050" y="4229100"/>
          <p14:tracePt t="41407" x="3270250" y="4248150"/>
          <p14:tracePt t="41424" x="3225800" y="4260850"/>
          <p14:tracePt t="41440" x="3181350" y="4260850"/>
          <p14:tracePt t="41457" x="3149600" y="4267200"/>
          <p14:tracePt t="41474" x="3130550" y="4267200"/>
          <p14:tracePt t="41476" x="3117850" y="4267200"/>
          <p14:tracePt t="41494" x="3073400" y="4267200"/>
          <p14:tracePt t="41507" x="3016250" y="4248150"/>
          <p14:tracePt t="41524" x="2901950" y="4216400"/>
          <p14:tracePt t="41540" x="2774950" y="4171950"/>
          <p14:tracePt t="41560" x="2641600" y="4127500"/>
          <p14:tracePt t="41574" x="2514600" y="4102100"/>
          <p14:tracePt t="41590" x="2374900" y="4057650"/>
          <p14:tracePt t="41607" x="2241550" y="4013200"/>
          <p14:tracePt t="41624" x="2120900" y="3968750"/>
          <p14:tracePt t="41640" x="2019300" y="3943350"/>
          <p14:tracePt t="41657" x="1930400" y="3943350"/>
          <p14:tracePt t="41674" x="1822450" y="3924300"/>
          <p14:tracePt t="41676" x="1771650" y="3911600"/>
          <p14:tracePt t="41691" x="1727200" y="3911600"/>
          <p14:tracePt t="41707" x="1600200" y="3905250"/>
          <p14:tracePt t="41724" x="1536700" y="3898900"/>
          <p14:tracePt t="41745" x="1485900" y="3911600"/>
          <p14:tracePt t="41762" x="1422400" y="3937000"/>
          <p14:tracePt t="41774" x="1403350" y="3937000"/>
          <p14:tracePt t="41791" x="1384300" y="3949700"/>
          <p14:tracePt t="41810" x="1377950" y="3949700"/>
          <p14:tracePt t="41824" x="1371600" y="3949700"/>
          <p14:tracePt t="41883" x="1390650" y="3930650"/>
          <p14:tracePt t="41892" x="1390650" y="3911600"/>
          <p14:tracePt t="41907" x="1441450" y="3860800"/>
          <p14:tracePt t="41924" x="1524000" y="3810000"/>
          <p14:tracePt t="41940" x="1638300" y="3759200"/>
          <p14:tracePt t="41957" x="1803400" y="3733800"/>
          <p14:tracePt t="41978" x="1981200" y="3708400"/>
          <p14:tracePt t="41995" x="2159000" y="3708400"/>
          <p14:tracePt t="42008" x="2349500" y="3714750"/>
          <p14:tracePt t="42024" x="2514600" y="3721100"/>
          <p14:tracePt t="42040" x="2667000" y="3714750"/>
          <p14:tracePt t="42059" x="2825750" y="3746500"/>
          <p14:tracePt t="42074" x="2984500" y="3778250"/>
          <p14:tracePt t="42090" x="3168650" y="3848100"/>
          <p14:tracePt t="42107" x="3238500" y="3873500"/>
          <p14:tracePt t="42124" x="3263900" y="3879850"/>
          <p14:tracePt t="42141" x="3270250" y="3886200"/>
          <p14:tracePt t="42316" x="3257550" y="3886200"/>
          <p14:tracePt t="42324" x="3219450" y="3860800"/>
          <p14:tracePt t="42341" x="3098800" y="3816350"/>
          <p14:tracePt t="42357" x="2971800" y="3765550"/>
          <p14:tracePt t="42376" x="2806700" y="3727450"/>
          <p14:tracePt t="42391" x="2667000" y="3714750"/>
          <p14:tracePt t="42407" x="2514600" y="3702050"/>
          <p14:tracePt t="42424" x="2381250" y="3695700"/>
          <p14:tracePt t="42440" x="2241550" y="3695700"/>
          <p14:tracePt t="42457" x="2139950" y="3695700"/>
          <p14:tracePt t="42460" x="2095500" y="3695700"/>
          <p14:tracePt t="42474" x="2063750" y="3695700"/>
          <p14:tracePt t="42494" x="2012950" y="3708400"/>
          <p14:tracePt t="42503" x="2006600" y="3714750"/>
          <p14:tracePt t="42510" x="1993900" y="3721100"/>
          <p14:tracePt t="42524" x="1974850" y="3733800"/>
          <p14:tracePt t="42540" x="1955800" y="3746500"/>
          <p14:tracePt t="42560" x="1936750" y="3759200"/>
          <p14:tracePt t="42574" x="1917700" y="3759200"/>
          <p14:tracePt t="42591" x="1911350" y="3759200"/>
          <p14:tracePt t="42675" x="1917700" y="3759200"/>
          <p14:tracePt t="42699" x="1924050" y="3759200"/>
          <p14:tracePt t="42707" x="1955800" y="3746500"/>
          <p14:tracePt t="42716" x="1987550" y="3733800"/>
          <p14:tracePt t="42724" x="2032000" y="3721100"/>
          <p14:tracePt t="42744" x="2127250" y="3689350"/>
          <p14:tracePt t="42763" x="2324100" y="3657600"/>
          <p14:tracePt t="42774" x="2393950" y="3663950"/>
          <p14:tracePt t="42790" x="2540000" y="3663950"/>
          <p14:tracePt t="42809" x="2686050" y="3663950"/>
          <p14:tracePt t="42824" x="2857500" y="3695700"/>
          <p14:tracePt t="42841" x="2990850" y="3695700"/>
          <p14:tracePt t="42857" x="3092450" y="3702050"/>
          <p14:tracePt t="42875" x="3194050" y="3721100"/>
          <p14:tracePt t="42891" x="3213100" y="3727450"/>
          <p14:tracePt t="42907" x="3238500" y="3740150"/>
          <p14:tracePt t="43091" x="3219450" y="3740150"/>
          <p14:tracePt t="43103" x="3194050" y="3740150"/>
          <p14:tracePt t="43109" x="3155950" y="3740150"/>
          <p14:tracePt t="43125" x="3073400" y="3740150"/>
          <p14:tracePt t="43141" x="2952750" y="3740150"/>
          <p14:tracePt t="43157" x="2806700" y="3733800"/>
          <p14:tracePt t="43174" x="2660650" y="3721100"/>
          <p14:tracePt t="43191" x="2552700" y="3721100"/>
          <p14:tracePt t="43207" x="2438400" y="3721100"/>
          <p14:tracePt t="43224" x="2355850" y="3727450"/>
          <p14:tracePt t="43243" x="2292350" y="3721100"/>
          <p14:tracePt t="43257" x="2247900" y="3721100"/>
          <p14:tracePt t="43274" x="2222500" y="3721100"/>
          <p14:tracePt t="43277" x="2216150" y="3714750"/>
          <p14:tracePt t="43508" x="2222500" y="3714750"/>
          <p14:tracePt t="43515" x="2235200" y="3714750"/>
          <p14:tracePt t="43524" x="2241550" y="3714750"/>
          <p14:tracePt t="43540" x="2298700" y="3714750"/>
          <p14:tracePt t="43560" x="2387600" y="3714750"/>
          <p14:tracePt t="43574" x="2501900" y="3727450"/>
          <p14:tracePt t="43590" x="2628900" y="3727450"/>
          <p14:tracePt t="43607" x="2762250" y="3740150"/>
          <p14:tracePt t="43624" x="2882900" y="3765550"/>
          <p14:tracePt t="43640" x="2997200" y="3784600"/>
          <p14:tracePt t="43657" x="3105150" y="3797300"/>
          <p14:tracePt t="43674" x="3206750" y="3803650"/>
          <p14:tracePt t="43675" x="3257550" y="3803650"/>
          <p14:tracePt t="43690" x="3327400" y="3803650"/>
          <p14:tracePt t="43708" x="3371850" y="3803650"/>
          <p14:tracePt t="43724" x="3371850" y="3797300"/>
          <p14:tracePt t="43915" x="3378200" y="3803650"/>
          <p14:tracePt t="43947" x="3359150" y="3803650"/>
          <p14:tracePt t="43955" x="3333750" y="3803650"/>
          <p14:tracePt t="43974" x="3257550" y="3803650"/>
          <p14:tracePt t="43993" x="3149600" y="3810000"/>
          <p14:tracePt t="44007" x="2984500" y="3810000"/>
          <p14:tracePt t="44024" x="2806700" y="3810000"/>
          <p14:tracePt t="44040" x="2635250" y="3810000"/>
          <p14:tracePt t="44060" x="2489200" y="3810000"/>
          <p14:tracePt t="44074" x="2419350" y="3803650"/>
          <p14:tracePt t="44091" x="2349500" y="3790950"/>
          <p14:tracePt t="44107" x="2336800" y="3790950"/>
          <p14:tracePt t="44451" x="2336800" y="3797300"/>
          <p14:tracePt t="44462" x="2336800" y="3822700"/>
          <p14:tracePt t="44467" x="2336800" y="3867150"/>
          <p14:tracePt t="44476" x="2317750" y="3911600"/>
          <p14:tracePt t="44493" x="2273300" y="4051300"/>
          <p14:tracePt t="44510" x="2216150" y="4191000"/>
          <p14:tracePt t="44524" x="2159000" y="4343400"/>
          <p14:tracePt t="44541" x="2095500" y="4502150"/>
          <p14:tracePt t="44559" x="2032000" y="4660900"/>
          <p14:tracePt t="44574" x="1962150" y="4794250"/>
          <p14:tracePt t="44591" x="1911350" y="4933950"/>
          <p14:tracePt t="44607" x="1847850" y="5029200"/>
          <p14:tracePt t="44624" x="1797050" y="5111750"/>
          <p14:tracePt t="44641" x="1752600" y="5175250"/>
          <p14:tracePt t="44657" x="1701800" y="5238750"/>
          <p14:tracePt t="44674" x="1651000" y="5314950"/>
          <p14:tracePt t="44691" x="1530350" y="5403850"/>
          <p14:tracePt t="44707" x="1435100" y="5435600"/>
          <p14:tracePt t="44724" x="1346200" y="5461000"/>
          <p14:tracePt t="44743" x="1244600" y="5486400"/>
          <p14:tracePt t="44757" x="1155700" y="5524500"/>
          <p14:tracePt t="44774" x="1073150" y="5530850"/>
          <p14:tracePt t="44790" x="1003300" y="5537200"/>
          <p14:tracePt t="44809" x="952500" y="5537200"/>
          <p14:tracePt t="44824" x="933450" y="5530850"/>
          <p14:tracePt t="44841" x="927100" y="5530850"/>
          <p14:tracePt t="44915" x="939800" y="5530850"/>
          <p14:tracePt t="44923" x="965200" y="5530850"/>
          <p14:tracePt t="44940" x="1054100" y="5575300"/>
          <p14:tracePt t="44957" x="1181100" y="5613400"/>
          <p14:tracePt t="44976" x="1301750" y="5632450"/>
          <p14:tracePt t="44992" x="1454150" y="5632450"/>
          <p14:tracePt t="45007" x="1663700" y="5626100"/>
          <p14:tracePt t="45024" x="1905000" y="5594350"/>
          <p14:tracePt t="45041" x="2165350" y="5505450"/>
          <p14:tracePt t="45060" x="2438400" y="5416550"/>
          <p14:tracePt t="45074" x="2717800" y="5321300"/>
          <p14:tracePt t="45091" x="3130550" y="5111750"/>
          <p14:tracePt t="45107" x="3409950" y="4908550"/>
          <p14:tracePt t="45125" x="3676650" y="4641850"/>
          <p14:tracePt t="45141" x="3949700" y="4381500"/>
          <p14:tracePt t="45157" x="4140200" y="4127500"/>
          <p14:tracePt t="45174" x="4305300" y="3930650"/>
          <p14:tracePt t="45190" x="4425950" y="3727450"/>
          <p14:tracePt t="45207" x="4489450" y="3530600"/>
          <p14:tracePt t="45224" x="4533900" y="3397250"/>
          <p14:tracePt t="45241" x="4552950" y="3321050"/>
          <p14:tracePt t="45258" x="4540250" y="3282950"/>
          <p14:tracePt t="45468" x="4540250" y="3276600"/>
          <p14:tracePt t="45475" x="4552950" y="3238500"/>
          <p14:tracePt t="45483" x="4578350" y="3181350"/>
          <p14:tracePt t="45497" x="4622800" y="3105150"/>
          <p14:tracePt t="45507" x="4718050" y="2946400"/>
          <p14:tracePt t="45525" x="4851400" y="2743200"/>
          <p14:tracePt t="45542" x="5022850" y="2540000"/>
          <p14:tracePt t="45560" x="5175250" y="2355850"/>
          <p14:tracePt t="45574" x="5308600" y="2235200"/>
          <p14:tracePt t="45591" x="5422900" y="2159000"/>
          <p14:tracePt t="45607" x="5505450" y="2108200"/>
          <p14:tracePt t="45626" x="5575300" y="2070100"/>
          <p14:tracePt t="45641" x="5651500" y="2032000"/>
          <p14:tracePt t="45657" x="5715000" y="2000250"/>
          <p14:tracePt t="45674" x="5791200" y="1974850"/>
          <p14:tracePt t="45676" x="5810250" y="1955800"/>
          <p14:tracePt t="45691" x="5848350" y="1943100"/>
          <p14:tracePt t="45707" x="5867400" y="1930400"/>
          <p14:tracePt t="45727" x="5873750" y="1924050"/>
          <p14:tracePt t="45745" x="5892800" y="1911350"/>
          <p14:tracePt t="45761" x="5930900" y="1885950"/>
          <p14:tracePt t="45762" x="5956300" y="1879600"/>
          <p14:tracePt t="45775" x="5969000" y="1866900"/>
          <p14:tracePt t="45791" x="6013450" y="1860550"/>
          <p14:tracePt t="45811" x="6026150" y="1860550"/>
          <p14:tracePt t="45841" x="6026150" y="1866900"/>
          <p14:tracePt t="45948" x="6019800" y="1860550"/>
          <p14:tracePt t="45963" x="6013450" y="1854200"/>
          <p14:tracePt t="45987" x="6013450" y="1835150"/>
          <p14:tracePt t="45998" x="6013450" y="1816100"/>
          <p14:tracePt t="46009" x="6013450" y="1784350"/>
          <p14:tracePt t="46024" x="6000750" y="1720850"/>
          <p14:tracePt t="46041" x="5981700" y="1657350"/>
          <p14:tracePt t="46060" x="5962650" y="1612900"/>
          <p14:tracePt t="46074" x="5943600" y="1581150"/>
          <p14:tracePt t="46091" x="5924550" y="1524000"/>
          <p14:tracePt t="46107" x="5924550" y="1473200"/>
          <p14:tracePt t="46124" x="5924550" y="1397000"/>
          <p14:tracePt t="46140" x="5911850" y="1333500"/>
          <p14:tracePt t="46157" x="5911850" y="1276350"/>
          <p14:tracePt t="46174" x="5899150" y="1225550"/>
          <p14:tracePt t="46190" x="5892800" y="1174750"/>
          <p14:tracePt t="46207" x="5886450" y="1155700"/>
          <p14:tracePt t="46224" x="5873750" y="1117600"/>
          <p14:tracePt t="46243" x="5861050" y="1098550"/>
          <p14:tracePt t="46257" x="5854700" y="1085850"/>
          <p14:tracePt t="46501" x="5854700" y="1092200"/>
          <p14:tracePt t="46507" x="5854700" y="1098550"/>
          <p14:tracePt t="46546" x="5848350" y="1098550"/>
          <p14:tracePt t="46561" x="5835650" y="1098550"/>
          <p14:tracePt t="46565" x="5829300" y="1098550"/>
          <p14:tracePt t="46574" x="5822950" y="1098550"/>
          <p14:tracePt t="46591" x="5810250" y="1098550"/>
          <p14:tracePt t="46607" x="5803900" y="1098550"/>
          <p14:tracePt t="46715" x="5803900" y="1092200"/>
          <p14:tracePt t="46724" x="5803900" y="1085850"/>
          <p14:tracePt t="46745" x="5810250" y="1066800"/>
          <p14:tracePt t="46763" x="5816600" y="1047750"/>
          <p14:tracePt t="46773" x="5822950" y="1047750"/>
          <p14:tracePt t="46791" x="5822950" y="1028700"/>
          <p14:tracePt t="46809" x="5822950" y="1022350"/>
          <p14:tracePt t="46824" x="5835650" y="1016000"/>
          <p14:tracePt t="46841" x="5848350" y="990600"/>
          <p14:tracePt t="46857" x="5861050" y="965200"/>
          <p14:tracePt t="46874" x="5867400" y="946150"/>
          <p14:tracePt t="46875" x="5867400" y="939800"/>
          <p14:tracePt t="46891" x="5880100" y="927100"/>
          <p14:tracePt t="46907" x="5886450" y="914400"/>
          <p14:tracePt t="46924" x="5899150" y="895350"/>
          <p14:tracePt t="46941" x="5905500" y="876300"/>
          <p14:tracePt t="46957" x="5918200" y="863600"/>
          <p14:tracePt t="46974" x="5924550" y="857250"/>
          <p14:tracePt t="46993" x="5930900" y="844550"/>
          <p14:tracePt t="47007" x="5930900" y="838200"/>
          <p14:tracePt t="47024" x="5949950" y="831850"/>
          <p14:tracePt t="47040" x="5956300" y="831850"/>
          <p14:tracePt t="47060" x="5956300" y="825500"/>
          <p14:tracePt t="47091" x="5962650" y="825500"/>
          <p14:tracePt t="47107" x="5975350" y="819150"/>
          <p14:tracePt t="47124" x="5988050" y="819150"/>
          <p14:tracePt t="47141" x="6000750" y="819150"/>
          <p14:tracePt t="47157" x="6007100" y="819150"/>
          <p14:tracePt t="47174" x="6032500" y="819150"/>
          <p14:tracePt t="47190" x="6064250" y="819150"/>
          <p14:tracePt t="47207" x="6102350" y="819150"/>
          <p14:tracePt t="47229" x="6134100" y="819150"/>
          <p14:tracePt t="47244" x="6165850" y="819150"/>
          <p14:tracePt t="47259" x="6191250" y="819150"/>
          <p14:tracePt t="47277" x="6216650" y="819150"/>
          <p14:tracePt t="47291" x="6235700" y="819150"/>
          <p14:tracePt t="47310" x="6242050" y="825500"/>
          <p14:tracePt t="47324" x="6248400" y="831850"/>
          <p14:tracePt t="47341" x="6267450" y="844550"/>
          <p14:tracePt t="47357" x="6273800" y="857250"/>
          <p14:tracePt t="47376" x="6286500" y="876300"/>
          <p14:tracePt t="47391" x="6299200" y="895350"/>
          <p14:tracePt t="47407" x="6299200" y="914400"/>
          <p14:tracePt t="47424" x="6324600" y="933450"/>
          <p14:tracePt t="47441" x="6324600" y="952500"/>
          <p14:tracePt t="47462" x="6330950" y="965200"/>
          <p14:tracePt t="47464" x="6337300" y="965200"/>
          <p14:tracePt t="47475" x="6337300" y="971550"/>
          <p14:tracePt t="47494" x="6337300" y="984250"/>
          <p14:tracePt t="47508" x="6324600" y="1003300"/>
          <p14:tracePt t="47524" x="6318250" y="1016000"/>
          <p14:tracePt t="47541" x="6311900" y="1054100"/>
          <p14:tracePt t="47559" x="6305550" y="1079500"/>
          <p14:tracePt t="47574" x="6299200" y="1098550"/>
          <p14:tracePt t="47591" x="6292850" y="1117600"/>
          <p14:tracePt t="47607" x="6280150" y="1136650"/>
          <p14:tracePt t="47625" x="6273800" y="1155700"/>
          <p14:tracePt t="47641" x="6267450" y="1174750"/>
          <p14:tracePt t="47657" x="6254750" y="1187450"/>
          <p14:tracePt t="47660" x="6248400" y="1193800"/>
          <p14:tracePt t="47674" x="6248400" y="1206500"/>
          <p14:tracePt t="47690" x="6229350" y="1219200"/>
          <p14:tracePt t="47707" x="6223000" y="1225550"/>
          <p14:tracePt t="47724" x="6216650" y="1238250"/>
          <p14:tracePt t="47744" x="6210300" y="1244600"/>
          <p14:tracePt t="47764" x="6191250" y="1250950"/>
          <p14:tracePt t="47774" x="6184900" y="1257300"/>
          <p14:tracePt t="47791" x="6172200" y="1257300"/>
          <p14:tracePt t="47809" x="6153150" y="1263650"/>
          <p14:tracePt t="47824" x="6140450" y="1263650"/>
          <p14:tracePt t="47841" x="6127750" y="1263650"/>
          <p14:tracePt t="47857" x="6102350" y="1263650"/>
          <p14:tracePt t="47874" x="6089650" y="1263650"/>
          <p14:tracePt t="47876" x="6057900" y="1263650"/>
          <p14:tracePt t="47891" x="6038850" y="1263650"/>
          <p14:tracePt t="47907" x="6007100" y="1257300"/>
          <p14:tracePt t="47924" x="5975350" y="1238250"/>
          <p14:tracePt t="47941" x="5943600" y="1219200"/>
          <p14:tracePt t="47957" x="5924550" y="1206500"/>
          <p14:tracePt t="47979" x="5911850" y="1193800"/>
          <p14:tracePt t="47994" x="5905500" y="1187450"/>
          <p14:tracePt t="48008" x="5892800" y="1174750"/>
          <p14:tracePt t="48025" x="5880100" y="1143000"/>
          <p14:tracePt t="48041" x="5867400" y="1117600"/>
          <p14:tracePt t="48060" x="5848350" y="1079500"/>
          <p14:tracePt t="48074" x="5848350" y="1060450"/>
          <p14:tracePt t="48091" x="5829300" y="1009650"/>
          <p14:tracePt t="48107" x="5822950" y="977900"/>
          <p14:tracePt t="48126" x="5816600" y="952500"/>
          <p14:tracePt t="48141" x="5816600" y="927100"/>
          <p14:tracePt t="48157" x="5816600" y="908050"/>
          <p14:tracePt t="48174" x="5822950" y="889000"/>
          <p14:tracePt t="48191" x="5829300" y="869950"/>
          <p14:tracePt t="48210" x="5835650" y="844550"/>
          <p14:tracePt t="48224" x="5854700" y="825500"/>
          <p14:tracePt t="48243" x="5867400" y="806450"/>
          <p14:tracePt t="48257" x="5873750" y="787400"/>
          <p14:tracePt t="48274" x="5886450" y="781050"/>
          <p14:tracePt t="48276" x="5899150" y="774700"/>
          <p14:tracePt t="48291" x="5911850" y="762000"/>
          <p14:tracePt t="48310" x="5924550" y="762000"/>
          <p14:tracePt t="48324" x="5937250" y="762000"/>
          <p14:tracePt t="48341" x="5956300" y="762000"/>
          <p14:tracePt t="48357" x="5981700" y="762000"/>
          <p14:tracePt t="48376" x="6000750" y="762000"/>
          <p14:tracePt t="48391" x="6026150" y="762000"/>
          <p14:tracePt t="48407" x="6057900" y="755650"/>
          <p14:tracePt t="48424" x="6089650" y="755650"/>
          <p14:tracePt t="48441" x="6121400" y="755650"/>
          <p14:tracePt t="48457" x="6134100" y="755650"/>
          <p14:tracePt t="48460" x="6146800" y="755650"/>
          <p14:tracePt t="48474" x="6153150" y="755650"/>
          <p14:tracePt t="48495" x="6159500" y="762000"/>
          <p14:tracePt t="48507" x="6172200" y="768350"/>
          <p14:tracePt t="48524" x="6184900" y="781050"/>
          <p14:tracePt t="48541" x="6203950" y="793750"/>
          <p14:tracePt t="48559" x="6229350" y="806450"/>
          <p14:tracePt t="48578" x="6254750" y="825500"/>
          <p14:tracePt t="48591" x="6273800" y="838200"/>
          <p14:tracePt t="48607" x="6292850" y="850900"/>
          <p14:tracePt t="48624" x="6305550" y="863600"/>
          <p14:tracePt t="48641" x="6318250" y="876300"/>
          <p14:tracePt t="48657" x="6330950" y="895350"/>
          <p14:tracePt t="48674" x="6337300" y="908050"/>
          <p14:tracePt t="48677" x="6337300" y="914400"/>
          <p14:tracePt t="48692" x="6343650" y="927100"/>
          <p14:tracePt t="48707" x="6343650" y="946150"/>
          <p14:tracePt t="48724" x="6343650" y="965200"/>
          <p14:tracePt t="48744" x="6343650" y="977900"/>
          <p14:tracePt t="48762" x="6343650" y="996950"/>
          <p14:tracePt t="48778" x="6343650" y="1003300"/>
          <p14:tracePt t="48791" x="6343650" y="1016000"/>
          <p14:tracePt t="48811" x="6343650" y="1022350"/>
          <p14:tracePt t="48824" x="6337300" y="1035050"/>
          <p14:tracePt t="48841" x="6324600" y="1047750"/>
          <p14:tracePt t="48857" x="6318250" y="1054100"/>
          <p14:tracePt t="48874" x="6311900" y="1073150"/>
          <p14:tracePt t="48891" x="6299200" y="1085850"/>
          <p14:tracePt t="48907" x="6286500" y="1098550"/>
          <p14:tracePt t="48924" x="6267450" y="1117600"/>
          <p14:tracePt t="48940" x="6248400" y="1130300"/>
          <p14:tracePt t="48957" x="6235700" y="1143000"/>
          <p14:tracePt t="48974" x="6229350" y="1143000"/>
          <p14:tracePt t="49023" x="6223000" y="1143000"/>
          <p14:tracePt t="49155" x="6229350" y="1143000"/>
          <p14:tracePt t="49163" x="6242050" y="1143000"/>
          <p14:tracePt t="49174" x="6254750" y="1143000"/>
          <p14:tracePt t="49190" x="6318250" y="1111250"/>
          <p14:tracePt t="49207" x="6388100" y="1085850"/>
          <p14:tracePt t="49224" x="6489700" y="1060450"/>
          <p14:tracePt t="49244" x="6623050" y="1041400"/>
          <p14:tracePt t="49257" x="6807200" y="1022350"/>
          <p14:tracePt t="49274" x="7010400" y="1022350"/>
          <p14:tracePt t="49276" x="7112000" y="1009650"/>
          <p14:tracePt t="49291" x="7327900" y="1009650"/>
          <p14:tracePt t="49309" x="7531100" y="1009650"/>
          <p14:tracePt t="49324" x="7727950" y="1009650"/>
          <p14:tracePt t="49340" x="7918450" y="996950"/>
          <p14:tracePt t="49357" x="8083550" y="990600"/>
          <p14:tracePt t="49374" x="8216900" y="990600"/>
          <p14:tracePt t="49391" x="8356600" y="1003300"/>
          <p14:tracePt t="49407" x="8502650" y="1016000"/>
          <p14:tracePt t="49424" x="8648700" y="1022350"/>
          <p14:tracePt t="49441" x="8763000" y="1022350"/>
          <p14:tracePt t="49457" x="8845550" y="1028700"/>
          <p14:tracePt t="49478" x="8934450" y="1035050"/>
          <p14:tracePt t="49493" x="8985250" y="1035050"/>
          <p14:tracePt t="49507" x="9010650" y="1035050"/>
          <p14:tracePt t="49524" x="9017000" y="1035050"/>
          <p14:tracePt t="49625" x="9010650" y="1041400"/>
          <p14:tracePt t="49636" x="9004300" y="1047750"/>
          <p14:tracePt t="49643" x="8991600" y="1054100"/>
          <p14:tracePt t="49657" x="8978900" y="1066800"/>
          <p14:tracePt t="49674" x="8966200" y="1098550"/>
          <p14:tracePt t="49691" x="8896350" y="1136650"/>
          <p14:tracePt t="49707" x="8845550" y="1155700"/>
          <p14:tracePt t="49714" x="8826500" y="1168400"/>
          <p14:tracePt t="49724" x="8801100" y="1181100"/>
          <p14:tracePt t="49745" x="8763000" y="1181100"/>
          <p14:tracePt t="49762" x="8680450" y="1181100"/>
          <p14:tracePt t="49774" x="8661400" y="1181100"/>
          <p14:tracePt t="49791" x="8623300" y="1181100"/>
          <p14:tracePt t="49810" x="8604250" y="1181100"/>
          <p14:tracePt t="49824" x="8578850" y="1181100"/>
          <p14:tracePt t="49841" x="8553450" y="1168400"/>
          <p14:tracePt t="49857" x="8534400" y="1155700"/>
          <p14:tracePt t="49860" x="8521700" y="1143000"/>
          <p14:tracePt t="49874" x="8509000" y="1130300"/>
          <p14:tracePt t="49891" x="8477250" y="1098550"/>
          <p14:tracePt t="49892" x="8458200" y="1079500"/>
          <p14:tracePt t="49907" x="8426450" y="1054100"/>
          <p14:tracePt t="49924" x="8420100" y="1028700"/>
          <p14:tracePt t="49944" x="8420100" y="984250"/>
          <p14:tracePt t="49957" x="8420100" y="933450"/>
          <p14:tracePt t="49974" x="8420100" y="895350"/>
          <p14:tracePt t="49994" x="8439150" y="863600"/>
          <p14:tracePt t="50007" x="8477250" y="844550"/>
          <p14:tracePt t="50024" x="8528050" y="825500"/>
          <p14:tracePt t="50040" x="8591550" y="819150"/>
          <p14:tracePt t="50060" x="8642350" y="819150"/>
          <p14:tracePt t="50074" x="8655050" y="819150"/>
          <p14:tracePt t="50091" x="8667750" y="819150"/>
          <p14:tracePt t="50107" x="8693150" y="838200"/>
          <p14:tracePt t="50125" x="8705850" y="876300"/>
          <p14:tracePt t="50141" x="8705850" y="927100"/>
          <p14:tracePt t="50157" x="8705850" y="971550"/>
          <p14:tracePt t="50174" x="8705850" y="1016000"/>
          <p14:tracePt t="50190" x="8705850" y="1054100"/>
          <p14:tracePt t="50207" x="8699500" y="1092200"/>
          <p14:tracePt t="50225" x="8693150" y="1130300"/>
          <p14:tracePt t="50243" x="8686800" y="1187450"/>
          <p14:tracePt t="50249" x="8686800" y="1225550"/>
          <p14:tracePt t="50257" x="8686800" y="1257300"/>
          <p14:tracePt t="50274" x="8686800" y="1339850"/>
          <p14:tracePt t="50290" x="8712200" y="1447800"/>
          <p14:tracePt t="50310" x="8756650" y="1530350"/>
          <p14:tracePt t="50324" x="8801100" y="1600200"/>
          <p14:tracePt t="50341" x="8826500" y="1644650"/>
          <p14:tracePt t="50357" x="8832850" y="1689100"/>
          <p14:tracePt t="50374" x="8832850" y="1727200"/>
          <p14:tracePt t="50391" x="8832850" y="1765300"/>
          <p14:tracePt t="50407" x="8832850" y="1784350"/>
          <p14:tracePt t="50424" x="8832850" y="1790700"/>
          <p14:tracePt t="50476" x="8826500" y="1790700"/>
          <p14:tracePt t="50492" x="8807450" y="1790700"/>
          <p14:tracePt t="50510" x="8782050" y="1790700"/>
          <p14:tracePt t="50524" x="8756650" y="1790700"/>
          <p14:tracePt t="50541" x="8724900" y="1790700"/>
          <p14:tracePt t="50559" x="8699500" y="1790700"/>
          <p14:tracePt t="50575" x="8655050" y="1778000"/>
          <p14:tracePt t="50591" x="8616950" y="1765300"/>
          <p14:tracePt t="50607" x="8559800" y="1746250"/>
          <p14:tracePt t="50624" x="8515350" y="1727200"/>
          <p14:tracePt t="50641" x="8477250" y="1714500"/>
          <p14:tracePt t="50657" x="8439150" y="1695450"/>
          <p14:tracePt t="50660" x="8432800" y="1682750"/>
          <p14:tracePt t="50675" x="8407400" y="1663700"/>
          <p14:tracePt t="50691" x="8401050" y="1657350"/>
          <p14:tracePt t="50707" x="8382000" y="1625600"/>
          <p14:tracePt t="50724" x="8356600" y="1606550"/>
          <p14:tracePt t="50745" x="8343900" y="1581150"/>
          <p14:tracePt t="50762" x="8318500" y="1543050"/>
          <p14:tracePt t="50774" x="8318500" y="1536700"/>
          <p14:tracePt t="50790" x="8305800" y="1511300"/>
          <p14:tracePt t="50810" x="8299450" y="1498600"/>
          <p14:tracePt t="50824" x="8293100" y="1485900"/>
          <p14:tracePt t="50841" x="8280400" y="1466850"/>
          <p14:tracePt t="50857" x="8274050" y="1447800"/>
          <p14:tracePt t="50876" x="8274050" y="1409700"/>
          <p14:tracePt t="50891" x="8274050" y="1384300"/>
          <p14:tracePt t="50907" x="8274050" y="1358900"/>
          <p14:tracePt t="50924" x="8293100" y="1339850"/>
          <p14:tracePt t="50941" x="8305800" y="1314450"/>
          <p14:tracePt t="50958" x="8331200" y="1295400"/>
          <p14:tracePt t="50978" x="8356600" y="1282700"/>
          <p14:tracePt t="50991" x="8369300" y="1276350"/>
          <p14:tracePt t="51007" x="8394700" y="1276350"/>
          <p14:tracePt t="51027" x="8413750" y="1270000"/>
          <p14:tracePt t="51041" x="8451850" y="1270000"/>
          <p14:tracePt t="51060" x="8489950" y="1270000"/>
          <p14:tracePt t="51074" x="8534400" y="1276350"/>
          <p14:tracePt t="51091" x="8578850" y="1295400"/>
          <p14:tracePt t="51107" x="8610600" y="1308100"/>
          <p14:tracePt t="51125" x="8623300" y="1314450"/>
          <p14:tracePt t="51141" x="8642350" y="1339850"/>
          <p14:tracePt t="51157" x="8661400" y="1371600"/>
          <p14:tracePt t="51174" x="8674100" y="1416050"/>
          <p14:tracePt t="51190" x="8693150" y="1473200"/>
          <p14:tracePt t="51207" x="8718550" y="1530350"/>
          <p14:tracePt t="51224" x="8724900" y="1600200"/>
          <p14:tracePt t="51244" x="8724900" y="1676400"/>
          <p14:tracePt t="51257" x="8724900" y="1758950"/>
          <p14:tracePt t="51274" x="8705850" y="1816100"/>
          <p14:tracePt t="51277" x="8686800" y="1841500"/>
          <p14:tracePt t="51291" x="8648700" y="1873250"/>
          <p14:tracePt t="51309" x="8610600" y="1885950"/>
          <p14:tracePt t="51324" x="8597900" y="1892300"/>
          <p14:tracePt t="51341" x="8585200" y="1892300"/>
          <p14:tracePt t="51377" x="8572500" y="1892300"/>
          <p14:tracePt t="51391" x="8547100" y="1892300"/>
          <p14:tracePt t="51407" x="8496300" y="1892300"/>
          <p14:tracePt t="51424" x="8413750" y="1892300"/>
          <p14:tracePt t="51441" x="8318500" y="1898650"/>
          <p14:tracePt t="51458" x="8178800" y="1898650"/>
          <p14:tracePt t="51474" x="8051800" y="1898650"/>
          <p14:tracePt t="51495" x="7854950" y="1905000"/>
          <p14:tracePt t="51507" x="7708900" y="1911350"/>
          <p14:tracePt t="51524" x="7543800" y="1911350"/>
          <p14:tracePt t="51541" x="7391400" y="1911350"/>
          <p14:tracePt t="51560" x="7251700" y="1930400"/>
          <p14:tracePt t="51574" x="7112000" y="1905000"/>
          <p14:tracePt t="51591" x="6997700" y="1879600"/>
          <p14:tracePt t="51607" x="6877050" y="1835150"/>
          <p14:tracePt t="51626" x="6680200" y="1778000"/>
          <p14:tracePt t="51641" x="6629400" y="1765300"/>
          <p14:tracePt t="51657" x="6540500" y="1746250"/>
          <p14:tracePt t="51674" x="6483350" y="1720850"/>
          <p14:tracePt t="51691" x="6451600" y="1708150"/>
          <p14:tracePt t="51707" x="6413500" y="1695450"/>
          <p14:tracePt t="51727" x="6375400" y="1676400"/>
          <p14:tracePt t="51746" x="6356350" y="1663700"/>
          <p14:tracePt t="51763" x="6343650" y="1651000"/>
          <p14:tracePt t="51776" x="6337300" y="1651000"/>
          <p14:tracePt t="51791" x="6324600" y="1631950"/>
          <p14:tracePt t="51810" x="6305550" y="1612900"/>
          <p14:tracePt t="51825" x="6280150" y="1606550"/>
          <p14:tracePt t="51841" x="6261100" y="1600200"/>
          <p14:tracePt t="51859" x="6229350" y="1593850"/>
          <p14:tracePt t="51876" x="6223000" y="1593850"/>
          <p14:tracePt t="51891" x="6216650" y="1593850"/>
          <p14:tracePt t="51907" x="6197600" y="1600200"/>
          <p14:tracePt t="51924" x="6184900" y="1612900"/>
          <p14:tracePt t="51941" x="6172200" y="1619250"/>
          <p14:tracePt t="51957" x="6146800" y="1619250"/>
          <p14:tracePt t="51974" x="6121400" y="1619250"/>
          <p14:tracePt t="51993" x="6089650" y="1619250"/>
          <p14:tracePt t="52009" x="6057900" y="1619250"/>
          <p14:tracePt t="52010" x="6045200" y="1619250"/>
          <p14:tracePt t="52024" x="6026150" y="1619250"/>
          <p14:tracePt t="52041" x="5994400" y="1619250"/>
          <p14:tracePt t="52060" x="5956300" y="1619250"/>
          <p14:tracePt t="52074" x="5930900" y="1606550"/>
          <p14:tracePt t="52091" x="5899150" y="1593850"/>
          <p14:tracePt t="52107" x="5854700" y="1555750"/>
          <p14:tracePt t="52125" x="5822950" y="1524000"/>
          <p14:tracePt t="52141" x="5803900" y="1504950"/>
          <p14:tracePt t="52158" x="5797550" y="1485900"/>
          <p14:tracePt t="52174" x="5778500" y="1447800"/>
          <p14:tracePt t="52191" x="5759450" y="1422400"/>
          <p14:tracePt t="52207" x="5753100" y="1397000"/>
          <p14:tracePt t="52224" x="5753100" y="1365250"/>
          <p14:tracePt t="52245" x="5753100" y="1333500"/>
          <p14:tracePt t="52258" x="5753100" y="1314450"/>
          <p14:tracePt t="52274" x="5759450" y="1301750"/>
          <p14:tracePt t="52276" x="5759450" y="1295400"/>
          <p14:tracePt t="52290" x="5765800" y="1270000"/>
          <p14:tracePt t="52309" x="5778500" y="1263650"/>
          <p14:tracePt t="52324" x="5791200" y="1244600"/>
          <p14:tracePt t="52341" x="5816600" y="1231900"/>
          <p14:tracePt t="52357" x="5848350" y="1219200"/>
          <p14:tracePt t="52374" x="5873750" y="1206500"/>
          <p14:tracePt t="52391" x="5911850" y="1200150"/>
          <p14:tracePt t="52407" x="5949950" y="1200150"/>
          <p14:tracePt t="52424" x="5981700" y="1200150"/>
          <p14:tracePt t="52440" x="6019800" y="1200150"/>
          <p14:tracePt t="52457" x="6051550" y="1200150"/>
          <p14:tracePt t="52478" x="6102350" y="1206500"/>
          <p14:tracePt t="52494" x="6134100" y="1212850"/>
          <p14:tracePt t="52507" x="6153150" y="1219200"/>
          <p14:tracePt t="52524" x="6165850" y="1225550"/>
          <p14:tracePt t="52541" x="6184900" y="1244600"/>
          <p14:tracePt t="52560" x="6203950" y="1257300"/>
          <p14:tracePt t="52574" x="6210300" y="1282700"/>
          <p14:tracePt t="52591" x="6229350" y="1308100"/>
          <p14:tracePt t="52608" x="6242050" y="1339850"/>
          <p14:tracePt t="52625" x="6261100" y="1371600"/>
          <p14:tracePt t="52641" x="6261100" y="1397000"/>
          <p14:tracePt t="52659" x="6280150" y="1447800"/>
          <p14:tracePt t="52674" x="6280150" y="1460500"/>
          <p14:tracePt t="52690" x="6280150" y="1517650"/>
          <p14:tracePt t="52707" x="6280150" y="1549400"/>
          <p14:tracePt t="52724" x="6280150" y="1574800"/>
          <p14:tracePt t="52745" x="6273800" y="1606550"/>
          <p14:tracePt t="52763" x="6261100" y="1631950"/>
          <p14:tracePt t="52774" x="6261100" y="1644650"/>
          <p14:tracePt t="52791" x="6261100" y="1651000"/>
          <p14:tracePt t="52809" x="6254750" y="1657350"/>
          <p14:tracePt t="52824" x="6254750" y="1670050"/>
          <p14:tracePt t="52826" x="6248400" y="1676400"/>
          <p14:tracePt t="52841" x="6242050" y="1682750"/>
          <p14:tracePt t="52859" x="6235700" y="1682750"/>
          <p14:tracePt t="53000" x="6223000" y="1682750"/>
          <p14:tracePt t="53004" x="6210300" y="1682750"/>
          <p14:tracePt t="53011" x="6197600" y="1682750"/>
          <p14:tracePt t="53024" x="6178550" y="1682750"/>
          <p14:tracePt t="53041" x="6146800" y="1682750"/>
          <p14:tracePt t="53060" x="6121400" y="1682750"/>
          <p14:tracePt t="53074" x="6102350" y="1670050"/>
          <p14:tracePt t="53107" x="6096000" y="1670050"/>
          <p14:tracePt t="53148" x="6102350" y="1670050"/>
          <p14:tracePt t="53171" x="6108700" y="1670050"/>
          <p14:tracePt t="53185" x="6115050" y="1670050"/>
          <p14:tracePt t="53192" x="6134100" y="1670050"/>
          <p14:tracePt t="53207" x="6172200" y="1670050"/>
          <p14:tracePt t="53224" x="6235700" y="1670050"/>
          <p14:tracePt t="53245" x="6337300" y="1663700"/>
          <p14:tracePt t="53257" x="6470650" y="1663700"/>
          <p14:tracePt t="53275" x="6724650" y="1682750"/>
          <p14:tracePt t="53291" x="6927850" y="1682750"/>
          <p14:tracePt t="53310" x="7143750" y="1701800"/>
          <p14:tracePt t="53324" x="7340600" y="1708150"/>
          <p14:tracePt t="53341" x="7543800" y="1708150"/>
          <p14:tracePt t="53357" x="7740650" y="1708150"/>
          <p14:tracePt t="53376" x="7937500" y="1733550"/>
          <p14:tracePt t="53391" x="8140700" y="1758950"/>
          <p14:tracePt t="53407" x="8286750" y="1746250"/>
          <p14:tracePt t="53424" x="8445500" y="1733550"/>
          <p14:tracePt t="53441" x="8553450" y="1746250"/>
          <p14:tracePt t="53457" x="8636000" y="1746250"/>
          <p14:tracePt t="53474" x="8693150" y="1746250"/>
          <p14:tracePt t="53495" x="8737600" y="1746250"/>
          <p14:tracePt t="53510" x="8743950" y="1746250"/>
          <p14:tracePt t="53667" x="8737600" y="1746250"/>
          <p14:tracePt t="53689" x="8731250" y="1746250"/>
          <p14:tracePt t="53707" x="8718550" y="1746250"/>
          <p14:tracePt t="53724" x="8705850" y="1746250"/>
          <p14:tracePt t="53746" x="8680450" y="1746250"/>
          <p14:tracePt t="53766" x="8591550" y="1746250"/>
          <p14:tracePt t="53774" x="8534400" y="1746250"/>
          <p14:tracePt t="53791" x="8401050" y="1746250"/>
          <p14:tracePt t="53809" x="8210550" y="1752600"/>
          <p14:tracePt t="53824" x="7975600" y="1752600"/>
          <p14:tracePt t="53841" x="7696200" y="1752600"/>
          <p14:tracePt t="53860" x="7308850" y="1657350"/>
          <p14:tracePt t="53876" x="7092950" y="1606550"/>
          <p14:tracePt t="53891" x="6927850" y="1555750"/>
          <p14:tracePt t="53907" x="6832600" y="1511300"/>
          <p14:tracePt t="53924" x="6769100" y="1485900"/>
          <p14:tracePt t="53941" x="6756400" y="1466850"/>
          <p14:tracePt t="53957" x="6756400" y="1441450"/>
          <p14:tracePt t="53978" x="6762750" y="1403350"/>
          <p14:tracePt t="53991" x="6769100" y="1390650"/>
          <p14:tracePt t="54007" x="6781800" y="1377950"/>
          <p14:tracePt t="54024" x="6788150" y="1365250"/>
          <p14:tracePt t="54041" x="6788150" y="1358900"/>
          <p14:tracePt t="54060" x="6788150" y="1339850"/>
          <p14:tracePt t="54074" x="6788150" y="1327150"/>
          <p14:tracePt t="54090" x="6781800" y="1320800"/>
          <p14:tracePt t="54107" x="6781800" y="1314450"/>
          <p14:tracePt t="54172" x="6775450" y="1314450"/>
          <p14:tracePt t="54191" x="6756400" y="1314450"/>
          <p14:tracePt t="54207" x="6743700" y="1314450"/>
          <p14:tracePt t="54451" x="6756400" y="1314450"/>
          <p14:tracePt t="54464" x="6788150" y="1314450"/>
          <p14:tracePt t="54467" x="6819900" y="1314450"/>
          <p14:tracePt t="54475" x="6870700" y="1314450"/>
          <p14:tracePt t="54494" x="6985000" y="1314450"/>
          <p14:tracePt t="54507" x="7118350" y="1314450"/>
          <p14:tracePt t="54524" x="7258050" y="1314450"/>
          <p14:tracePt t="54540" x="7404100" y="1308100"/>
          <p14:tracePt t="54560" x="7518400" y="1314450"/>
          <p14:tracePt t="54574" x="7620000" y="1314450"/>
          <p14:tracePt t="54591" x="7715250" y="1333500"/>
          <p14:tracePt t="54607" x="7791450" y="1333500"/>
          <p14:tracePt t="54624" x="7848600" y="1333500"/>
          <p14:tracePt t="54641" x="7886700" y="1333500"/>
          <p14:tracePt t="54657" x="7905750" y="1333500"/>
          <p14:tracePt t="55035" x="7867650" y="1339850"/>
          <p14:tracePt t="55043" x="7810500" y="1339850"/>
          <p14:tracePt t="55059" x="7759700" y="1358900"/>
          <p14:tracePt t="55078" x="7505700" y="1390650"/>
          <p14:tracePt t="55091" x="7302500" y="1390650"/>
          <p14:tracePt t="55107" x="7099300" y="1397000"/>
          <p14:tracePt t="55126" x="6902450" y="1397000"/>
          <p14:tracePt t="55141" x="6718300" y="1397000"/>
          <p14:tracePt t="55157" x="6572250" y="1397000"/>
          <p14:tracePt t="55175" x="6489700" y="1397000"/>
          <p14:tracePt t="55191" x="6438900" y="1397000"/>
          <p14:tracePt t="55207" x="6432550" y="1390650"/>
          <p14:tracePt t="55242" x="6432550" y="1384300"/>
          <p14:tracePt t="55279" x="6438900" y="1384300"/>
          <p14:tracePt t="55323" x="6445250" y="1384300"/>
          <p14:tracePt t="55332" x="6457950" y="1384300"/>
          <p14:tracePt t="55341" x="6470650" y="1384300"/>
          <p14:tracePt t="55357" x="6489700" y="1384300"/>
          <p14:tracePt t="55375" x="6508750" y="1371600"/>
          <p14:tracePt t="55391" x="6521450" y="1365250"/>
          <p14:tracePt t="55407" x="6534150" y="1358900"/>
          <p14:tracePt t="55424" x="6559550" y="1346200"/>
          <p14:tracePt t="55441" x="6584950" y="1333500"/>
          <p14:tracePt t="55457" x="6616700" y="1314450"/>
          <p14:tracePt t="55477" x="6635750" y="1308100"/>
          <p14:tracePt t="55524" x="6648450" y="1308100"/>
          <p14:tracePt t="55541" x="6667500" y="1308100"/>
          <p14:tracePt t="55591" x="6667500" y="1314450"/>
          <p14:tracePt t="55607" x="6667500" y="1333500"/>
          <p14:tracePt t="55624" x="6661150" y="1352550"/>
          <p14:tracePt t="55641" x="6648450" y="1365250"/>
          <p14:tracePt t="55657" x="6623050" y="1384300"/>
          <p14:tracePt t="55674" x="6604000" y="1397000"/>
          <p14:tracePt t="55676" x="6591300" y="1403350"/>
          <p14:tracePt t="55691" x="6584950" y="1409700"/>
          <p14:tracePt t="55707" x="6546850" y="1416050"/>
          <p14:tracePt t="55724" x="6521450" y="1416050"/>
          <p14:tracePt t="55743" x="6508750" y="1416050"/>
          <p14:tracePt t="55947" x="6508750" y="1403350"/>
          <p14:tracePt t="55955" x="6508750" y="1397000"/>
          <p14:tracePt t="55977" x="6508750" y="1390650"/>
          <p14:tracePt t="55993" x="6496050" y="1365250"/>
          <p14:tracePt t="56007" x="6496050" y="1339850"/>
          <p14:tracePt t="56024" x="6496050" y="1301750"/>
          <p14:tracePt t="56041" x="6496050" y="1257300"/>
          <p14:tracePt t="56060" x="6477000" y="1200150"/>
          <p14:tracePt t="56074" x="6477000" y="1187450"/>
          <p14:tracePt t="56091" x="6464300" y="1155700"/>
          <p14:tracePt t="56107" x="6451600" y="1130300"/>
          <p14:tracePt t="56124" x="6451600" y="1111250"/>
          <p14:tracePt t="56141" x="6451600" y="1092200"/>
          <p14:tracePt t="56157" x="6451600" y="1085850"/>
          <p14:tracePt t="56174" x="6451600" y="1079500"/>
          <p14:tracePt t="56190" x="6451600" y="1073150"/>
          <p14:tracePt t="56207" x="6451600" y="1054100"/>
          <p14:tracePt t="56211" x="6451600" y="1035050"/>
          <p14:tracePt t="56228" x="6451600" y="1022350"/>
          <p14:tracePt t="56245" x="6457950" y="996950"/>
          <p14:tracePt t="56257" x="6464300" y="984250"/>
          <p14:tracePt t="56274" x="6464300" y="977900"/>
          <p14:tracePt t="56292" x="6470650" y="977900"/>
          <p14:tracePt t="56310" x="6489700" y="971550"/>
          <p14:tracePt t="56324" x="6515100" y="958850"/>
          <p14:tracePt t="56341" x="6546850" y="952500"/>
          <p14:tracePt t="56357" x="6584950" y="952500"/>
          <p14:tracePt t="56374" x="6623050" y="946150"/>
          <p14:tracePt t="56391" x="6667500" y="946150"/>
          <p14:tracePt t="56407" x="6724650" y="946150"/>
          <p14:tracePt t="56424" x="6781800" y="946150"/>
          <p14:tracePt t="56441" x="6826250" y="946150"/>
          <p14:tracePt t="56457" x="6858000" y="946150"/>
          <p14:tracePt t="56475" x="6889750" y="946150"/>
          <p14:tracePt t="56496" x="6915150" y="958850"/>
          <p14:tracePt t="56508" x="6940550" y="965200"/>
          <p14:tracePt t="56524" x="6953250" y="971550"/>
          <p14:tracePt t="56715" x="6953250" y="996950"/>
          <p14:tracePt t="56724" x="6940550" y="1022350"/>
          <p14:tracePt t="56746" x="6921500" y="1079500"/>
          <p14:tracePt t="56759" x="6908800" y="1149350"/>
          <p14:tracePt t="56774" x="6883400" y="1225550"/>
          <p14:tracePt t="56791" x="6883400" y="1301750"/>
          <p14:tracePt t="56810" x="6883400" y="1358900"/>
          <p14:tracePt t="56824" x="6883400" y="1397000"/>
          <p14:tracePt t="56841" x="6883400" y="1416050"/>
          <p14:tracePt t="56857" x="6883400" y="1422400"/>
          <p14:tracePt t="57011" x="6877050" y="1422400"/>
          <p14:tracePt t="57025" x="6845300" y="1422400"/>
          <p14:tracePt t="57028" x="6819900" y="1422400"/>
          <p14:tracePt t="57041" x="6788150" y="1428750"/>
          <p14:tracePt t="57061" x="6699250" y="1428750"/>
          <p14:tracePt t="57067" x="6673850" y="1428750"/>
          <p14:tracePt t="57091" x="6623050" y="1416050"/>
          <p14:tracePt t="57107" x="6616700" y="1416050"/>
          <p14:tracePt t="57141" x="6629400" y="1384300"/>
          <p14:tracePt t="57157" x="6686550" y="1358900"/>
          <p14:tracePt t="57174" x="6781800" y="1333500"/>
          <p14:tracePt t="57191" x="6915150" y="1327150"/>
          <p14:tracePt t="57211" x="7067550" y="1314450"/>
          <p14:tracePt t="57224" x="7226300" y="1320800"/>
          <p14:tracePt t="57245" x="7366000" y="1320800"/>
          <p14:tracePt t="57260" x="7467600" y="1320800"/>
          <p14:tracePt t="57274" x="7543800" y="1320800"/>
          <p14:tracePt t="57291" x="7600950" y="1320800"/>
          <p14:tracePt t="57310" x="7607300" y="1320800"/>
          <p14:tracePt t="57357" x="7613650" y="1320800"/>
          <p14:tracePt t="57374" x="7620000" y="1320800"/>
          <p14:tracePt t="57391" x="7620000" y="1314450"/>
          <p14:tracePt t="57563" x="7613650" y="1314450"/>
          <p14:tracePt t="57572" x="7594600" y="1314450"/>
          <p14:tracePt t="57579" x="7581900" y="1314450"/>
          <p14:tracePt t="57591" x="7569200" y="1314450"/>
          <p14:tracePt t="57607" x="7543800" y="1295400"/>
          <p14:tracePt t="57624" x="7505700" y="1270000"/>
          <p14:tracePt t="57641" x="7480300" y="1257300"/>
          <p14:tracePt t="57657" x="7461250" y="1244600"/>
          <p14:tracePt t="57659" x="7448550" y="1231900"/>
          <p14:tracePt t="57675" x="7442200" y="1212850"/>
          <p14:tracePt t="57691" x="7429500" y="1181100"/>
          <p14:tracePt t="57724" x="7429500" y="1168400"/>
          <p14:tracePt t="57746" x="7429500" y="1155700"/>
          <p14:tracePt t="57758" x="7429500" y="1136650"/>
          <p14:tracePt t="57775" x="7429500" y="1123950"/>
          <p14:tracePt t="57791" x="7429500" y="1111250"/>
          <p14:tracePt t="57810" x="7442200" y="1098550"/>
          <p14:tracePt t="57824" x="7448550" y="1073150"/>
          <p14:tracePt t="57841" x="7461250" y="1041400"/>
          <p14:tracePt t="57857" x="7467600" y="1022350"/>
          <p14:tracePt t="57874" x="7480300" y="1003300"/>
          <p14:tracePt t="57939" x="7486650" y="996950"/>
          <p14:tracePt t="57957" x="7524750" y="990600"/>
          <p14:tracePt t="57964" x="7550150" y="990600"/>
          <p14:tracePt t="57978" x="7575550" y="990600"/>
          <p14:tracePt t="57994" x="7639050" y="990600"/>
          <p14:tracePt t="58007" x="7727950" y="990600"/>
          <p14:tracePt t="58024" x="7804150" y="990600"/>
          <p14:tracePt t="58041" x="7848600" y="990600"/>
          <p14:tracePt t="58061" x="7880350" y="996950"/>
          <p14:tracePt t="58074" x="7899400" y="996950"/>
          <p14:tracePt t="58091" x="7937500" y="996950"/>
          <p14:tracePt t="58107" x="7950200" y="996950"/>
          <p14:tracePt t="58220" x="7950200" y="1003300"/>
          <p14:tracePt t="58227" x="7950200" y="1009650"/>
          <p14:tracePt t="58236" x="7937500" y="1035050"/>
          <p14:tracePt t="58250" x="7924800" y="1073150"/>
          <p14:tracePt t="58256" x="7912100" y="1117600"/>
          <p14:tracePt t="58262" x="7899400" y="1155700"/>
          <p14:tracePt t="58274" x="7880350" y="1206500"/>
          <p14:tracePt t="58291" x="7874000" y="1352550"/>
          <p14:tracePt t="58310" x="7867650" y="1422400"/>
          <p14:tracePt t="58327" x="7861300" y="1460500"/>
          <p14:tracePt t="58341" x="7861300" y="1492250"/>
          <p14:tracePt t="58357" x="7861300" y="1504950"/>
          <p14:tracePt t="58407" x="7848600" y="1504950"/>
          <p14:tracePt t="58425" x="7810500" y="1498600"/>
          <p14:tracePt t="58441" x="7753350" y="1485900"/>
          <p14:tracePt t="58457" x="7683500" y="1466850"/>
          <p14:tracePt t="58460" x="7645400" y="1447800"/>
          <p14:tracePt t="58478" x="7562850" y="1428750"/>
          <p14:tracePt t="58493" x="7467600" y="1397000"/>
          <p14:tracePt t="58507" x="7391400" y="1377950"/>
          <p14:tracePt t="58527" x="7359650" y="1384300"/>
          <p14:tracePt t="58541" x="7340600" y="1384300"/>
          <p14:tracePt t="58723" x="7346950" y="1384300"/>
          <p14:tracePt t="58763" x="7296150" y="1384300"/>
          <p14:tracePt t="58774" x="7232650" y="1384300"/>
          <p14:tracePt t="58791" x="7042150" y="1384300"/>
          <p14:tracePt t="58809" x="6819900" y="1365250"/>
          <p14:tracePt t="58824" x="6597650" y="1339850"/>
          <p14:tracePt t="58841" x="6388100" y="1301750"/>
          <p14:tracePt t="58857" x="6210300" y="1263650"/>
          <p14:tracePt t="58874" x="6032500" y="1206500"/>
          <p14:tracePt t="58891" x="5981700" y="1181100"/>
          <p14:tracePt t="58907" x="5975350" y="1174750"/>
          <p14:tracePt t="58924" x="5969000" y="1168400"/>
          <p14:tracePt t="58941" x="5969000" y="1162050"/>
          <p14:tracePt t="58993" x="5956300" y="1143000"/>
          <p14:tracePt t="59007" x="5937250" y="1117600"/>
          <p14:tracePt t="59024" x="5918200" y="1092200"/>
          <p14:tracePt t="59041" x="5899150" y="1079500"/>
          <p14:tracePt t="59060" x="5892800" y="1079500"/>
          <p14:tracePt t="59074" x="5892800" y="1073150"/>
          <p14:tracePt t="59251" x="5886450" y="1073150"/>
          <p14:tracePt t="59258" x="5880100" y="1073150"/>
          <p14:tracePt t="59274" x="5873750" y="1073150"/>
          <p14:tracePt t="59291" x="5854700" y="1073150"/>
          <p14:tracePt t="59309" x="5854700" y="1079500"/>
          <p14:tracePt t="59342" x="5848350" y="1079500"/>
          <p14:tracePt t="61103" x="5848350" y="1073150"/>
          <p14:tracePt t="61309" x="5861050" y="1073150"/>
          <p14:tracePt t="61324" x="5867400" y="1073150"/>
          <p14:tracePt t="61341" x="5873750" y="1073150"/>
          <p14:tracePt t="61357" x="5880100" y="1073150"/>
          <p14:tracePt t="61374" x="5886450" y="1073150"/>
          <p14:tracePt t="61391" x="5892800" y="1073150"/>
          <p14:tracePt t="61424" x="5899150" y="1073150"/>
          <p14:tracePt t="61458" x="5911850" y="1073150"/>
          <p14:tracePt t="61477" x="5930900" y="1066800"/>
          <p14:tracePt t="61496" x="5956300" y="1054100"/>
          <p14:tracePt t="61507" x="5981700" y="1054100"/>
          <p14:tracePt t="61525" x="6007100" y="1054100"/>
          <p14:tracePt t="61541" x="6038850" y="1047750"/>
          <p14:tracePt t="61560" x="6070600" y="1047750"/>
          <p14:tracePt t="61574" x="6089650" y="1047750"/>
          <p14:tracePt t="61591" x="6108700" y="1047750"/>
          <p14:tracePt t="61607" x="6115050" y="1041400"/>
          <p14:tracePt t="61641" x="6121400" y="1041400"/>
          <p14:tracePt t="62027" x="6121400" y="1035050"/>
          <p14:tracePt t="62043" x="6127750" y="1035050"/>
          <p14:tracePt t="62052" x="6146800" y="1035050"/>
          <p14:tracePt t="62064" x="6165850" y="1035050"/>
          <p14:tracePt t="62075" x="6197600" y="1035050"/>
          <p14:tracePt t="62091" x="6235700" y="1035050"/>
          <p14:tracePt t="62107" x="6280150" y="1035050"/>
          <p14:tracePt t="62124" x="6324600" y="1035050"/>
          <p14:tracePt t="62141" x="6350000" y="1035050"/>
          <p14:tracePt t="62157" x="6356350" y="1035050"/>
          <p14:tracePt t="62176" x="6362700" y="1035050"/>
          <p14:tracePt t="62331" x="6375400" y="1035050"/>
          <p14:tracePt t="62340" x="6381750" y="1035050"/>
          <p14:tracePt t="62357" x="6400800" y="1035050"/>
          <p14:tracePt t="62376" x="6413500" y="1035050"/>
          <p14:tracePt t="62444" x="6413500" y="1041400"/>
          <p14:tracePt t="62464" x="6419850" y="1041400"/>
          <p14:tracePt t="62468" x="6432550" y="1054100"/>
          <p14:tracePt t="62476" x="6445250" y="1060450"/>
          <p14:tracePt t="62495" x="6470650" y="1066800"/>
          <p14:tracePt t="62509" x="6489700" y="1073150"/>
          <p14:tracePt t="62524" x="6508750" y="1079500"/>
          <p14:tracePt t="62541" x="6521450" y="1085850"/>
          <p14:tracePt t="62560" x="6527800" y="1085850"/>
          <p14:tracePt t="62574" x="6534150" y="1085850"/>
          <p14:tracePt t="62590" x="6540500" y="1085850"/>
          <p14:tracePt t="62607" x="6540500" y="1092200"/>
          <p14:tracePt t="62687" x="6546850" y="1092200"/>
          <p14:tracePt t="62698" x="6559550" y="1092200"/>
          <p14:tracePt t="62699" x="6565900" y="1092200"/>
          <p14:tracePt t="62707" x="6572250" y="1104900"/>
          <p14:tracePt t="62724" x="6584950" y="1111250"/>
          <p14:tracePt t="62744" x="6591300" y="1117600"/>
          <p14:tracePt t="62760" x="6610350" y="1130300"/>
          <p14:tracePt t="62763" x="6623050" y="1136650"/>
          <p14:tracePt t="62774" x="6629400" y="1143000"/>
          <p14:tracePt t="62793" x="6648450" y="1162050"/>
          <p14:tracePt t="62810" x="6661150" y="1168400"/>
          <p14:tracePt t="62824" x="6680200" y="1181100"/>
          <p14:tracePt t="62841" x="6686550" y="1187450"/>
          <p14:tracePt t="62857" x="6699250" y="1193800"/>
          <p14:tracePt t="62874" x="6705600" y="1200150"/>
          <p14:tracePt t="62891" x="6718300" y="1212850"/>
          <p14:tracePt t="62907" x="6724650" y="1212850"/>
          <p14:tracePt t="62924" x="6737350" y="1225550"/>
          <p14:tracePt t="62941" x="6750050" y="1231900"/>
          <p14:tracePt t="62957" x="6756400" y="1238250"/>
          <p14:tracePt t="62978" x="6769100" y="1244600"/>
          <p14:tracePt t="62993" x="6775450" y="1244600"/>
          <p14:tracePt t="63007" x="6788150" y="1250950"/>
          <p14:tracePt t="63026" x="6800850" y="1257300"/>
          <p14:tracePt t="63041" x="6819900" y="1257300"/>
          <p14:tracePt t="63061" x="6851650" y="1263650"/>
          <p14:tracePt t="63074" x="6864350" y="1270000"/>
          <p14:tracePt t="63091" x="6889750" y="1276350"/>
          <p14:tracePt t="63107" x="6902450" y="1276350"/>
          <p14:tracePt t="63125" x="6915150" y="1276350"/>
          <p14:tracePt t="63141" x="6934200" y="1276350"/>
          <p14:tracePt t="63157" x="6953250" y="1276350"/>
          <p14:tracePt t="63174" x="6972300" y="1276350"/>
          <p14:tracePt t="63191" x="6997700" y="1276350"/>
          <p14:tracePt t="63207" x="7029450" y="1276350"/>
          <p14:tracePt t="63224" x="7054850" y="1276350"/>
          <p14:tracePt t="63227" x="7073900" y="1276350"/>
          <p14:tracePt t="63243" x="7086600" y="1276350"/>
          <p14:tracePt t="63258" x="7118350" y="1276350"/>
          <p14:tracePt t="63275" x="7137400" y="1276350"/>
          <p14:tracePt t="63291" x="7156450" y="1276350"/>
          <p14:tracePt t="63309" x="7175500" y="1276350"/>
          <p14:tracePt t="63324" x="7200900" y="1276350"/>
          <p14:tracePt t="63341" x="7226300" y="1276350"/>
          <p14:tracePt t="63358" x="7270750" y="1276350"/>
          <p14:tracePt t="63374" x="7289800" y="1276350"/>
          <p14:tracePt t="63391" x="7327900" y="1276350"/>
          <p14:tracePt t="63407" x="7372350" y="1276350"/>
          <p14:tracePt t="63424" x="7410450" y="1276350"/>
          <p14:tracePt t="63441" x="7448550" y="1276350"/>
          <p14:tracePt t="63457" x="7480300" y="1276350"/>
          <p14:tracePt t="63474" x="7486650" y="1276350"/>
          <p14:tracePt t="63494" x="7499350" y="1276350"/>
          <p14:tracePt t="63507" x="7505700" y="1276350"/>
          <p14:tracePt t="63524" x="7524750" y="1276350"/>
          <p14:tracePt t="63541" x="7537450" y="1276350"/>
          <p14:tracePt t="63560" x="7556500" y="1276350"/>
          <p14:tracePt t="63574" x="7575550" y="1276350"/>
          <p14:tracePt t="63591" x="7600950" y="1276350"/>
          <p14:tracePt t="63607" x="7626350" y="1263650"/>
          <p14:tracePt t="63624" x="7651750" y="1257300"/>
          <p14:tracePt t="63641" x="7677150" y="1250950"/>
          <p14:tracePt t="63658" x="7702550" y="1244600"/>
          <p14:tracePt t="63660" x="7721600" y="1238250"/>
          <p14:tracePt t="63674" x="7727950" y="1238250"/>
          <p14:tracePt t="63691" x="7772400" y="1225550"/>
          <p14:tracePt t="63707" x="7797800" y="1219200"/>
          <p14:tracePt t="63729" x="7810500" y="1206500"/>
          <p14:tracePt t="63744" x="7829550" y="1206500"/>
          <p14:tracePt t="63752" x="7835900" y="1200150"/>
          <p14:tracePt t="63761" x="7842250" y="1200150"/>
          <p14:tracePt t="63774" x="7848600" y="1193800"/>
          <p14:tracePt t="63791" x="7867650" y="1187450"/>
          <p14:tracePt t="63810" x="7893050" y="1174750"/>
          <p14:tracePt t="63824" x="7918450" y="1162050"/>
          <p14:tracePt t="63841" x="7950200" y="1149350"/>
          <p14:tracePt t="63858" x="7981950" y="1143000"/>
          <p14:tracePt t="63861" x="8001000" y="1136650"/>
          <p14:tracePt t="63877" x="8020050" y="1130300"/>
          <p14:tracePt t="63891" x="8039100" y="1123950"/>
          <p14:tracePt t="63908" x="8051800" y="1123950"/>
          <p14:tracePt t="63924" x="8058150" y="1117600"/>
          <p14:tracePt t="64019" x="8064500" y="1117600"/>
          <p14:tracePt t="64027" x="8077200" y="1117600"/>
          <p14:tracePt t="64036" x="8089900" y="1117600"/>
          <p14:tracePt t="64042" x="8108950" y="1117600"/>
          <p14:tracePt t="64062" x="8128000" y="1117600"/>
          <p14:tracePt t="64074" x="8159750" y="1104900"/>
          <p14:tracePt t="64091" x="8197850" y="1092200"/>
          <p14:tracePt t="64107" x="8210550" y="1085850"/>
          <p14:tracePt t="64141" x="8210550" y="1079500"/>
          <p14:tracePt t="64174" x="8235950" y="1079500"/>
          <p14:tracePt t="64191" x="8261350" y="1079500"/>
          <p14:tracePt t="64207" x="8299450" y="1073150"/>
          <p14:tracePt t="64224" x="8343900" y="1060450"/>
          <p14:tracePt t="64244" x="8420100" y="1028700"/>
          <p14:tracePt t="64257" x="8458200" y="1022350"/>
          <p14:tracePt t="64274" x="8515350" y="996950"/>
          <p14:tracePt t="64291" x="8591550" y="971550"/>
          <p14:tracePt t="64311" x="8623300" y="958850"/>
          <p14:tracePt t="64340" x="8629650" y="958850"/>
          <p14:tracePt t="64824" x="8623300" y="958850"/>
          <p14:tracePt t="64827" x="8616950" y="958850"/>
          <p14:tracePt t="64841" x="8597900" y="1009650"/>
          <p14:tracePt t="64857" x="8540750" y="1168400"/>
          <p14:tracePt t="64874" x="8483600" y="1327150"/>
          <p14:tracePt t="64876" x="8439150" y="1397000"/>
          <p14:tracePt t="64891" x="8369300" y="1504950"/>
          <p14:tracePt t="64907" x="8305800" y="1562100"/>
          <p14:tracePt t="64924" x="8255000" y="1612900"/>
          <p14:tracePt t="64941" x="8210550" y="1631950"/>
          <p14:tracePt t="64958" x="8178800" y="1644650"/>
          <p14:tracePt t="64974" x="8153400" y="1657350"/>
          <p14:tracePt t="64979" x="8134350" y="1657350"/>
          <p14:tracePt t="64994" x="8115300" y="1670050"/>
          <p14:tracePt t="65008" x="8051800" y="1682750"/>
          <p14:tracePt t="65024" x="7994650" y="1701800"/>
          <p14:tracePt t="65041" x="7950200" y="1720850"/>
          <p14:tracePt t="65060" x="7886700" y="1733550"/>
          <p14:tracePt t="65074" x="7854950" y="1733550"/>
          <p14:tracePt t="65091" x="7689850" y="1733550"/>
          <p14:tracePt t="65107" x="7556500" y="1733550"/>
          <p14:tracePt t="65125" x="7416800" y="1739900"/>
          <p14:tracePt t="65141" x="7258050" y="1727200"/>
          <p14:tracePt t="65158" x="7086600" y="1720850"/>
          <p14:tracePt t="65174" x="6927850" y="1720850"/>
          <p14:tracePt t="65191" x="6800850" y="1720850"/>
          <p14:tracePt t="65208" x="6718300" y="1720850"/>
          <p14:tracePt t="65228" x="6654800" y="1720850"/>
          <p14:tracePt t="65245" x="6616700" y="1720850"/>
          <p14:tracePt t="65258" x="6591300" y="1720850"/>
          <p14:tracePt t="65275" x="6527800" y="1720850"/>
          <p14:tracePt t="65291" x="6457950" y="1720850"/>
          <p14:tracePt t="65310" x="6388100" y="1720850"/>
          <p14:tracePt t="65324" x="6305550" y="1720850"/>
          <p14:tracePt t="65341" x="6229350" y="1739900"/>
          <p14:tracePt t="65357" x="6108700" y="1746250"/>
          <p14:tracePt t="65374" x="6000750" y="1746250"/>
          <p14:tracePt t="65391" x="5918200" y="1746250"/>
          <p14:tracePt t="65407" x="5861050" y="1739900"/>
          <p14:tracePt t="65424" x="5829300" y="1739900"/>
          <p14:tracePt t="65444" x="5822950" y="1739900"/>
          <p14:tracePt t="65509" x="5829300" y="1739900"/>
          <p14:tracePt t="65531" x="5829300" y="1727200"/>
          <p14:tracePt t="65542" x="5835650" y="1727200"/>
          <p14:tracePt t="65560" x="5835650" y="1695450"/>
          <p14:tracePt t="65574" x="5835650" y="1682750"/>
          <p14:tracePt t="65591" x="5835650" y="1676400"/>
          <p14:tracePt t="65699" x="5842000" y="1676400"/>
          <p14:tracePt t="65708" x="5842000" y="1670050"/>
          <p14:tracePt t="65724" x="5854700" y="1663700"/>
          <p14:tracePt t="65746" x="5873750" y="1663700"/>
          <p14:tracePt t="65763" x="5899150" y="1651000"/>
          <p14:tracePt t="65774" x="5905500" y="1651000"/>
          <p14:tracePt t="65901" x="5905500" y="1644650"/>
          <p14:tracePt t="65908" x="5905500" y="1638300"/>
          <p14:tracePt t="65924" x="5930900" y="1619250"/>
          <p14:tracePt t="65941" x="5956300" y="1600200"/>
          <p14:tracePt t="65957" x="5975350" y="1587500"/>
          <p14:tracePt t="65974" x="5988050" y="1574800"/>
          <p14:tracePt t="66195" x="5988050" y="1568450"/>
          <p14:tracePt t="66204" x="5988050" y="1555750"/>
          <p14:tracePt t="66213" x="6019800" y="1555750"/>
          <p14:tracePt t="66224" x="6057900" y="1555750"/>
          <p14:tracePt t="66244" x="6165850" y="1555750"/>
          <p14:tracePt t="66259" x="6457950" y="1549400"/>
          <p14:tracePt t="66274" x="6604000" y="1549400"/>
          <p14:tracePt t="66291" x="6997700" y="1549400"/>
          <p14:tracePt t="66310" x="7219950" y="1549400"/>
          <p14:tracePt t="66324" x="7416800" y="1568450"/>
          <p14:tracePt t="66341" x="7620000" y="1593850"/>
          <p14:tracePt t="66357" x="7816850" y="1631950"/>
          <p14:tracePt t="66374" x="7994650" y="1644650"/>
          <p14:tracePt t="66391" x="8140700" y="1644650"/>
          <p14:tracePt t="66407" x="8267700" y="1682750"/>
          <p14:tracePt t="66424" x="8388350" y="1689100"/>
          <p14:tracePt t="66441" x="8502650" y="1689100"/>
          <p14:tracePt t="66458" x="8610600" y="1689100"/>
          <p14:tracePt t="66474" x="8699500" y="1682750"/>
          <p14:tracePt t="66476" x="8743950" y="1682750"/>
          <p14:tracePt t="66493" x="8826500" y="1682750"/>
          <p14:tracePt t="66507" x="8909050" y="1689100"/>
          <p14:tracePt t="66524" x="8947150" y="1689100"/>
          <p14:tracePt t="66541" x="8959850" y="1689100"/>
          <p14:tracePt t="66758" x="8953500" y="1689100"/>
          <p14:tracePt t="66764" x="8947150" y="1689100"/>
          <p14:tracePt t="66779" x="8940800" y="1689100"/>
          <p14:tracePt t="66791" x="8934450" y="1689100"/>
          <p14:tracePt t="66811" x="8896350" y="1682750"/>
          <p14:tracePt t="66824" x="8826500" y="1682750"/>
          <p14:tracePt t="66841" x="8655050" y="1676400"/>
          <p14:tracePt t="66857" x="8420100" y="1670050"/>
          <p14:tracePt t="66874" x="8147050" y="1670050"/>
          <p14:tracePt t="66876" x="8020050" y="1670050"/>
          <p14:tracePt t="66891" x="7747000" y="1657350"/>
          <p14:tracePt t="66907" x="7486650" y="1638300"/>
          <p14:tracePt t="66924" x="7258050" y="1612900"/>
          <p14:tracePt t="66941" x="7042150" y="1612900"/>
          <p14:tracePt t="66957" x="6851650" y="1606550"/>
          <p14:tracePt t="66974" x="6699250" y="1606550"/>
          <p14:tracePt t="66995" x="6546850" y="1600200"/>
          <p14:tracePt t="67009" x="6413500" y="1593850"/>
          <p14:tracePt t="67024" x="6318250" y="1593850"/>
          <p14:tracePt t="67041" x="6242050" y="1593850"/>
          <p14:tracePt t="67059" x="6197600" y="1593850"/>
          <p14:tracePt t="67075" x="6134100" y="1593850"/>
          <p14:tracePt t="67091" x="6057900" y="1593850"/>
          <p14:tracePt t="67107" x="6038850" y="1593850"/>
          <p14:tracePt t="67547" x="6032500" y="1593850"/>
          <p14:tracePt t="68062" x="6032500" y="1587500"/>
          <p14:tracePt t="68091" x="6032500" y="1581150"/>
          <p14:tracePt t="68187" x="6026150" y="1581150"/>
          <p14:tracePt t="68212" x="6019800" y="1581150"/>
          <p14:tracePt t="68220" x="6013450" y="1581150"/>
          <p14:tracePt t="68228" x="6007100" y="1581150"/>
          <p14:tracePt t="68245" x="6000750" y="1581150"/>
          <p14:tracePt t="68258" x="5994400" y="1581150"/>
          <p14:tracePt t="68626" x="6000750" y="1581150"/>
          <p14:tracePt t="68631" x="6019800" y="1574800"/>
          <p14:tracePt t="68641" x="6045200" y="1568450"/>
          <p14:tracePt t="68659" x="6102350" y="1543050"/>
          <p14:tracePt t="68675" x="6121400" y="1530350"/>
          <p14:tracePt t="68691" x="6184900" y="1498600"/>
          <p14:tracePt t="68707" x="6261100" y="1485900"/>
          <p14:tracePt t="68724" x="6350000" y="1460500"/>
          <p14:tracePt t="68745" x="6426200" y="1435100"/>
          <p14:tracePt t="68763" x="6470650" y="1416050"/>
          <p14:tracePt t="69043" x="6470650" y="1409700"/>
          <p14:tracePt t="69052" x="6477000" y="1403350"/>
          <p14:tracePt t="69065" x="6489700" y="1403350"/>
          <p14:tracePt t="69074" x="6496050" y="1397000"/>
          <p14:tracePt t="69188" x="6483350" y="1397000"/>
          <p14:tracePt t="69195" x="6470650" y="1397000"/>
          <p14:tracePt t="69207" x="6464300" y="1397000"/>
          <p14:tracePt t="69214" x="6457950" y="1397000"/>
          <p14:tracePt t="69224" x="6451600" y="1397000"/>
          <p14:tracePt t="69245" x="6419850" y="1403350"/>
          <p14:tracePt t="69262" x="6330950" y="1435100"/>
          <p14:tracePt t="69275" x="6292850" y="1447800"/>
          <p14:tracePt t="69291" x="6197600" y="1473200"/>
          <p14:tracePt t="69310" x="6146800" y="1485900"/>
          <p14:tracePt t="69324" x="6127750" y="1492250"/>
          <p14:tracePt t="69341" x="6121400" y="1492250"/>
          <p14:tracePt t="69476" x="6115050" y="1492250"/>
          <p14:tracePt t="69484" x="6115050" y="1498600"/>
          <p14:tracePt t="69499" x="6102350" y="1498600"/>
          <p14:tracePt t="69508" x="6096000" y="1511300"/>
          <p14:tracePt t="69524" x="6083300" y="1517650"/>
          <p14:tracePt t="69541" x="6064250" y="1530350"/>
          <p14:tracePt t="69559" x="6051550" y="1536700"/>
          <p14:tracePt t="69574" x="6045200" y="1543050"/>
          <p14:tracePt t="69591" x="6038850" y="1543050"/>
          <p14:tracePt t="69795" x="6038850" y="1549400"/>
          <p14:tracePt t="69809" x="6026150" y="1555750"/>
          <p14:tracePt t="69814" x="6007100" y="1581150"/>
          <p14:tracePt t="69824" x="5969000" y="1612900"/>
          <p14:tracePt t="69841" x="5880100" y="1720850"/>
          <p14:tracePt t="69858" x="5765800" y="1873250"/>
          <p14:tracePt t="69860" x="5695950" y="1955800"/>
          <p14:tracePt t="69874" x="5594350" y="2044700"/>
          <p14:tracePt t="69891" x="5264150" y="2324100"/>
          <p14:tracePt t="69907" x="5041900" y="2565400"/>
          <p14:tracePt t="69924" x="4857750" y="2832100"/>
          <p14:tracePt t="69941" x="4705350" y="3054350"/>
          <p14:tracePt t="69962" x="4584700" y="3181350"/>
          <p14:tracePt t="69975" x="4483100" y="3276600"/>
          <p14:tracePt t="69995" x="4368800" y="3365500"/>
          <p14:tracePt t="70014" x="4260850" y="3524250"/>
          <p14:tracePt t="70024" x="4241800" y="3556000"/>
          <p14:tracePt t="70028" x="4229100" y="3581400"/>
          <p14:tracePt t="70041" x="4216400" y="3613150"/>
          <p14:tracePt t="70060" x="4184650" y="3702050"/>
          <p14:tracePt t="70075" x="4165600" y="3740150"/>
          <p14:tracePt t="70091" x="4121150" y="3892550"/>
          <p14:tracePt t="70107" x="4095750" y="4006850"/>
          <p14:tracePt t="70124" x="4095750" y="4108450"/>
          <p14:tracePt t="70141" x="4095750" y="4210050"/>
          <p14:tracePt t="70158" x="4095750" y="4318000"/>
          <p14:tracePt t="70174" x="4102100" y="4438650"/>
          <p14:tracePt t="70191" x="4146550" y="4540250"/>
          <p14:tracePt t="70208" x="4203700" y="4591050"/>
          <p14:tracePt t="70224" x="4235450" y="4622800"/>
          <p14:tracePt t="70244" x="4273550" y="4660900"/>
          <p14:tracePt t="70259" x="4330700" y="4730750"/>
          <p14:tracePt t="70274" x="4356100" y="4768850"/>
          <p14:tracePt t="70291" x="4406900" y="4870450"/>
          <p14:tracePt t="70310" x="4425950" y="4927600"/>
          <p14:tracePt t="70324" x="4445000" y="4978400"/>
          <p14:tracePt t="70341" x="4457700" y="5029200"/>
          <p14:tracePt t="70357" x="4470400" y="5073650"/>
          <p14:tracePt t="70375" x="4483100" y="5105400"/>
          <p14:tracePt t="70391" x="4483100" y="5124450"/>
          <p14:tracePt t="70408" x="4464050" y="5149850"/>
          <p14:tracePt t="70424" x="4413250" y="5187950"/>
          <p14:tracePt t="70441" x="4337050" y="5238750"/>
          <p14:tracePt t="70459" x="4191000" y="5295900"/>
          <p14:tracePt t="70478" x="4064000" y="5334000"/>
          <p14:tracePt t="70494" x="3943350" y="5378450"/>
          <p14:tracePt t="70509" x="3810000" y="5391150"/>
          <p14:tracePt t="70524" x="3689350" y="5391150"/>
          <p14:tracePt t="70541" x="3575050" y="5391150"/>
          <p14:tracePt t="70559" x="3467100" y="5391150"/>
          <p14:tracePt t="70574" x="3378200" y="5391150"/>
          <p14:tracePt t="70591" x="3302000" y="5384800"/>
          <p14:tracePt t="70607" x="3219450" y="5365750"/>
          <p14:tracePt t="70624" x="3155950" y="5340350"/>
          <p14:tracePt t="70641" x="3117850" y="5295900"/>
          <p14:tracePt t="70657" x="3067050" y="5245100"/>
          <p14:tracePt t="70674" x="3028950" y="5187950"/>
          <p14:tracePt t="70676" x="3003550" y="5143500"/>
          <p14:tracePt t="70691" x="2984500" y="5092700"/>
          <p14:tracePt t="70707" x="2946400" y="4914900"/>
          <p14:tracePt t="70724" x="2933700" y="4813300"/>
          <p14:tracePt t="70744" x="2946400" y="4686300"/>
          <p14:tracePt t="70759" x="2946400" y="4533900"/>
          <p14:tracePt t="70774" x="2940050" y="4362450"/>
          <p14:tracePt t="70791" x="2940050" y="4191000"/>
          <p14:tracePt t="70810" x="2940050" y="4057650"/>
          <p14:tracePt t="70824" x="2940050" y="3937000"/>
          <p14:tracePt t="70841" x="2940050" y="3810000"/>
          <p14:tracePt t="70858" x="2946400" y="3689350"/>
          <p14:tracePt t="70874" x="2946400" y="3562350"/>
          <p14:tracePt t="70891" x="2946400" y="3390900"/>
          <p14:tracePt t="70907" x="2946400" y="3289300"/>
          <p14:tracePt t="70924" x="2952750" y="3206750"/>
          <p14:tracePt t="70941" x="2952750" y="3130550"/>
          <p14:tracePt t="70958" x="2946400" y="3054350"/>
          <p14:tracePt t="70974" x="2946400" y="2952750"/>
          <p14:tracePt t="70994" x="2946400" y="2863850"/>
          <p14:tracePt t="71008" x="2940050" y="2787650"/>
          <p14:tracePt t="71024" x="2940050" y="2730500"/>
          <p14:tracePt t="71041" x="2940050" y="2673350"/>
          <p14:tracePt t="71060" x="2940050" y="2552700"/>
          <p14:tracePt t="71074" x="2940050" y="2501900"/>
          <p14:tracePt t="71091" x="2927350" y="2368550"/>
          <p14:tracePt t="71108" x="2927350" y="2298700"/>
          <p14:tracePt t="71127" x="2933700" y="2228850"/>
          <p14:tracePt t="71141" x="2940050" y="2139950"/>
          <p14:tracePt t="71158" x="2940050" y="2025650"/>
          <p14:tracePt t="71175" x="2940050" y="1898650"/>
          <p14:tracePt t="71191" x="2940050" y="1835150"/>
          <p14:tracePt t="71207" x="2940050" y="1797050"/>
          <p14:tracePt t="71227" x="2940050" y="1771650"/>
          <p14:tracePt t="71245" x="2940050" y="1758950"/>
          <p14:tracePt t="71257" x="2940050" y="1739900"/>
          <p14:tracePt t="71278" x="2959100" y="1682750"/>
          <p14:tracePt t="71291" x="3003550" y="1651000"/>
          <p14:tracePt t="71310" x="3124200" y="1631950"/>
          <p14:tracePt t="71324" x="3333750" y="1631950"/>
          <p14:tracePt t="71341" x="3632200" y="1631950"/>
          <p14:tracePt t="71358" x="4025900" y="1631950"/>
          <p14:tracePt t="71374" x="4489450" y="1651000"/>
          <p14:tracePt t="71391" x="4902200" y="1670050"/>
          <p14:tracePt t="71407" x="5289550" y="1670050"/>
          <p14:tracePt t="71424" x="5600700" y="1657350"/>
          <p14:tracePt t="71441" x="5822950" y="1670050"/>
          <p14:tracePt t="71462" x="6007100" y="1682750"/>
          <p14:tracePt t="71474" x="6038850" y="1682750"/>
          <p14:tracePt t="71494" x="6051550" y="1682750"/>
          <p14:tracePt t="71524" x="6038850" y="1682750"/>
          <p14:tracePt t="71541" x="6038850" y="1676400"/>
          <p14:tracePt t="71561" x="6038850" y="1663700"/>
          <p14:tracePt t="71574" x="6051550" y="1651000"/>
          <p14:tracePt t="71591" x="6064250" y="1651000"/>
          <p14:tracePt t="71658" x="6070600" y="1651000"/>
          <p14:tracePt t="71667" x="6089650" y="1651000"/>
          <p14:tracePt t="71683" x="6096000" y="1651000"/>
          <p14:tracePt t="71689" x="6102350" y="1644650"/>
          <p14:tracePt t="71697" x="6108700" y="1644650"/>
          <p14:tracePt t="71886" x="6108700" y="1638300"/>
          <p14:tracePt t="71891" x="6115050" y="1631950"/>
          <p14:tracePt t="71907" x="6108700" y="1619250"/>
          <p14:tracePt t="71924" x="6108700" y="1600200"/>
          <p14:tracePt t="71941" x="6108700" y="1581150"/>
          <p14:tracePt t="71957" x="6108700" y="1562100"/>
          <p14:tracePt t="71978" x="6108700" y="1536700"/>
          <p14:tracePt t="71991" x="6108700" y="1517650"/>
          <p14:tracePt t="72007" x="6108700" y="1492250"/>
          <p14:tracePt t="72025" x="6108700" y="1473200"/>
          <p14:tracePt t="72041" x="6108700" y="1466850"/>
          <p14:tracePt t="72060" x="6108700" y="1454150"/>
          <p14:tracePt t="72091" x="6108700" y="1435100"/>
          <p14:tracePt t="72107" x="6115050" y="1416050"/>
          <p14:tracePt t="72124" x="6121400" y="1403350"/>
          <p14:tracePt t="72157" x="6127750" y="1403350"/>
          <p14:tracePt t="72191" x="6134100" y="1397000"/>
          <p14:tracePt t="72210" x="6146800" y="1397000"/>
          <p14:tracePt t="72224" x="6153150" y="1397000"/>
          <p14:tracePt t="72241" x="6159500" y="1390650"/>
          <p14:tracePt t="72259" x="6191250" y="1377950"/>
          <p14:tracePt t="72274" x="6197600" y="1377950"/>
          <p14:tracePt t="72291" x="6254750" y="1377950"/>
          <p14:tracePt t="72309" x="6292850" y="1377950"/>
          <p14:tracePt t="72324" x="6324600" y="1377950"/>
          <p14:tracePt t="72341" x="6356350" y="1377950"/>
          <p14:tracePt t="72357" x="6394450" y="1377950"/>
          <p14:tracePt t="72374" x="6426200" y="1377950"/>
          <p14:tracePt t="72391" x="6457950" y="1377950"/>
          <p14:tracePt t="72408" x="6496050" y="1377950"/>
          <p14:tracePt t="72424" x="6546850" y="1377950"/>
          <p14:tracePt t="72441" x="6604000" y="1377950"/>
          <p14:tracePt t="72458" x="6661150" y="1377950"/>
          <p14:tracePt t="72460" x="6686550" y="1377950"/>
          <p14:tracePt t="72474" x="6705600" y="1377950"/>
          <p14:tracePt t="72493" x="6775450" y="1377950"/>
          <p14:tracePt t="72508" x="6832600" y="1377950"/>
          <p14:tracePt t="72524" x="6883400" y="1377950"/>
          <p14:tracePt t="72541" x="6927850" y="1377950"/>
          <p14:tracePt t="72559" x="6965950" y="1377950"/>
          <p14:tracePt t="72574" x="6997700" y="1377950"/>
          <p14:tracePt t="72591" x="7029450" y="1377950"/>
          <p14:tracePt t="72608" x="7061200" y="1377950"/>
          <p14:tracePt t="72625" x="7099300" y="1377950"/>
          <p14:tracePt t="72641" x="7137400" y="1371600"/>
          <p14:tracePt t="72658" x="7181850" y="1371600"/>
          <p14:tracePt t="72675" x="7232650" y="1352550"/>
          <p14:tracePt t="72691" x="7264400" y="1346200"/>
          <p14:tracePt t="72707" x="7296150" y="1346200"/>
          <p14:tracePt t="72729" x="7327900" y="1346200"/>
          <p14:tracePt t="72746" x="7346950" y="1346200"/>
          <p14:tracePt t="72754" x="7359650" y="1346200"/>
          <p14:tracePt t="72762" x="7366000" y="1346200"/>
          <p14:tracePt t="72777" x="7385050" y="1346200"/>
          <p14:tracePt t="72791" x="7404100" y="1346200"/>
          <p14:tracePt t="72810" x="7429500" y="1346200"/>
          <p14:tracePt t="72824" x="7461250" y="1346200"/>
          <p14:tracePt t="72841" x="7486650" y="1339850"/>
          <p14:tracePt t="72858" x="7518400" y="1327150"/>
          <p14:tracePt t="72860" x="7531100" y="1320800"/>
          <p14:tracePt t="72877" x="7562850" y="1320800"/>
          <p14:tracePt t="72891" x="7600950" y="1320800"/>
          <p14:tracePt t="72908" x="7639050" y="1314450"/>
          <p14:tracePt t="72924" x="7683500" y="1308100"/>
          <p14:tracePt t="72941" x="7721600" y="1295400"/>
          <p14:tracePt t="72963" x="7747000" y="1289050"/>
          <p14:tracePt t="72974" x="7759700" y="1289050"/>
          <p14:tracePt t="72995" x="7778750" y="1289050"/>
          <p14:tracePt t="73010" x="7785100" y="1282700"/>
          <p14:tracePt t="73024" x="7797800" y="1282700"/>
          <p14:tracePt t="73041" x="7810500" y="1276350"/>
          <p14:tracePt t="73060" x="7848600" y="1270000"/>
          <p14:tracePt t="73075" x="7861300" y="1263650"/>
          <p14:tracePt t="73091" x="7899400" y="1263650"/>
          <p14:tracePt t="73108" x="7905750" y="1263650"/>
          <p14:tracePt t="73124" x="7924800" y="1263650"/>
          <p14:tracePt t="73141" x="7937500" y="1257300"/>
          <p14:tracePt t="73157" x="7950200" y="1257300"/>
          <p14:tracePt t="73174" x="7956550" y="1257300"/>
          <p14:tracePt t="73252" x="7969250" y="1257300"/>
          <p14:tracePt t="73259" x="7975600" y="1257300"/>
          <p14:tracePt t="73267" x="7994650" y="1257300"/>
          <p14:tracePt t="73277" x="8007350" y="1257300"/>
          <p14:tracePt t="73293" x="8026400" y="1257300"/>
          <p14:tracePt t="73324" x="8039100" y="1257300"/>
          <p14:tracePt t="73341" x="8051800" y="1257300"/>
          <p14:tracePt t="73360" x="8070850" y="1257300"/>
          <p14:tracePt t="73374" x="8089900" y="1257300"/>
          <p14:tracePt t="73391" x="8102600" y="1257300"/>
          <p14:tracePt t="73407" x="8115300" y="1257300"/>
          <p14:tracePt t="73424" x="8134350" y="1263650"/>
          <p14:tracePt t="73441" x="8147050" y="1270000"/>
          <p14:tracePt t="73458" x="8153400" y="1270000"/>
          <p14:tracePt t="73493" x="8159750" y="1276350"/>
          <p14:tracePt t="73507" x="8166100" y="1276350"/>
          <p14:tracePt t="73524" x="8178800" y="1282700"/>
          <p14:tracePt t="73541" x="8191500" y="1282700"/>
          <p14:tracePt t="73560" x="8204200" y="1289050"/>
          <p14:tracePt t="73574" x="8216900" y="1289050"/>
          <p14:tracePt t="73591" x="8235950" y="1301750"/>
          <p14:tracePt t="73608" x="8255000" y="1308100"/>
          <p14:tracePt t="73626" x="8274050" y="1314450"/>
          <p14:tracePt t="73641" x="8299450" y="1327150"/>
          <p14:tracePt t="73658" x="8305800" y="1327150"/>
          <p14:tracePt t="73674" x="8324850" y="1333500"/>
          <p14:tracePt t="73676" x="8337550" y="1339850"/>
          <p14:tracePt t="73691" x="8356600" y="1339850"/>
          <p14:tracePt t="73709" x="8388350" y="1352550"/>
          <p14:tracePt t="73724" x="8420100" y="1358900"/>
          <p14:tracePt t="73746" x="8470900" y="1371600"/>
          <p14:tracePt t="73766" x="8521700" y="1397000"/>
          <p14:tracePt t="73774" x="8540750" y="1403350"/>
          <p14:tracePt t="73791" x="8566150" y="1409700"/>
          <p14:tracePt t="73809" x="8572500" y="1416050"/>
          <p14:tracePt t="73824" x="8585200" y="1416050"/>
          <p14:tracePt t="73841" x="8610600" y="1435100"/>
          <p14:tracePt t="73857" x="8629650" y="1441450"/>
          <p14:tracePt t="73859" x="8648700" y="1454150"/>
          <p14:tracePt t="73874" x="8661400" y="1460500"/>
          <p14:tracePt t="73891" x="8693150" y="1492250"/>
          <p14:tracePt t="73907" x="8712200" y="1511300"/>
          <p14:tracePt t="73924" x="8718550" y="1517650"/>
          <p14:tracePt t="73941" x="8731250" y="1536700"/>
          <p14:tracePt t="73962" x="8743950" y="1562100"/>
          <p14:tracePt t="73974" x="8756650" y="1587500"/>
          <p14:tracePt t="73992" x="8756650" y="1600200"/>
          <p14:tracePt t="74007" x="8763000" y="1612900"/>
          <p14:tracePt t="74024" x="8769350" y="1631950"/>
          <p14:tracePt t="74041" x="8769350" y="1644650"/>
          <p14:tracePt t="74060" x="8775700" y="1670050"/>
          <p14:tracePt t="74155" x="8782050" y="1670050"/>
          <p14:tracePt t="74267" x="8782050" y="1663700"/>
          <p14:tracePt t="74277" x="8775700" y="1657350"/>
          <p14:tracePt t="74283" x="8769350" y="1644650"/>
          <p14:tracePt t="74291" x="8763000" y="1644650"/>
          <p14:tracePt t="74310" x="8750300" y="1625600"/>
          <p14:tracePt t="74324" x="8737600" y="1606550"/>
          <p14:tracePt t="74341" x="8712200" y="1587500"/>
          <p14:tracePt t="74357" x="8667750" y="1562100"/>
          <p14:tracePt t="74376" x="8636000" y="1536700"/>
          <p14:tracePt t="74391" x="8585200" y="1517650"/>
          <p14:tracePt t="74407" x="8534400" y="1504950"/>
          <p14:tracePt t="74424" x="8489950" y="1485900"/>
          <p14:tracePt t="74441" x="8451850" y="1479550"/>
          <p14:tracePt t="74458" x="8426450" y="1466850"/>
          <p14:tracePt t="74463" x="8413750" y="1466850"/>
          <p14:tracePt t="74475" x="8394700" y="1454150"/>
          <p14:tracePt t="74495" x="8375650" y="1454150"/>
          <p14:tracePt t="74508" x="8356600" y="1447800"/>
          <p14:tracePt t="74524" x="8331200" y="1441450"/>
          <p14:tracePt t="74541" x="8312150" y="1435100"/>
          <p14:tracePt t="74560" x="8274050" y="1422400"/>
          <p14:tracePt t="74577" x="8229600" y="1403350"/>
          <p14:tracePt t="74591" x="8197850" y="1384300"/>
          <p14:tracePt t="74609" x="8147050" y="1384300"/>
          <p14:tracePt t="74625" x="8077200" y="1384300"/>
          <p14:tracePt t="74641" x="8013700" y="1384300"/>
          <p14:tracePt t="74643" x="7988300" y="1384300"/>
          <p14:tracePt t="74658" x="7962900" y="1384300"/>
          <p14:tracePt t="74674" x="7924800" y="1384300"/>
          <p14:tracePt t="74691" x="7899400" y="1384300"/>
          <p14:tracePt t="74708" x="7854950" y="1384300"/>
          <p14:tracePt t="74724" x="7804150" y="1384300"/>
          <p14:tracePt t="74745" x="7753350" y="1384300"/>
          <p14:tracePt t="74761" x="7708900" y="1384300"/>
          <p14:tracePt t="74774" x="7683500" y="1384300"/>
          <p14:tracePt t="74792" x="7658100" y="1384300"/>
          <p14:tracePt t="74810" x="7645400" y="1384300"/>
          <p14:tracePt t="74824" x="7620000" y="1384300"/>
          <p14:tracePt t="74841" x="7581900" y="1384300"/>
          <p14:tracePt t="74858" x="7537450" y="1384300"/>
          <p14:tracePt t="74860" x="7512050" y="1384300"/>
          <p14:tracePt t="74877" x="7442200" y="1384300"/>
          <p14:tracePt t="74891" x="7391400" y="1384300"/>
          <p14:tracePt t="74907" x="7340600" y="1384300"/>
          <p14:tracePt t="74924" x="7289800" y="1384300"/>
          <p14:tracePt t="74941" x="7251700" y="1384300"/>
          <p14:tracePt t="74957" x="7207250" y="1384300"/>
          <p14:tracePt t="74977" x="7175500" y="1390650"/>
          <p14:tracePt t="74981" x="7162800" y="1390650"/>
          <p14:tracePt t="74993" x="7143750" y="1390650"/>
          <p14:tracePt t="75007" x="7099300" y="1390650"/>
          <p14:tracePt t="75024" x="7048500" y="1390650"/>
          <p14:tracePt t="75041" x="6997700" y="1390650"/>
          <p14:tracePt t="75059" x="6896100" y="1390650"/>
          <p14:tracePt t="75074" x="6858000" y="1390650"/>
          <p14:tracePt t="75091" x="6743700" y="1390650"/>
          <p14:tracePt t="75107" x="6686550" y="1390650"/>
          <p14:tracePt t="75124" x="6623050" y="1390650"/>
          <p14:tracePt t="75141" x="6546850" y="1390650"/>
          <p14:tracePt t="75158" x="6457950" y="1390650"/>
          <p14:tracePt t="75174" x="6369050" y="1390650"/>
          <p14:tracePt t="75191" x="6286500" y="1390650"/>
          <p14:tracePt t="75208" x="6210300" y="1409700"/>
          <p14:tracePt t="75224" x="6140450" y="1441450"/>
          <p14:tracePt t="75245" x="6064250" y="1454150"/>
          <p14:tracePt t="75257" x="6045200" y="1460500"/>
          <p14:tracePt t="75275" x="6013450" y="1473200"/>
          <p14:tracePt t="75290" x="6007100" y="1473200"/>
          <p14:tracePt t="75460" x="6019800" y="1473200"/>
          <p14:tracePt t="75467" x="6032500" y="1473200"/>
          <p14:tracePt t="75475" x="6051550" y="1473200"/>
          <p14:tracePt t="75493" x="6102350" y="1473200"/>
          <p14:tracePt t="75508" x="6172200" y="1473200"/>
          <p14:tracePt t="75524" x="6235700" y="1473200"/>
          <p14:tracePt t="75541" x="6299200" y="1473200"/>
          <p14:tracePt t="75561" x="6343650" y="1473200"/>
          <p14:tracePt t="75574" x="6362700" y="1473200"/>
          <p14:tracePt t="75591" x="6362700" y="1479550"/>
          <p14:tracePt t="75676" x="6356350" y="1479550"/>
          <p14:tracePt t="75760" x="6362700" y="1479550"/>
          <p14:tracePt t="75764" x="6362700" y="1473200"/>
          <p14:tracePt t="75776" x="6362700" y="1460500"/>
          <p14:tracePt t="75791" x="6388100" y="1435100"/>
          <p14:tracePt t="75810" x="6432550" y="1409700"/>
          <p14:tracePt t="75824" x="6496050" y="1384300"/>
          <p14:tracePt t="75841" x="6578600" y="1358900"/>
          <p14:tracePt t="75857" x="6680200" y="1352550"/>
          <p14:tracePt t="75875" x="6883400" y="1358900"/>
          <p14:tracePt t="75891" x="7042150" y="1365250"/>
          <p14:tracePt t="75907" x="7226300" y="1377950"/>
          <p14:tracePt t="75924" x="7410450" y="1384300"/>
          <p14:tracePt t="75941" x="7569200" y="1384300"/>
          <p14:tracePt t="75958" x="7727950" y="1403350"/>
          <p14:tracePt t="75974" x="7848600" y="1422400"/>
          <p14:tracePt t="75994" x="7943850" y="1435100"/>
          <p14:tracePt t="76007" x="8020050" y="1435100"/>
          <p14:tracePt t="76024" x="8070850" y="1447800"/>
          <p14:tracePt t="76041" x="8096250" y="1454150"/>
          <p14:tracePt t="76120" x="8083550" y="1454150"/>
          <p14:tracePt t="76129" x="8064500" y="1454150"/>
          <p14:tracePt t="76141" x="8045450" y="1454150"/>
          <p14:tracePt t="76158" x="8032750" y="1454150"/>
          <p14:tracePt t="76174" x="8013700" y="1435100"/>
          <p14:tracePt t="76191" x="8001000" y="1409700"/>
          <p14:tracePt t="76208" x="8001000" y="1384300"/>
          <p14:tracePt t="76224" x="8001000" y="1339850"/>
          <p14:tracePt t="76245" x="8032750" y="1276350"/>
          <p14:tracePt t="76258" x="8077200" y="1231900"/>
          <p14:tracePt t="76275" x="8102600" y="1206500"/>
          <p14:tracePt t="76277" x="8115300" y="1200150"/>
          <p14:tracePt t="76291" x="8128000" y="1187450"/>
          <p14:tracePt t="76310" x="8128000" y="1174750"/>
          <p14:tracePt t="76399" x="8115300" y="1174750"/>
          <p14:tracePt t="76404" x="8077200" y="1174750"/>
          <p14:tracePt t="76412" x="8020050" y="1174750"/>
          <p14:tracePt t="76424" x="7962900" y="1174750"/>
          <p14:tracePt t="76441" x="7848600" y="1193800"/>
          <p14:tracePt t="76457" x="7721600" y="1193800"/>
          <p14:tracePt t="76459" x="7639050" y="1206500"/>
          <p14:tracePt t="76479" x="7473950" y="1206500"/>
          <p14:tracePt t="76495" x="7302500" y="1206500"/>
          <p14:tracePt t="76508" x="7143750" y="1212850"/>
          <p14:tracePt t="76526" x="7010400" y="1206500"/>
          <p14:tracePt t="76541" x="6864350" y="1206500"/>
          <p14:tracePt t="76560" x="6731000" y="1206500"/>
          <p14:tracePt t="76574" x="6604000" y="1200150"/>
          <p14:tracePt t="76591" x="6477000" y="1193800"/>
          <p14:tracePt t="76607" x="6362700" y="1193800"/>
          <p14:tracePt t="76624" x="6261100" y="1193800"/>
          <p14:tracePt t="76641" x="6172200" y="1181100"/>
          <p14:tracePt t="76658" x="6089650" y="1143000"/>
          <p14:tracePt t="76674" x="6032500" y="1123950"/>
          <p14:tracePt t="76676" x="6013450" y="1123950"/>
          <p14:tracePt t="76691" x="6000750" y="1117600"/>
          <p14:tracePt t="76872" x="6000750" y="1111250"/>
          <p14:tracePt t="76955" x="5994400" y="1111250"/>
          <p14:tracePt t="76964" x="5988050" y="1136650"/>
          <p14:tracePt t="76974" x="5975350" y="1200150"/>
          <p14:tracePt t="76993" x="5988050" y="1397000"/>
          <p14:tracePt t="77008" x="6000750" y="1631950"/>
          <p14:tracePt t="77025" x="6019800" y="1917700"/>
          <p14:tracePt t="77043" x="6064250" y="2343150"/>
          <p14:tracePt t="77060" x="6096000" y="2476500"/>
          <p14:tracePt t="77074" x="6178550" y="2711450"/>
          <p14:tracePt t="77091" x="6242050" y="2901950"/>
          <p14:tracePt t="77108" x="6267450" y="2984500"/>
          <p14:tracePt t="77126" x="6267450" y="3016250"/>
          <p14:tracePt t="77260" x="6261100" y="3016250"/>
          <p14:tracePt t="77623" x="6254750" y="3009900"/>
          <p14:tracePt t="77755" x="6248400" y="3009900"/>
          <p14:tracePt t="77775" x="6235700" y="3028950"/>
          <p14:tracePt t="77791" x="6216650" y="3079750"/>
          <p14:tracePt t="77811" x="6197600" y="3130550"/>
          <p14:tracePt t="77824" x="6191250" y="3162300"/>
          <p14:tracePt t="77841" x="6184900" y="3175000"/>
          <p14:tracePt t="77858" x="6184900" y="3181350"/>
          <p14:tracePt t="77874" x="6184900" y="3194050"/>
          <p14:tracePt t="77908" x="6178550" y="3194050"/>
          <p14:tracePt t="78731" x="6184900" y="3194050"/>
          <p14:tracePt t="78752" x="6191250" y="3194050"/>
          <p14:tracePt t="78774" x="6191250" y="3187700"/>
          <p14:tracePt t="78874" x="6191250" y="3200400"/>
          <p14:tracePt t="78885" x="6191250" y="3219450"/>
          <p14:tracePt t="78892" x="6191250" y="3251200"/>
          <p14:tracePt t="78908" x="6191250" y="3346450"/>
          <p14:tracePt t="78924" x="6172200" y="3467100"/>
          <p14:tracePt t="78941" x="6140450" y="3594100"/>
          <p14:tracePt t="78962" x="6140450" y="3733800"/>
          <p14:tracePt t="78974" x="6121400" y="3854450"/>
          <p14:tracePt t="78991" x="6089650" y="3968750"/>
          <p14:tracePt t="79007" x="6064250" y="4070350"/>
          <p14:tracePt t="79024" x="6026150" y="4171950"/>
          <p14:tracePt t="79042" x="5994400" y="4286250"/>
          <p14:tracePt t="79059" x="5981700" y="4311650"/>
          <p14:tracePt t="79075" x="6019800" y="4343400"/>
          <p14:tracePt t="79317" x="6013450" y="4337050"/>
          <p14:tracePt t="79347" x="6007100" y="4330700"/>
          <p14:tracePt t="79355" x="6007100" y="4305300"/>
          <p14:tracePt t="79374" x="6007100" y="4229100"/>
          <p14:tracePt t="79391" x="6007100" y="4089400"/>
          <p14:tracePt t="79408" x="6019800" y="3879850"/>
          <p14:tracePt t="79424" x="6032500" y="3632200"/>
          <p14:tracePt t="79441" x="6019800" y="3378200"/>
          <p14:tracePt t="79458" x="5962650" y="3136900"/>
          <p14:tracePt t="79462" x="5918200" y="3003550"/>
          <p14:tracePt t="79478" x="5829300" y="2730500"/>
          <p14:tracePt t="79494" x="5740400" y="2457450"/>
          <p14:tracePt t="79508" x="5664200" y="2216150"/>
          <p14:tracePt t="79525" x="5613400" y="2076450"/>
          <p14:tracePt t="79541" x="5600700" y="2038350"/>
          <p14:tracePt t="79560" x="5594350" y="2012950"/>
          <p14:tracePt t="79574" x="5581650" y="1974850"/>
          <p14:tracePt t="79591" x="5568950" y="1936750"/>
          <p14:tracePt t="79608" x="5568950" y="1911350"/>
          <p14:tracePt t="79624" x="5568950" y="1873250"/>
          <p14:tracePt t="79641" x="5568950" y="1822450"/>
          <p14:tracePt t="79658" x="5568950" y="1758950"/>
          <p14:tracePt t="79664" x="5562600" y="1708150"/>
          <p14:tracePt t="79674" x="5556250" y="1657350"/>
          <p14:tracePt t="79691" x="5518150" y="1485900"/>
          <p14:tracePt t="79712" x="5486400" y="1422400"/>
          <p14:tracePt t="79724" x="5467350" y="1384300"/>
          <p14:tracePt t="79745" x="5454650" y="1352550"/>
          <p14:tracePt t="79765" x="5441950" y="1308100"/>
          <p14:tracePt t="79774" x="5441950" y="1295400"/>
          <p14:tracePt t="79791" x="5441950" y="1270000"/>
          <p14:tracePt t="79810" x="5441950" y="1244600"/>
          <p14:tracePt t="79824" x="5441950" y="1225550"/>
          <p14:tracePt t="79857" x="5441950" y="1219200"/>
          <p14:tracePt t="79876" x="5435600" y="1206500"/>
          <p14:tracePt t="79891" x="5435600" y="1181100"/>
          <p14:tracePt t="79908" x="5435600" y="1149350"/>
          <p14:tracePt t="79924" x="5441950" y="1123950"/>
          <p14:tracePt t="79941" x="5441950" y="1092200"/>
          <p14:tracePt t="79994" x="5441950" y="1085850"/>
          <p14:tracePt t="80100" x="5441950" y="1092200"/>
          <p14:tracePt t="80107" x="5441950" y="1098550"/>
          <p14:tracePt t="80127" x="5441950" y="1123950"/>
          <p14:tracePt t="80141" x="5454650" y="1143000"/>
          <p14:tracePt t="80158" x="5467350" y="1155700"/>
          <p14:tracePt t="80174" x="5473700" y="1155700"/>
          <p14:tracePt t="80331" x="5473700" y="1162050"/>
          <p14:tracePt t="80387" x="5467350" y="1162050"/>
          <p14:tracePt t="80432" x="5467350" y="1168400"/>
          <p14:tracePt t="80441" x="5480050" y="1168400"/>
          <p14:tracePt t="80446" x="5505450" y="1174750"/>
          <p14:tracePt t="80462" x="5607050" y="1155700"/>
          <p14:tracePt t="80474" x="5645150" y="1143000"/>
          <p14:tracePt t="80495" x="5765800" y="1085850"/>
          <p14:tracePt t="80508" x="5842000" y="1028700"/>
          <p14:tracePt t="80525" x="5892800" y="984250"/>
          <p14:tracePt t="80541" x="5956300" y="958850"/>
          <p14:tracePt t="80561" x="5994400" y="939800"/>
          <p14:tracePt t="80574" x="6013450" y="927100"/>
          <p14:tracePt t="80591" x="6026150" y="927100"/>
          <p14:tracePt t="80627" x="6032500" y="927100"/>
          <p14:tracePt t="80641" x="6038850" y="927100"/>
          <p14:tracePt t="80658" x="6057900" y="927100"/>
          <p14:tracePt t="80660" x="6070600" y="927100"/>
          <p14:tracePt t="80675" x="6115050" y="927100"/>
          <p14:tracePt t="80691" x="6165850" y="927100"/>
          <p14:tracePt t="80708" x="6210300" y="939800"/>
          <p14:tracePt t="80724" x="6280150" y="965200"/>
          <p14:tracePt t="80745" x="6343650" y="1009650"/>
          <p14:tracePt t="80763" x="6470650" y="1028700"/>
          <p14:tracePt t="80774" x="6502400" y="1035050"/>
          <p14:tracePt t="80791" x="6591300" y="1047750"/>
          <p14:tracePt t="80810" x="6654800" y="1047750"/>
          <p14:tracePt t="80824" x="6692900" y="1047750"/>
          <p14:tracePt t="80841" x="6743700" y="1047750"/>
          <p14:tracePt t="80858" x="6807200" y="1047750"/>
          <p14:tracePt t="80874" x="6883400" y="1047750"/>
          <p14:tracePt t="80876" x="6927850" y="1047750"/>
          <p14:tracePt t="80891" x="7016750" y="1041400"/>
          <p14:tracePt t="80908" x="7105650" y="1047750"/>
          <p14:tracePt t="80924" x="7181850" y="1047750"/>
          <p14:tracePt t="80941" x="7283450" y="1054100"/>
          <p14:tracePt t="80958" x="7416800" y="1054100"/>
          <p14:tracePt t="80974" x="7562850" y="1054100"/>
          <p14:tracePt t="80994" x="7708900" y="1016000"/>
          <p14:tracePt t="81007" x="7848600" y="977900"/>
          <p14:tracePt t="81024" x="7956550" y="939800"/>
          <p14:tracePt t="81041" x="8077200" y="908050"/>
          <p14:tracePt t="81060" x="8191500" y="863600"/>
          <p14:tracePt t="81063" x="8255000" y="863600"/>
          <p14:tracePt t="81074" x="8312150" y="857250"/>
          <p14:tracePt t="81091" x="8477250" y="825500"/>
          <p14:tracePt t="81108" x="8566150" y="793750"/>
          <p14:tracePt t="81124" x="8655050" y="762000"/>
          <p14:tracePt t="81141" x="8724900" y="742950"/>
          <p14:tracePt t="81158" x="8763000" y="717550"/>
          <p14:tracePt t="81175" x="8782050" y="717550"/>
          <p14:tracePt t="81192" x="8782050" y="711200"/>
          <p14:tracePt t="81251" x="8782050" y="723900"/>
          <p14:tracePt t="81261" x="8743950" y="749300"/>
          <p14:tracePt t="81274" x="8699500" y="781050"/>
          <p14:tracePt t="81292" x="8521700" y="863600"/>
          <p14:tracePt t="81311" x="8382000" y="908050"/>
          <p14:tracePt t="81324" x="8235950" y="971550"/>
          <p14:tracePt t="81341" x="8039100" y="1041400"/>
          <p14:tracePt t="81358" x="7835900" y="1111250"/>
          <p14:tracePt t="81374" x="7613650" y="1181100"/>
          <p14:tracePt t="81391" x="7423150" y="1250950"/>
          <p14:tracePt t="81408" x="7232650" y="1289050"/>
          <p14:tracePt t="81425" x="7067550" y="1295400"/>
          <p14:tracePt t="81443" x="6832600" y="1301750"/>
          <p14:tracePt t="81457" x="6750050" y="1301750"/>
          <p14:tracePt t="81474" x="6623050" y="1301750"/>
          <p14:tracePt t="81494" x="6477000" y="1301750"/>
          <p14:tracePt t="81508" x="6407150" y="1327150"/>
          <p14:tracePt t="81524" x="6362700" y="1352550"/>
          <p14:tracePt t="81542" x="6311900" y="1365250"/>
          <p14:tracePt t="81558" x="6286500" y="1390650"/>
          <p14:tracePt t="81574" x="6248400" y="1403350"/>
          <p14:tracePt t="81591" x="6191250" y="1416050"/>
          <p14:tracePt t="81608" x="6121400" y="1435100"/>
          <p14:tracePt t="81624" x="6057900" y="1460500"/>
          <p14:tracePt t="81641" x="6019800" y="1473200"/>
          <p14:tracePt t="81658" x="5988050" y="1492250"/>
          <p14:tracePt t="81674" x="5962650" y="1504950"/>
          <p14:tracePt t="81692" x="5930900" y="1517650"/>
          <p14:tracePt t="81708" x="5918200" y="1530350"/>
          <p14:tracePt t="81728" x="5911850" y="1543050"/>
          <p14:tracePt t="81758" x="5905500" y="1543050"/>
          <p14:tracePt t="81821" x="5905500" y="1536700"/>
          <p14:tracePt t="81827" x="5905500" y="1524000"/>
          <p14:tracePt t="81841" x="5918200" y="1504950"/>
          <p14:tracePt t="81858" x="5949950" y="1454150"/>
          <p14:tracePt t="81874" x="6007100" y="1403350"/>
          <p14:tracePt t="81876" x="6045200" y="1390650"/>
          <p14:tracePt t="81891" x="6140450" y="1339850"/>
          <p14:tracePt t="81908" x="6235700" y="1301750"/>
          <p14:tracePt t="81925" x="6343650" y="1276350"/>
          <p14:tracePt t="81941" x="6451600" y="1244600"/>
          <p14:tracePt t="81958" x="6565900" y="1225550"/>
          <p14:tracePt t="81974" x="6661150" y="1212850"/>
          <p14:tracePt t="81995" x="6788150" y="1206500"/>
          <p14:tracePt t="82011" x="6972300" y="1200150"/>
          <p14:tracePt t="82024" x="7035800" y="1200150"/>
          <p14:tracePt t="82041" x="7169150" y="1200150"/>
          <p14:tracePt t="82060" x="7327900" y="1200150"/>
          <p14:tracePt t="82074" x="7391400" y="1200150"/>
          <p14:tracePt t="82093" x="7550150" y="1200150"/>
          <p14:tracePt t="82108" x="7658100" y="1200150"/>
          <p14:tracePt t="82126" x="7772400" y="1200150"/>
          <p14:tracePt t="82141" x="7880350" y="1200150"/>
          <p14:tracePt t="82158" x="8007350" y="1206500"/>
          <p14:tracePt t="82174" x="8128000" y="1200150"/>
          <p14:tracePt t="82191" x="8235950" y="1225550"/>
          <p14:tracePt t="82208" x="8312150" y="1225550"/>
          <p14:tracePt t="82224" x="8375650" y="1225550"/>
          <p14:tracePt t="82243" x="8432800" y="1225550"/>
          <p14:tracePt t="82258" x="8477250" y="1238250"/>
          <p14:tracePt t="82275" x="8502650" y="1250950"/>
          <p14:tracePt t="82277" x="8515350" y="1250950"/>
          <p14:tracePt t="82291" x="8521700" y="1257300"/>
          <p14:tracePt t="82419" x="8521700" y="1263650"/>
          <p14:tracePt t="82433" x="8521700" y="1270000"/>
          <p14:tracePt t="82441" x="8515350" y="1282700"/>
          <p14:tracePt t="82458" x="8458200" y="1295400"/>
          <p14:tracePt t="82461" x="8432800" y="1301750"/>
          <p14:tracePt t="82479" x="8369300" y="1308100"/>
          <p14:tracePt t="82494" x="8293100" y="1308100"/>
          <p14:tracePt t="82508" x="8134350" y="1314450"/>
          <p14:tracePt t="82524" x="7937500" y="1314450"/>
          <p14:tracePt t="82541" x="7721600" y="1314450"/>
          <p14:tracePt t="82560" x="7505700" y="1308100"/>
          <p14:tracePt t="82574" x="7296150" y="1301750"/>
          <p14:tracePt t="82591" x="7073900" y="1289050"/>
          <p14:tracePt t="82608" x="6883400" y="1282700"/>
          <p14:tracePt t="82624" x="6686550" y="1250950"/>
          <p14:tracePt t="82641" x="6534150" y="1212850"/>
          <p14:tracePt t="82658" x="6407150" y="1174750"/>
          <p14:tracePt t="82661" x="6350000" y="1155700"/>
          <p14:tracePt t="82674" x="6299200" y="1136650"/>
          <p14:tracePt t="82691" x="6223000" y="1111250"/>
          <p14:tracePt t="82712" x="6203950" y="1098550"/>
          <p14:tracePt t="82724" x="6203950" y="1079500"/>
          <p14:tracePt t="82745" x="6191250" y="1060450"/>
          <p14:tracePt t="82762" x="6165850" y="1035050"/>
          <p14:tracePt t="82764" x="6153150" y="1028700"/>
          <p14:tracePt t="82774" x="6140450" y="1022350"/>
          <p14:tracePt t="82791" x="6127750" y="1009650"/>
          <p14:tracePt t="82810" x="6127750" y="1003300"/>
          <p14:tracePt t="82824" x="6121400" y="996950"/>
          <p14:tracePt t="82843" x="6102350" y="990600"/>
          <p14:tracePt t="82858" x="6096000" y="984250"/>
          <p14:tracePt t="82939" x="6089650" y="984250"/>
          <p14:tracePt t="82948" x="6076950" y="990600"/>
          <p14:tracePt t="82958" x="6064250" y="990600"/>
          <p14:tracePt t="82974" x="6045200" y="1003300"/>
          <p14:tracePt t="82993" x="6026150" y="1009650"/>
          <p14:tracePt t="83007" x="6000750" y="1016000"/>
          <p14:tracePt t="83024" x="5981700" y="1028700"/>
          <p14:tracePt t="83041" x="5943600" y="1041400"/>
          <p14:tracePt t="83060" x="5911850" y="1066800"/>
          <p14:tracePt t="83075" x="5911850" y="1073150"/>
          <p14:tracePt t="83091" x="5905500" y="1085850"/>
          <p14:tracePt t="83108" x="5899150" y="1085850"/>
          <p14:tracePt t="83126" x="5892800" y="1092200"/>
          <p14:tracePt t="83444" x="5899150" y="1092200"/>
          <p14:tracePt t="83467" x="5899150" y="1085850"/>
          <p14:tracePt t="83478" x="5905500" y="1079500"/>
          <p14:tracePt t="83502" x="5905500" y="1073150"/>
          <p14:tracePt t="83516" x="5905500" y="1066800"/>
          <p14:tracePt t="83540" x="5911850" y="1066800"/>
          <p14:tracePt t="83564" x="5911850" y="1060450"/>
          <p14:tracePt t="83635" x="5918200" y="1060450"/>
          <p14:tracePt t="83644" x="5924550" y="1060450"/>
          <p14:tracePt t="83660" x="5930900" y="1054100"/>
          <p14:tracePt t="83668" x="5937250" y="1054100"/>
          <p14:tracePt t="83679" x="5937250" y="1047750"/>
          <p14:tracePt t="83691" x="5943600" y="1047750"/>
          <p14:tracePt t="83724" x="5956300" y="1047750"/>
          <p14:tracePt t="83746" x="5962650" y="1047750"/>
          <p14:tracePt t="83764" x="5981700" y="1047750"/>
          <p14:tracePt t="83774" x="5988050" y="1047750"/>
          <p14:tracePt t="83791" x="6000750" y="1041400"/>
          <p14:tracePt t="83811" x="6013450" y="1041400"/>
          <p14:tracePt t="83824" x="6019800" y="1041400"/>
          <p14:tracePt t="83884" x="6026150" y="1041400"/>
          <p14:tracePt t="83892" x="6032500" y="1041400"/>
          <p14:tracePt t="83907" x="6038850" y="1041400"/>
          <p14:tracePt t="83924" x="6051550" y="1041400"/>
          <p14:tracePt t="83941" x="6057900" y="1041400"/>
          <p14:tracePt t="83958" x="6064250" y="1041400"/>
          <p14:tracePt t="83977" x="6070600" y="1041400"/>
          <p14:tracePt t="84268" x="6076950" y="1041400"/>
          <p14:tracePt t="84276" x="6083300" y="1041400"/>
          <p14:tracePt t="84284" x="6096000" y="1041400"/>
          <p14:tracePt t="84292" x="6108700" y="1041400"/>
          <p14:tracePt t="84310" x="6146800" y="1041400"/>
          <p14:tracePt t="84329" x="6165850" y="1035050"/>
          <p14:tracePt t="84341" x="6172200" y="1035050"/>
          <p14:tracePt t="84358" x="6184900" y="1035050"/>
          <p14:tracePt t="84377" x="6197600" y="1035050"/>
          <p14:tracePt t="84391" x="6210300" y="1035050"/>
          <p14:tracePt t="84407" x="6223000" y="1035050"/>
          <p14:tracePt t="84425" x="6242050" y="1035050"/>
          <p14:tracePt t="84441" x="6261100" y="1035050"/>
          <p14:tracePt t="84459" x="6324600" y="1035050"/>
          <p14:tracePt t="84475" x="6362700" y="1035050"/>
          <p14:tracePt t="84495" x="6388100" y="1035050"/>
          <p14:tracePt t="84509" x="6407150" y="1035050"/>
          <p14:tracePt t="84524" x="6426200" y="1035050"/>
          <p14:tracePt t="84543" x="6451600" y="1041400"/>
          <p14:tracePt t="84560" x="6477000" y="1060450"/>
          <p14:tracePt t="84574" x="6496050" y="1073150"/>
          <p14:tracePt t="84591" x="6515100" y="1098550"/>
          <p14:tracePt t="84608" x="6534150" y="1111250"/>
          <p14:tracePt t="84624" x="6553200" y="1130300"/>
          <p14:tracePt t="84641" x="6578600" y="1143000"/>
          <p14:tracePt t="84658" x="6610350" y="1149350"/>
          <p14:tracePt t="84660" x="6623050" y="1155700"/>
          <p14:tracePt t="84674" x="6629400" y="1155700"/>
          <p14:tracePt t="84694" x="6654800" y="1168400"/>
          <p14:tracePt t="84708" x="6667500" y="1174750"/>
          <p14:tracePt t="84728" x="6692900" y="1181100"/>
          <p14:tracePt t="84744" x="6718300" y="1181100"/>
          <p14:tracePt t="84753" x="6731000" y="1181100"/>
          <p14:tracePt t="84763" x="6743700" y="1181100"/>
          <p14:tracePt t="84964" x="6750050" y="1181100"/>
          <p14:tracePt t="85144" x="6743700" y="1181100"/>
          <p14:tracePt t="85151" x="6743700" y="1187450"/>
          <p14:tracePt t="85164" x="6743700" y="1193800"/>
          <p14:tracePt t="85174" x="6737350" y="1200150"/>
          <p14:tracePt t="85191" x="6718300" y="1212850"/>
          <p14:tracePt t="85208" x="6699250" y="1225550"/>
          <p14:tracePt t="85224" x="6661150" y="1231900"/>
          <p14:tracePt t="85244" x="6616700" y="1244600"/>
          <p14:tracePt t="85258" x="6572250" y="1257300"/>
          <p14:tracePt t="85274" x="6534150" y="1263650"/>
          <p14:tracePt t="85276" x="6515100" y="1263650"/>
          <p14:tracePt t="85291" x="6477000" y="1270000"/>
          <p14:tracePt t="85310" x="6438900" y="1270000"/>
          <p14:tracePt t="85325" x="6369050" y="1270000"/>
          <p14:tracePt t="85341" x="6286500" y="1250950"/>
          <p14:tracePt t="85358" x="6191250" y="1219200"/>
          <p14:tracePt t="85374" x="6096000" y="1200150"/>
          <p14:tracePt t="85391" x="6026150" y="1200150"/>
          <p14:tracePt t="85407" x="5956300" y="1200150"/>
          <p14:tracePt t="85424" x="5899150" y="1200150"/>
          <p14:tracePt t="85441" x="5867400" y="1206500"/>
          <p14:tracePt t="85458" x="5861050" y="1212850"/>
          <p14:tracePt t="85524" x="5861050" y="1206500"/>
          <p14:tracePt t="85532" x="5854700" y="1200150"/>
          <p14:tracePt t="85544" x="5854700" y="1193800"/>
          <p14:tracePt t="85560" x="5854700" y="1181100"/>
          <p14:tracePt t="85574" x="5854700" y="1162050"/>
          <p14:tracePt t="85591" x="5854700" y="1136650"/>
          <p14:tracePt t="85608" x="5854700" y="1123950"/>
          <p14:tracePt t="85641" x="5854700" y="1117600"/>
          <p14:tracePt t="85674" x="5854700" y="1111250"/>
          <p14:tracePt t="85691" x="5867400" y="1104900"/>
          <p14:tracePt t="85712" x="5880100" y="1098550"/>
          <p14:tracePt t="85724" x="5899150" y="1098550"/>
          <p14:tracePt t="85747" x="5930900" y="1098550"/>
          <p14:tracePt t="85766" x="6007100" y="1098550"/>
          <p14:tracePt t="85774" x="6038850" y="1098550"/>
          <p14:tracePt t="85791" x="6121400" y="1098550"/>
          <p14:tracePt t="85810" x="6191250" y="1098550"/>
          <p14:tracePt t="85824" x="6273800" y="1098550"/>
          <p14:tracePt t="85841" x="6369050" y="1104900"/>
          <p14:tracePt t="85858" x="6432550" y="1117600"/>
          <p14:tracePt t="85875" x="6527800" y="1168400"/>
          <p14:tracePt t="85891" x="6578600" y="1206500"/>
          <p14:tracePt t="85908" x="6623050" y="1238250"/>
          <p14:tracePt t="85925" x="6661150" y="1263650"/>
          <p14:tracePt t="85941" x="6699250" y="1276350"/>
          <p14:tracePt t="85958" x="6743700" y="1295400"/>
          <p14:tracePt t="85974" x="6794500" y="1308100"/>
          <p14:tracePt t="85993" x="6851650" y="1333500"/>
          <p14:tracePt t="86008" x="6921500" y="1339850"/>
          <p14:tracePt t="86024" x="6985000" y="1339850"/>
          <p14:tracePt t="86041" x="7042150" y="1339850"/>
          <p14:tracePt t="86060" x="7080250" y="1339850"/>
          <p14:tracePt t="86074" x="7086600" y="1339850"/>
          <p14:tracePt t="86152" x="7099300" y="1339850"/>
          <p14:tracePt t="86155" x="7124700" y="1339850"/>
          <p14:tracePt t="86164" x="7150100" y="1339850"/>
          <p14:tracePt t="86174" x="7181850" y="1339850"/>
          <p14:tracePt t="86191" x="7258050" y="1339850"/>
          <p14:tracePt t="86208" x="7366000" y="1339850"/>
          <p14:tracePt t="86229" x="7467600" y="1339850"/>
          <p14:tracePt t="86245" x="7626350" y="1327150"/>
          <p14:tracePt t="86258" x="7677150" y="1327150"/>
          <p14:tracePt t="86274" x="7772400" y="1333500"/>
          <p14:tracePt t="86276" x="7797800" y="1346200"/>
          <p14:tracePt t="86292" x="7867650" y="1346200"/>
          <p14:tracePt t="86310" x="7924800" y="1352550"/>
          <p14:tracePt t="86324" x="7962900" y="1352550"/>
          <p14:tracePt t="86341" x="8007350" y="1352550"/>
          <p14:tracePt t="86358" x="8045450" y="1358900"/>
          <p14:tracePt t="86374" x="8083550" y="1358900"/>
          <p14:tracePt t="86391" x="8128000" y="1371600"/>
          <p14:tracePt t="86408" x="8178800" y="1390650"/>
          <p14:tracePt t="86424" x="8229600" y="1409700"/>
          <p14:tracePt t="86441" x="8261350" y="1441450"/>
          <p14:tracePt t="86462" x="8305800" y="1492250"/>
          <p14:tracePt t="86474" x="8331200" y="1511300"/>
          <p14:tracePt t="86495" x="8356600" y="1543050"/>
          <p14:tracePt t="86510" x="8388350" y="1562100"/>
          <p14:tracePt t="86524" x="8407400" y="1568450"/>
          <p14:tracePt t="86541" x="8413750" y="1568450"/>
          <p14:tracePt t="87763" x="8401050" y="1568450"/>
          <p14:tracePt t="87778" x="8394700" y="1568450"/>
          <p14:tracePt t="87783" x="8388350" y="1568450"/>
          <p14:tracePt t="87810" x="8382000" y="1568450"/>
          <p14:tracePt t="87824" x="8375650" y="1562100"/>
          <p14:tracePt t="87885" x="8369300" y="1562100"/>
          <p14:tracePt t="87892" x="8356600" y="1555750"/>
          <p14:tracePt t="87908" x="8343900" y="1555750"/>
          <p14:tracePt t="87958" x="8343900" y="1549400"/>
          <p14:tracePt t="89122" x="8331200" y="1581150"/>
          <p14:tracePt t="89131" x="8324850" y="1657350"/>
          <p14:tracePt t="89141" x="8286750" y="1866900"/>
          <p14:tracePt t="89158" x="8229600" y="2114550"/>
          <p14:tracePt t="89174" x="8172450" y="2381250"/>
          <p14:tracePt t="89191" x="8115300" y="2628900"/>
          <p14:tracePt t="89208" x="8077200" y="2825750"/>
          <p14:tracePt t="89224" x="8083550" y="2959100"/>
          <p14:tracePt t="89245" x="8077200" y="3060700"/>
          <p14:tracePt t="89258" x="8077200" y="3086100"/>
          <p14:tracePt t="89274" x="8077200" y="3143250"/>
          <p14:tracePt t="89276" x="8077200" y="3181350"/>
          <p14:tracePt t="89291" x="8077200" y="3263900"/>
          <p14:tracePt t="89310" x="8083550" y="3346450"/>
          <p14:tracePt t="89324" x="8083550" y="3409950"/>
          <p14:tracePt t="89341" x="8083550" y="3454400"/>
          <p14:tracePt t="89358" x="8083550" y="3486150"/>
          <p14:tracePt t="89374" x="8083550" y="3524250"/>
          <p14:tracePt t="89391" x="8083550" y="3587750"/>
          <p14:tracePt t="89408" x="8083550" y="3657600"/>
          <p14:tracePt t="89424" x="8102600" y="3721100"/>
          <p14:tracePt t="89441" x="8102600" y="3784600"/>
          <p14:tracePt t="89458" x="8102600" y="3841750"/>
          <p14:tracePt t="89474" x="8102600" y="3898900"/>
          <p14:tracePt t="89477" x="8102600" y="3930650"/>
          <p14:tracePt t="89495" x="8102600" y="3975100"/>
          <p14:tracePt t="89509" x="8102600" y="4019550"/>
          <p14:tracePt t="89524" x="8102600" y="4044950"/>
          <p14:tracePt t="89541" x="8102600" y="4070350"/>
          <p14:tracePt t="89560" x="8096250" y="4089400"/>
          <p14:tracePt t="89574" x="8096250" y="4114800"/>
          <p14:tracePt t="89591" x="8096250" y="4140200"/>
          <p14:tracePt t="89608" x="8096250" y="4165600"/>
          <p14:tracePt t="89624" x="8096250" y="4178300"/>
          <p14:tracePt t="89641" x="8096250" y="4184650"/>
          <p14:tracePt t="89658" x="8096250" y="4203700"/>
          <p14:tracePt t="89674" x="8089900" y="4222750"/>
          <p14:tracePt t="89681" x="8083550" y="4222750"/>
          <p14:tracePt t="89691" x="8077200" y="4254500"/>
          <p14:tracePt t="89708" x="8070850" y="4292600"/>
          <p14:tracePt t="89724" x="8058150" y="4318000"/>
          <p14:tracePt t="89744" x="8032750" y="4337050"/>
          <p14:tracePt t="89759" x="8013700" y="4349750"/>
          <p14:tracePt t="89775" x="7994650" y="4362450"/>
          <p14:tracePt t="89791" x="7981950" y="4387850"/>
          <p14:tracePt t="89810" x="7943850" y="4406900"/>
          <p14:tracePt t="89824" x="7905750" y="4432300"/>
          <p14:tracePt t="89841" x="7854950" y="4464050"/>
          <p14:tracePt t="89858" x="7804150" y="4495800"/>
          <p14:tracePt t="89861" x="7778750" y="4508500"/>
          <p14:tracePt t="89876" x="7721600" y="4521200"/>
          <p14:tracePt t="89891" x="7664450" y="4540250"/>
          <p14:tracePt t="89908" x="7600950" y="4565650"/>
          <p14:tracePt t="89924" x="7543800" y="4584700"/>
          <p14:tracePt t="89941" x="7493000" y="4597400"/>
          <p14:tracePt t="89958" x="7448550" y="4610100"/>
          <p14:tracePt t="89978" x="7391400" y="4622800"/>
          <p14:tracePt t="89994" x="7340600" y="4622800"/>
          <p14:tracePt t="90008" x="7283450" y="4622800"/>
          <p14:tracePt t="90024" x="7232650" y="4622800"/>
          <p14:tracePt t="90041" x="7194550" y="4622800"/>
          <p14:tracePt t="90060" x="7131050" y="4622800"/>
          <p14:tracePt t="90074" x="7054850" y="4622800"/>
          <p14:tracePt t="90091" x="6953250" y="4622800"/>
          <p14:tracePt t="90108" x="6902450" y="4622800"/>
          <p14:tracePt t="90125" x="6851650" y="4622800"/>
          <p14:tracePt t="90141" x="6807200" y="4622800"/>
          <p14:tracePt t="90158" x="6769100" y="4622800"/>
          <p14:tracePt t="90174" x="6731000" y="4622800"/>
          <p14:tracePt t="90191" x="6705600" y="4622800"/>
          <p14:tracePt t="90212" x="6692900" y="4622800"/>
          <p14:tracePt t="90224" x="6673850" y="4622800"/>
          <p14:tracePt t="90245" x="6654800" y="4622800"/>
          <p14:tracePt t="90260" x="6623050" y="4622800"/>
          <p14:tracePt t="90274" x="6610350" y="4622800"/>
          <p14:tracePt t="90291" x="6565900" y="4622800"/>
          <p14:tracePt t="90310" x="6534150" y="4622800"/>
          <p14:tracePt t="90325" x="6508750" y="4622800"/>
          <p14:tracePt t="90341" x="6483350" y="4622800"/>
          <p14:tracePt t="90358" x="6464300" y="4622800"/>
          <p14:tracePt t="90374" x="6445250" y="4622800"/>
          <p14:tracePt t="90391" x="6426200" y="4622800"/>
          <p14:tracePt t="90441" x="6419850" y="4622800"/>
          <p14:tracePt t="90467" x="6419850" y="4629150"/>
          <p14:tracePt t="90789" x="6419850" y="4635500"/>
          <p14:tracePt t="90795" x="6419850" y="4667250"/>
          <p14:tracePt t="90810" x="6419850" y="4692650"/>
          <p14:tracePt t="90825" x="6419850" y="4768850"/>
          <p14:tracePt t="90841" x="6419850" y="4851400"/>
          <p14:tracePt t="90858" x="6419850" y="4914900"/>
          <p14:tracePt t="90860" x="6419850" y="4953000"/>
          <p14:tracePt t="90874" x="6413500" y="4984750"/>
          <p14:tracePt t="90891" x="6407150" y="5054600"/>
          <p14:tracePt t="90908" x="6400800" y="5073650"/>
          <p14:tracePt t="91035" x="6394450" y="5048250"/>
          <p14:tracePt t="91043" x="6394450" y="5010150"/>
          <p14:tracePt t="91060" x="6394450" y="4914900"/>
          <p14:tracePt t="91074" x="6375400" y="4851400"/>
          <p14:tracePt t="91091" x="6381750" y="4584700"/>
          <p14:tracePt t="91108" x="6381750" y="4267200"/>
          <p14:tracePt t="91124" x="6369050" y="3860800"/>
          <p14:tracePt t="91141" x="6356350" y="3448050"/>
          <p14:tracePt t="91158" x="6330950" y="3060700"/>
          <p14:tracePt t="91174" x="6311900" y="2749550"/>
          <p14:tracePt t="91191" x="6273800" y="2489200"/>
          <p14:tracePt t="91208" x="6235700" y="2279650"/>
          <p14:tracePt t="91224" x="6203950" y="2114550"/>
          <p14:tracePt t="91244" x="6178550" y="1981200"/>
          <p14:tracePt t="91250" x="6165850" y="1911350"/>
          <p14:tracePt t="91258" x="6165850" y="1841500"/>
          <p14:tracePt t="91275" x="6159500" y="1733550"/>
          <p14:tracePt t="91277" x="6159500" y="1701800"/>
          <p14:tracePt t="91291" x="6159500" y="1663700"/>
          <p14:tracePt t="91310" x="6159500" y="1644650"/>
          <p14:tracePt t="91324" x="6159500" y="1593850"/>
          <p14:tracePt t="91341" x="6159500" y="1549400"/>
          <p14:tracePt t="91358" x="6159500" y="1504950"/>
          <p14:tracePt t="91374" x="6153150" y="1498600"/>
          <p14:tracePt t="91479" x="6146800" y="1498600"/>
          <p14:tracePt t="91497" x="6140450" y="1498600"/>
          <p14:tracePt t="91501" x="6134100" y="1498600"/>
          <p14:tracePt t="91508" x="6121400" y="1498600"/>
          <p14:tracePt t="91524" x="6096000" y="1511300"/>
          <p14:tracePt t="91541" x="6070600" y="1511300"/>
          <p14:tracePt t="91561" x="6051550" y="1511300"/>
          <p14:tracePt t="91574" x="6038850" y="1511300"/>
          <p14:tracePt t="91593" x="6026150" y="1511300"/>
          <p14:tracePt t="91608" x="6019800" y="1511300"/>
          <p14:tracePt t="91624" x="6007100" y="1511300"/>
          <p14:tracePt t="91641" x="6000750" y="1511300"/>
          <p14:tracePt t="91658" x="5988050" y="1511300"/>
          <p14:tracePt t="91659" x="5981700" y="1511300"/>
          <p14:tracePt t="91788" x="5975350" y="1511300"/>
          <p14:tracePt t="91809" x="5975350" y="1504950"/>
          <p14:tracePt t="91815" x="5962650" y="1479550"/>
          <p14:tracePt t="91824" x="5956300" y="1447800"/>
          <p14:tracePt t="91841" x="5937250" y="1371600"/>
          <p14:tracePt t="91858" x="5924550" y="1314450"/>
          <p14:tracePt t="91860" x="5918200" y="1289050"/>
          <p14:tracePt t="91874" x="5911850" y="1270000"/>
          <p14:tracePt t="91891" x="5886450" y="1212850"/>
          <p14:tracePt t="91908" x="5880100" y="1193800"/>
          <p14:tracePt t="91924" x="5873750" y="1187450"/>
          <p14:tracePt t="91958" x="5861050" y="1174750"/>
          <p14:tracePt t="91974" x="5854700" y="1168400"/>
          <p14:tracePt t="91980" x="5842000" y="1155700"/>
          <p14:tracePt t="92008" x="5829300" y="1149350"/>
          <p14:tracePt t="92024" x="5816600" y="1143000"/>
          <p14:tracePt t="92043" x="5797550" y="1143000"/>
          <p14:tracePt t="92067" x="5791200" y="1143000"/>
          <p14:tracePt t="92086" x="5791200" y="1136650"/>
          <p14:tracePt t="92092" x="5784850" y="1130300"/>
          <p14:tracePt t="92108" x="5784850" y="1117600"/>
          <p14:tracePt t="92158" x="5778500" y="1117600"/>
          <p14:tracePt t="92175" x="5778500" y="1111250"/>
          <p14:tracePt t="92191" x="5784850" y="1104900"/>
          <p14:tracePt t="92208" x="5784850" y="1098550"/>
          <p14:tracePt t="92230" x="5784850" y="1092200"/>
          <p14:tracePt t="92258" x="5784850" y="1085850"/>
          <p14:tracePt t="92274" x="5791200" y="1085850"/>
          <p14:tracePt t="92292" x="5791200" y="1066800"/>
          <p14:tracePt t="92310" x="5797550" y="1060450"/>
          <p14:tracePt t="92404" x="5803900" y="1060450"/>
          <p14:tracePt t="92501" x="5803900" y="1066800"/>
          <p14:tracePt t="92512" x="5803900" y="1073150"/>
          <p14:tracePt t="92515" x="5797550" y="1073150"/>
          <p14:tracePt t="92572" x="5797550" y="1079500"/>
          <p14:tracePt t="92759" x="5791200" y="1079500"/>
          <p14:tracePt t="92916" x="5797550" y="1079500"/>
          <p14:tracePt t="92925" x="5803900" y="1066800"/>
          <p14:tracePt t="92938" x="5810250" y="1054100"/>
          <p14:tracePt t="92943" x="5816600" y="1035050"/>
          <p14:tracePt t="92958" x="5835650" y="1009650"/>
          <p14:tracePt t="92974" x="5873750" y="977900"/>
          <p14:tracePt t="92994" x="5949950" y="933450"/>
          <p14:tracePt t="93008" x="6032500" y="889000"/>
          <p14:tracePt t="93025" x="6134100" y="850900"/>
          <p14:tracePt t="93041" x="6229350" y="812800"/>
          <p14:tracePt t="93060" x="6419850" y="762000"/>
          <p14:tracePt t="93074" x="6489700" y="755650"/>
          <p14:tracePt t="93091" x="6718300" y="736600"/>
          <p14:tracePt t="93108" x="6883400" y="736600"/>
          <p14:tracePt t="93124" x="7029450" y="736600"/>
          <p14:tracePt t="93141" x="7188200" y="736600"/>
          <p14:tracePt t="93158" x="7327900" y="736600"/>
          <p14:tracePt t="93175" x="7473950" y="736600"/>
          <p14:tracePt t="93191" x="7607300" y="736600"/>
          <p14:tracePt t="93208" x="7727950" y="736600"/>
          <p14:tracePt t="93224" x="7848600" y="736600"/>
          <p14:tracePt t="93228" x="7905750" y="742950"/>
          <p14:tracePt t="93244" x="8026400" y="742950"/>
          <p14:tracePt t="93260" x="8128000" y="742950"/>
          <p14:tracePt t="93274" x="8172450" y="742950"/>
          <p14:tracePt t="93291" x="8286750" y="762000"/>
          <p14:tracePt t="93310" x="8362950" y="781050"/>
          <p14:tracePt t="93324" x="8451850" y="781050"/>
          <p14:tracePt t="93341" x="8540750" y="787400"/>
          <p14:tracePt t="93358" x="8610600" y="787400"/>
          <p14:tracePt t="93374" x="8686800" y="793750"/>
          <p14:tracePt t="93391" x="8750300" y="812800"/>
          <p14:tracePt t="93408" x="8839200" y="844550"/>
          <p14:tracePt t="93424" x="8915400" y="869950"/>
          <p14:tracePt t="93441" x="8978900" y="901700"/>
          <p14:tracePt t="93458" x="9029700" y="927100"/>
          <p14:tracePt t="93465" x="9036050" y="933450"/>
          <p14:tracePt t="93474" x="9055100" y="946150"/>
          <p14:tracePt t="93493" x="9074150" y="965200"/>
          <p14:tracePt t="93508" x="9093200" y="990600"/>
          <p14:tracePt t="93524" x="9105900" y="1028700"/>
          <p14:tracePt t="93541" x="9112250" y="1041400"/>
          <p14:tracePt t="93560" x="9118600" y="1054100"/>
          <p14:tracePt t="93756" x="9112250" y="1047750"/>
          <p14:tracePt t="93774" x="9067800" y="1022350"/>
          <p14:tracePt t="93791" x="9023350" y="984250"/>
          <p14:tracePt t="93810" x="8972550" y="952500"/>
          <p14:tracePt t="93824" x="8928100" y="933450"/>
          <p14:tracePt t="93841" x="8826500" y="908050"/>
          <p14:tracePt t="93858" x="8712200" y="869950"/>
          <p14:tracePt t="93860" x="8648700" y="863600"/>
          <p14:tracePt t="93877" x="8534400" y="838200"/>
          <p14:tracePt t="93891" x="8413750" y="819150"/>
          <p14:tracePt t="93908" x="8343900" y="831850"/>
          <p14:tracePt t="93924" x="8223250" y="831850"/>
          <p14:tracePt t="93941" x="8115300" y="838200"/>
          <p14:tracePt t="93961" x="8013700" y="831850"/>
          <p14:tracePt t="93974" x="7918450" y="825500"/>
          <p14:tracePt t="93994" x="7835900" y="819150"/>
          <p14:tracePt t="94010" x="7740650" y="819150"/>
          <p14:tracePt t="94024" x="7639050" y="819150"/>
          <p14:tracePt t="94041" x="7518400" y="819150"/>
          <p14:tracePt t="94060" x="7327900" y="819150"/>
          <p14:tracePt t="94077" x="7213600" y="812800"/>
          <p14:tracePt t="94091" x="7112000" y="812800"/>
          <p14:tracePt t="94108" x="7023100" y="819150"/>
          <p14:tracePt t="94124" x="6940550" y="831850"/>
          <p14:tracePt t="94141" x="6858000" y="825500"/>
          <p14:tracePt t="94158" x="6769100" y="825500"/>
          <p14:tracePt t="94174" x="6692900" y="825500"/>
          <p14:tracePt t="94191" x="6623050" y="825500"/>
          <p14:tracePt t="94208" x="6559550" y="844550"/>
          <p14:tracePt t="94224" x="6502400" y="857250"/>
          <p14:tracePt t="94243" x="6445250" y="876300"/>
          <p14:tracePt t="94258" x="6381750" y="908050"/>
          <p14:tracePt t="94275" x="6305550" y="933450"/>
          <p14:tracePt t="94280" x="6267450" y="946150"/>
          <p14:tracePt t="94291" x="6197600" y="965200"/>
          <p14:tracePt t="94309" x="6140450" y="990600"/>
          <p14:tracePt t="94324" x="6089650" y="1009650"/>
          <p14:tracePt t="94341" x="6038850" y="1035050"/>
          <p14:tracePt t="94358" x="5994400" y="1054100"/>
          <p14:tracePt t="94377" x="5956300" y="1079500"/>
          <p14:tracePt t="94391" x="5905500" y="1104900"/>
          <p14:tracePt t="94408" x="5873750" y="1123950"/>
          <p14:tracePt t="94424" x="5842000" y="1149350"/>
          <p14:tracePt t="94441" x="5803900" y="1162050"/>
          <p14:tracePt t="94458" x="5784850" y="1174750"/>
          <p14:tracePt t="94461" x="5778500" y="1181100"/>
          <p14:tracePt t="94476" x="5772150" y="1187450"/>
          <p14:tracePt t="94494" x="5765800" y="1187450"/>
          <p14:tracePt t="94891" x="5772150" y="1187450"/>
          <p14:tracePt t="94901" x="5778500" y="1187450"/>
          <p14:tracePt t="94908" x="5784850" y="1174750"/>
          <p14:tracePt t="94925" x="5810250" y="1136650"/>
          <p14:tracePt t="94941" x="5842000" y="1085850"/>
          <p14:tracePt t="94958" x="5880100" y="1035050"/>
          <p14:tracePt t="94974" x="5918200" y="1003300"/>
          <p14:tracePt t="94995" x="5943600" y="965200"/>
          <p14:tracePt t="95008" x="5975350" y="933450"/>
          <p14:tracePt t="95024" x="6007100" y="908050"/>
          <p14:tracePt t="95042" x="6051550" y="882650"/>
          <p14:tracePt t="95062" x="6134100" y="838200"/>
          <p14:tracePt t="95075" x="6197600" y="819150"/>
          <p14:tracePt t="95091" x="6261100" y="793750"/>
          <p14:tracePt t="95108" x="6337300" y="781050"/>
          <p14:tracePt t="95124" x="6394450" y="755650"/>
          <p14:tracePt t="95141" x="6470650" y="736600"/>
          <p14:tracePt t="95158" x="6546850" y="711200"/>
          <p14:tracePt t="95174" x="6635750" y="711200"/>
          <p14:tracePt t="95191" x="6737350" y="711200"/>
          <p14:tracePt t="95208" x="6845300" y="711200"/>
          <p14:tracePt t="95228" x="7016750" y="711200"/>
          <p14:tracePt t="95244" x="7073900" y="704850"/>
          <p14:tracePt t="95258" x="7181850" y="704850"/>
          <p14:tracePt t="95276" x="7353300" y="704850"/>
          <p14:tracePt t="95293" x="7454900" y="711200"/>
          <p14:tracePt t="95310" x="7550150" y="717550"/>
          <p14:tracePt t="95324" x="7632700" y="717550"/>
          <p14:tracePt t="95341" x="7708900" y="723900"/>
          <p14:tracePt t="95358" x="7772400" y="736600"/>
          <p14:tracePt t="95375" x="7848600" y="768350"/>
          <p14:tracePt t="95391" x="7924800" y="793750"/>
          <p14:tracePt t="95408" x="8007350" y="819150"/>
          <p14:tracePt t="95424" x="8077200" y="844550"/>
          <p14:tracePt t="95441" x="8128000" y="844550"/>
          <p14:tracePt t="95458" x="8204200" y="869950"/>
          <p14:tracePt t="95464" x="8235950" y="882650"/>
          <p14:tracePt t="95475" x="8261350" y="889000"/>
          <p14:tracePt t="95495" x="8337550" y="920750"/>
          <p14:tracePt t="95507" x="8356600" y="927100"/>
          <p14:tracePt t="95525" x="8369300" y="933450"/>
          <p14:tracePt t="95541" x="8388350" y="939800"/>
          <p14:tracePt t="95560" x="8394700" y="952500"/>
          <p14:tracePt t="95574" x="8420100" y="971550"/>
          <p14:tracePt t="95591" x="8451850" y="990600"/>
          <p14:tracePt t="95608" x="8464550" y="1016000"/>
          <p14:tracePt t="95624" x="8489950" y="1035050"/>
          <p14:tracePt t="95641" x="8509000" y="1047750"/>
          <p14:tracePt t="95658" x="8515350" y="1047750"/>
          <p14:tracePt t="95771" x="8509000" y="1041400"/>
          <p14:tracePt t="95780" x="8483600" y="1028700"/>
          <p14:tracePt t="95791" x="8458200" y="1016000"/>
          <p14:tracePt t="95810" x="8407400" y="971550"/>
          <p14:tracePt t="95824" x="8299450" y="914400"/>
          <p14:tracePt t="95841" x="8172450" y="876300"/>
          <p14:tracePt t="95858" x="8045450" y="838200"/>
          <p14:tracePt t="95874" x="7924800" y="793750"/>
          <p14:tracePt t="95876" x="7861300" y="774700"/>
          <p14:tracePt t="95891" x="7734300" y="762000"/>
          <p14:tracePt t="95908" x="7613650" y="742950"/>
          <p14:tracePt t="95924" x="7499350" y="736600"/>
          <p14:tracePt t="95941" x="7385050" y="730250"/>
          <p14:tracePt t="95958" x="7277100" y="730250"/>
          <p14:tracePt t="95975" x="7175500" y="736600"/>
          <p14:tracePt t="95993" x="7086600" y="749300"/>
          <p14:tracePt t="96008" x="6997700" y="762000"/>
          <p14:tracePt t="96011" x="6940550" y="774700"/>
          <p14:tracePt t="96024" x="6902450" y="793750"/>
          <p14:tracePt t="96041" x="6794500" y="812800"/>
          <p14:tracePt t="96060" x="6616700" y="863600"/>
          <p14:tracePt t="96074" x="6565900" y="882650"/>
          <p14:tracePt t="96091" x="6426200" y="927100"/>
          <p14:tracePt t="96108" x="6337300" y="965200"/>
          <p14:tracePt t="96124" x="6267450" y="996950"/>
          <p14:tracePt t="96141" x="6216650" y="1035050"/>
          <p14:tracePt t="96158" x="6178550" y="1047750"/>
          <p14:tracePt t="96174" x="6165850" y="1060450"/>
          <p14:tracePt t="96291" x="6165850" y="1047750"/>
          <p14:tracePt t="96299" x="6165850" y="1041400"/>
          <p14:tracePt t="96315" x="6165850" y="1035050"/>
          <p14:tracePt t="96325" x="6178550" y="1028700"/>
          <p14:tracePt t="96341" x="6191250" y="1028700"/>
          <p14:tracePt t="96358" x="6216650" y="1079500"/>
          <p14:tracePt t="96374" x="6229350" y="1206500"/>
          <p14:tracePt t="96391" x="6229350" y="1377950"/>
          <p14:tracePt t="96408" x="6267450" y="1568450"/>
          <p14:tracePt t="96425" x="6292850" y="1714500"/>
          <p14:tracePt t="96444" x="6305550" y="1778000"/>
          <p14:tracePt t="96458" x="6286500" y="1803400"/>
          <p14:tracePt t="96475" x="6254750" y="1847850"/>
          <p14:tracePt t="96495" x="6242050" y="1847850"/>
          <p14:tracePt t="96508" x="6223000" y="1847850"/>
          <p14:tracePt t="96524" x="6197600" y="1847850"/>
          <p14:tracePt t="96541" x="6172200" y="1847850"/>
          <p14:tracePt t="96561" x="6140450" y="1847850"/>
          <p14:tracePt t="96574" x="6115050" y="1835150"/>
          <p14:tracePt t="96591" x="6089650" y="1816100"/>
          <p14:tracePt t="96608" x="6064250" y="1809750"/>
          <p14:tracePt t="96624" x="6026150" y="1784350"/>
          <p14:tracePt t="96641" x="5981700" y="1752600"/>
          <p14:tracePt t="96658" x="5937250" y="1733550"/>
          <p14:tracePt t="96660" x="5911850" y="1727200"/>
          <p14:tracePt t="96674" x="5892800" y="1720850"/>
          <p14:tracePt t="96691" x="5822950" y="1689100"/>
          <p14:tracePt t="96711" x="5772150" y="1676400"/>
          <p14:tracePt t="96728" x="5740400" y="1670050"/>
          <p14:tracePt t="96745" x="5715000" y="1670050"/>
          <p14:tracePt t="96759" x="5695950" y="1670050"/>
          <p14:tracePt t="96774" x="5683250" y="1663700"/>
          <p14:tracePt t="96791" x="5670550" y="1657350"/>
          <p14:tracePt t="96810" x="5664200" y="1644650"/>
          <p14:tracePt t="96824" x="5657850" y="1638300"/>
          <p14:tracePt t="96841" x="5651500" y="1638300"/>
          <p14:tracePt t="96858" x="5632450" y="1619250"/>
          <p14:tracePt t="96861" x="5619750" y="1612900"/>
          <p14:tracePt t="96878" x="5613400" y="1606550"/>
          <p14:tracePt t="96939" x="5607050" y="1606550"/>
          <p14:tracePt t="96947" x="5607050" y="1600200"/>
          <p14:tracePt t="97171" x="5613400" y="1600200"/>
          <p14:tracePt t="97185" x="5619750" y="1612900"/>
          <p14:tracePt t="97191" x="5632450" y="1625600"/>
          <p14:tracePt t="97208" x="5651500" y="1651000"/>
          <p14:tracePt t="97224" x="5670550" y="1682750"/>
          <p14:tracePt t="97245" x="5702300" y="1720850"/>
          <p14:tracePt t="97259" x="5765800" y="1784350"/>
          <p14:tracePt t="97274" x="5784850" y="1803400"/>
          <p14:tracePt t="97291" x="5861050" y="1866900"/>
          <p14:tracePt t="97310" x="5899150" y="1892300"/>
          <p14:tracePt t="97324" x="5937250" y="1911350"/>
          <p14:tracePt t="97341" x="5988050" y="1936750"/>
          <p14:tracePt t="97358" x="6051550" y="1962150"/>
          <p14:tracePt t="97375" x="6108700" y="1987550"/>
          <p14:tracePt t="97391" x="6172200" y="2006600"/>
          <p14:tracePt t="97408" x="6242050" y="2025650"/>
          <p14:tracePt t="97424" x="6330950" y="2044700"/>
          <p14:tracePt t="97444" x="6464300" y="2082800"/>
          <p14:tracePt t="97458" x="6515100" y="2089150"/>
          <p14:tracePt t="97477" x="6673850" y="2095500"/>
          <p14:tracePt t="97493" x="6794500" y="2101850"/>
          <p14:tracePt t="97508" x="6908800" y="2108200"/>
          <p14:tracePt t="97527" x="7035800" y="2120900"/>
          <p14:tracePt t="97542" x="7156450" y="2127250"/>
          <p14:tracePt t="97560" x="7283450" y="2127250"/>
          <p14:tracePt t="97574" x="7410450" y="2127250"/>
          <p14:tracePt t="97591" x="7524750" y="2127250"/>
          <p14:tracePt t="97608" x="7639050" y="2120900"/>
          <p14:tracePt t="97626" x="7740650" y="2101850"/>
          <p14:tracePt t="97641" x="7835900" y="2101850"/>
          <p14:tracePt t="97658" x="7937500" y="2095500"/>
          <p14:tracePt t="97660" x="7994650" y="2095500"/>
          <p14:tracePt t="97674" x="8039100" y="2089150"/>
          <p14:tracePt t="97691" x="8178800" y="2070100"/>
          <p14:tracePt t="97708" x="8261350" y="2051050"/>
          <p14:tracePt t="97724" x="8331200" y="2025650"/>
          <p14:tracePt t="97745" x="8394700" y="2006600"/>
          <p14:tracePt t="97762" x="8451850" y="1981200"/>
          <p14:tracePt t="97764" x="8477250" y="1968500"/>
          <p14:tracePt t="97774" x="8502650" y="1962150"/>
          <p14:tracePt t="97791" x="8534400" y="1936750"/>
          <p14:tracePt t="97810" x="8572500" y="1924050"/>
          <p14:tracePt t="97824" x="8597900" y="1911350"/>
          <p14:tracePt t="97841" x="8616950" y="1905000"/>
          <p14:tracePt t="97859" x="8629650" y="1898650"/>
          <p14:tracePt t="97874" x="8636000" y="1898650"/>
          <p14:tracePt t="97891" x="8661400" y="1885950"/>
          <p14:tracePt t="97908" x="8680450" y="1873250"/>
          <p14:tracePt t="97925" x="8705850" y="1854200"/>
          <p14:tracePt t="97941" x="8731250" y="1822450"/>
          <p14:tracePt t="97958" x="8756650" y="1797050"/>
          <p14:tracePt t="97974" x="8788400" y="1758950"/>
          <p14:tracePt t="97994" x="8813800" y="1727200"/>
          <p14:tracePt t="98008" x="8845550" y="1701800"/>
          <p14:tracePt t="98024" x="8858250" y="1670050"/>
          <p14:tracePt t="98041" x="8858250" y="1651000"/>
          <p14:tracePt t="98060" x="8864600" y="1644650"/>
          <p14:tracePt t="99091" x="8864600" y="1657350"/>
          <p14:tracePt t="99100" x="8858250" y="1670050"/>
          <p14:tracePt t="99108" x="8851900" y="1682750"/>
          <p14:tracePt t="99127" x="8832850" y="1701800"/>
          <p14:tracePt t="99141" x="8801100" y="1720850"/>
          <p14:tracePt t="99158" x="8775700" y="1733550"/>
          <p14:tracePt t="99174" x="8743950" y="1746250"/>
          <p14:tracePt t="99191" x="8705850" y="1752600"/>
          <p14:tracePt t="99212" x="8686800" y="1765300"/>
          <p14:tracePt t="99224" x="8667750" y="1784350"/>
          <p14:tracePt t="99244" x="8629650" y="1797050"/>
          <p14:tracePt t="99261" x="8566150" y="1816100"/>
          <p14:tracePt t="99274" x="8547100" y="1828800"/>
          <p14:tracePt t="99291" x="8470900" y="1854200"/>
          <p14:tracePt t="99311" x="8420100" y="1866900"/>
          <p14:tracePt t="99324" x="8375650" y="1885950"/>
          <p14:tracePt t="99341" x="8312150" y="1898650"/>
          <p14:tracePt t="99358" x="8235950" y="1911350"/>
          <p14:tracePt t="99374" x="8140700" y="1917700"/>
          <p14:tracePt t="99391" x="8039100" y="1917700"/>
          <p14:tracePt t="99408" x="7931150" y="1911350"/>
          <p14:tracePt t="99424" x="7835900" y="1924050"/>
          <p14:tracePt t="99441" x="7740650" y="1917700"/>
          <p14:tracePt t="99458" x="7645400" y="1911350"/>
          <p14:tracePt t="99459" x="7600950" y="1911350"/>
          <p14:tracePt t="99474" x="7543800" y="1911350"/>
          <p14:tracePt t="99493" x="7372350" y="1905000"/>
          <p14:tracePt t="99508" x="7264400" y="1898650"/>
          <p14:tracePt t="99524" x="7175500" y="1879600"/>
          <p14:tracePt t="99541" x="7073900" y="1860550"/>
          <p14:tracePt t="99559" x="6985000" y="1847850"/>
          <p14:tracePt t="99574" x="6889750" y="1816100"/>
          <p14:tracePt t="99591" x="6794500" y="1784350"/>
          <p14:tracePt t="99608" x="6705600" y="1746250"/>
          <p14:tracePt t="99624" x="6610350" y="1714500"/>
          <p14:tracePt t="99641" x="6534150" y="1695450"/>
          <p14:tracePt t="99658" x="6457950" y="1670050"/>
          <p14:tracePt t="99675" x="6381750" y="1638300"/>
          <p14:tracePt t="99676" x="6350000" y="1625600"/>
          <p14:tracePt t="99691" x="6280150" y="1600200"/>
          <p14:tracePt t="99708" x="6210300" y="1581150"/>
          <p14:tracePt t="99727" x="6134100" y="1555750"/>
          <p14:tracePt t="99743" x="6057900" y="1543050"/>
          <p14:tracePt t="99751" x="6026150" y="1524000"/>
          <p14:tracePt t="99761" x="5994400" y="1517650"/>
          <p14:tracePt t="99776" x="5924550" y="1492250"/>
          <p14:tracePt t="99791" x="5880100" y="1473200"/>
          <p14:tracePt t="99810" x="5835650" y="1460500"/>
          <p14:tracePt t="99824" x="5810250" y="1447800"/>
          <p14:tracePt t="99841" x="5791200" y="1441450"/>
          <p14:tracePt t="99858" x="5765800" y="1435100"/>
          <p14:tracePt t="99860" x="5759450" y="1428750"/>
          <p14:tracePt t="99874" x="5746750" y="1428750"/>
          <p14:tracePt t="100151" x="5753100" y="1435100"/>
          <p14:tracePt t="100155" x="5765800" y="1447800"/>
          <p14:tracePt t="100167" x="5778500" y="1454150"/>
          <p14:tracePt t="100174" x="5791200" y="1466850"/>
          <p14:tracePt t="100191" x="5835650" y="1485900"/>
          <p14:tracePt t="100208" x="5873750" y="1517650"/>
          <p14:tracePt t="100224" x="5924550" y="1543050"/>
          <p14:tracePt t="100244" x="5994400" y="1568450"/>
          <p14:tracePt t="100258" x="6051550" y="1593850"/>
          <p14:tracePt t="100275" x="6134100" y="1619250"/>
          <p14:tracePt t="100277" x="6184900" y="1638300"/>
          <p14:tracePt t="100291" x="6292850" y="1676400"/>
          <p14:tracePt t="100311" x="6388100" y="1689100"/>
          <p14:tracePt t="100324" x="6496050" y="1727200"/>
          <p14:tracePt t="100342" x="6610350" y="1765300"/>
          <p14:tracePt t="100358" x="6718300" y="1790700"/>
          <p14:tracePt t="100375" x="6838950" y="1809750"/>
          <p14:tracePt t="100391" x="6953250" y="1803400"/>
          <p14:tracePt t="100408" x="7048500" y="1803400"/>
          <p14:tracePt t="100424" x="7156450" y="1803400"/>
          <p14:tracePt t="100444" x="7251700" y="1797050"/>
          <p14:tracePt t="100458" x="7353300" y="1809750"/>
          <p14:tracePt t="100478" x="7505700" y="1822450"/>
          <p14:tracePt t="100495" x="7594600" y="1822450"/>
          <p14:tracePt t="100508" x="7683500" y="1822450"/>
          <p14:tracePt t="100526" x="7766050" y="1822450"/>
          <p14:tracePt t="100541" x="7854950" y="1822450"/>
          <p14:tracePt t="100560" x="7962900" y="1809750"/>
          <p14:tracePt t="100574" x="8026400" y="1778000"/>
          <p14:tracePt t="100591" x="8115300" y="1758950"/>
          <p14:tracePt t="100608" x="8204200" y="1752600"/>
          <p14:tracePt t="100624" x="8280400" y="1746250"/>
          <p14:tracePt t="100641" x="8318500" y="1739900"/>
          <p14:tracePt t="100658" x="8350250" y="1739900"/>
          <p14:tracePt t="100661" x="8362950" y="1739900"/>
          <p14:tracePt t="100675" x="8375650" y="1733550"/>
          <p14:tracePt t="100691" x="8413750" y="1727200"/>
          <p14:tracePt t="100712" x="8420100" y="1720850"/>
          <p14:tracePt t="100724" x="8426450" y="1720850"/>
          <p14:tracePt t="100837" x="8401050" y="1720850"/>
          <p14:tracePt t="100842" x="8337550" y="1733550"/>
          <p14:tracePt t="100858" x="8248650" y="1739900"/>
          <p14:tracePt t="100878" x="7924800" y="1746250"/>
          <p14:tracePt t="100891" x="7702550" y="1727200"/>
          <p14:tracePt t="100908" x="7493000" y="1720850"/>
          <p14:tracePt t="100925" x="7296150" y="1663700"/>
          <p14:tracePt t="100941" x="7105650" y="1600200"/>
          <p14:tracePt t="100958" x="6946900" y="1543050"/>
          <p14:tracePt t="100977" x="6813550" y="1492250"/>
          <p14:tracePt t="100993" x="6743700" y="1428750"/>
          <p14:tracePt t="101002" x="6711950" y="1409700"/>
          <p14:tracePt t="101009" x="6667500" y="1377950"/>
          <p14:tracePt t="101024" x="6604000" y="1339850"/>
          <p14:tracePt t="101041" x="6553200" y="1320800"/>
          <p14:tracePt t="101060" x="6477000" y="1295400"/>
          <p14:tracePt t="101075" x="6451600" y="1276350"/>
          <p14:tracePt t="101091" x="6381750" y="1231900"/>
          <p14:tracePt t="101108" x="6356350" y="1212850"/>
          <p14:tracePt t="101124" x="6324600" y="1187450"/>
          <p14:tracePt t="101141" x="6305550" y="1174750"/>
          <p14:tracePt t="101158" x="6292850" y="1168400"/>
          <p14:tracePt t="101174" x="6286500" y="1162050"/>
          <p14:tracePt t="101235" x="6286500" y="1155700"/>
          <p14:tracePt t="101249" x="6280150" y="1149350"/>
          <p14:tracePt t="101250" x="6273800" y="1143000"/>
          <p14:tracePt t="101276" x="6229350" y="1111250"/>
          <p14:tracePt t="101291" x="6210300" y="1111250"/>
          <p14:tracePt t="101310" x="6203950" y="1111250"/>
          <p14:tracePt t="101324" x="6191250" y="1104900"/>
          <p14:tracePt t="101341" x="6184900" y="1104900"/>
          <p14:tracePt t="101358" x="6172200" y="1098550"/>
          <p14:tracePt t="101374" x="6159500" y="1098550"/>
          <p14:tracePt t="101391" x="6153150" y="1098550"/>
          <p14:tracePt t="101408" x="6127750" y="1098550"/>
          <p14:tracePt t="101425" x="6096000" y="1098550"/>
          <p14:tracePt t="101441" x="6057900" y="1098550"/>
          <p14:tracePt t="101443" x="6038850" y="1098550"/>
          <p14:tracePt t="101458" x="6013450" y="1098550"/>
          <p14:tracePt t="101475" x="5969000" y="1098550"/>
          <p14:tracePt t="101477" x="5943600" y="1098550"/>
          <p14:tracePt t="101495" x="5899150" y="1098550"/>
          <p14:tracePt t="101509" x="5867400" y="1098550"/>
          <p14:tracePt t="101525" x="5854700" y="1092200"/>
          <p14:tracePt t="101715" x="5848350" y="1092200"/>
          <p14:tracePt t="102468" x="5854700" y="1092200"/>
          <p14:tracePt t="102476" x="5861050" y="1092200"/>
          <p14:tracePt t="102484" x="5873750" y="1092200"/>
          <p14:tracePt t="102500" x="5899150" y="1092200"/>
          <p14:tracePt t="102508" x="5918200" y="1092200"/>
          <p14:tracePt t="102524" x="5949950" y="1092200"/>
          <p14:tracePt t="102542" x="6007100" y="1092200"/>
          <p14:tracePt t="102561" x="6083300" y="1092200"/>
          <p14:tracePt t="102574" x="6159500" y="1092200"/>
          <p14:tracePt t="102591" x="6223000" y="1098550"/>
          <p14:tracePt t="102608" x="6299200" y="1098550"/>
          <p14:tracePt t="102625" x="6362700" y="1092200"/>
          <p14:tracePt t="102641" x="6426200" y="1092200"/>
          <p14:tracePt t="102658" x="6483350" y="1092200"/>
          <p14:tracePt t="102659" x="6502400" y="1092200"/>
          <p14:tracePt t="102674" x="6515100" y="1092200"/>
          <p14:tracePt t="102691" x="6553200" y="1092200"/>
          <p14:tracePt t="102708" x="6559550" y="1092200"/>
          <p14:tracePt t="102729" x="6565900" y="1092200"/>
          <p14:tracePt t="102744" x="6572250" y="1092200"/>
          <p14:tracePt t="102759" x="6591300" y="1092200"/>
          <p14:tracePt t="102774" x="6610350" y="1092200"/>
          <p14:tracePt t="102791" x="6635750" y="1098550"/>
          <p14:tracePt t="102810" x="6661150" y="1104900"/>
          <p14:tracePt t="102824" x="6699250" y="1117600"/>
          <p14:tracePt t="102841" x="6750050" y="1130300"/>
          <p14:tracePt t="102858" x="6813550" y="1162050"/>
          <p14:tracePt t="102860" x="6845300" y="1174750"/>
          <p14:tracePt t="102874" x="6864350" y="1181100"/>
          <p14:tracePt t="102891" x="6915150" y="1200150"/>
          <p14:tracePt t="102908" x="6953250" y="1219200"/>
          <p14:tracePt t="102924" x="6997700" y="1219200"/>
          <p14:tracePt t="102941" x="7048500" y="1225550"/>
          <p14:tracePt t="102958" x="7118350" y="1225550"/>
          <p14:tracePt t="102975" x="7181850" y="1225550"/>
          <p14:tracePt t="102979" x="7213600" y="1225550"/>
          <p14:tracePt t="102993" x="7239000" y="1225550"/>
          <p14:tracePt t="103010" x="7289800" y="1225550"/>
          <p14:tracePt t="103012" x="7308850" y="1225550"/>
          <p14:tracePt t="103024" x="7321550" y="1225550"/>
          <p14:tracePt t="103041" x="7359650" y="1219200"/>
          <p14:tracePt t="103060" x="7429500" y="1219200"/>
          <p14:tracePt t="103074" x="7435850" y="1219200"/>
          <p14:tracePt t="103091" x="7486650" y="1219200"/>
          <p14:tracePt t="103108" x="7518400" y="1219200"/>
          <p14:tracePt t="103124" x="7556500" y="1219200"/>
          <p14:tracePt t="103141" x="7600950" y="1219200"/>
          <p14:tracePt t="103158" x="7664450" y="1219200"/>
          <p14:tracePt t="103175" x="7708900" y="1219200"/>
          <p14:tracePt t="103191" x="7740650" y="1219200"/>
          <p14:tracePt t="103208" x="7778750" y="1219200"/>
          <p14:tracePt t="103225" x="7829550" y="1219200"/>
          <p14:tracePt t="103244" x="7886700" y="1219200"/>
          <p14:tracePt t="103258" x="7937500" y="1219200"/>
          <p14:tracePt t="103274" x="7981950" y="1219200"/>
          <p14:tracePt t="103276" x="8001000" y="1219200"/>
          <p14:tracePt t="103293" x="8039100" y="1219200"/>
          <p14:tracePt t="103311" x="8089900" y="1219200"/>
          <p14:tracePt t="103324" x="8140700" y="1219200"/>
          <p14:tracePt t="103341" x="8178800" y="1219200"/>
          <p14:tracePt t="103358" x="8197850" y="1219200"/>
          <p14:tracePt t="103374" x="8223250" y="1219200"/>
          <p14:tracePt t="103391" x="8242300" y="1219200"/>
          <p14:tracePt t="103408" x="8267700" y="1231900"/>
          <p14:tracePt t="103424" x="8299450" y="1238250"/>
          <p14:tracePt t="103441" x="8331200" y="1250950"/>
          <p14:tracePt t="103458" x="8369300" y="1263650"/>
          <p14:tracePt t="103460" x="8382000" y="1270000"/>
          <p14:tracePt t="103477" x="8413750" y="1282700"/>
          <p14:tracePt t="103496" x="8439150" y="1295400"/>
          <p14:tracePt t="103508" x="8464550" y="1308100"/>
          <p14:tracePt t="103524" x="8509000" y="1333500"/>
          <p14:tracePt t="103541" x="8540750" y="1358900"/>
          <p14:tracePt t="103561" x="8566150" y="1384300"/>
          <p14:tracePt t="103575" x="8597900" y="1409700"/>
          <p14:tracePt t="103591" x="8616950" y="1435100"/>
          <p14:tracePt t="103608" x="8648700" y="1460500"/>
          <p14:tracePt t="103627" x="8674100" y="1485900"/>
          <p14:tracePt t="103642" x="8705850" y="1517650"/>
          <p14:tracePt t="103658" x="8731250" y="1549400"/>
          <p14:tracePt t="103674" x="8750300" y="1574800"/>
          <p14:tracePt t="103676" x="8756650" y="1587500"/>
          <p14:tracePt t="103691" x="8763000" y="1612900"/>
          <p14:tracePt t="103711" x="8769350" y="1625600"/>
          <p14:tracePt t="103724" x="8775700" y="1644650"/>
          <p14:tracePt t="103827" x="8782050" y="1644650"/>
          <p14:tracePt t="105057" x="8782050" y="1689100"/>
          <p14:tracePt t="105064" x="8769350" y="1765300"/>
          <p14:tracePt t="105075" x="8743950" y="1860550"/>
          <p14:tracePt t="105091" x="8680450" y="2228850"/>
          <p14:tracePt t="105108" x="8597900" y="2514600"/>
          <p14:tracePt t="105125" x="8496300" y="2800350"/>
          <p14:tracePt t="105141" x="8388350" y="3067050"/>
          <p14:tracePt t="105158" x="8235950" y="3321050"/>
          <p14:tracePt t="105174" x="8102600" y="3568700"/>
          <p14:tracePt t="105191" x="7988300" y="3778250"/>
          <p14:tracePt t="105213" x="7905750" y="3917950"/>
          <p14:tracePt t="105225" x="7842250" y="4038600"/>
          <p14:tracePt t="105245" x="7772400" y="4140200"/>
          <p14:tracePt t="105258" x="7702550" y="4235450"/>
          <p14:tracePt t="105274" x="7651750" y="4337050"/>
          <p14:tracePt t="105278" x="7632700" y="4387850"/>
          <p14:tracePt t="105291" x="7581900" y="4464050"/>
          <p14:tracePt t="105310" x="7543800" y="4533900"/>
          <p14:tracePt t="105325" x="7512050" y="4610100"/>
          <p14:tracePt t="105341" x="7480300" y="4686300"/>
          <p14:tracePt t="105359" x="7448550" y="4768850"/>
          <p14:tracePt t="105374" x="7423150" y="4851400"/>
          <p14:tracePt t="105391" x="7397750" y="4914900"/>
          <p14:tracePt t="105408" x="7378700" y="4972050"/>
          <p14:tracePt t="105425" x="7359650" y="5016500"/>
          <p14:tracePt t="105446" x="7353300" y="5048250"/>
          <p14:tracePt t="105452" x="7346950" y="5054600"/>
          <p14:tracePt t="106003" x="7346950" y="5048250"/>
          <p14:tracePt t="106011" x="7346950" y="5041900"/>
          <p14:tracePt t="106025" x="7346950" y="5022850"/>
          <p14:tracePt t="106041" x="7359650" y="4953000"/>
          <p14:tracePt t="106044" x="7391400" y="4908550"/>
          <p14:tracePt t="106060" x="7454900" y="4819650"/>
          <p14:tracePt t="106074" x="7480300" y="4768850"/>
          <p14:tracePt t="106091" x="7575550" y="4654550"/>
          <p14:tracePt t="106108" x="7607300" y="4597400"/>
          <p14:tracePt t="106124" x="7626350" y="4559300"/>
          <p14:tracePt t="106141" x="7639050" y="4533900"/>
          <p14:tracePt t="106158" x="7639050" y="4514850"/>
          <p14:tracePt t="106174" x="7639050" y="4508500"/>
          <p14:tracePt t="106194" x="7645400" y="4508500"/>
          <p14:tracePt t="106366" x="7645400" y="4514850"/>
          <p14:tracePt t="106412" x="7645400" y="4521200"/>
          <p14:tracePt t="106419" x="7645400" y="4540250"/>
          <p14:tracePt t="106427" x="7645400" y="4546600"/>
          <p14:tracePt t="106441" x="7645400" y="4552950"/>
          <p14:tracePt t="106458" x="7639050" y="4559300"/>
          <p14:tracePt t="106464" x="7639050" y="4565650"/>
          <p14:tracePt t="106478" x="7626350" y="4591050"/>
          <p14:tracePt t="106495" x="7613650" y="4635500"/>
          <p14:tracePt t="106508" x="7588250" y="4730750"/>
          <p14:tracePt t="106527" x="7543800" y="4838700"/>
          <p14:tracePt t="106541" x="7493000" y="4953000"/>
          <p14:tracePt t="106561" x="7423150" y="5067300"/>
          <p14:tracePt t="106575" x="7372350" y="5137150"/>
          <p14:tracePt t="106591" x="7327900" y="5187950"/>
          <p14:tracePt t="106608" x="7308850" y="5219700"/>
          <p14:tracePt t="106715" x="7308850" y="5200650"/>
          <p14:tracePt t="106724" x="7308850" y="5168900"/>
          <p14:tracePt t="106746" x="7308850" y="5105400"/>
          <p14:tracePt t="106762" x="7302500" y="4984750"/>
          <p14:tracePt t="106774" x="7289800" y="4940300"/>
          <p14:tracePt t="106791" x="7264400" y="4876800"/>
          <p14:tracePt t="106810" x="7245350" y="4819650"/>
          <p14:tracePt t="106825" x="7239000" y="4775200"/>
          <p14:tracePt t="106841" x="7219950" y="4730750"/>
          <p14:tracePt t="106858" x="7219950" y="4692650"/>
          <p14:tracePt t="106861" x="7213600" y="4679950"/>
          <p14:tracePt t="106877" x="7207250" y="4648200"/>
          <p14:tracePt t="106891" x="7200900" y="4629150"/>
          <p14:tracePt t="106908" x="7200900" y="4616450"/>
          <p14:tracePt t="106925" x="7194550" y="4610100"/>
          <p14:tracePt t="107035" x="7200900" y="4616450"/>
          <p14:tracePt t="107046" x="7207250" y="4622800"/>
          <p14:tracePt t="107060" x="7239000" y="4654550"/>
          <p14:tracePt t="107079" x="7289800" y="4711700"/>
          <p14:tracePt t="107091" x="7366000" y="4787900"/>
          <p14:tracePt t="107108" x="7454900" y="4889500"/>
          <p14:tracePt t="107124" x="7537450" y="4972050"/>
          <p14:tracePt t="107141" x="7607300" y="5041900"/>
          <p14:tracePt t="107158" x="7658100" y="5105400"/>
          <p14:tracePt t="107175" x="7708900" y="5156200"/>
          <p14:tracePt t="107191" x="7734300" y="5194300"/>
          <p14:tracePt t="107208" x="7753350" y="5219700"/>
          <p14:tracePt t="107229" x="7766050" y="5238750"/>
          <p14:tracePt t="108560" x="7766050" y="5232400"/>
          <p14:tracePt t="108563" x="7778750" y="5207000"/>
          <p14:tracePt t="108574" x="7785100" y="5175250"/>
          <p14:tracePt t="108591" x="7797800" y="5080000"/>
          <p14:tracePt t="108608" x="7797800" y="4946650"/>
          <p14:tracePt t="108624" x="7785100" y="4768850"/>
          <p14:tracePt t="108641" x="7797800" y="4540250"/>
          <p14:tracePt t="108658" x="7816850" y="4273550"/>
          <p14:tracePt t="108660" x="7816850" y="4083050"/>
          <p14:tracePt t="108674" x="7810500" y="3898900"/>
          <p14:tracePt t="108691" x="7797800" y="3352800"/>
          <p14:tracePt t="108708" x="7753350" y="3073400"/>
          <p14:tracePt t="108727" x="7689850" y="2876550"/>
          <p14:tracePt t="108745" x="7632700" y="2705100"/>
          <p14:tracePt t="108764" x="7562850" y="2489200"/>
          <p14:tracePt t="108775" x="7531100" y="2432050"/>
          <p14:tracePt t="108791" x="7486650" y="2298700"/>
          <p14:tracePt t="108811" x="7461250" y="2228850"/>
          <p14:tracePt t="108824" x="7435850" y="2184400"/>
          <p14:tracePt t="108841" x="7378700" y="2152650"/>
          <p14:tracePt t="108858" x="7315200" y="2139950"/>
          <p14:tracePt t="108860" x="7289800" y="2133600"/>
          <p14:tracePt t="109063" x="7226300" y="2082800"/>
          <p14:tracePt t="109068" x="7156450" y="2019300"/>
          <p14:tracePt t="109077" x="7067550" y="1949450"/>
          <p14:tracePt t="109091" x="6864350" y="1816100"/>
          <p14:tracePt t="109108" x="6648450" y="1676400"/>
          <p14:tracePt t="109124" x="6457950" y="1574800"/>
          <p14:tracePt t="109141" x="6299200" y="1466850"/>
          <p14:tracePt t="109158" x="6159500" y="1371600"/>
          <p14:tracePt t="109175" x="6032500" y="1282700"/>
          <p14:tracePt t="109192" x="5930900" y="1225550"/>
          <p14:tracePt t="109208" x="5892800" y="1212850"/>
          <p14:tracePt t="109224" x="5886450" y="1206500"/>
          <p14:tracePt t="109275" x="5873750" y="1187450"/>
          <p14:tracePt t="109291" x="5854700" y="1174750"/>
          <p14:tracePt t="109310" x="5829300" y="1155700"/>
          <p14:tracePt t="109325" x="5803900" y="1149350"/>
          <p14:tracePt t="109342" x="5791200" y="1143000"/>
          <p14:tracePt t="109712" x="5791200" y="1136650"/>
          <p14:tracePt t="109732" x="5778500" y="1136650"/>
          <p14:tracePt t="109748" x="5778500" y="1123950"/>
          <p14:tracePt t="109760" x="5772150" y="1117600"/>
          <p14:tracePt t="109775" x="5772150" y="1111250"/>
          <p14:tracePt t="109825" x="5765800" y="1098550"/>
          <p14:tracePt t="109841" x="5765800" y="1085850"/>
          <p14:tracePt t="109858" x="5759450" y="1079500"/>
          <p14:tracePt t="110090" x="5759450" y="1073150"/>
          <p14:tracePt t="110100" x="5765800" y="1060450"/>
          <p14:tracePt t="110108" x="5797550" y="1054100"/>
          <p14:tracePt t="110127" x="5880100" y="1016000"/>
          <p14:tracePt t="110141" x="5981700" y="984250"/>
          <p14:tracePt t="110158" x="6115050" y="952500"/>
          <p14:tracePt t="110174" x="6248400" y="958850"/>
          <p14:tracePt t="110191" x="6362700" y="971550"/>
          <p14:tracePt t="110208" x="6470650" y="1003300"/>
          <p14:tracePt t="110229" x="6565900" y="1041400"/>
          <p14:tracePt t="110246" x="6654800" y="1117600"/>
          <p14:tracePt t="110258" x="6807200" y="1193800"/>
          <p14:tracePt t="110276" x="7035800" y="1282700"/>
          <p14:tracePt t="110291" x="7200900" y="1314450"/>
          <p14:tracePt t="110311" x="7391400" y="1314450"/>
          <p14:tracePt t="110324" x="7613650" y="1301750"/>
          <p14:tracePt t="110341" x="7835900" y="1250950"/>
          <p14:tracePt t="110358" x="8064500" y="1193800"/>
          <p14:tracePt t="110374" x="8261350" y="1136650"/>
          <p14:tracePt t="110391" x="8432800" y="1079500"/>
          <p14:tracePt t="110408" x="8591550" y="1016000"/>
          <p14:tracePt t="110425" x="8724900" y="971550"/>
          <p14:tracePt t="110441" x="8782050" y="946150"/>
          <p14:tracePt t="110461" x="8788400" y="920750"/>
          <p14:tracePt t="110624" x="8788400" y="927100"/>
          <p14:tracePt t="110628" x="8788400" y="933450"/>
          <p14:tracePt t="110641" x="8788400" y="952500"/>
          <p14:tracePt t="110658" x="8788400" y="1022350"/>
          <p14:tracePt t="110675" x="8788400" y="1168400"/>
          <p14:tracePt t="110695" x="8775700" y="1270000"/>
          <p14:tracePt t="110698" x="8782050" y="1333500"/>
          <p14:tracePt t="110708" x="8788400" y="1397000"/>
          <p14:tracePt t="110725" x="8788400" y="1543050"/>
          <p14:tracePt t="110744" x="8788400" y="1657350"/>
          <p14:tracePt t="110766" x="8794750" y="1797050"/>
          <p14:tracePt t="110774" x="8794750" y="1816100"/>
          <p14:tracePt t="110792" x="8794750" y="1841500"/>
          <p14:tracePt t="110825" x="8788400" y="1841500"/>
          <p14:tracePt t="110874" x="8782050" y="1841500"/>
          <p14:tracePt t="111091" x="8782050" y="1828800"/>
          <p14:tracePt t="111101" x="8782050" y="1822450"/>
          <p14:tracePt t="111108" x="8782050" y="1809750"/>
          <p14:tracePt t="111124" x="8782050" y="1778000"/>
          <p14:tracePt t="111141" x="8782050" y="1752600"/>
          <p14:tracePt t="111158" x="8782050" y="1733550"/>
          <p14:tracePt t="111175" x="8782050" y="1708150"/>
          <p14:tracePt t="111191" x="8775700" y="1695450"/>
          <p14:tracePt t="111208" x="8769350" y="1676400"/>
          <p14:tracePt t="111225" x="8756650" y="1657350"/>
          <p14:tracePt t="111244" x="8731250" y="1625600"/>
          <p14:tracePt t="111258" x="8712200" y="1606550"/>
          <p14:tracePt t="111274" x="8680450" y="1581150"/>
          <p14:tracePt t="111276" x="8648700" y="1562100"/>
          <p14:tracePt t="111291" x="8604250" y="1536700"/>
          <p14:tracePt t="111310" x="8540750" y="1517650"/>
          <p14:tracePt t="111325" x="8451850" y="1492250"/>
          <p14:tracePt t="111341" x="8362950" y="1460500"/>
          <p14:tracePt t="111358" x="8280400" y="1428750"/>
          <p14:tracePt t="111376" x="8216900" y="1403350"/>
          <p14:tracePt t="111391" x="8147050" y="1371600"/>
          <p14:tracePt t="111408" x="8070850" y="1352550"/>
          <p14:tracePt t="111425" x="7988300" y="1320800"/>
          <p14:tracePt t="111441" x="7886700" y="1295400"/>
          <p14:tracePt t="111458" x="7785100" y="1270000"/>
          <p14:tracePt t="111461" x="7727950" y="1270000"/>
          <p14:tracePt t="111474" x="7632700" y="1270000"/>
          <p14:tracePt t="111495" x="7537450" y="1270000"/>
          <p14:tracePt t="111508" x="7423150" y="1276350"/>
          <p14:tracePt t="111525" x="7308850" y="1276350"/>
          <p14:tracePt t="111542" x="7200900" y="1282700"/>
          <p14:tracePt t="111560" x="7086600" y="1282700"/>
          <p14:tracePt t="111575" x="6985000" y="1308100"/>
          <p14:tracePt t="111591" x="6883400" y="1333500"/>
          <p14:tracePt t="111608" x="6800850" y="1333500"/>
          <p14:tracePt t="111624" x="6705600" y="1333500"/>
          <p14:tracePt t="111641" x="6604000" y="1358900"/>
          <p14:tracePt t="111658" x="6508750" y="1384300"/>
          <p14:tracePt t="111661" x="6457950" y="1409700"/>
          <p14:tracePt t="111675" x="6407150" y="1428750"/>
          <p14:tracePt t="111691" x="6235700" y="1498600"/>
          <p14:tracePt t="111708" x="6121400" y="1543050"/>
          <p14:tracePt t="111727" x="6007100" y="1593850"/>
          <p14:tracePt t="111745" x="5911850" y="1657350"/>
          <p14:tracePt t="111759" x="5829300" y="1720850"/>
          <p14:tracePt t="111774" x="5784850" y="1758950"/>
          <p14:tracePt t="111791" x="5759450" y="1771650"/>
          <p14:tracePt t="111810" x="5759450" y="1778000"/>
          <p14:tracePt t="111938" x="5759450" y="1765300"/>
          <p14:tracePt t="111942" x="5759450" y="1733550"/>
          <p14:tracePt t="111962" x="5772150" y="1676400"/>
          <p14:tracePt t="111974" x="5810250" y="1600200"/>
          <p14:tracePt t="111994" x="5854700" y="1504950"/>
          <p14:tracePt t="112011" x="5886450" y="1409700"/>
          <p14:tracePt t="112024" x="5911850" y="1327150"/>
          <p14:tracePt t="112041" x="5930900" y="1276350"/>
          <p14:tracePt t="112060" x="5943600" y="1225550"/>
          <p14:tracePt t="112075" x="5943600" y="1200150"/>
          <p14:tracePt t="112091" x="5943600" y="1181100"/>
          <p14:tracePt t="112108" x="5949950" y="1168400"/>
          <p14:tracePt t="112125" x="5949950" y="1162050"/>
          <p14:tracePt t="112196" x="5956300" y="1162050"/>
          <p14:tracePt t="112203" x="5956300" y="1149350"/>
          <p14:tracePt t="112219" x="5956300" y="1143000"/>
          <p14:tracePt t="112315" x="5962650" y="1143000"/>
          <p14:tracePt t="112347" x="5969000" y="1143000"/>
          <p14:tracePt t="112412" x="5962650" y="1143000"/>
          <p14:tracePt t="112419" x="5956300" y="1143000"/>
          <p14:tracePt t="112440" x="5949950" y="1143000"/>
          <p14:tracePt t="112443" x="5937250" y="1143000"/>
          <p14:tracePt t="112458" x="5918200" y="1143000"/>
          <p14:tracePt t="112479" x="5861050" y="1168400"/>
          <p14:tracePt t="112494" x="5829300" y="1174750"/>
          <p14:tracePt t="112508" x="5810250" y="1181100"/>
          <p14:tracePt t="112524" x="5803900" y="1181100"/>
          <p14:tracePt t="112541" x="5791200" y="1187450"/>
          <p14:tracePt t="112560" x="5784850" y="1187450"/>
          <p14:tracePt t="112574" x="5772150" y="1174750"/>
          <p14:tracePt t="112591" x="5765800" y="1174750"/>
          <p14:tracePt t="112608" x="5759450" y="1155700"/>
          <p14:tracePt t="112624" x="5753100" y="1117600"/>
          <p14:tracePt t="112641" x="5740400" y="1060450"/>
          <p14:tracePt t="112658" x="5727700" y="1016000"/>
          <p14:tracePt t="112675" x="5727700" y="958850"/>
          <p14:tracePt t="112691" x="5727700" y="952500"/>
          <p14:tracePt t="112712" x="5727700" y="939800"/>
          <p14:tracePt t="112725" x="5753100" y="927100"/>
          <p14:tracePt t="112747" x="5778500" y="914400"/>
          <p14:tracePt t="112767" x="5835650" y="914400"/>
          <p14:tracePt t="112774" x="5854700" y="908050"/>
          <p14:tracePt t="112791" x="5892800" y="901700"/>
          <p14:tracePt t="112810" x="5937250" y="901700"/>
          <p14:tracePt t="112825" x="5969000" y="901700"/>
          <p14:tracePt t="112841" x="6013450" y="901700"/>
          <p14:tracePt t="112858" x="6038850" y="920750"/>
          <p14:tracePt t="112860" x="6045200" y="927100"/>
          <p14:tracePt t="112875" x="6045200" y="939800"/>
          <p14:tracePt t="112891" x="6051550" y="996950"/>
          <p14:tracePt t="112908" x="6057900" y="1047750"/>
          <p14:tracePt t="112925" x="6057900" y="1098550"/>
          <p14:tracePt t="112941" x="6057900" y="1136650"/>
          <p14:tracePt t="112958" x="6057900" y="1143000"/>
          <p14:tracePt t="113120" x="6057900" y="1136650"/>
          <p14:tracePt t="113126" x="6057900" y="1130300"/>
          <p14:tracePt t="113141" x="6057900" y="1117600"/>
          <p14:tracePt t="113158" x="6064250" y="1104900"/>
          <p14:tracePt t="113176" x="6064250" y="1085850"/>
          <p14:tracePt t="113193" x="6070600" y="1073150"/>
          <p14:tracePt t="113208" x="6076950" y="1073150"/>
          <p14:tracePt t="113229" x="6076950" y="1066800"/>
          <p14:tracePt t="113258" x="6083300" y="1066800"/>
          <p14:tracePt t="113274" x="6121400" y="1066800"/>
          <p14:tracePt t="113291" x="6178550" y="1066800"/>
          <p14:tracePt t="113311" x="6235700" y="1066800"/>
          <p14:tracePt t="113325" x="6292850" y="1066800"/>
          <p14:tracePt t="113341" x="6362700" y="1066800"/>
          <p14:tracePt t="113358" x="6451600" y="1066800"/>
          <p14:tracePt t="113376" x="6540500" y="1066800"/>
          <p14:tracePt t="113391" x="6629400" y="1079500"/>
          <p14:tracePt t="113408" x="6718300" y="1085850"/>
          <p14:tracePt t="113426" x="6781800" y="1098550"/>
          <p14:tracePt t="113441" x="6832600" y="1111250"/>
          <p14:tracePt t="113460" x="6915150" y="1130300"/>
          <p14:tracePt t="113475" x="6940550" y="1136650"/>
          <p14:tracePt t="113495" x="7016750" y="1155700"/>
          <p14:tracePt t="113508" x="7048500" y="1174750"/>
          <p14:tracePt t="113525" x="7092950" y="1193800"/>
          <p14:tracePt t="113541" x="7131050" y="1212850"/>
          <p14:tracePt t="113560" x="7194550" y="1231900"/>
          <p14:tracePt t="113579" x="7251700" y="1263650"/>
          <p14:tracePt t="113591" x="7308850" y="1289050"/>
          <p14:tracePt t="113608" x="7372350" y="1308100"/>
          <p14:tracePt t="113624" x="7435850" y="1314450"/>
          <p14:tracePt t="113641" x="7505700" y="1314450"/>
          <p14:tracePt t="113658" x="7588250" y="1314450"/>
          <p14:tracePt t="113675" x="7715250" y="1314450"/>
          <p14:tracePt t="113691" x="7785100" y="1308100"/>
          <p14:tracePt t="113708" x="7854950" y="1289050"/>
          <p14:tracePt t="113725" x="7924800" y="1289050"/>
          <p14:tracePt t="113746" x="7981950" y="1289050"/>
          <p14:tracePt t="113760" x="8051800" y="1320800"/>
          <p14:tracePt t="113780" x="8102600" y="1320800"/>
          <p14:tracePt t="113791" x="8159750" y="1327150"/>
          <p14:tracePt t="113811" x="8210550" y="1339850"/>
          <p14:tracePt t="113825" x="8248650" y="1358900"/>
          <p14:tracePt t="113841" x="8293100" y="1377950"/>
          <p14:tracePt t="113858" x="8343900" y="1416050"/>
          <p14:tracePt t="113861" x="8375650" y="1428750"/>
          <p14:tracePt t="113874" x="8432800" y="1460500"/>
          <p14:tracePt t="113892" x="8521700" y="1511300"/>
          <p14:tracePt t="113908" x="8572500" y="1555750"/>
          <p14:tracePt t="113925" x="8616950" y="1587500"/>
          <p14:tracePt t="113941" x="8661400" y="1631950"/>
          <p14:tracePt t="113958" x="8718550" y="1689100"/>
          <p14:tracePt t="113978" x="8763000" y="1727200"/>
          <p14:tracePt t="113982" x="8788400" y="1746250"/>
          <p14:tracePt t="113994" x="8794750" y="1752600"/>
          <p14:tracePt t="114008" x="8820150" y="1771650"/>
          <p14:tracePt t="114025" x="8826500" y="1778000"/>
          <p14:tracePt t="114185" x="8820150" y="1765300"/>
          <p14:tracePt t="114193" x="8807450" y="1746250"/>
          <p14:tracePt t="114208" x="8775700" y="1695450"/>
          <p14:tracePt t="114225" x="8731250" y="1651000"/>
          <p14:tracePt t="114246" x="8667750" y="1612900"/>
          <p14:tracePt t="114258" x="8616950" y="1587500"/>
          <p14:tracePt t="114275" x="8547100" y="1530350"/>
          <p14:tracePt t="114291" x="8502650" y="1504950"/>
          <p14:tracePt t="114310" x="8458200" y="1479550"/>
          <p14:tracePt t="114325" x="8420100" y="1460500"/>
          <p14:tracePt t="114341" x="8394700" y="1454150"/>
          <p14:tracePt t="114358" x="8362950" y="1441450"/>
          <p14:tracePt t="114375" x="8305800" y="1422400"/>
          <p14:tracePt t="114391" x="8255000" y="1403350"/>
          <p14:tracePt t="114408" x="8178800" y="1384300"/>
          <p14:tracePt t="114425" x="8134350" y="1365250"/>
          <p14:tracePt t="114441" x="8070850" y="1358900"/>
          <p14:tracePt t="114458" x="8001000" y="1365250"/>
          <p14:tracePt t="114461" x="7956550" y="1346200"/>
          <p14:tracePt t="114475" x="7912100" y="1333500"/>
          <p14:tracePt t="114495" x="7842250" y="1327150"/>
          <p14:tracePt t="114508" x="7785100" y="1320800"/>
          <p14:tracePt t="114525" x="7740650" y="1320800"/>
          <p14:tracePt t="114541" x="7696200" y="1320800"/>
          <p14:tracePt t="114560" x="7658100" y="1320800"/>
          <p14:tracePt t="114575" x="7607300" y="1320800"/>
          <p14:tracePt t="114591" x="7550150" y="1320800"/>
          <p14:tracePt t="114608" x="7493000" y="1320800"/>
          <p14:tracePt t="114625" x="7442200" y="1320800"/>
          <p14:tracePt t="114641" x="7397750" y="1314450"/>
          <p14:tracePt t="114658" x="7353300" y="1308100"/>
          <p14:tracePt t="114660" x="7327900" y="1308100"/>
          <p14:tracePt t="114675" x="7289800" y="1308100"/>
          <p14:tracePt t="114691" x="7239000" y="1308100"/>
          <p14:tracePt t="114708" x="7188200" y="1308100"/>
          <p14:tracePt t="114727" x="7124700" y="1333500"/>
          <p14:tracePt t="114745" x="7035800" y="1339850"/>
          <p14:tracePt t="114760" x="6940550" y="1333500"/>
          <p14:tracePt t="114775" x="6851650" y="1314450"/>
          <p14:tracePt t="114791" x="6762750" y="1289050"/>
          <p14:tracePt t="114810" x="6673850" y="1270000"/>
          <p14:tracePt t="114824" x="6616700" y="1250950"/>
          <p14:tracePt t="114841" x="6559550" y="1231900"/>
          <p14:tracePt t="114858" x="6508750" y="1206500"/>
          <p14:tracePt t="114860" x="6489700" y="1206500"/>
          <p14:tracePt t="114874" x="6451600" y="1187450"/>
          <p14:tracePt t="114891" x="6407150" y="1168400"/>
          <p14:tracePt t="114908" x="6369050" y="1149350"/>
          <p14:tracePt t="114925" x="6299200" y="1104900"/>
          <p14:tracePt t="114941" x="6254750" y="1085850"/>
          <p14:tracePt t="114958" x="6223000" y="1060450"/>
          <p14:tracePt t="114975" x="6203950" y="1054100"/>
          <p14:tracePt t="114994" x="6184900" y="1054100"/>
          <p14:tracePt t="115008" x="6159500" y="1035050"/>
          <p14:tracePt t="115025" x="6134100" y="1028700"/>
          <p14:tracePt t="115041" x="6089650" y="1016000"/>
          <p14:tracePt t="115060" x="6013450" y="996950"/>
          <p14:tracePt t="115075" x="5930900" y="984250"/>
          <p14:tracePt t="115091" x="5848350" y="984250"/>
          <p14:tracePt t="115108" x="5772150" y="984250"/>
          <p14:tracePt t="115127" x="5676900" y="984250"/>
          <p14:tracePt t="115141" x="5600700" y="984250"/>
          <p14:tracePt t="115158" x="5543550" y="990600"/>
          <p14:tracePt t="115175" x="5518150" y="990600"/>
          <p14:tracePt t="115208" x="5518150" y="984250"/>
          <p14:tracePt t="116172" x="5524500" y="984250"/>
          <p14:tracePt t="116187" x="5543550" y="971550"/>
          <p14:tracePt t="116197" x="5568950" y="965200"/>
          <p14:tracePt t="116208" x="5575300" y="958850"/>
          <p14:tracePt t="116228" x="5613400" y="958850"/>
          <p14:tracePt t="116244" x="5676900" y="958850"/>
          <p14:tracePt t="116258" x="5797550" y="958850"/>
          <p14:tracePt t="116275" x="5880100" y="958850"/>
          <p14:tracePt t="116291" x="5962650" y="958850"/>
          <p14:tracePt t="116311" x="6051550" y="952500"/>
          <p14:tracePt t="116325" x="6134100" y="939800"/>
          <p14:tracePt t="116341" x="6223000" y="939800"/>
          <p14:tracePt t="116358" x="6299200" y="939800"/>
          <p14:tracePt t="116377" x="6375400" y="952500"/>
          <p14:tracePt t="116391" x="6432550" y="965200"/>
          <p14:tracePt t="116408" x="6477000" y="965200"/>
          <p14:tracePt t="116425" x="6508750" y="977900"/>
          <p14:tracePt t="116441" x="6521450" y="996950"/>
          <p14:tracePt t="116462" x="6553200" y="1009650"/>
          <p14:tracePt t="116475" x="6584950" y="1016000"/>
          <p14:tracePt t="116496" x="6616700" y="1035050"/>
          <p14:tracePt t="116508" x="6654800" y="1054100"/>
          <p14:tracePt t="116525" x="6699250" y="1085850"/>
          <p14:tracePt t="116541" x="6750050" y="1117600"/>
          <p14:tracePt t="116561" x="6794500" y="1143000"/>
          <p14:tracePt t="116575" x="6870700" y="1174750"/>
          <p14:tracePt t="116591" x="6959600" y="1206500"/>
          <p14:tracePt t="116608" x="7042150" y="1238250"/>
          <p14:tracePt t="116628" x="7124700" y="1263650"/>
          <p14:tracePt t="116641" x="7188200" y="1282700"/>
          <p14:tracePt t="116658" x="7264400" y="1289050"/>
          <p14:tracePt t="116675" x="7416800" y="1289050"/>
          <p14:tracePt t="116692" x="7531100" y="1289050"/>
          <p14:tracePt t="116708" x="7632700" y="1263650"/>
          <p14:tracePt t="116725" x="7721600" y="1257300"/>
          <p14:tracePt t="116746" x="7791450" y="1257300"/>
          <p14:tracePt t="116761" x="7854950" y="1257300"/>
          <p14:tracePt t="116775" x="7905750" y="1257300"/>
          <p14:tracePt t="116791" x="7962900" y="1257300"/>
          <p14:tracePt t="116810" x="8001000" y="1257300"/>
          <p14:tracePt t="116825" x="8045450" y="1257300"/>
          <p14:tracePt t="116841" x="8077200" y="1257300"/>
          <p14:tracePt t="116843" x="8089900" y="1263650"/>
          <p14:tracePt t="116858" x="8115300" y="1282700"/>
          <p14:tracePt t="116874" x="8178800" y="1327150"/>
          <p14:tracePt t="116891" x="8242300" y="1365250"/>
          <p14:tracePt t="116908" x="8286750" y="1397000"/>
          <p14:tracePt t="116925" x="8324850" y="1447800"/>
          <p14:tracePt t="116941" x="8375650" y="1498600"/>
          <p14:tracePt t="116958" x="8413750" y="1555750"/>
          <p14:tracePt t="116978" x="8458200" y="1606550"/>
          <p14:tracePt t="116993" x="8477250" y="1638300"/>
          <p14:tracePt t="117008" x="8502650" y="1670050"/>
          <p14:tracePt t="117028" x="8515350" y="1689100"/>
          <p14:tracePt t="117042" x="8528050" y="1714500"/>
          <p14:tracePt t="117061" x="8559800" y="1746250"/>
          <p14:tracePt t="117076" x="8566150" y="1765300"/>
          <p14:tracePt t="117091" x="8578850" y="1784350"/>
          <p14:tracePt t="117108" x="8578850" y="1790700"/>
          <p14:tracePt t="117125" x="8585200" y="1803400"/>
          <p14:tracePt t="119763" x="8572500" y="1803400"/>
          <p14:tracePt t="119772" x="8553450" y="1790700"/>
          <p14:tracePt t="119779" x="8534400" y="1784350"/>
          <p14:tracePt t="119791" x="8515350" y="1778000"/>
          <p14:tracePt t="119810" x="8477250" y="1765300"/>
          <p14:tracePt t="119825" x="8451850" y="1752600"/>
          <p14:tracePt t="119841" x="8432800" y="1739900"/>
          <p14:tracePt t="119858" x="8426450" y="1727200"/>
          <p14:tracePt t="119875" x="8413750" y="1708150"/>
          <p14:tracePt t="119891" x="8407400" y="1708150"/>
          <p14:tracePt t="119941" x="8407400" y="1682750"/>
          <p14:tracePt t="119958" x="8413750" y="1657350"/>
          <p14:tracePt t="119979" x="8413750" y="1644650"/>
          <p14:tracePt t="119993" x="8420100" y="1644650"/>
          <p14:tracePt t="120027" x="8420100" y="1631950"/>
          <p14:tracePt t="120041" x="8420100" y="1625600"/>
          <p14:tracePt t="120299" x="8407400" y="1612900"/>
          <p14:tracePt t="120312" x="8407400" y="1606550"/>
          <p14:tracePt t="120317" x="8394700" y="1593850"/>
          <p14:tracePt t="120325" x="8382000" y="1587500"/>
          <p14:tracePt t="120341" x="8369300" y="1581150"/>
          <p14:tracePt t="120358" x="8356600" y="1562100"/>
          <p14:tracePt t="120374" x="8343900" y="1530350"/>
          <p14:tracePt t="120391" x="8343900" y="1498600"/>
          <p14:tracePt t="120408" x="8337550" y="1479550"/>
          <p14:tracePt t="120425" x="8337550" y="1473200"/>
          <p14:tracePt t="120441" x="8337550" y="1460500"/>
          <p14:tracePt t="120447" x="8337550" y="1447800"/>
          <p14:tracePt t="120459" x="8350250" y="1403350"/>
          <p14:tracePt t="120475" x="8369300" y="1365250"/>
          <p14:tracePt t="120494" x="8375650" y="1346200"/>
          <p14:tracePt t="120507" x="8382000" y="1346200"/>
          <p14:tracePt t="120525" x="8382000" y="1339850"/>
          <p14:tracePt t="120541" x="8394700" y="1333500"/>
          <p14:tracePt t="120560" x="8413750" y="1320800"/>
          <p14:tracePt t="120575" x="8458200" y="1308100"/>
          <p14:tracePt t="120591" x="8483600" y="1301750"/>
          <p14:tracePt t="120608" x="8489950" y="1295400"/>
          <p14:tracePt t="120625" x="8496300" y="1295400"/>
          <p14:tracePt t="120641" x="8502650" y="1295400"/>
          <p14:tracePt t="120659" x="8521700" y="1295400"/>
          <p14:tracePt t="120675" x="8547100" y="1295400"/>
          <p14:tracePt t="120692" x="8566150" y="1295400"/>
          <p14:tracePt t="120708" x="8591550" y="1295400"/>
          <p14:tracePt t="120727" x="8597900" y="1295400"/>
          <p14:tracePt t="121148" x="8597900" y="1289050"/>
          <p14:tracePt t="121155" x="8597900" y="1282700"/>
          <p14:tracePt t="121164" x="8597900" y="1276350"/>
          <p14:tracePt t="121175" x="8597900" y="1263650"/>
          <p14:tracePt t="121191" x="8604250" y="1244600"/>
          <p14:tracePt t="121225" x="8604250" y="1238250"/>
          <p14:tracePt t="121244" x="8610600" y="1238250"/>
          <p14:tracePt t="121291" x="8610600" y="1231900"/>
          <p14:tracePt t="121363" x="8610600" y="1238250"/>
          <p14:tracePt t="121395" x="8610600" y="1250950"/>
          <p14:tracePt t="121403" x="8610600" y="1257300"/>
          <p14:tracePt t="121410" x="8610600" y="1263650"/>
          <p14:tracePt t="121424" x="8610600" y="1276350"/>
          <p14:tracePt t="121441" x="8610600" y="1282700"/>
          <p14:tracePt t="121458" x="8610600" y="1295400"/>
          <p14:tracePt t="121460" x="8610600" y="1301750"/>
          <p14:tracePt t="121478" x="8610600" y="1320800"/>
          <p14:tracePt t="121491" x="8610600" y="1327150"/>
          <p14:tracePt t="121508" x="8623300" y="1333500"/>
          <p14:tracePt t="121524" x="8629650" y="1358900"/>
          <p14:tracePt t="121541" x="8642350" y="1371600"/>
          <p14:tracePt t="121560" x="8648700" y="1390650"/>
          <p14:tracePt t="121575" x="8648700" y="1409700"/>
          <p14:tracePt t="121591" x="8655050" y="1428750"/>
          <p14:tracePt t="121608" x="8661400" y="1447800"/>
          <p14:tracePt t="121624" x="8667750" y="1466850"/>
          <p14:tracePt t="121641" x="8667750" y="1485900"/>
          <p14:tracePt t="121659" x="8667750" y="1536700"/>
          <p14:tracePt t="121675" x="8667750" y="1574800"/>
          <p14:tracePt t="121691" x="8667750" y="1619250"/>
          <p14:tracePt t="121708" x="8655050" y="1670050"/>
          <p14:tracePt t="121725" x="8629650" y="1714500"/>
          <p14:tracePt t="121747" x="8604250" y="1771650"/>
          <p14:tracePt t="121768" x="8559800" y="1828800"/>
          <p14:tracePt t="121775" x="8540750" y="1835150"/>
          <p14:tracePt t="121791" x="8515350" y="1847850"/>
          <p14:tracePt t="121810" x="8496300" y="1860550"/>
          <p14:tracePt t="121824" x="8496300" y="1854200"/>
          <p14:tracePt t="121858" x="8477250" y="1841500"/>
          <p14:tracePt t="121875" x="8445500" y="1816100"/>
          <p14:tracePt t="121891" x="8401050" y="1778000"/>
          <p14:tracePt t="121908" x="8362950" y="1746250"/>
          <p14:tracePt t="121925" x="8337550" y="1708150"/>
          <p14:tracePt t="121941" x="8324850" y="1651000"/>
          <p14:tracePt t="121958" x="8299450" y="1568450"/>
          <p14:tracePt t="121975" x="8305800" y="1517650"/>
          <p14:tracePt t="121994" x="8318500" y="1460500"/>
          <p14:tracePt t="122008" x="8331200" y="1416050"/>
          <p14:tracePt t="122025" x="8350250" y="1371600"/>
          <p14:tracePt t="122042" x="8394700" y="1346200"/>
          <p14:tracePt t="122061" x="8477250" y="1301750"/>
          <p14:tracePt t="122075" x="8521700" y="1289050"/>
          <p14:tracePt t="122091" x="8553450" y="1282700"/>
          <p14:tracePt t="122108" x="8566150" y="1282700"/>
          <p14:tracePt t="122124" x="8585200" y="1276350"/>
          <p14:tracePt t="122158" x="8591550" y="1276350"/>
          <p14:tracePt t="122208" x="8591550" y="1289050"/>
          <p14:tracePt t="122228" x="8597900" y="1308100"/>
          <p14:tracePt t="122243" x="8597900" y="1314450"/>
          <p14:tracePt t="122445" x="8597900" y="1301750"/>
          <p14:tracePt t="122452" x="8597900" y="1282700"/>
          <p14:tracePt t="122467" x="8597900" y="1238250"/>
          <p14:tracePt t="122475" x="8597900" y="1225550"/>
          <p14:tracePt t="122495" x="8597900" y="1181100"/>
          <p14:tracePt t="122511" x="8597900" y="1168400"/>
          <p14:tracePt t="122542" x="8597900" y="1162050"/>
          <p14:tracePt t="122627" x="8610600" y="1162050"/>
          <p14:tracePt t="122636" x="8616950" y="1162050"/>
          <p14:tracePt t="122644" x="8636000" y="1162050"/>
          <p14:tracePt t="122658" x="8642350" y="1162050"/>
          <p14:tracePt t="122675" x="8667750" y="1206500"/>
          <p14:tracePt t="122694" x="8699500" y="1250950"/>
          <p14:tracePt t="122708" x="8731250" y="1301750"/>
          <p14:tracePt t="122725" x="8756650" y="1365250"/>
          <p14:tracePt t="122746" x="8769350" y="1409700"/>
          <p14:tracePt t="122764" x="8788400" y="1473200"/>
          <p14:tracePt t="122774" x="8801100" y="1492250"/>
          <p14:tracePt t="122792" x="8807450" y="1530350"/>
          <p14:tracePt t="122811" x="8807450" y="1555750"/>
          <p14:tracePt t="122826" x="8807450" y="1574800"/>
          <p14:tracePt t="122841" x="8807450" y="1600200"/>
          <p14:tracePt t="122858" x="8807450" y="1612900"/>
          <p14:tracePt t="122861" x="8801100" y="1619250"/>
          <p14:tracePt t="122875" x="8801100" y="1638300"/>
          <p14:tracePt t="122891" x="8794750" y="1657350"/>
          <p14:tracePt t="122908" x="8794750" y="1676400"/>
          <p14:tracePt t="122925" x="8782050" y="1689100"/>
          <p14:tracePt t="122941" x="8782050" y="1695450"/>
          <p14:tracePt t="122959" x="8782050" y="1701800"/>
          <p14:tracePt t="122979" x="8756650" y="1708150"/>
          <p14:tracePt t="122994" x="8756650" y="1720850"/>
          <p14:tracePt t="123009" x="8750300" y="1733550"/>
          <p14:tracePt t="123062" x="8750300" y="1739900"/>
          <p14:tracePt t="123075" x="8750300" y="1746250"/>
          <p14:tracePt t="123091" x="8763000" y="1746250"/>
          <p14:tracePt t="123108" x="8769350" y="1752600"/>
          <p14:tracePt t="123220" x="8769350" y="1758950"/>
          <p14:tracePt t="123236" x="8763000" y="1765300"/>
          <p14:tracePt t="123252" x="8756650" y="1771650"/>
          <p14:tracePt t="123260" x="8750300" y="1771650"/>
          <p14:tracePt t="123347" x="8750300" y="1758950"/>
          <p14:tracePt t="123355" x="8750300" y="1733550"/>
          <p14:tracePt t="123364" x="8750300" y="1701800"/>
          <p14:tracePt t="123374" x="8750300" y="1689100"/>
          <p14:tracePt t="123391" x="8756650" y="1663700"/>
          <p14:tracePt t="123408" x="8769350" y="1644650"/>
          <p14:tracePt t="123425" x="8794750" y="1638300"/>
          <p14:tracePt t="123441" x="8826500" y="1638300"/>
          <p14:tracePt t="123458" x="8858250" y="1638300"/>
          <p14:tracePt t="123461" x="8877300" y="1638300"/>
          <p14:tracePt t="123475" x="8902700" y="1638300"/>
          <p14:tracePt t="123494" x="8915400" y="1663700"/>
          <p14:tracePt t="123508" x="8940800" y="1708150"/>
          <p14:tracePt t="123525" x="8947150" y="1758950"/>
          <p14:tracePt t="123541" x="8940800" y="1822450"/>
          <p14:tracePt t="123560" x="8928100" y="1854200"/>
          <p14:tracePt t="123575" x="8915400" y="1885950"/>
          <p14:tracePt t="123591" x="8864600" y="1885950"/>
          <p14:tracePt t="123608" x="8820150" y="1892300"/>
          <p14:tracePt t="123625" x="8794750" y="1898650"/>
          <p14:tracePt t="123641" x="8756650" y="1873250"/>
          <p14:tracePt t="123659" x="8743950" y="1809750"/>
          <p14:tracePt t="123679" x="8756650" y="1758950"/>
          <p14:tracePt t="123691" x="8794750" y="1746250"/>
          <p14:tracePt t="123708" x="8832850" y="1733550"/>
          <p14:tracePt t="123730" x="8890000" y="1733550"/>
          <p14:tracePt t="123746" x="8902700" y="1733550"/>
          <p14:tracePt t="123779" x="8902700" y="1739900"/>
          <p14:tracePt t="123791" x="8870950" y="1746250"/>
          <p14:tracePt t="123810" x="8699500" y="1746250"/>
          <p14:tracePt t="123825" x="8458200" y="1746250"/>
          <p14:tracePt t="123842" x="8166100" y="1746250"/>
          <p14:tracePt t="123858" x="7829550" y="1708150"/>
          <p14:tracePt t="123860" x="7651750" y="1663700"/>
          <p14:tracePt t="123875" x="7461250" y="1631950"/>
          <p14:tracePt t="123891" x="6934200" y="1504950"/>
          <p14:tracePt t="123908" x="6648450" y="1416050"/>
          <p14:tracePt t="123925" x="6394450" y="1333500"/>
          <p14:tracePt t="123941" x="6223000" y="1276350"/>
          <p14:tracePt t="123958" x="6096000" y="1231900"/>
          <p14:tracePt t="123975" x="5994400" y="1193800"/>
          <p14:tracePt t="123979" x="5962650" y="1181100"/>
          <p14:tracePt t="123994" x="5930900" y="1162050"/>
          <p14:tracePt t="124009" x="5886450" y="1130300"/>
          <p14:tracePt t="124025" x="5854700" y="1098550"/>
          <p14:tracePt t="124041" x="5816600" y="1060450"/>
          <p14:tracePt t="124060" x="5734050" y="1003300"/>
          <p14:tracePt t="124075" x="5651500" y="952500"/>
          <p14:tracePt t="124091" x="5581650" y="901700"/>
          <p14:tracePt t="124108" x="5537200" y="869950"/>
          <p14:tracePt t="124126" x="5511800" y="863600"/>
          <p14:tracePt t="124142" x="5499100" y="850900"/>
          <p14:tracePt t="124260" x="5518150" y="850900"/>
          <p14:tracePt t="124268" x="5537200" y="850900"/>
          <p14:tracePt t="124276" x="5556250" y="850900"/>
          <p14:tracePt t="124291" x="5619750" y="869950"/>
          <p14:tracePt t="124310" x="5695950" y="895350"/>
          <p14:tracePt t="124325" x="5765800" y="920750"/>
          <p14:tracePt t="124341" x="5822950" y="939800"/>
          <p14:tracePt t="124358" x="5867400" y="958850"/>
          <p14:tracePt t="124374" x="5899150" y="977900"/>
          <p14:tracePt t="124391" x="5937250" y="990600"/>
          <p14:tracePt t="124408" x="5956300" y="1003300"/>
          <p14:tracePt t="124441" x="5956300" y="1009650"/>
          <p14:tracePt t="124480" x="5956300" y="1022350"/>
          <p14:tracePt t="124495" x="5956300" y="1028700"/>
          <p14:tracePt t="124508" x="5956300" y="1035050"/>
          <p14:tracePt t="124526" x="5956300" y="1041400"/>
          <p14:tracePt t="124541" x="5956300" y="1047750"/>
          <p14:tracePt t="124575" x="5949950" y="1054100"/>
          <p14:tracePt t="124591" x="5937250" y="1060450"/>
          <p14:tracePt t="124608" x="5924550" y="1073150"/>
          <p14:tracePt t="124626" x="5911850" y="1073150"/>
          <p14:tracePt t="124641" x="5899150" y="1079500"/>
          <p14:tracePt t="124658" x="5880100" y="1085850"/>
          <p14:tracePt t="124664" x="5867400" y="1098550"/>
          <p14:tracePt t="124675" x="5842000" y="1104900"/>
          <p14:tracePt t="124691" x="5829300" y="1111250"/>
          <p14:tracePt t="124708" x="5822950" y="1117600"/>
          <p14:tracePt t="124788" x="5816600" y="1117600"/>
          <p14:tracePt t="124809" x="5803900" y="1117600"/>
          <p14:tracePt t="124814" x="5797550" y="1117600"/>
          <p14:tracePt t="124825" x="5791200" y="1117600"/>
          <p14:tracePt t="124841" x="5778500" y="1111250"/>
          <p14:tracePt t="124859" x="5734050" y="1047750"/>
          <p14:tracePt t="124877" x="5721350" y="1016000"/>
          <p14:tracePt t="124891" x="5715000" y="996950"/>
          <p14:tracePt t="124908" x="5715000" y="990600"/>
          <p14:tracePt t="124925" x="5715000" y="965200"/>
          <p14:tracePt t="124943" x="5740400" y="952500"/>
          <p14:tracePt t="124958" x="5759450" y="933450"/>
          <p14:tracePt t="124975" x="5778500" y="927100"/>
          <p14:tracePt t="124994" x="5791200" y="920750"/>
          <p14:tracePt t="125008" x="5803900" y="920750"/>
          <p14:tracePt t="125060" x="5829300" y="933450"/>
          <p14:tracePt t="125075" x="5854700" y="984250"/>
          <p14:tracePt t="125091" x="5867400" y="1022350"/>
          <p14:tracePt t="125108" x="5867400" y="1060450"/>
          <p14:tracePt t="125126" x="5867400" y="1079500"/>
          <p14:tracePt t="125141" x="5867400" y="1092200"/>
          <p14:tracePt t="125276" x="5861050" y="1092200"/>
          <p14:tracePt t="125563" x="5861050" y="1085850"/>
          <p14:tracePt t="125571" x="5873750" y="1085850"/>
          <p14:tracePt t="125591" x="5899150" y="1079500"/>
          <p14:tracePt t="125608" x="5937250" y="1073150"/>
          <p14:tracePt t="125625" x="5994400" y="1066800"/>
          <p14:tracePt t="125641" x="6064250" y="1066800"/>
          <p14:tracePt t="125659" x="6146800" y="1066800"/>
          <p14:tracePt t="125661" x="6184900" y="1066800"/>
          <p14:tracePt t="125675" x="6267450" y="1066800"/>
          <p14:tracePt t="125691" x="6343650" y="1066800"/>
          <p14:tracePt t="125708" x="6407150" y="1066800"/>
          <p14:tracePt t="125725" x="6419850" y="1060450"/>
          <p14:tracePt t="125744" x="6445250" y="1060450"/>
          <p14:tracePt t="125767" x="6496050" y="1060450"/>
          <p14:tracePt t="125775" x="6508750" y="1060450"/>
          <p14:tracePt t="125791" x="6534150" y="1060450"/>
          <p14:tracePt t="125811" x="6559550" y="1066800"/>
          <p14:tracePt t="125825" x="6584950" y="1085850"/>
          <p14:tracePt t="125843" x="6654800" y="1130300"/>
          <p14:tracePt t="125859" x="6692900" y="1155700"/>
          <p14:tracePt t="125875" x="6756400" y="1174750"/>
          <p14:tracePt t="125891" x="6832600" y="1200150"/>
          <p14:tracePt t="125908" x="6902450" y="1219200"/>
          <p14:tracePt t="125925" x="6959600" y="1238250"/>
          <p14:tracePt t="125941" x="7023100" y="1257300"/>
          <p14:tracePt t="125958" x="7080250" y="1257300"/>
          <p14:tracePt t="125977" x="7137400" y="1250950"/>
          <p14:tracePt t="125994" x="7207250" y="1250950"/>
          <p14:tracePt t="126008" x="7283450" y="1250950"/>
          <p14:tracePt t="126025" x="7346950" y="1250950"/>
          <p14:tracePt t="126041" x="7416800" y="1257300"/>
          <p14:tracePt t="126060" x="7499350" y="1276350"/>
          <p14:tracePt t="126075" x="7543800" y="1276350"/>
          <p14:tracePt t="126091" x="7600950" y="1276350"/>
          <p14:tracePt t="126108" x="7651750" y="1276350"/>
          <p14:tracePt t="126125" x="7702550" y="1276350"/>
          <p14:tracePt t="126141" x="7759700" y="1276350"/>
          <p14:tracePt t="126158" x="7816850" y="1276350"/>
          <p14:tracePt t="126175" x="7874000" y="1276350"/>
          <p14:tracePt t="126191" x="7937500" y="1276350"/>
          <p14:tracePt t="126208" x="7988300" y="1276350"/>
          <p14:tracePt t="126225" x="8026400" y="1276350"/>
          <p14:tracePt t="126246" x="8083550" y="1289050"/>
          <p14:tracePt t="126258" x="8102600" y="1295400"/>
          <p14:tracePt t="126275" x="8147050" y="1308100"/>
          <p14:tracePt t="126291" x="8172450" y="1314450"/>
          <p14:tracePt t="126311" x="8204200" y="1333500"/>
          <p14:tracePt t="126325" x="8248650" y="1358900"/>
          <p14:tracePt t="126341" x="8293100" y="1384300"/>
          <p14:tracePt t="126359" x="8337550" y="1422400"/>
          <p14:tracePt t="126377" x="8394700" y="1460500"/>
          <p14:tracePt t="126391" x="8439150" y="1485900"/>
          <p14:tracePt t="126408" x="8489950" y="1511300"/>
          <p14:tracePt t="126425" x="8528050" y="1530350"/>
          <p14:tracePt t="126441" x="8547100" y="1543050"/>
          <p14:tracePt t="126459" x="8559800" y="1555750"/>
          <p14:tracePt t="126475" x="8566150" y="1562100"/>
          <p14:tracePt t="126764" x="8566150" y="1555750"/>
          <p14:tracePt t="126780" x="8559800" y="1555750"/>
          <p14:tracePt t="126783" x="8553450" y="1549400"/>
          <p14:tracePt t="126791" x="8547100" y="1543050"/>
          <p14:tracePt t="126812" x="8534400" y="1530350"/>
          <p14:tracePt t="126825" x="8509000" y="1517650"/>
          <p14:tracePt t="126841" x="8470900" y="1492250"/>
          <p14:tracePt t="126859" x="8382000" y="1447800"/>
          <p14:tracePt t="126877" x="8324850" y="1416050"/>
          <p14:tracePt t="126891" x="8267700" y="1365250"/>
          <p14:tracePt t="126908" x="8216900" y="1352550"/>
          <p14:tracePt t="126925" x="8172450" y="1333500"/>
          <p14:tracePt t="126941" x="8140700" y="1320800"/>
          <p14:tracePt t="126958" x="8077200" y="1301750"/>
          <p14:tracePt t="126975" x="8013700" y="1282700"/>
          <p14:tracePt t="126994" x="7956550" y="1263650"/>
          <p14:tracePt t="127008" x="7893050" y="1244600"/>
          <p14:tracePt t="127025" x="7842250" y="1238250"/>
          <p14:tracePt t="127041" x="7785100" y="1225550"/>
          <p14:tracePt t="127043" x="7759700" y="1219200"/>
          <p14:tracePt t="127060" x="7721600" y="1219200"/>
          <p14:tracePt t="127075" x="7696200" y="1206500"/>
          <p14:tracePt t="127091" x="7658100" y="1200150"/>
          <p14:tracePt t="127108" x="7632700" y="1200150"/>
          <p14:tracePt t="127125" x="7588250" y="1200150"/>
          <p14:tracePt t="127141" x="7543800" y="1200150"/>
          <p14:tracePt t="127158" x="7486650" y="1200150"/>
          <p14:tracePt t="127175" x="7423150" y="1200150"/>
          <p14:tracePt t="127194" x="7359650" y="1200150"/>
          <p14:tracePt t="127208" x="7296150" y="1200150"/>
          <p14:tracePt t="127225" x="7219950" y="1200150"/>
          <p14:tracePt t="127244" x="7118350" y="1193800"/>
          <p14:tracePt t="127258" x="7092950" y="1200150"/>
          <p14:tracePt t="127275" x="7029450" y="1225550"/>
          <p14:tracePt t="127292" x="6978650" y="1231900"/>
          <p14:tracePt t="127310" x="6934200" y="1231900"/>
          <p14:tracePt t="127325" x="6896100" y="1238250"/>
          <p14:tracePt t="127341" x="6864350" y="1250950"/>
          <p14:tracePt t="127358" x="6813550" y="1250950"/>
          <p14:tracePt t="127374" x="6762750" y="1250950"/>
          <p14:tracePt t="127391" x="6711950" y="1250950"/>
          <p14:tracePt t="127408" x="6673850" y="1250950"/>
          <p14:tracePt t="127425" x="6642100" y="1250950"/>
          <p14:tracePt t="127441" x="6597650" y="1250950"/>
          <p14:tracePt t="127458" x="6546850" y="1250950"/>
          <p14:tracePt t="127460" x="6521450" y="1250950"/>
          <p14:tracePt t="127478" x="6470650" y="1250950"/>
          <p14:tracePt t="127493" x="6413500" y="1231900"/>
          <p14:tracePt t="127508" x="6369050" y="1206500"/>
          <p14:tracePt t="127525" x="6337300" y="1193800"/>
          <p14:tracePt t="127541" x="6311900" y="1181100"/>
          <p14:tracePt t="127560" x="6292850" y="1168400"/>
          <p14:tracePt t="127575" x="6273800" y="1155700"/>
          <p14:tracePt t="127591" x="6267450" y="1149350"/>
          <p14:tracePt t="127608" x="6261100" y="1149350"/>
          <p14:tracePt t="127629" x="6261100" y="1143000"/>
          <p14:tracePt t="127641" x="6254750" y="1143000"/>
          <p14:tracePt t="127658" x="6242050" y="1136650"/>
          <p14:tracePt t="127675" x="6184900" y="1111250"/>
          <p14:tracePt t="127691" x="6153150" y="1098550"/>
          <p14:tracePt t="127712" x="6108700" y="1073150"/>
          <p14:tracePt t="127725" x="6064250" y="1041400"/>
          <p14:tracePt t="127744" x="6019800" y="1016000"/>
          <p14:tracePt t="127761" x="5981700" y="996950"/>
          <p14:tracePt t="127765" x="5956300" y="990600"/>
          <p14:tracePt t="127775" x="5937250" y="977900"/>
          <p14:tracePt t="127791" x="5892800" y="952500"/>
          <p14:tracePt t="127810" x="5880100" y="946150"/>
          <p14:tracePt t="127825" x="5873750" y="946150"/>
          <p14:tracePt t="127859" x="5867400" y="939800"/>
          <p14:tracePt t="127875" x="5861050" y="920750"/>
          <p14:tracePt t="127891" x="5842000" y="882650"/>
          <p14:tracePt t="127908" x="5822950" y="825500"/>
          <p14:tracePt t="127925" x="5803900" y="768350"/>
          <p14:tracePt t="127944" x="5803900" y="762000"/>
          <p14:tracePt t="127958" x="5797550" y="749300"/>
          <p14:tracePt t="127975" x="5791200" y="749300"/>
          <p14:tracePt t="128611" x="5797550" y="749300"/>
          <p14:tracePt t="128624" x="5797550" y="755650"/>
          <p14:tracePt t="128963" x="5791200" y="755650"/>
          <p14:tracePt t="129196" x="5797550" y="755650"/>
          <p14:tracePt t="129219" x="5797550" y="762000"/>
          <p14:tracePt t="129439" x="5810250" y="762000"/>
          <p14:tracePt t="129446" x="5842000" y="762000"/>
          <p14:tracePt t="129458" x="5880100" y="762000"/>
          <p14:tracePt t="129475" x="6013450" y="755650"/>
          <p14:tracePt t="129495" x="6115050" y="749300"/>
          <p14:tracePt t="129508" x="6235700" y="755650"/>
          <p14:tracePt t="129525" x="6369050" y="762000"/>
          <p14:tracePt t="129541" x="6496050" y="762000"/>
          <p14:tracePt t="129560" x="6642100" y="787400"/>
          <p14:tracePt t="129575" x="6762750" y="831850"/>
          <p14:tracePt t="129591" x="6864350" y="876300"/>
          <p14:tracePt t="129608" x="6953250" y="920750"/>
          <p14:tracePt t="129625" x="7048500" y="977900"/>
          <p14:tracePt t="129641" x="7162800" y="1047750"/>
          <p14:tracePt t="129658" x="7245350" y="1130300"/>
          <p14:tracePt t="129660" x="7315200" y="1168400"/>
          <p14:tracePt t="129675" x="7429500" y="1225550"/>
          <p14:tracePt t="129691" x="7531100" y="1282700"/>
          <p14:tracePt t="129708" x="7632700" y="1314450"/>
          <p14:tracePt t="129728" x="7734300" y="1346200"/>
          <p14:tracePt t="129746" x="7848600" y="1358900"/>
          <p14:tracePt t="129754" x="7899400" y="1365250"/>
          <p14:tracePt t="129762" x="7981950" y="1371600"/>
          <p14:tracePt t="129775" x="8007350" y="1371600"/>
          <p14:tracePt t="129791" x="8032750" y="1377950"/>
          <p14:tracePt t="129810" x="8045450" y="1384300"/>
          <p14:tracePt t="129825" x="8077200" y="1390650"/>
          <p14:tracePt t="129841" x="8115300" y="1390650"/>
          <p14:tracePt t="129858" x="8166100" y="1390650"/>
          <p14:tracePt t="129875" x="8223250" y="1390650"/>
          <p14:tracePt t="129891" x="8274050" y="1390650"/>
          <p14:tracePt t="129908" x="8324850" y="1390650"/>
          <p14:tracePt t="129925" x="8375650" y="1390650"/>
          <p14:tracePt t="129941" x="8420100" y="1390650"/>
          <p14:tracePt t="129958" x="8451850" y="1390650"/>
          <p14:tracePt t="129975" x="8470900" y="1390650"/>
          <p14:tracePt t="130009" x="8477250" y="1390650"/>
          <p14:tracePt t="130025" x="8496300" y="1390650"/>
          <p14:tracePt t="130042" x="8528050" y="1390650"/>
          <p14:tracePt t="130060" x="8597900" y="1409700"/>
          <p14:tracePt t="130075" x="8636000" y="1416050"/>
          <p14:tracePt t="130091" x="8680450" y="1422400"/>
          <p14:tracePt t="130109" x="8712200" y="1428750"/>
          <p14:tracePt t="130125" x="8724900" y="1435100"/>
          <p14:tracePt t="130141" x="8737600" y="1441450"/>
          <p14:tracePt t="130251" x="8737600" y="1447800"/>
          <p14:tracePt t="130259" x="8737600" y="1454150"/>
          <p14:tracePt t="130268" x="8731250" y="1460500"/>
          <p14:tracePt t="130277" x="8731250" y="1466850"/>
          <p14:tracePt t="130291" x="8731250" y="1479550"/>
          <p14:tracePt t="130324" x="8731250" y="1485900"/>
          <p14:tracePt t="130364" x="8724900" y="1485900"/>
          <p14:tracePt t="130573" x="8712200" y="1485900"/>
          <p14:tracePt t="130684" x="8705850" y="1479550"/>
          <p14:tracePt t="130779" x="8705850" y="1473200"/>
          <p14:tracePt t="130796" x="8705850" y="1466850"/>
          <p14:tracePt t="130820" x="8705850" y="1454150"/>
          <p14:tracePt t="130827" x="8705850" y="1447800"/>
          <p14:tracePt t="130840" x="8699500" y="1447800"/>
          <p14:tracePt t="130844" x="8699500" y="1435100"/>
          <p14:tracePt t="130858" x="8693150" y="1428750"/>
          <p14:tracePt t="130876" x="8686800" y="1409700"/>
          <p14:tracePt t="130891" x="8686800" y="1403350"/>
          <p14:tracePt t="130908" x="8686800" y="1397000"/>
          <p14:tracePt t="131108" x="8680450" y="1397000"/>
          <p14:tracePt t="131120" x="8667750" y="1397000"/>
          <p14:tracePt t="131128" x="8661400" y="1390650"/>
          <p14:tracePt t="131141" x="8616950" y="1352550"/>
          <p14:tracePt t="131158" x="8566150" y="1327150"/>
          <p14:tracePt t="131175" x="8496300" y="1276350"/>
          <p14:tracePt t="131191" x="8420100" y="1238250"/>
          <p14:tracePt t="131208" x="8343900" y="1200150"/>
          <p14:tracePt t="131228" x="8267700" y="1162050"/>
          <p14:tracePt t="131245" x="8178800" y="1047750"/>
          <p14:tracePt t="131258" x="8128000" y="984250"/>
          <p14:tracePt t="131278" x="7950200" y="844550"/>
          <p14:tracePt t="131291" x="7804150" y="781050"/>
          <p14:tracePt t="131310" x="7658100" y="749300"/>
          <p14:tracePt t="131325" x="7531100" y="749300"/>
          <p14:tracePt t="131341" x="7467600" y="768350"/>
          <p14:tracePt t="131358" x="7442200" y="787400"/>
          <p14:tracePt t="131374" x="7442200" y="800100"/>
          <p14:tracePt t="131391" x="7442200" y="812800"/>
          <p14:tracePt t="131408" x="7442200" y="819150"/>
          <p14:tracePt t="131425" x="7448550" y="825500"/>
          <p14:tracePt t="131441" x="7454900" y="831850"/>
          <p14:tracePt t="131460" x="7454900" y="844550"/>
          <p14:tracePt t="131495" x="7442200" y="857250"/>
          <p14:tracePt t="131509" x="7429500" y="882650"/>
          <p14:tracePt t="131525" x="7410450" y="920750"/>
          <p14:tracePt t="131541" x="7385050" y="965200"/>
          <p14:tracePt t="131560" x="7340600" y="990600"/>
          <p14:tracePt t="131575" x="7302500" y="1016000"/>
          <p14:tracePt t="131591" x="7258050" y="1041400"/>
          <p14:tracePt t="131608" x="7213600" y="1054100"/>
          <p14:tracePt t="131625" x="7181850" y="1060450"/>
          <p14:tracePt t="131641" x="7169150" y="1073150"/>
          <p14:tracePt t="131658" x="7143750" y="1079500"/>
          <p14:tracePt t="131660" x="7131050" y="1079500"/>
          <p14:tracePt t="131675" x="7092950" y="1092200"/>
          <p14:tracePt t="131691" x="7048500" y="1104900"/>
          <p14:tracePt t="131708" x="6991350" y="1117600"/>
          <p14:tracePt t="131725" x="6940550" y="1130300"/>
          <p14:tracePt t="131746" x="6877050" y="1130300"/>
          <p14:tracePt t="131767" x="6794500" y="1130300"/>
          <p14:tracePt t="131775" x="6762750" y="1130300"/>
          <p14:tracePt t="131791" x="6692900" y="1130300"/>
          <p14:tracePt t="131810" x="6642100" y="1130300"/>
          <p14:tracePt t="131825" x="6597650" y="1130300"/>
          <p14:tracePt t="131841" x="6553200" y="1130300"/>
          <p14:tracePt t="131844" x="6534150" y="1130300"/>
          <p14:tracePt t="131859" x="6496050" y="1130300"/>
          <p14:tracePt t="131875" x="6451600" y="1130300"/>
          <p14:tracePt t="131891" x="6407150" y="1130300"/>
          <p14:tracePt t="131908" x="6362700" y="1130300"/>
          <p14:tracePt t="131925" x="6299200" y="1130300"/>
          <p14:tracePt t="131941" x="6229350" y="1130300"/>
          <p14:tracePt t="131958" x="6165850" y="1130300"/>
          <p14:tracePt t="131978" x="6121400" y="1130300"/>
          <p14:tracePt t="131994" x="6083300" y="1130300"/>
          <p14:tracePt t="132008" x="6064250" y="1130300"/>
          <p14:tracePt t="132025" x="6038850" y="1130300"/>
          <p14:tracePt t="132041" x="6019800" y="1130300"/>
          <p14:tracePt t="132043" x="6013450" y="1130300"/>
          <p14:tracePt t="132060" x="5988050" y="1130300"/>
          <p14:tracePt t="132075" x="5956300" y="1130300"/>
          <p14:tracePt t="132091" x="5918200" y="1130300"/>
          <p14:tracePt t="132108" x="5880100" y="1130300"/>
          <p14:tracePt t="132125" x="5842000" y="1130300"/>
          <p14:tracePt t="132141" x="5803900" y="1130300"/>
          <p14:tracePt t="132158" x="5778500" y="1123950"/>
          <p14:tracePt t="132175" x="5765800" y="1123950"/>
          <p14:tracePt t="132275" x="5759450" y="1123950"/>
          <p14:tracePt t="132283" x="5746750" y="1123950"/>
          <p14:tracePt t="132292" x="5740400" y="1123950"/>
          <p14:tracePt t="132311" x="5721350" y="1123950"/>
          <p14:tracePt t="132325" x="5702300" y="1136650"/>
          <p14:tracePt t="132341" x="5683250" y="1136650"/>
          <p14:tracePt t="132358" x="5664200" y="1143000"/>
          <p14:tracePt t="132375" x="5651500" y="1149350"/>
          <p14:tracePt t="132391" x="5619750" y="1149350"/>
          <p14:tracePt t="132408" x="5594350" y="1149350"/>
          <p14:tracePt t="132425" x="5575300" y="1149350"/>
          <p14:tracePt t="132442" x="5562600" y="1149350"/>
          <p14:tracePt t="132458" x="5556250" y="1149350"/>
          <p14:tracePt t="132475" x="5537200" y="1130300"/>
          <p14:tracePt t="132494" x="5530850" y="1104900"/>
          <p14:tracePt t="132508" x="5518150" y="1066800"/>
          <p14:tracePt t="132525" x="5505450" y="1016000"/>
          <p14:tracePt t="132541" x="5499100" y="971550"/>
          <p14:tracePt t="132561" x="5499100" y="933450"/>
          <p14:tracePt t="132575" x="5499100" y="914400"/>
          <p14:tracePt t="132591" x="5511800" y="901700"/>
          <p14:tracePt t="132608" x="5524500" y="889000"/>
          <p14:tracePt t="132625" x="5549900" y="882650"/>
          <p14:tracePt t="132641" x="5575300" y="876300"/>
          <p14:tracePt t="132659" x="5645150" y="850900"/>
          <p14:tracePt t="132675" x="5708650" y="844550"/>
          <p14:tracePt t="132691" x="5765800" y="844550"/>
          <p14:tracePt t="132708" x="5816600" y="844550"/>
          <p14:tracePt t="132728" x="5867400" y="844550"/>
          <p14:tracePt t="132746" x="5918200" y="844550"/>
          <p14:tracePt t="132759" x="5962650" y="857250"/>
          <p14:tracePt t="132775" x="6000750" y="876300"/>
          <p14:tracePt t="132792" x="6026150" y="901700"/>
          <p14:tracePt t="132810" x="6038850" y="946150"/>
          <p14:tracePt t="132825" x="6051550" y="996950"/>
          <p14:tracePt t="132841" x="6057900" y="1066800"/>
          <p14:tracePt t="132858" x="6057900" y="1143000"/>
          <p14:tracePt t="132877" x="6013450" y="1225550"/>
          <p14:tracePt t="132891" x="5988050" y="1250950"/>
          <p14:tracePt t="132908" x="5969000" y="1257300"/>
          <p14:tracePt t="132925" x="5956300" y="1263650"/>
          <p14:tracePt t="132942" x="5930900" y="1263650"/>
          <p14:tracePt t="132958" x="5905500" y="1263650"/>
          <p14:tracePt t="132975" x="5880100" y="1263650"/>
          <p14:tracePt t="132994" x="5842000" y="1263650"/>
          <p14:tracePt t="133008" x="5810250" y="1263650"/>
          <p14:tracePt t="133025" x="5772150" y="1257300"/>
          <p14:tracePt t="133041" x="5734050" y="1238250"/>
          <p14:tracePt t="133060" x="5702300" y="1206500"/>
          <p14:tracePt t="133077" x="5689600" y="1181100"/>
          <p14:tracePt t="133091" x="5683250" y="1155700"/>
          <p14:tracePt t="133108" x="5683250" y="1136650"/>
          <p14:tracePt t="133125" x="5715000" y="1123950"/>
          <p14:tracePt t="133141" x="5791200" y="1111250"/>
          <p14:tracePt t="133158" x="5918200" y="1111250"/>
          <p14:tracePt t="133177" x="6083300" y="1111250"/>
          <p14:tracePt t="133191" x="6299200" y="1149350"/>
          <p14:tracePt t="133208" x="6534150" y="1174750"/>
          <p14:tracePt t="133225" x="6800850" y="1219200"/>
          <p14:tracePt t="133246" x="7054850" y="1225550"/>
          <p14:tracePt t="133258" x="7283450" y="1244600"/>
          <p14:tracePt t="133278" x="7594600" y="1263650"/>
          <p14:tracePt t="133291" x="7689850" y="1276350"/>
          <p14:tracePt t="133310" x="7931150" y="1295400"/>
          <p14:tracePt t="133325" x="8064500" y="1295400"/>
          <p14:tracePt t="133342" x="8159750" y="1276350"/>
          <p14:tracePt t="133358" x="8248650" y="1250950"/>
          <p14:tracePt t="133375" x="8337550" y="1231900"/>
          <p14:tracePt t="133391" x="8407400" y="1206500"/>
          <p14:tracePt t="133408" x="8470900" y="1200150"/>
          <p14:tracePt t="133425" x="8515350" y="1187450"/>
          <p14:tracePt t="133442" x="8547100" y="1162050"/>
          <p14:tracePt t="133458" x="8553450" y="1155700"/>
          <p14:tracePt t="133477" x="8566150" y="1149350"/>
          <p14:tracePt t="133493" x="8591550" y="1143000"/>
          <p14:tracePt t="133508" x="8616950" y="1123950"/>
          <p14:tracePt t="133526" x="8636000" y="1104900"/>
          <p14:tracePt t="133541" x="8642350" y="1092200"/>
          <p14:tracePt t="133624" x="8648700" y="1092200"/>
          <p14:tracePt t="133635" x="8648700" y="1079500"/>
          <p14:tracePt t="134088" x="8642350" y="1079500"/>
          <p14:tracePt t="134094" x="8623300" y="1092200"/>
          <p14:tracePt t="134108" x="8572500" y="1111250"/>
          <p14:tracePt t="134125" x="8528050" y="1149350"/>
          <p14:tracePt t="134141" x="8489950" y="1193800"/>
          <p14:tracePt t="134158" x="8458200" y="1231900"/>
          <p14:tracePt t="134175" x="8445500" y="1257300"/>
          <p14:tracePt t="134191" x="8439150" y="1276350"/>
          <p14:tracePt t="134208" x="8432800" y="1295400"/>
          <p14:tracePt t="134229" x="8426450" y="1320800"/>
          <p14:tracePt t="134245" x="8426450" y="1327150"/>
          <p14:tracePt t="134259" x="8420100" y="1339850"/>
          <p14:tracePt t="134277" x="8407400" y="1365250"/>
          <p14:tracePt t="134291" x="8407400" y="1397000"/>
          <p14:tracePt t="134311" x="8394700" y="1422400"/>
          <p14:tracePt t="134325" x="8388350" y="1441450"/>
          <p14:tracePt t="134341" x="8388350" y="1454150"/>
          <p14:tracePt t="134359" x="8388350" y="1473200"/>
          <p14:tracePt t="134375" x="8388350" y="1492250"/>
          <p14:tracePt t="134391" x="8375650" y="1504950"/>
          <p14:tracePt t="134408" x="8375650" y="1511300"/>
          <p14:tracePt t="134441" x="8375650" y="1517650"/>
          <p14:tracePt t="134651" x="8369300" y="1517650"/>
          <p14:tracePt t="135363" x="8362950" y="1517650"/>
          <p14:tracePt t="136355" x="8356600" y="1517650"/>
          <p14:tracePt t="136372" x="8350250" y="1517650"/>
          <p14:tracePt t="136382" x="8343900" y="1517650"/>
          <p14:tracePt t="136391" x="8337550" y="1517650"/>
          <p14:tracePt t="136796" x="8324850" y="1517650"/>
          <p14:tracePt t="136810" x="8312150" y="1517650"/>
          <p14:tracePt t="136816" x="8280400" y="1549400"/>
          <p14:tracePt t="136825" x="8248650" y="1593850"/>
          <p14:tracePt t="136842" x="8197850" y="1670050"/>
          <p14:tracePt t="136858" x="8140700" y="1720850"/>
          <p14:tracePt t="136875" x="8077200" y="1784350"/>
          <p14:tracePt t="136892" x="8032750" y="1809750"/>
          <p14:tracePt t="136908" x="8007350" y="1828800"/>
          <p14:tracePt t="136925" x="8001000" y="1835150"/>
          <p14:tracePt t="137108" x="7994650" y="1835150"/>
          <p14:tracePt t="137123" x="7975600" y="1847850"/>
          <p14:tracePt t="137141" x="7956550" y="1860550"/>
          <p14:tracePt t="137158" x="7937500" y="1892300"/>
          <p14:tracePt t="137175" x="7905750" y="1949450"/>
          <p14:tracePt t="137191" x="7861300" y="1987550"/>
          <p14:tracePt t="137208" x="7829550" y="2032000"/>
          <p14:tracePt t="137229" x="7797800" y="2089150"/>
          <p14:tracePt t="137244" x="7785100" y="2101850"/>
          <p14:tracePt t="137258" x="7778750" y="2108200"/>
          <p14:tracePt t="137331" x="7778750" y="211455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Text Box 2">
            <a:extLst>
              <a:ext uri="{FF2B5EF4-FFF2-40B4-BE49-F238E27FC236}">
                <a16:creationId xmlns:a16="http://schemas.microsoft.com/office/drawing/2014/main" id="{061996DE-23C6-4D49-AB99-793BA5751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Figure 20.23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CF0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Tunneling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412247F9-E681-443D-949B-0053C3053DD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3812" name="Rectangle 4">
            <a:extLst>
              <a:ext uri="{FF2B5EF4-FFF2-40B4-BE49-F238E27FC236}">
                <a16:creationId xmlns:a16="http://schemas.microsoft.com/office/drawing/2014/main" id="{689D54B5-7923-4540-8C12-573BE35E4D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3813" name="Rectangle 5">
            <a:extLst>
              <a:ext uri="{FF2B5EF4-FFF2-40B4-BE49-F238E27FC236}">
                <a16:creationId xmlns:a16="http://schemas.microsoft.com/office/drawing/2014/main" id="{3A837EE4-C7F8-489D-B8A5-D2C2CB1A8B2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3814" name="Rectangle 6">
            <a:extLst>
              <a:ext uri="{FF2B5EF4-FFF2-40B4-BE49-F238E27FC236}">
                <a16:creationId xmlns:a16="http://schemas.microsoft.com/office/drawing/2014/main" id="{85DC3DC5-3C7B-42DC-880B-FA5423901D3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3815" name="Rectangle 7">
            <a:extLst>
              <a:ext uri="{FF2B5EF4-FFF2-40B4-BE49-F238E27FC236}">
                <a16:creationId xmlns:a16="http://schemas.microsoft.com/office/drawing/2014/main" id="{CC3DE53D-0DE9-49D0-BF88-63FA566DC7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3816" name="Rectangle 8">
            <a:extLst>
              <a:ext uri="{FF2B5EF4-FFF2-40B4-BE49-F238E27FC236}">
                <a16:creationId xmlns:a16="http://schemas.microsoft.com/office/drawing/2014/main" id="{2F19AE75-EE3D-47CE-8247-F7226665E1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3817" name="Rectangle 9">
            <a:extLst>
              <a:ext uri="{FF2B5EF4-FFF2-40B4-BE49-F238E27FC236}">
                <a16:creationId xmlns:a16="http://schemas.microsoft.com/office/drawing/2014/main" id="{AA6989BC-FF44-4F3E-BC0B-8CB24AE9BDC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503818" name="Picture 10">
            <a:extLst>
              <a:ext uri="{FF2B5EF4-FFF2-40B4-BE49-F238E27FC236}">
                <a16:creationId xmlns:a16="http://schemas.microsoft.com/office/drawing/2014/main" id="{6F3D7B30-1112-4BAB-9943-91AD6A221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2384425"/>
            <a:ext cx="6289675" cy="211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3F84E67-FC3C-4ABA-A4FD-36106C5BC06F}"/>
              </a:ext>
            </a:extLst>
          </p:cNvPr>
          <p:cNvSpPr/>
          <p:nvPr/>
        </p:nvSpPr>
        <p:spPr bwMode="auto">
          <a:xfrm>
            <a:off x="2438400" y="4876800"/>
            <a:ext cx="457200" cy="36671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8130B58-5AA6-46EB-8821-C767C040404A}"/>
              </a:ext>
            </a:extLst>
          </p:cNvPr>
          <p:cNvSpPr/>
          <p:nvPr/>
        </p:nvSpPr>
        <p:spPr bwMode="auto">
          <a:xfrm>
            <a:off x="1416379" y="4874911"/>
            <a:ext cx="422275" cy="3667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176B8-33AF-4AE3-9D53-34AD7343342B}"/>
              </a:ext>
            </a:extLst>
          </p:cNvPr>
          <p:cNvSpPr txBox="1"/>
          <p:nvPr/>
        </p:nvSpPr>
        <p:spPr>
          <a:xfrm>
            <a:off x="860425" y="491976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IPv6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29E8DF4-7382-4798-A6D9-BA2E58CC4176}"/>
              </a:ext>
            </a:extLst>
          </p:cNvPr>
          <p:cNvSpPr/>
          <p:nvPr/>
        </p:nvSpPr>
        <p:spPr bwMode="auto">
          <a:xfrm>
            <a:off x="5730712" y="4850254"/>
            <a:ext cx="457200" cy="36671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0FF4EA-C5D1-4FD1-B112-504AFA4CCAEB}"/>
              </a:ext>
            </a:extLst>
          </p:cNvPr>
          <p:cNvSpPr/>
          <p:nvPr/>
        </p:nvSpPr>
        <p:spPr bwMode="auto">
          <a:xfrm>
            <a:off x="6654590" y="4786697"/>
            <a:ext cx="422275" cy="3667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9E6CD7-18C2-490B-862A-31984EF8341B}"/>
              </a:ext>
            </a:extLst>
          </p:cNvPr>
          <p:cNvSpPr txBox="1"/>
          <p:nvPr/>
        </p:nvSpPr>
        <p:spPr>
          <a:xfrm>
            <a:off x="7035013" y="4756612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IPv6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088FE0-62FC-4E3E-B780-AC8006375ABB}"/>
              </a:ext>
            </a:extLst>
          </p:cNvPr>
          <p:cNvCxnSpPr>
            <a:cxnSpLocks/>
            <a:stCxn id="16" idx="6"/>
            <a:endCxn id="15" idx="1"/>
          </p:cNvCxnSpPr>
          <p:nvPr/>
        </p:nvCxnSpPr>
        <p:spPr bwMode="auto">
          <a:xfrm>
            <a:off x="1838654" y="5058268"/>
            <a:ext cx="599746" cy="18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1FBA68F-72DF-4606-A5FA-23F0B82BD25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 bwMode="auto">
          <a:xfrm flipV="1">
            <a:off x="2895600" y="5033611"/>
            <a:ext cx="2835112" cy="265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6FEED63-930E-4758-A5B2-F7BCFAAC4612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 bwMode="auto">
          <a:xfrm flipV="1">
            <a:off x="6187912" y="4970054"/>
            <a:ext cx="466678" cy="635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87401A-F763-4A4A-98E3-DA617406115B}"/>
              </a:ext>
            </a:extLst>
          </p:cNvPr>
          <p:cNvSpPr txBox="1"/>
          <p:nvPr/>
        </p:nvSpPr>
        <p:spPr>
          <a:xfrm>
            <a:off x="1411465" y="138003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IPv4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852EE53-B60D-4227-885C-E3CBF49D1E7A}"/>
              </a:ext>
            </a:extLst>
          </p:cNvPr>
          <p:cNvSpPr/>
          <p:nvPr/>
        </p:nvSpPr>
        <p:spPr bwMode="auto">
          <a:xfrm>
            <a:off x="1524000" y="1734490"/>
            <a:ext cx="422275" cy="3667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DA6CAE5-3465-4C0E-844E-6D164BABEE4A}"/>
              </a:ext>
            </a:extLst>
          </p:cNvPr>
          <p:cNvCxnSpPr>
            <a:cxnSpLocks/>
            <a:stCxn id="32" idx="6"/>
          </p:cNvCxnSpPr>
          <p:nvPr/>
        </p:nvCxnSpPr>
        <p:spPr bwMode="auto">
          <a:xfrm>
            <a:off x="1946275" y="1917847"/>
            <a:ext cx="599746" cy="1352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D342E715-EAD1-4143-83F8-1EEC51BE58BA}"/>
              </a:ext>
            </a:extLst>
          </p:cNvPr>
          <p:cNvSpPr/>
          <p:nvPr/>
        </p:nvSpPr>
        <p:spPr bwMode="auto">
          <a:xfrm>
            <a:off x="6686078" y="1358153"/>
            <a:ext cx="422275" cy="3667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6809BDD-9C61-468A-8D9C-2A7C9D1FA9F4}"/>
              </a:ext>
            </a:extLst>
          </p:cNvPr>
          <p:cNvCxnSpPr>
            <a:cxnSpLocks/>
            <a:stCxn id="36" idx="2"/>
          </p:cNvCxnSpPr>
          <p:nvPr/>
        </p:nvCxnSpPr>
        <p:spPr bwMode="auto">
          <a:xfrm flipH="1">
            <a:off x="6019802" y="1541510"/>
            <a:ext cx="666276" cy="1729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57056D2-914E-4965-95F3-6E91216B322D}"/>
              </a:ext>
            </a:extLst>
          </p:cNvPr>
          <p:cNvSpPr txBox="1"/>
          <p:nvPr/>
        </p:nvSpPr>
        <p:spPr>
          <a:xfrm>
            <a:off x="7035012" y="1154040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IPv4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824365AC-70C5-4243-BE89-B94F162109F4}"/>
              </a:ext>
            </a:extLst>
          </p:cNvPr>
          <p:cNvSpPr/>
          <p:nvPr/>
        </p:nvSpPr>
        <p:spPr bwMode="auto">
          <a:xfrm>
            <a:off x="1821243" y="1624760"/>
            <a:ext cx="5032978" cy="1710792"/>
          </a:xfrm>
          <a:custGeom>
            <a:avLst/>
            <a:gdLst>
              <a:gd name="connsiteX0" fmla="*/ 0 w 5032978"/>
              <a:gd name="connsiteY0" fmla="*/ 234268 h 1710792"/>
              <a:gd name="connsiteX1" fmla="*/ 869058 w 5032978"/>
              <a:gd name="connsiteY1" fmla="*/ 1639875 h 1710792"/>
              <a:gd name="connsiteX2" fmla="*/ 1919484 w 5032978"/>
              <a:gd name="connsiteY2" fmla="*/ 1375379 h 1710792"/>
              <a:gd name="connsiteX3" fmla="*/ 2508932 w 5032978"/>
              <a:gd name="connsiteY3" fmla="*/ 279610 h 1710792"/>
              <a:gd name="connsiteX4" fmla="*/ 4103464 w 5032978"/>
              <a:gd name="connsiteY4" fmla="*/ 1564304 h 1710792"/>
              <a:gd name="connsiteX5" fmla="*/ 5032978 w 5032978"/>
              <a:gd name="connsiteY5" fmla="*/ 0 h 171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2978" h="1710792">
                <a:moveTo>
                  <a:pt x="0" y="234268"/>
                </a:moveTo>
                <a:cubicBezTo>
                  <a:pt x="274572" y="841979"/>
                  <a:pt x="549144" y="1449690"/>
                  <a:pt x="869058" y="1639875"/>
                </a:cubicBezTo>
                <a:cubicBezTo>
                  <a:pt x="1188972" y="1830060"/>
                  <a:pt x="1646172" y="1602090"/>
                  <a:pt x="1919484" y="1375379"/>
                </a:cubicBezTo>
                <a:cubicBezTo>
                  <a:pt x="2192796" y="1148668"/>
                  <a:pt x="2144935" y="248123"/>
                  <a:pt x="2508932" y="279610"/>
                </a:cubicBezTo>
                <a:cubicBezTo>
                  <a:pt x="2872929" y="311097"/>
                  <a:pt x="3682790" y="1610906"/>
                  <a:pt x="4103464" y="1564304"/>
                </a:cubicBezTo>
                <a:cubicBezTo>
                  <a:pt x="4524138" y="1517702"/>
                  <a:pt x="4778558" y="758851"/>
                  <a:pt x="5032978" y="0"/>
                </a:cubicBezTo>
              </a:path>
            </a:pathLst>
          </a:cu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42CDEBE7-15A0-408F-90BC-502868CF438B}"/>
              </a:ext>
            </a:extLst>
          </p:cNvPr>
          <p:cNvSpPr/>
          <p:nvPr/>
        </p:nvSpPr>
        <p:spPr bwMode="auto">
          <a:xfrm>
            <a:off x="1738116" y="3339114"/>
            <a:ext cx="5100991" cy="76661"/>
          </a:xfrm>
          <a:custGeom>
            <a:avLst/>
            <a:gdLst>
              <a:gd name="connsiteX0" fmla="*/ 0 w 5100991"/>
              <a:gd name="connsiteY0" fmla="*/ 61547 h 76661"/>
              <a:gd name="connsiteX1" fmla="*/ 1035312 w 5100991"/>
              <a:gd name="connsiteY1" fmla="*/ 76661 h 76661"/>
              <a:gd name="connsiteX2" fmla="*/ 4148806 w 5100991"/>
              <a:gd name="connsiteY2" fmla="*/ 1091 h 76661"/>
              <a:gd name="connsiteX3" fmla="*/ 5100991 w 5100991"/>
              <a:gd name="connsiteY3" fmla="*/ 38876 h 7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0991" h="76661">
                <a:moveTo>
                  <a:pt x="0" y="61547"/>
                </a:moveTo>
                <a:cubicBezTo>
                  <a:pt x="171922" y="74142"/>
                  <a:pt x="1035312" y="76661"/>
                  <a:pt x="1035312" y="76661"/>
                </a:cubicBezTo>
                <a:lnTo>
                  <a:pt x="4148806" y="1091"/>
                </a:lnTo>
                <a:cubicBezTo>
                  <a:pt x="4826419" y="-5206"/>
                  <a:pt x="4963705" y="16835"/>
                  <a:pt x="5100991" y="38876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DF403E-E4BB-43B0-B344-609FE2C87B42}"/>
              </a:ext>
            </a:extLst>
          </p:cNvPr>
          <p:cNvSpPr txBox="1"/>
          <p:nvPr/>
        </p:nvSpPr>
        <p:spPr>
          <a:xfrm>
            <a:off x="3200400" y="3341775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IPv4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0D4182-E8FE-468E-95E7-5DA785E56384}"/>
              </a:ext>
            </a:extLst>
          </p:cNvPr>
          <p:cNvSpPr txBox="1"/>
          <p:nvPr/>
        </p:nvSpPr>
        <p:spPr>
          <a:xfrm>
            <a:off x="4871444" y="3350758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IPv4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EAF1A5-FA6F-4C7A-AB94-828907BE2485}"/>
              </a:ext>
            </a:extLst>
          </p:cNvPr>
          <p:cNvSpPr txBox="1"/>
          <p:nvPr/>
        </p:nvSpPr>
        <p:spPr>
          <a:xfrm>
            <a:off x="5538172" y="3413007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IPv4/IPv6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F9CBC1-72B9-4D7C-A101-E07B62418A03}"/>
              </a:ext>
            </a:extLst>
          </p:cNvPr>
          <p:cNvSpPr txBox="1"/>
          <p:nvPr/>
        </p:nvSpPr>
        <p:spPr>
          <a:xfrm>
            <a:off x="2230726" y="3452011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IPv4/IPv6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8527"/>
    </mc:Choice>
    <mc:Fallback>
      <p:transition spd="slow" advTm="338527"/>
    </mc:Fallback>
  </mc:AlternateContent>
  <p:extLst>
    <p:ext uri="{3A86A75C-4F4B-4683-9AE1-C65F6400EC91}">
      <p14:laserTraceLst xmlns:p14="http://schemas.microsoft.com/office/powerpoint/2010/main">
        <p14:tracePtLst>
          <p14:tracePt t="520" x="2146300" y="1504950"/>
          <p14:tracePt t="528" x="2165350" y="1473200"/>
          <p14:tracePt t="541" x="2190750" y="1428750"/>
          <p14:tracePt t="560" x="2228850" y="1352550"/>
          <p14:tracePt t="575" x="2273300" y="1282700"/>
          <p14:tracePt t="591" x="2317750" y="1206500"/>
          <p14:tracePt t="594" x="2343150" y="1174750"/>
          <p14:tracePt t="608" x="2387600" y="1123950"/>
          <p14:tracePt t="624" x="2444750" y="1047750"/>
          <p14:tracePt t="641" x="2489200" y="971550"/>
          <p14:tracePt t="658" x="2520950" y="908050"/>
          <p14:tracePt t="675" x="2540000" y="857250"/>
          <p14:tracePt t="694" x="2565400" y="806450"/>
          <p14:tracePt t="708" x="2584450" y="755650"/>
          <p14:tracePt t="727" x="2603500" y="723900"/>
          <p14:tracePt t="744" x="2609850" y="711200"/>
          <p14:tracePt t="759" x="2609850" y="704850"/>
          <p14:tracePt t="791" x="2616200" y="704850"/>
          <p14:tracePt t="810" x="2628900" y="666750"/>
          <p14:tracePt t="825" x="2635250" y="641350"/>
          <p14:tracePt t="841" x="2635250" y="628650"/>
          <p14:tracePt t="905" x="2641600" y="628650"/>
          <p14:tracePt t="936" x="2647950" y="628650"/>
          <p14:tracePt t="1025" x="2654300" y="628650"/>
          <p14:tracePt t="2559" x="2679700" y="628650"/>
          <p14:tracePt t="2565" x="2698750" y="628650"/>
          <p14:tracePt t="2574" x="2730500" y="628650"/>
          <p14:tracePt t="2591" x="2794000" y="615950"/>
          <p14:tracePt t="2608" x="2882900" y="590550"/>
          <p14:tracePt t="2625" x="2940050" y="577850"/>
          <p14:tracePt t="2641" x="2997200" y="558800"/>
          <p14:tracePt t="2658" x="3035300" y="552450"/>
          <p14:tracePt t="2674" x="3060700" y="552450"/>
          <p14:tracePt t="2691" x="3073400" y="546100"/>
          <p14:tracePt t="2708" x="3092450" y="539750"/>
          <p14:tracePt t="2725" x="3111500" y="527050"/>
          <p14:tracePt t="2745" x="3136900" y="520700"/>
          <p14:tracePt t="2758" x="3149600" y="520700"/>
          <p14:tracePt t="2775" x="3162300" y="520700"/>
          <p14:tracePt t="2825" x="3194050" y="508000"/>
          <p14:tracePt t="2841" x="3244850" y="508000"/>
          <p14:tracePt t="2858" x="3295650" y="495300"/>
          <p14:tracePt t="2878" x="3340100" y="495300"/>
          <p14:tracePt t="2891" x="3371850" y="495300"/>
          <p14:tracePt t="2908" x="3390900" y="495300"/>
          <p14:tracePt t="2925" x="3416300" y="488950"/>
          <p14:tracePt t="2941" x="3448050" y="482600"/>
          <p14:tracePt t="2958" x="3467100" y="482600"/>
          <p14:tracePt t="3080" x="3460750" y="482600"/>
          <p14:tracePt t="3089" x="3448050" y="495300"/>
          <p14:tracePt t="3096" x="3422650" y="501650"/>
          <p14:tracePt t="3108" x="3403600" y="520700"/>
          <p14:tracePt t="3126" x="3340100" y="546100"/>
          <p14:tracePt t="3141" x="3276600" y="571500"/>
          <p14:tracePt t="3158" x="3219450" y="609600"/>
          <p14:tracePt t="3175" x="3155950" y="635000"/>
          <p14:tracePt t="3191" x="3098800" y="654050"/>
          <p14:tracePt t="3193" x="3073400" y="660400"/>
          <p14:tracePt t="3208" x="3022600" y="679450"/>
          <p14:tracePt t="3229" x="2965450" y="685800"/>
          <p14:tracePt t="3245" x="2933700" y="692150"/>
          <p14:tracePt t="3258" x="2901950" y="692150"/>
          <p14:tracePt t="3274" x="2876550" y="692150"/>
          <p14:tracePt t="3291" x="2838450" y="692150"/>
          <p14:tracePt t="3310" x="2800350" y="692150"/>
          <p14:tracePt t="3324" x="2768600" y="692150"/>
          <p14:tracePt t="3341" x="2736850" y="692150"/>
          <p14:tracePt t="3358" x="2724150" y="692150"/>
          <p14:tracePt t="3408" x="2711450" y="692150"/>
          <p14:tracePt t="3425" x="2692400" y="685800"/>
          <p14:tracePt t="3441" x="2660650" y="660400"/>
          <p14:tracePt t="3458" x="2628900" y="622300"/>
          <p14:tracePt t="3475" x="2603500" y="584200"/>
          <p14:tracePt t="3494" x="2571750" y="539750"/>
          <p14:tracePt t="3508" x="2533650" y="501650"/>
          <p14:tracePt t="3529" x="2501900" y="476250"/>
          <p14:tracePt t="3541" x="2470150" y="457200"/>
          <p14:tracePt t="3560" x="2457450" y="431800"/>
          <p14:tracePt t="3575" x="2451100" y="412750"/>
          <p14:tracePt t="3592" x="2444750" y="406400"/>
          <p14:tracePt t="3593" x="2444750" y="400050"/>
          <p14:tracePt t="3608" x="2444750" y="361950"/>
          <p14:tracePt t="3624" x="2444750" y="349250"/>
          <p14:tracePt t="3641" x="2444750" y="336550"/>
          <p14:tracePt t="3658" x="2444750" y="317500"/>
          <p14:tracePt t="3675" x="2444750" y="279400"/>
          <p14:tracePt t="3691" x="2444750" y="247650"/>
          <p14:tracePt t="3708" x="2451100" y="234950"/>
          <p14:tracePt t="3725" x="2457450" y="228600"/>
          <p14:tracePt t="3744" x="2463800" y="222250"/>
          <p14:tracePt t="3758" x="2482850" y="209550"/>
          <p14:tracePt t="3775" x="2482850" y="196850"/>
          <p14:tracePt t="3777" x="2489200" y="190500"/>
          <p14:tracePt t="3791" x="2508250" y="190500"/>
          <p14:tracePt t="3810" x="2546350" y="165100"/>
          <p14:tracePt t="3825" x="2578100" y="152400"/>
          <p14:tracePt t="3841" x="2603500" y="146050"/>
          <p14:tracePt t="3858" x="2628900" y="139700"/>
          <p14:tracePt t="3878" x="2654300" y="127000"/>
          <p14:tracePt t="3891" x="2692400" y="107950"/>
          <p14:tracePt t="3908" x="2743200" y="101600"/>
          <p14:tracePt t="3925" x="2794000" y="95250"/>
          <p14:tracePt t="3941" x="2838450" y="88900"/>
          <p14:tracePt t="3958" x="2870200" y="82550"/>
          <p14:tracePt t="3980" x="2914650" y="82550"/>
          <p14:tracePt t="3996" x="2940050" y="82550"/>
          <p14:tracePt t="4008" x="2965450" y="82550"/>
          <p14:tracePt t="4026" x="2984500" y="82550"/>
          <p14:tracePt t="4041" x="3009900" y="82550"/>
          <p14:tracePt t="4060" x="3028950" y="82550"/>
          <p14:tracePt t="4075" x="3054350" y="82550"/>
          <p14:tracePt t="4091" x="3073400" y="82550"/>
          <p14:tracePt t="4108" x="3092450" y="88900"/>
          <p14:tracePt t="4124" x="3124200" y="88900"/>
          <p14:tracePt t="4142" x="3155950" y="88900"/>
          <p14:tracePt t="4158" x="3200400" y="101600"/>
          <p14:tracePt t="4175" x="3257550" y="114300"/>
          <p14:tracePt t="4191" x="3314700" y="133350"/>
          <p14:tracePt t="4193" x="3333750" y="139700"/>
          <p14:tracePt t="4208" x="3378200" y="152400"/>
          <p14:tracePt t="4225" x="3416300" y="171450"/>
          <p14:tracePt t="4245" x="3448050" y="177800"/>
          <p14:tracePt t="4258" x="3473450" y="196850"/>
          <p14:tracePt t="4275" x="3492500" y="215900"/>
          <p14:tracePt t="4291" x="3524250" y="228600"/>
          <p14:tracePt t="4310" x="3549650" y="247650"/>
          <p14:tracePt t="4325" x="3562350" y="273050"/>
          <p14:tracePt t="4341" x="3581400" y="304800"/>
          <p14:tracePt t="4358" x="3594100" y="330200"/>
          <p14:tracePt t="4377" x="3619500" y="361950"/>
          <p14:tracePt t="4391" x="3619500" y="374650"/>
          <p14:tracePt t="4408" x="3632200" y="406400"/>
          <p14:tracePt t="4424" x="3632200" y="431800"/>
          <p14:tracePt t="4442" x="3632200" y="450850"/>
          <p14:tracePt t="4458" x="3632200" y="476250"/>
          <p14:tracePt t="4475" x="3632200" y="501650"/>
          <p14:tracePt t="4494" x="3632200" y="539750"/>
          <p14:tracePt t="4508" x="3619500" y="577850"/>
          <p14:tracePt t="4525" x="3594100" y="603250"/>
          <p14:tracePt t="4544" x="3581400" y="622300"/>
          <p14:tracePt t="4560" x="3575050" y="622300"/>
          <p14:tracePt t="4575" x="3568700" y="635000"/>
          <p14:tracePt t="4608" x="3562350" y="641350"/>
          <p14:tracePt t="4624" x="3556000" y="641350"/>
          <p14:tracePt t="4688" x="3556000" y="647700"/>
          <p14:tracePt t="4793" x="3549650" y="647700"/>
          <p14:tracePt t="4800" x="3543300" y="647700"/>
          <p14:tracePt t="4814" x="3524250" y="647700"/>
          <p14:tracePt t="4825" x="3486150" y="673100"/>
          <p14:tracePt t="4841" x="3435350" y="692150"/>
          <p14:tracePt t="4858" x="3384550" y="711200"/>
          <p14:tracePt t="4878" x="3321050" y="736600"/>
          <p14:tracePt t="4891" x="3263900" y="755650"/>
          <p14:tracePt t="4908" x="3213100" y="768350"/>
          <p14:tracePt t="4925" x="3181350" y="787400"/>
          <p14:tracePt t="4941" x="3149600" y="800100"/>
          <p14:tracePt t="4962" x="3111500" y="812800"/>
          <p14:tracePt t="4974" x="3105150" y="812800"/>
          <p14:tracePt t="4994" x="3079750" y="819150"/>
          <p14:tracePt t="5049" x="3067050" y="819150"/>
          <p14:tracePt t="5061" x="3054350" y="819150"/>
          <p14:tracePt t="5065" x="3041650" y="819150"/>
          <p14:tracePt t="5075" x="3035300" y="819150"/>
          <p14:tracePt t="5091" x="3009900" y="819150"/>
          <p14:tracePt t="5108" x="2990850" y="819150"/>
          <p14:tracePt t="5125" x="2965450" y="819150"/>
          <p14:tracePt t="5141" x="2927350" y="812800"/>
          <p14:tracePt t="5158" x="2870200" y="800100"/>
          <p14:tracePt t="5175" x="2825750" y="800100"/>
          <p14:tracePt t="5191" x="2787650" y="812800"/>
          <p14:tracePt t="5208" x="2717800" y="793750"/>
          <p14:tracePt t="5225" x="2692400" y="774700"/>
          <p14:tracePt t="5245" x="2673350" y="755650"/>
          <p14:tracePt t="5260" x="2660650" y="742950"/>
          <p14:tracePt t="5275" x="2641600" y="723900"/>
          <p14:tracePt t="5292" x="2628900" y="704850"/>
          <p14:tracePt t="5311" x="2609850" y="673100"/>
          <p14:tracePt t="5325" x="2597150" y="647700"/>
          <p14:tracePt t="5341" x="2584450" y="628650"/>
          <p14:tracePt t="5358" x="2571750" y="603250"/>
          <p14:tracePt t="5375" x="2565400" y="577850"/>
          <p14:tracePt t="5391" x="2552700" y="558800"/>
          <p14:tracePt t="5394" x="2552700" y="546100"/>
          <p14:tracePt t="5408" x="2540000" y="520700"/>
          <p14:tracePt t="5425" x="2533650" y="495300"/>
          <p14:tracePt t="5441" x="2527300" y="463550"/>
          <p14:tracePt t="5458" x="2527300" y="425450"/>
          <p14:tracePt t="5478" x="2520950" y="381000"/>
          <p14:tracePt t="5494" x="2520950" y="349250"/>
          <p14:tracePt t="5499" x="2514600" y="336550"/>
          <p14:tracePt t="5508" x="2508250" y="323850"/>
          <p14:tracePt t="5525" x="2508250" y="298450"/>
          <p14:tracePt t="5542" x="2508250" y="279400"/>
          <p14:tracePt t="5561" x="2508250" y="266700"/>
          <p14:tracePt t="5575" x="2508250" y="247650"/>
          <p14:tracePt t="5591" x="2508250" y="234950"/>
          <p14:tracePt t="5608" x="2520950" y="222250"/>
          <p14:tracePt t="5625" x="2533650" y="209550"/>
          <p14:tracePt t="5641" x="2540000" y="190500"/>
          <p14:tracePt t="5658" x="2552700" y="177800"/>
          <p14:tracePt t="5675" x="2559050" y="152400"/>
          <p14:tracePt t="5691" x="2584450" y="139700"/>
          <p14:tracePt t="5712" x="2609850" y="114300"/>
          <p14:tracePt t="5724" x="2635250" y="88900"/>
          <p14:tracePt t="5745" x="2673350" y="82550"/>
          <p14:tracePt t="5761" x="2705100" y="76200"/>
          <p14:tracePt t="5775" x="2762250" y="69850"/>
          <p14:tracePt t="5791" x="2819400" y="63500"/>
          <p14:tracePt t="5793" x="2844800" y="57150"/>
          <p14:tracePt t="5811" x="2901950" y="50800"/>
          <p14:tracePt t="5825" x="2978150" y="50800"/>
          <p14:tracePt t="5842" x="3054350" y="44450"/>
          <p14:tracePt t="5858" x="3117850" y="44450"/>
          <p14:tracePt t="5876" x="3168650" y="44450"/>
          <p14:tracePt t="5891" x="3194050" y="44450"/>
          <p14:tracePt t="5908" x="3225800" y="44450"/>
          <p14:tracePt t="5925" x="3251200" y="50800"/>
          <p14:tracePt t="5943" x="3282950" y="57150"/>
          <p14:tracePt t="5958" x="3308350" y="57150"/>
          <p14:tracePt t="5975" x="3327400" y="63500"/>
          <p14:tracePt t="5978" x="3333750" y="69850"/>
          <p14:tracePt t="5994" x="3352800" y="76200"/>
          <p14:tracePt t="6008" x="3365500" y="82550"/>
          <p14:tracePt t="6025" x="3384550" y="88900"/>
          <p14:tracePt t="6041" x="3403600" y="101600"/>
          <p14:tracePt t="6060" x="3416300" y="114300"/>
          <p14:tracePt t="6075" x="3441700" y="127000"/>
          <p14:tracePt t="6091" x="3467100" y="146050"/>
          <p14:tracePt t="6108" x="3486150" y="171450"/>
          <p14:tracePt t="6125" x="3498850" y="196850"/>
          <p14:tracePt t="6141" x="3517900" y="215900"/>
          <p14:tracePt t="6158" x="3530600" y="234950"/>
          <p14:tracePt t="6175" x="3549650" y="254000"/>
          <p14:tracePt t="6181" x="3556000" y="260350"/>
          <p14:tracePt t="6191" x="3556000" y="266700"/>
          <p14:tracePt t="6208" x="3568700" y="285750"/>
          <p14:tracePt t="6228" x="3568700" y="298450"/>
          <p14:tracePt t="6245" x="3581400" y="317500"/>
          <p14:tracePt t="6258" x="3600450" y="336550"/>
          <p14:tracePt t="6275" x="3606800" y="355600"/>
          <p14:tracePt t="6291" x="3613150" y="374650"/>
          <p14:tracePt t="6310" x="3613150" y="387350"/>
          <p14:tracePt t="6325" x="3613150" y="400050"/>
          <p14:tracePt t="6341" x="3613150" y="419100"/>
          <p14:tracePt t="6358" x="3613150" y="431800"/>
          <p14:tracePt t="6377" x="3613150" y="444500"/>
          <p14:tracePt t="6391" x="3613150" y="450850"/>
          <p14:tracePt t="6441" x="3613150" y="457200"/>
          <p14:tracePt t="6458" x="3613150" y="469900"/>
          <p14:tracePt t="6475" x="3613150" y="495300"/>
          <p14:tracePt t="6493" x="3606800" y="508000"/>
          <p14:tracePt t="6508" x="3600450" y="520700"/>
          <p14:tracePt t="6525" x="3600450" y="539750"/>
          <p14:tracePt t="6541" x="3587750" y="552450"/>
          <p14:tracePt t="6713" x="3587750" y="558800"/>
          <p14:tracePt t="6720" x="3587750" y="577850"/>
          <p14:tracePt t="6728" x="3568700" y="584200"/>
          <p14:tracePt t="6744" x="3562350" y="590550"/>
          <p14:tracePt t="6758" x="3549650" y="603250"/>
          <p14:tracePt t="6775" x="3543300" y="609600"/>
          <p14:tracePt t="6871" x="3536950" y="609600"/>
          <p14:tracePt t="6885" x="3511550" y="628650"/>
          <p14:tracePt t="6891" x="3498850" y="641350"/>
          <p14:tracePt t="6908" x="3479800" y="641350"/>
          <p14:tracePt t="6925" x="3479800" y="647700"/>
          <p14:tracePt t="6941" x="3460750" y="654050"/>
          <p14:tracePt t="6958" x="3460750" y="660400"/>
          <p14:tracePt t="6995" x="3460750" y="666750"/>
          <p14:tracePt t="9472" x="3454400" y="666750"/>
          <p14:tracePt t="9480" x="3448050" y="666750"/>
          <p14:tracePt t="9494" x="3441700" y="666750"/>
          <p14:tracePt t="9508" x="3422650" y="666750"/>
          <p14:tracePt t="9525" x="3403600" y="666750"/>
          <p14:tracePt t="9541" x="3378200" y="666750"/>
          <p14:tracePt t="9560" x="3352800" y="666750"/>
          <p14:tracePt t="9575" x="3346450" y="666750"/>
          <p14:tracePt t="9688" x="3340100" y="666750"/>
          <p14:tracePt t="9933" x="3346450" y="666750"/>
          <p14:tracePt t="10586" x="3346450" y="679450"/>
          <p14:tracePt t="10593" x="3333750" y="698500"/>
          <p14:tracePt t="10600" x="3321050" y="755650"/>
          <p14:tracePt t="10608" x="3302000" y="806450"/>
          <p14:tracePt t="10625" x="3257550" y="952500"/>
          <p14:tracePt t="10641" x="3187700" y="1130300"/>
          <p14:tracePt t="10658" x="3111500" y="1314450"/>
          <p14:tracePt t="10675" x="3022600" y="1511300"/>
          <p14:tracePt t="10691" x="2921000" y="1670050"/>
          <p14:tracePt t="10708" x="2844800" y="1771650"/>
          <p14:tracePt t="10726" x="2794000" y="1822450"/>
          <p14:tracePt t="10744" x="2762250" y="1854200"/>
          <p14:tracePt t="10749" x="2743200" y="1885950"/>
          <p14:tracePt t="10758" x="2717800" y="1911350"/>
          <p14:tracePt t="10775" x="2647950" y="2012950"/>
          <p14:tracePt t="10792" x="2628900" y="2051050"/>
          <p14:tracePt t="10810" x="2590800" y="2159000"/>
          <p14:tracePt t="10825" x="2559050" y="2241550"/>
          <p14:tracePt t="10845" x="2527300" y="2317750"/>
          <p14:tracePt t="10858" x="2514600" y="2381250"/>
          <p14:tracePt t="10879" x="2495550" y="2425700"/>
          <p14:tracePt t="10891" x="2482850" y="2463800"/>
          <p14:tracePt t="10908" x="2482850" y="2476500"/>
          <p14:tracePt t="10924" x="2482850" y="2482850"/>
          <p14:tracePt t="10941" x="2482850" y="2489200"/>
          <p14:tracePt t="10958" x="2495550" y="2501900"/>
          <p14:tracePt t="10975" x="2520950" y="2514600"/>
          <p14:tracePt t="10978" x="2533650" y="2527300"/>
          <p14:tracePt t="10996" x="2540000" y="2533650"/>
          <p14:tracePt t="11009" x="2546350" y="2520950"/>
          <p14:tracePt t="11025" x="2552700" y="2501900"/>
          <p14:tracePt t="11247" x="2559050" y="2508250"/>
          <p14:tracePt t="11255" x="2571750" y="2520950"/>
          <p14:tracePt t="11275" x="2603500" y="2533650"/>
          <p14:tracePt t="11291" x="2654300" y="2540000"/>
          <p14:tracePt t="11310" x="2705100" y="2552700"/>
          <p14:tracePt t="11325" x="2730500" y="2559050"/>
          <p14:tracePt t="11328" x="2730500" y="2565400"/>
          <p14:tracePt t="11341" x="2736850" y="2565400"/>
          <p14:tracePt t="11416" x="2743200" y="2565400"/>
          <p14:tracePt t="11425" x="2743200" y="2552700"/>
          <p14:tracePt t="11436" x="2743200" y="2546350"/>
          <p14:tracePt t="11446" x="2749550" y="2540000"/>
          <p14:tracePt t="11458" x="2755900" y="2533650"/>
          <p14:tracePt t="11558" x="2755900" y="2527300"/>
          <p14:tracePt t="11564" x="2755900" y="2520950"/>
          <p14:tracePt t="11575" x="2755900" y="2508250"/>
          <p14:tracePt t="11592" x="2755900" y="2489200"/>
          <p14:tracePt t="11608" x="2755900" y="2470150"/>
          <p14:tracePt t="11624" x="2762250" y="2451100"/>
          <p14:tracePt t="11641" x="2768600" y="2432050"/>
          <p14:tracePt t="11658" x="2774950" y="2425700"/>
          <p14:tracePt t="11711" x="2774950" y="2413000"/>
          <p14:tracePt t="11725" x="2774950" y="2406650"/>
          <p14:tracePt t="11759" x="2774950" y="2400300"/>
          <p14:tracePt t="11791" x="2781300" y="2400300"/>
          <p14:tracePt t="11810" x="2800350" y="2406650"/>
          <p14:tracePt t="11825" x="2813050" y="2406650"/>
          <p14:tracePt t="11858" x="2825750" y="2406650"/>
          <p14:tracePt t="11878" x="2832100" y="2406650"/>
          <p14:tracePt t="11908" x="2838450" y="2413000"/>
          <p14:tracePt t="11925" x="2863850" y="2438400"/>
          <p14:tracePt t="11941" x="2889250" y="2463800"/>
          <p14:tracePt t="11958" x="2921000" y="2495550"/>
          <p14:tracePt t="11961" x="2933700" y="2508250"/>
          <p14:tracePt t="11975" x="2946400" y="2527300"/>
          <p14:tracePt t="11994" x="2971800" y="2571750"/>
          <p14:tracePt t="12001" x="2984500" y="2584450"/>
          <p14:tracePt t="12008" x="2990850" y="2584450"/>
          <p14:tracePt t="12026" x="2997200" y="2603500"/>
          <p14:tracePt t="12044" x="2997200" y="2609850"/>
          <p14:tracePt t="12060" x="2997200" y="2622550"/>
          <p14:tracePt t="12075" x="2997200" y="2641600"/>
          <p14:tracePt t="12091" x="2997200" y="2667000"/>
          <p14:tracePt t="12108" x="2997200" y="2679700"/>
          <p14:tracePt t="12125" x="2997200" y="2705100"/>
          <p14:tracePt t="12141" x="2990850" y="2730500"/>
          <p14:tracePt t="12158" x="2978150" y="2755900"/>
          <p14:tracePt t="12175" x="2978150" y="2774950"/>
          <p14:tracePt t="12181" x="2971800" y="2781300"/>
          <p14:tracePt t="12191" x="2965450" y="2787650"/>
          <p14:tracePt t="12208" x="2927350" y="2806700"/>
          <p14:tracePt t="12228" x="2901950" y="2819400"/>
          <p14:tracePt t="12245" x="2876550" y="2819400"/>
          <p14:tracePt t="12258" x="2857500" y="2825750"/>
          <p14:tracePt t="12275" x="2851150" y="2825750"/>
          <p14:tracePt t="12331" x="2851150" y="2813050"/>
          <p14:tracePt t="12336" x="2844800" y="2800350"/>
          <p14:tracePt t="12344" x="2832100" y="2787650"/>
          <p14:tracePt t="12358" x="2832100" y="2781300"/>
          <p14:tracePt t="12377" x="2813050" y="2717800"/>
          <p14:tracePt t="12391" x="2806700" y="2692400"/>
          <p14:tracePt t="12408" x="2800350" y="2609850"/>
          <p14:tracePt t="12425" x="2794000" y="2578100"/>
          <p14:tracePt t="12441" x="2787650" y="2546350"/>
          <p14:tracePt t="12462" x="2787650" y="2533650"/>
          <p14:tracePt t="12475" x="2787650" y="2527300"/>
          <p14:tracePt t="12494" x="2787650" y="2514600"/>
          <p14:tracePt t="12509" x="2794000" y="2501900"/>
          <p14:tracePt t="12525" x="2806700" y="2489200"/>
          <p14:tracePt t="12541" x="2813050" y="2470150"/>
          <p14:tracePt t="12560" x="2819400" y="2463800"/>
          <p14:tracePt t="12575" x="2825750" y="2457450"/>
          <p14:tracePt t="12591" x="2838450" y="2438400"/>
          <p14:tracePt t="12594" x="2851150" y="2438400"/>
          <p14:tracePt t="12608" x="2870200" y="2425700"/>
          <p14:tracePt t="12624" x="2882900" y="2413000"/>
          <p14:tracePt t="12641" x="2882900" y="2406650"/>
          <p14:tracePt t="12658" x="2895600" y="2400300"/>
          <p14:tracePt t="12675" x="2921000" y="2393950"/>
          <p14:tracePt t="12691" x="2946400" y="2381250"/>
          <p14:tracePt t="12709" x="2965450" y="2374900"/>
          <p14:tracePt t="12725" x="2978150" y="2368550"/>
          <p14:tracePt t="12745" x="2997200" y="2362200"/>
          <p14:tracePt t="12758" x="3028950" y="2362200"/>
          <p14:tracePt t="12775" x="3067050" y="2362200"/>
          <p14:tracePt t="12792" x="3143250" y="2355850"/>
          <p14:tracePt t="12810" x="3200400" y="2355850"/>
          <p14:tracePt t="12825" x="3270250" y="2355850"/>
          <p14:tracePt t="12841" x="3333750" y="2355850"/>
          <p14:tracePt t="12859" x="3390900" y="2355850"/>
          <p14:tracePt t="12878" x="3460750" y="2355850"/>
          <p14:tracePt t="12891" x="3530600" y="2355850"/>
          <p14:tracePt t="12908" x="3606800" y="2355850"/>
          <p14:tracePt t="12925" x="3657600" y="2368550"/>
          <p14:tracePt t="12943" x="3759200" y="2387600"/>
          <p14:tracePt t="12958" x="3803650" y="2387600"/>
          <p14:tracePt t="12977" x="3917950" y="2400300"/>
          <p14:tracePt t="12994" x="3987800" y="2406650"/>
          <p14:tracePt t="13008" x="4051300" y="2425700"/>
          <p14:tracePt t="13025" x="4114800" y="2432050"/>
          <p14:tracePt t="13041" x="4152900" y="2432050"/>
          <p14:tracePt t="13060" x="4197350" y="2432050"/>
          <p14:tracePt t="13074" x="4229100" y="2432050"/>
          <p14:tracePt t="13091" x="4267200" y="2432050"/>
          <p14:tracePt t="13108" x="4298950" y="2432050"/>
          <p14:tracePt t="13125" x="4324350" y="2432050"/>
          <p14:tracePt t="13141" x="4349750" y="2432050"/>
          <p14:tracePt t="13158" x="4387850" y="2432050"/>
          <p14:tracePt t="13175" x="4438650" y="2432050"/>
          <p14:tracePt t="13191" x="4489450" y="2432050"/>
          <p14:tracePt t="13193" x="4508500" y="2432050"/>
          <p14:tracePt t="13210" x="4552950" y="2432050"/>
          <p14:tracePt t="13225" x="4597400" y="2432050"/>
          <p14:tracePt t="13243" x="4641850" y="2432050"/>
          <p14:tracePt t="13258" x="4699000" y="2432050"/>
          <p14:tracePt t="13275" x="4743450" y="2425700"/>
          <p14:tracePt t="13291" x="4800600" y="2425700"/>
          <p14:tracePt t="13310" x="4857750" y="2425700"/>
          <p14:tracePt t="13325" x="4914900" y="2425700"/>
          <p14:tracePt t="13341" x="4978400" y="2425700"/>
          <p14:tracePt t="13358" x="5048250" y="2425700"/>
          <p14:tracePt t="13375" x="5130800" y="2425700"/>
          <p14:tracePt t="13377" x="5175250" y="2425700"/>
          <p14:tracePt t="13391" x="5219700" y="2425700"/>
          <p14:tracePt t="13408" x="5334000" y="2432050"/>
          <p14:tracePt t="13425" x="5391150" y="2438400"/>
          <p14:tracePt t="13444" x="5448300" y="2463800"/>
          <p14:tracePt t="13458" x="5530850" y="2482850"/>
          <p14:tracePt t="13477" x="5594350" y="2495550"/>
          <p14:tracePt t="13493" x="5651500" y="2489200"/>
          <p14:tracePt t="13508" x="5708650" y="2501900"/>
          <p14:tracePt t="13525" x="5765800" y="2508250"/>
          <p14:tracePt t="13541" x="5816600" y="2501900"/>
          <p14:tracePt t="13560" x="5880100" y="2489200"/>
          <p14:tracePt t="13575" x="5905500" y="2495550"/>
          <p14:tracePt t="13591" x="5937250" y="2495550"/>
          <p14:tracePt t="13593" x="5943600" y="2495550"/>
          <p14:tracePt t="13608" x="5956300" y="2495550"/>
          <p14:tracePt t="13658" x="5962650" y="2495550"/>
          <p14:tracePt t="13737" x="5969000" y="2501900"/>
          <p14:tracePt t="13750" x="5969000" y="2508250"/>
          <p14:tracePt t="13753" x="5969000" y="2527300"/>
          <p14:tracePt t="13776" x="5969000" y="2584450"/>
          <p14:tracePt t="13791" x="5962650" y="2603500"/>
          <p14:tracePt t="13810" x="5930900" y="2673350"/>
          <p14:tracePt t="13825" x="5899150" y="2711450"/>
          <p14:tracePt t="13841" x="5867400" y="2749550"/>
          <p14:tracePt t="13858" x="5829300" y="2774950"/>
          <p14:tracePt t="13878" x="5803900" y="2787650"/>
          <p14:tracePt t="13892" x="5791200" y="2794000"/>
          <p14:tracePt t="13908" x="5765800" y="2794000"/>
          <p14:tracePt t="13925" x="5721350" y="2794000"/>
          <p14:tracePt t="13942" x="5670550" y="2794000"/>
          <p14:tracePt t="13962" x="5607050" y="2794000"/>
          <p14:tracePt t="13975" x="5556250" y="2794000"/>
          <p14:tracePt t="13995" x="5441950" y="2794000"/>
          <p14:tracePt t="14003" x="5384800" y="2794000"/>
          <p14:tracePt t="14011" x="5334000" y="2787650"/>
          <p14:tracePt t="14025" x="5194300" y="2787650"/>
          <p14:tracePt t="14041" x="5029200" y="2781300"/>
          <p14:tracePt t="14061" x="4851400" y="2768600"/>
          <p14:tracePt t="14075" x="4641850" y="2743200"/>
          <p14:tracePt t="14094" x="4432300" y="2736850"/>
          <p14:tracePt t="14108" x="4222750" y="2724150"/>
          <p14:tracePt t="14125" x="4051300" y="2724150"/>
          <p14:tracePt t="14141" x="3879850" y="2705100"/>
          <p14:tracePt t="14158" x="3676650" y="2679700"/>
          <p14:tracePt t="14175" x="3511550" y="2673350"/>
          <p14:tracePt t="14183" x="3422650" y="2673350"/>
          <p14:tracePt t="14197" x="3270250" y="2660650"/>
          <p14:tracePt t="14208" x="3124200" y="2660650"/>
          <p14:tracePt t="14225" x="3009900" y="2654300"/>
          <p14:tracePt t="14243" x="2908300" y="2647950"/>
          <p14:tracePt t="14258" x="2838450" y="2635250"/>
          <p14:tracePt t="14275" x="2768600" y="2635250"/>
          <p14:tracePt t="14295" x="2724150" y="2635250"/>
          <p14:tracePt t="14310" x="2717800" y="2635250"/>
          <p14:tracePt t="14325" x="2711450" y="2635250"/>
          <p14:tracePt t="14341" x="2705100" y="2635250"/>
          <p14:tracePt t="14344" x="2692400" y="2635250"/>
          <p14:tracePt t="14358" x="2673350" y="2635250"/>
          <p14:tracePt t="14375" x="2647950" y="2635250"/>
          <p14:tracePt t="14376" x="2641600" y="2635250"/>
          <p14:tracePt t="14391" x="2635250" y="2635250"/>
          <p14:tracePt t="14408" x="2616200" y="2641600"/>
          <p14:tracePt t="14425" x="2603500" y="2641600"/>
          <p14:tracePt t="14441" x="2597150" y="2641600"/>
          <p14:tracePt t="14512" x="2590800" y="2641600"/>
          <p14:tracePt t="14585" x="2578100" y="2635250"/>
          <p14:tracePt t="14592" x="2565400" y="2622550"/>
          <p14:tracePt t="14601" x="2552700" y="2616200"/>
          <p14:tracePt t="14609" x="2540000" y="2609850"/>
          <p14:tracePt t="14625" x="2501900" y="2584450"/>
          <p14:tracePt t="14641" x="2457450" y="2565400"/>
          <p14:tracePt t="14658" x="2406650" y="2540000"/>
          <p14:tracePt t="14675" x="2374900" y="2520950"/>
          <p14:tracePt t="14691" x="2349500" y="2508250"/>
          <p14:tracePt t="14712" x="2343150" y="2501900"/>
          <p14:tracePt t="14746" x="2336800" y="2501900"/>
          <p14:tracePt t="15217" x="2349500" y="2501900"/>
          <p14:tracePt t="15230" x="2368550" y="2501900"/>
          <p14:tracePt t="15233" x="2387600" y="2501900"/>
          <p14:tracePt t="15247" x="2419350" y="2501900"/>
          <p14:tracePt t="15258" x="2489200" y="2501900"/>
          <p14:tracePt t="15276" x="2578100" y="2501900"/>
          <p14:tracePt t="15292" x="2667000" y="2508250"/>
          <p14:tracePt t="15311" x="2736850" y="2508250"/>
          <p14:tracePt t="15325" x="2794000" y="2508250"/>
          <p14:tracePt t="15341" x="2838450" y="2527300"/>
          <p14:tracePt t="15358" x="2889250" y="2533650"/>
          <p14:tracePt t="15375" x="2927350" y="2540000"/>
          <p14:tracePt t="15376" x="2946400" y="2546350"/>
          <p14:tracePt t="15391" x="2959100" y="2546350"/>
          <p14:tracePt t="15633" x="2959100" y="2533650"/>
          <p14:tracePt t="15641" x="2959100" y="2520950"/>
          <p14:tracePt t="15658" x="2959100" y="2501900"/>
          <p14:tracePt t="15675" x="2959100" y="2482850"/>
          <p14:tracePt t="15693" x="2946400" y="2457450"/>
          <p14:tracePt t="15708" x="2921000" y="2438400"/>
          <p14:tracePt t="15715" x="2914650" y="2432050"/>
          <p14:tracePt t="15725" x="2908300" y="2419350"/>
          <p14:tracePt t="15745" x="2901950" y="2413000"/>
          <p14:tracePt t="15848" x="2908300" y="2413000"/>
          <p14:tracePt t="15944" x="2901950" y="2413000"/>
          <p14:tracePt t="15978" x="2901950" y="2425700"/>
          <p14:tracePt t="15984" x="2901950" y="2432050"/>
          <p14:tracePt t="15997" x="2901950" y="2444750"/>
          <p14:tracePt t="16008" x="2901950" y="2470150"/>
          <p14:tracePt t="16025" x="2914650" y="2501900"/>
          <p14:tracePt t="16041" x="2914650" y="2520950"/>
          <p14:tracePt t="16060" x="2914650" y="2527300"/>
          <p14:tracePt t="16075" x="2914650" y="2546350"/>
          <p14:tracePt t="16091" x="2870200" y="2571750"/>
          <p14:tracePt t="16108" x="2825750" y="2603500"/>
          <p14:tracePt t="16125" x="2794000" y="2622550"/>
          <p14:tracePt t="16141" x="2774950" y="2628900"/>
          <p14:tracePt t="16160" x="2762250" y="2635250"/>
          <p14:tracePt t="16249" x="2768600" y="2641600"/>
          <p14:tracePt t="16372" x="2768600" y="2635250"/>
          <p14:tracePt t="16376" x="2768600" y="2622550"/>
          <p14:tracePt t="16391" x="2774950" y="2622550"/>
          <p14:tracePt t="16408" x="2870200" y="2603500"/>
          <p14:tracePt t="16425" x="3003550" y="2603500"/>
          <p14:tracePt t="16444" x="3187700" y="2603500"/>
          <p14:tracePt t="16458" x="3435350" y="2609850"/>
          <p14:tracePt t="16475" x="3702050" y="2616200"/>
          <p14:tracePt t="16494" x="3956050" y="2622550"/>
          <p14:tracePt t="16508" x="4222750" y="2628900"/>
          <p14:tracePt t="16525" x="4470400" y="2622550"/>
          <p14:tracePt t="16542" x="4648200" y="2609850"/>
          <p14:tracePt t="16560" x="4832350" y="2571750"/>
          <p14:tracePt t="16575" x="4889500" y="2565400"/>
          <p14:tracePt t="16591" x="4972050" y="2527300"/>
          <p14:tracePt t="16593" x="5022850" y="2514600"/>
          <p14:tracePt t="16608" x="5086350" y="2489200"/>
          <p14:tracePt t="16625" x="5130800" y="2489200"/>
          <p14:tracePt t="16641" x="5187950" y="2470150"/>
          <p14:tracePt t="16658" x="5264150" y="2457450"/>
          <p14:tracePt t="16675" x="5353050" y="2457450"/>
          <p14:tracePt t="16691" x="5441950" y="2457450"/>
          <p14:tracePt t="16708" x="5524500" y="2451100"/>
          <p14:tracePt t="16729" x="5607050" y="2438400"/>
          <p14:tracePt t="16744" x="5689600" y="2419350"/>
          <p14:tracePt t="16758" x="5784850" y="2406650"/>
          <p14:tracePt t="16775" x="5880100" y="2406650"/>
          <p14:tracePt t="16777" x="5930900" y="2406650"/>
          <p14:tracePt t="16792" x="5969000" y="2406650"/>
          <p14:tracePt t="16810" x="6000750" y="2406650"/>
          <p14:tracePt t="16858" x="6007100" y="2413000"/>
          <p14:tracePt t="16881" x="6007100" y="2419350"/>
          <p14:tracePt t="16891" x="6007100" y="2432050"/>
          <p14:tracePt t="16908" x="5975350" y="2451100"/>
          <p14:tracePt t="16925" x="5962650" y="2482850"/>
          <p14:tracePt t="16941" x="5949950" y="2489200"/>
          <p14:tracePt t="16962" x="5943600" y="2501900"/>
          <p14:tracePt t="16975" x="5937250" y="2508250"/>
          <p14:tracePt t="17188" x="5937250" y="2514600"/>
          <p14:tracePt t="17195" x="5924550" y="2514600"/>
          <p14:tracePt t="17201" x="5918200" y="2520950"/>
          <p14:tracePt t="17209" x="5911850" y="2527300"/>
          <p14:tracePt t="17225" x="5899150" y="2533650"/>
          <p14:tracePt t="17243" x="5892800" y="2540000"/>
          <p14:tracePt t="17296" x="5892800" y="2546350"/>
          <p14:tracePt t="17311" x="5892800" y="2552700"/>
          <p14:tracePt t="17437" x="5880100" y="2552700"/>
          <p14:tracePt t="17448" x="5873750" y="2552700"/>
          <p14:tracePt t="17665" x="5861050" y="2552700"/>
          <p14:tracePt t="17673" x="5848350" y="2552700"/>
          <p14:tracePt t="17682" x="5829300" y="2552700"/>
          <p14:tracePt t="17691" x="5810250" y="2552700"/>
          <p14:tracePt t="17708" x="5772150" y="2552700"/>
          <p14:tracePt t="17725" x="5715000" y="2552700"/>
          <p14:tracePt t="17729" x="5676900" y="2552700"/>
          <p14:tracePt t="17744" x="5632450" y="2559050"/>
          <p14:tracePt t="17758" x="5537200" y="2559050"/>
          <p14:tracePt t="17776" x="5429250" y="2565400"/>
          <p14:tracePt t="17792" x="5416550" y="2565400"/>
          <p14:tracePt t="17810" x="5384800" y="2565400"/>
          <p14:tracePt t="17824" x="5378450" y="2565400"/>
          <p14:tracePt t="17841" x="5372100" y="2565400"/>
          <p14:tracePt t="17877" x="5365750" y="2565400"/>
          <p14:tracePt t="17908" x="5353050" y="2565400"/>
          <p14:tracePt t="17945" x="5340350" y="2565400"/>
          <p14:tracePt t="17958" x="5327650" y="2565400"/>
          <p14:tracePt t="17975" x="5308600" y="2565400"/>
          <p14:tracePt t="17977" x="5295900" y="2565400"/>
          <p14:tracePt t="17993" x="5270500" y="2565400"/>
          <p14:tracePt t="18008" x="5245100" y="2565400"/>
          <p14:tracePt t="18025" x="5226050" y="2565400"/>
          <p14:tracePt t="18041" x="5207000" y="2565400"/>
          <p14:tracePt t="18060" x="5175250" y="2559050"/>
          <p14:tracePt t="18076" x="5143500" y="2540000"/>
          <p14:tracePt t="18092" x="5130800" y="2533650"/>
          <p14:tracePt t="18108" x="5130800" y="2508250"/>
          <p14:tracePt t="18124" x="5130800" y="2476500"/>
          <p14:tracePt t="18141" x="5175250" y="2444750"/>
          <p14:tracePt t="18158" x="5207000" y="2438400"/>
          <p14:tracePt t="18175" x="5219700" y="2438400"/>
          <p14:tracePt t="18216" x="5219700" y="2444750"/>
          <p14:tracePt t="18230" x="5219700" y="2470150"/>
          <p14:tracePt t="18233" x="5213350" y="2501900"/>
          <p14:tracePt t="18245" x="5200650" y="2520950"/>
          <p14:tracePt t="18258" x="5149850" y="2571750"/>
          <p14:tracePt t="18277" x="5099050" y="2603500"/>
          <p14:tracePt t="18291" x="5010150" y="2616200"/>
          <p14:tracePt t="18311" x="4889500" y="2622550"/>
          <p14:tracePt t="18325" x="4749800" y="2622550"/>
          <p14:tracePt t="18341" x="4584700" y="2597150"/>
          <p14:tracePt t="18358" x="4394200" y="2533650"/>
          <p14:tracePt t="18375" x="4222750" y="2476500"/>
          <p14:tracePt t="18376" x="4140200" y="2457450"/>
          <p14:tracePt t="18392" x="4057650" y="2463800"/>
          <p14:tracePt t="18408" x="3822700" y="2425700"/>
          <p14:tracePt t="18425" x="3708400" y="2425700"/>
          <p14:tracePt t="18442" x="3581400" y="2425700"/>
          <p14:tracePt t="18462" x="3467100" y="2432050"/>
          <p14:tracePt t="18475" x="3359150" y="2425700"/>
          <p14:tracePt t="18496" x="3263900" y="2406650"/>
          <p14:tracePt t="18509" x="3194050" y="2393950"/>
          <p14:tracePt t="18525" x="3111500" y="2387600"/>
          <p14:tracePt t="18542" x="3028950" y="2387600"/>
          <p14:tracePt t="18560" x="2952750" y="2387600"/>
          <p14:tracePt t="18575" x="2882900" y="2387600"/>
          <p14:tracePt t="18591" x="2806700" y="2374900"/>
          <p14:tracePt t="18593" x="2762250" y="2374900"/>
          <p14:tracePt t="18608" x="2692400" y="2374900"/>
          <p14:tracePt t="18625" x="2654300" y="2374900"/>
          <p14:tracePt t="18658" x="2654300" y="2368550"/>
          <p14:tracePt t="18768" x="2667000" y="2368550"/>
          <p14:tracePt t="18777" x="2686050" y="2368550"/>
          <p14:tracePt t="18785" x="2717800" y="2374900"/>
          <p14:tracePt t="18793" x="2743200" y="2381250"/>
          <p14:tracePt t="18810" x="2832100" y="2393950"/>
          <p14:tracePt t="18825" x="2933700" y="2413000"/>
          <p14:tracePt t="18841" x="3016250" y="2444750"/>
          <p14:tracePt t="18858" x="3130550" y="2470150"/>
          <p14:tracePt t="18878" x="3270250" y="2508250"/>
          <p14:tracePt t="18892" x="3441700" y="2546350"/>
          <p14:tracePt t="18908" x="3632200" y="2603500"/>
          <p14:tracePt t="18925" x="3816350" y="2647950"/>
          <p14:tracePt t="18941" x="4000500" y="2705100"/>
          <p14:tracePt t="18958" x="4171950" y="2755900"/>
          <p14:tracePt t="18975" x="4305300" y="2806700"/>
          <p14:tracePt t="18982" x="4362450" y="2819400"/>
          <p14:tracePt t="18985" x="4413250" y="2832100"/>
          <p14:tracePt t="19000" x="4438650" y="2838450"/>
          <p14:tracePt t="19008" x="4483100" y="2851150"/>
          <p14:tracePt t="19025" x="4514850" y="2857500"/>
          <p14:tracePt t="19042" x="4540250" y="2863850"/>
          <p14:tracePt t="19061" x="4565650" y="2863850"/>
          <p14:tracePt t="19075" x="4603750" y="2857500"/>
          <p14:tracePt t="19091" x="4654550" y="2851150"/>
          <p14:tracePt t="19108" x="4724400" y="2844800"/>
          <p14:tracePt t="19125" x="4819650" y="2838450"/>
          <p14:tracePt t="19141" x="4914900" y="2806700"/>
          <p14:tracePt t="19158" x="5010150" y="2781300"/>
          <p14:tracePt t="19175" x="5099050" y="2749550"/>
          <p14:tracePt t="19182" x="5143500" y="2743200"/>
          <p14:tracePt t="19191" x="5181600" y="2730500"/>
          <p14:tracePt t="19213" x="5308600" y="2673350"/>
          <p14:tracePt t="19225" x="5410200" y="2641600"/>
          <p14:tracePt t="19246" x="5518150" y="2603500"/>
          <p14:tracePt t="19258" x="5619750" y="2571750"/>
          <p14:tracePt t="19275" x="5695950" y="2546350"/>
          <p14:tracePt t="19291" x="5759450" y="2527300"/>
          <p14:tracePt t="19310" x="5810250" y="2527300"/>
          <p14:tracePt t="19325" x="5854700" y="2520950"/>
          <p14:tracePt t="19341" x="5899150" y="2514600"/>
          <p14:tracePt t="19358" x="5943600" y="2501900"/>
          <p14:tracePt t="19375" x="5962650" y="2501900"/>
          <p14:tracePt t="19376" x="5969000" y="2501900"/>
          <p14:tracePt t="19409" x="5969000" y="2495550"/>
          <p14:tracePt t="19520" x="5981700" y="2495550"/>
          <p14:tracePt t="19609" x="5969000" y="2495550"/>
          <p14:tracePt t="19621" x="5956300" y="2495550"/>
          <p14:tracePt t="19625" x="5924550" y="2495550"/>
          <p14:tracePt t="19641" x="5854700" y="2495550"/>
          <p14:tracePt t="19658" x="5784850" y="2470150"/>
          <p14:tracePt t="19675" x="5727700" y="2432050"/>
          <p14:tracePt t="19692" x="5695950" y="2393950"/>
          <p14:tracePt t="19708" x="5695950" y="2381250"/>
          <p14:tracePt t="19744" x="5702300" y="2381250"/>
          <p14:tracePt t="19762" x="5765800" y="2381250"/>
          <p14:tracePt t="19776" x="5816600" y="2381250"/>
          <p14:tracePt t="19792" x="5835650" y="2381250"/>
          <p14:tracePt t="19812" x="5892800" y="2381250"/>
          <p14:tracePt t="19825" x="5930900" y="2381250"/>
          <p14:tracePt t="19883" x="5924550" y="2393950"/>
          <p14:tracePt t="19893" x="5886450" y="2406650"/>
          <p14:tracePt t="19908" x="5803900" y="2438400"/>
          <p14:tracePt t="19925" x="5721350" y="2482850"/>
          <p14:tracePt t="19941" x="5657850" y="2514600"/>
          <p14:tracePt t="19963" x="5613400" y="2527300"/>
          <p14:tracePt t="19975" x="5613400" y="2533650"/>
          <p14:tracePt t="20112" x="5613400" y="2540000"/>
          <p14:tracePt t="20197" x="5607050" y="2533650"/>
          <p14:tracePt t="20200" x="5600700" y="2527300"/>
          <p14:tracePt t="20210" x="5600700" y="2520950"/>
          <p14:tracePt t="20225" x="5588000" y="2501900"/>
          <p14:tracePt t="20245" x="5568950" y="2482850"/>
          <p14:tracePt t="20259" x="5537200" y="2470150"/>
          <p14:tracePt t="20275" x="5518150" y="2457450"/>
          <p14:tracePt t="20437" x="5511800" y="2457450"/>
          <p14:tracePt t="20442" x="5492750" y="2457450"/>
          <p14:tracePt t="20458" x="5467350" y="2489200"/>
          <p14:tracePt t="20475" x="5410200" y="2520950"/>
          <p14:tracePt t="20496" x="5283200" y="2565400"/>
          <p14:tracePt t="20508" x="5143500" y="2635250"/>
          <p14:tracePt t="20525" x="4946650" y="2679700"/>
          <p14:tracePt t="20541" x="4787900" y="2711450"/>
          <p14:tracePt t="20560" x="4622800" y="2730500"/>
          <p14:tracePt t="20575" x="4451350" y="2755900"/>
          <p14:tracePt t="20591" x="4286250" y="2755900"/>
          <p14:tracePt t="20593" x="4210050" y="2755900"/>
          <p14:tracePt t="20608" x="4064000" y="2717800"/>
          <p14:tracePt t="20626" x="3956050" y="2698750"/>
          <p14:tracePt t="20642" x="3854450" y="2686050"/>
          <p14:tracePt t="20658" x="3771900" y="2698750"/>
          <p14:tracePt t="20675" x="3663950" y="2692400"/>
          <p14:tracePt t="20691" x="3517900" y="2686050"/>
          <p14:tracePt t="20711" x="3365500" y="2698750"/>
          <p14:tracePt t="20725" x="3213100" y="2692400"/>
          <p14:tracePt t="20744" x="3067050" y="2673350"/>
          <p14:tracePt t="20758" x="2959100" y="2667000"/>
          <p14:tracePt t="20775" x="2870200" y="2647950"/>
          <p14:tracePt t="20792" x="2762250" y="2616200"/>
          <p14:tracePt t="20812" x="2698750" y="2603500"/>
          <p14:tracePt t="20825" x="2660650" y="2590800"/>
          <p14:tracePt t="20841" x="2628900" y="2584450"/>
          <p14:tracePt t="20858" x="2616200" y="2584450"/>
          <p14:tracePt t="20877" x="2609850" y="2584450"/>
          <p14:tracePt t="20925" x="2609850" y="2578100"/>
          <p14:tracePt t="20941" x="2603500" y="2559050"/>
          <p14:tracePt t="20958" x="2552700" y="2540000"/>
          <p14:tracePt t="20960" x="2533650" y="2533650"/>
          <p14:tracePt t="20978" x="2508250" y="2527300"/>
          <p14:tracePt t="20994" x="2495550" y="2520950"/>
          <p14:tracePt t="21197" x="2495550" y="2527300"/>
          <p14:tracePt t="21200" x="2495550" y="2540000"/>
          <p14:tracePt t="21209" x="2489200" y="2546350"/>
          <p14:tracePt t="21229" x="2482850" y="2559050"/>
          <p14:tracePt t="21244" x="2476500" y="2565400"/>
          <p14:tracePt t="21258" x="2463800" y="2578100"/>
          <p14:tracePt t="21275" x="2444750" y="2590800"/>
          <p14:tracePt t="21292" x="2438400" y="2597150"/>
          <p14:tracePt t="21311" x="2432050" y="2597150"/>
          <p14:tracePt t="21360" x="2425700" y="2590800"/>
          <p14:tracePt t="21376" x="2413000" y="2571750"/>
          <p14:tracePt t="21391" x="2413000" y="2559050"/>
          <p14:tracePt t="21408" x="2374900" y="2533650"/>
          <p14:tracePt t="21425" x="2336800" y="2520950"/>
          <p14:tracePt t="21441" x="2324100" y="2520950"/>
          <p14:tracePt t="21501" x="2317750" y="2514600"/>
          <p14:tracePt t="21665" x="2330450" y="2514600"/>
          <p14:tracePt t="21673" x="2374900" y="2514600"/>
          <p14:tracePt t="21691" x="2520950" y="2520950"/>
          <p14:tracePt t="21708" x="2673350" y="2552700"/>
          <p14:tracePt t="21725" x="2781300" y="2584450"/>
          <p14:tracePt t="21744" x="2863850" y="2603500"/>
          <p14:tracePt t="21758" x="2908300" y="2628900"/>
          <p14:tracePt t="21775" x="2901950" y="2622550"/>
          <p14:tracePt t="22393" x="2901950" y="2616200"/>
          <p14:tracePt t="22400" x="2901950" y="2609850"/>
          <p14:tracePt t="22408" x="2914650" y="2603500"/>
          <p14:tracePt t="22425" x="2990850" y="2584450"/>
          <p14:tracePt t="22444" x="3086100" y="2578100"/>
          <p14:tracePt t="22458" x="3219450" y="2565400"/>
          <p14:tracePt t="22475" x="3454400" y="2559050"/>
          <p14:tracePt t="22494" x="3721100" y="2552700"/>
          <p14:tracePt t="22508" x="3987800" y="2552700"/>
          <p14:tracePt t="22525" x="4241800" y="2559050"/>
          <p14:tracePt t="22541" x="4445000" y="2559050"/>
          <p14:tracePt t="22560" x="4635500" y="2578100"/>
          <p14:tracePt t="22575" x="4781550" y="2597150"/>
          <p14:tracePt t="22591" x="4902200" y="2590800"/>
          <p14:tracePt t="22608" x="5022850" y="2584450"/>
          <p14:tracePt t="22627" x="5067300" y="2578100"/>
          <p14:tracePt t="22641" x="5105400" y="2578100"/>
          <p14:tracePt t="22658" x="5149850" y="2565400"/>
          <p14:tracePt t="22675" x="5200650" y="2559050"/>
          <p14:tracePt t="22691" x="5257800" y="2533650"/>
          <p14:tracePt t="22708" x="5334000" y="2533650"/>
          <p14:tracePt t="22727" x="5429250" y="2520950"/>
          <p14:tracePt t="22744" x="5448300" y="2514600"/>
          <p14:tracePt t="22758" x="5448300" y="2489200"/>
          <p14:tracePt t="22775" x="5486400" y="2489200"/>
          <p14:tracePt t="22776" x="5505450" y="2489200"/>
          <p14:tracePt t="22792" x="5524500" y="2489200"/>
          <p14:tracePt t="22810" x="5575300" y="2489200"/>
          <p14:tracePt t="22825" x="5607050" y="2482850"/>
          <p14:tracePt t="22841" x="5651500" y="2482850"/>
          <p14:tracePt t="22858" x="5670550" y="2463800"/>
          <p14:tracePt t="22878" x="5702300" y="2463800"/>
          <p14:tracePt t="22891" x="5759450" y="2463800"/>
          <p14:tracePt t="22908" x="5803900" y="2463800"/>
          <p14:tracePt t="22925" x="5848350" y="2463800"/>
          <p14:tracePt t="22941" x="5867400" y="2463800"/>
          <p14:tracePt t="23373" x="5873750" y="2463800"/>
          <p14:tracePt t="23377" x="5886450" y="2463800"/>
          <p14:tracePt t="23392" x="5905500" y="2463800"/>
          <p14:tracePt t="23408" x="5962650" y="2470150"/>
          <p14:tracePt t="23425" x="6000750" y="2476500"/>
          <p14:tracePt t="23443" x="6045200" y="2476500"/>
          <p14:tracePt t="23458" x="6076950" y="2476500"/>
          <p14:tracePt t="23479" x="6089650" y="2476500"/>
          <p14:tracePt t="23493" x="6096000" y="2482850"/>
          <p14:tracePt t="24126" x="6089650" y="2482850"/>
          <p14:tracePt t="24132" x="6083300" y="2482850"/>
          <p14:tracePt t="24141" x="6070600" y="2482850"/>
          <p14:tracePt t="24158" x="6045200" y="2482850"/>
          <p14:tracePt t="24175" x="6026150" y="2482850"/>
          <p14:tracePt t="24315" x="6019800" y="2476500"/>
          <p14:tracePt t="24322" x="6007100" y="2470150"/>
          <p14:tracePt t="24328" x="6000750" y="2463800"/>
          <p14:tracePt t="24344" x="5994400" y="2457450"/>
          <p14:tracePt t="24377" x="5988050" y="2451100"/>
          <p14:tracePt t="24512" x="5981700" y="2451100"/>
          <p14:tracePt t="24521" x="5975350" y="2463800"/>
          <p14:tracePt t="24528" x="5956300" y="2489200"/>
          <p14:tracePt t="24542" x="5943600" y="2514600"/>
          <p14:tracePt t="24560" x="5905500" y="2584450"/>
          <p14:tracePt t="24575" x="5886450" y="2603500"/>
          <p14:tracePt t="24592" x="5861050" y="2641600"/>
          <p14:tracePt t="24593" x="5848350" y="2660650"/>
          <p14:tracePt t="24608" x="5822950" y="2692400"/>
          <p14:tracePt t="24625" x="5791200" y="2705100"/>
          <p14:tracePt t="24642" x="5791200" y="2717800"/>
          <p14:tracePt t="24825" x="5772150" y="2717800"/>
          <p14:tracePt t="24832" x="5740400" y="2717800"/>
          <p14:tracePt t="24841" x="5708650" y="2717800"/>
          <p14:tracePt t="24858" x="5645150" y="2717800"/>
          <p14:tracePt t="24877" x="5568950" y="2717800"/>
          <p14:tracePt t="24891" x="5486400" y="2724150"/>
          <p14:tracePt t="24908" x="5403850" y="2724150"/>
          <p14:tracePt t="24925" x="5334000" y="2724150"/>
          <p14:tracePt t="24941" x="5257800" y="2724150"/>
          <p14:tracePt t="24958" x="5181600" y="2724150"/>
          <p14:tracePt t="24961" x="5149850" y="2724150"/>
          <p14:tracePt t="24980" x="5067300" y="2717800"/>
          <p14:tracePt t="24995" x="4972050" y="2711450"/>
          <p14:tracePt t="25009" x="4883150" y="2698750"/>
          <p14:tracePt t="25028" x="4806950" y="2679700"/>
          <p14:tracePt t="25042" x="4718050" y="2660650"/>
          <p14:tracePt t="25060" x="4641850" y="2660650"/>
          <p14:tracePt t="25075" x="4559300" y="2654300"/>
          <p14:tracePt t="25091" x="4483100" y="2641600"/>
          <p14:tracePt t="25108" x="4387850" y="2635250"/>
          <p14:tracePt t="25125" x="4305300" y="2635250"/>
          <p14:tracePt t="25142" x="4210050" y="2635250"/>
          <p14:tracePt t="25158" x="4121150" y="2647950"/>
          <p14:tracePt t="25176" x="4019550" y="2660650"/>
          <p14:tracePt t="25182" x="3975100" y="2660650"/>
          <p14:tracePt t="25191" x="3937000" y="2654300"/>
          <p14:tracePt t="25208" x="3790950" y="2654300"/>
          <p14:tracePt t="25225" x="3683000" y="2654300"/>
          <p14:tracePt t="25244" x="3575050" y="2654300"/>
          <p14:tracePt t="25262" x="3460750" y="2667000"/>
          <p14:tracePt t="25275" x="3359150" y="2667000"/>
          <p14:tracePt t="25292" x="3270250" y="2667000"/>
          <p14:tracePt t="25311" x="3187700" y="2667000"/>
          <p14:tracePt t="25325" x="3111500" y="2654300"/>
          <p14:tracePt t="25342" x="3048000" y="2635250"/>
          <p14:tracePt t="25358" x="2965450" y="2616200"/>
          <p14:tracePt t="25375" x="2908300" y="2616200"/>
          <p14:tracePt t="25376" x="2876550" y="2616200"/>
          <p14:tracePt t="25391" x="2851150" y="2616200"/>
          <p14:tracePt t="25408" x="2794000" y="2616200"/>
          <p14:tracePt t="25425" x="2762250" y="2616200"/>
          <p14:tracePt t="25441" x="2736850" y="2616200"/>
          <p14:tracePt t="25458" x="2724150" y="2622550"/>
          <p14:tracePt t="25672" x="2730500" y="2622550"/>
          <p14:tracePt t="25720" x="2730500" y="2609850"/>
          <p14:tracePt t="25729" x="2730500" y="2584450"/>
          <p14:tracePt t="25746" x="2730500" y="2565400"/>
          <p14:tracePt t="25758" x="2730500" y="2527300"/>
          <p14:tracePt t="25775" x="2730500" y="2444750"/>
          <p14:tracePt t="25792" x="2730500" y="2419350"/>
          <p14:tracePt t="25810" x="2730500" y="2387600"/>
          <p14:tracePt t="25824" x="2730500" y="2381250"/>
          <p14:tracePt t="25841" x="2730500" y="2374900"/>
          <p14:tracePt t="26025" x="2724150" y="2368550"/>
          <p14:tracePt t="26063" x="2730500" y="2368550"/>
          <p14:tracePt t="26073" x="2787650" y="2368550"/>
          <p14:tracePt t="26091" x="2863850" y="2368550"/>
          <p14:tracePt t="26108" x="2965450" y="2374900"/>
          <p14:tracePt t="26125" x="3067050" y="2374900"/>
          <p14:tracePt t="26141" x="3206750" y="2406650"/>
          <p14:tracePt t="26158" x="3340100" y="2419350"/>
          <p14:tracePt t="26175" x="3467100" y="2419350"/>
          <p14:tracePt t="26195" x="3676650" y="2432050"/>
          <p14:tracePt t="26208" x="3835400" y="2457450"/>
          <p14:tracePt t="26225" x="3987800" y="2470150"/>
          <p14:tracePt t="26245" x="4133850" y="2501900"/>
          <p14:tracePt t="26260" x="4273550" y="2501900"/>
          <p14:tracePt t="26276" x="4400550" y="2501900"/>
          <p14:tracePt t="26291" x="4540250" y="2514600"/>
          <p14:tracePt t="26310" x="4686300" y="2527300"/>
          <p14:tracePt t="26325" x="4819650" y="2533650"/>
          <p14:tracePt t="26341" x="4927600" y="2533650"/>
          <p14:tracePt t="26358" x="5041900" y="2533650"/>
          <p14:tracePt t="26375" x="5137150" y="2533650"/>
          <p14:tracePt t="26376" x="5181600" y="2527300"/>
          <p14:tracePt t="26392" x="5226050" y="2508250"/>
          <p14:tracePt t="26408" x="5321300" y="2476500"/>
          <p14:tracePt t="26425" x="5365750" y="2463800"/>
          <p14:tracePt t="26442" x="5416550" y="2444750"/>
          <p14:tracePt t="26458" x="5467350" y="2432050"/>
          <p14:tracePt t="26478" x="5518150" y="2419350"/>
          <p14:tracePt t="26495" x="5575300" y="2400300"/>
          <p14:tracePt t="26500" x="5600700" y="2393950"/>
          <p14:tracePt t="26508" x="5619750" y="2387600"/>
          <p14:tracePt t="26525" x="5651500" y="2374900"/>
          <p14:tracePt t="26541" x="5689600" y="2368550"/>
          <p14:tracePt t="26561" x="5708650" y="2355850"/>
          <p14:tracePt t="26575" x="5746750" y="2336800"/>
          <p14:tracePt t="26591" x="5803900" y="2311400"/>
          <p14:tracePt t="26608" x="5816600" y="2311400"/>
          <p14:tracePt t="26712" x="5803900" y="2324100"/>
          <p14:tracePt t="26721" x="5791200" y="2355850"/>
          <p14:tracePt t="26728" x="5778500" y="2400300"/>
          <p14:tracePt t="26746" x="5765800" y="2438400"/>
          <p14:tracePt t="26760" x="5721350" y="2527300"/>
          <p14:tracePt t="26775" x="5721350" y="2552700"/>
          <p14:tracePt t="26791" x="5708650" y="2584450"/>
          <p14:tracePt t="26794" x="5695950" y="2597150"/>
          <p14:tracePt t="26810" x="5689600" y="2609850"/>
          <p14:tracePt t="26825" x="5683250" y="2609850"/>
          <p14:tracePt t="26899" x="5670550" y="2609850"/>
          <p14:tracePt t="26904" x="5638800" y="2609850"/>
          <p14:tracePt t="26912" x="5600700" y="2609850"/>
          <p14:tracePt t="26925" x="5562600" y="2609850"/>
          <p14:tracePt t="26941" x="5473700" y="2609850"/>
          <p14:tracePt t="26947" x="5435600" y="2609850"/>
          <p14:tracePt t="26958" x="5397500" y="2616200"/>
          <p14:tracePt t="26975" x="5270500" y="2616200"/>
          <p14:tracePt t="26995" x="5067300" y="2628900"/>
          <p14:tracePt t="27002" x="5010150" y="2628900"/>
          <p14:tracePt t="27008" x="4965700" y="2622550"/>
          <p14:tracePt t="27025" x="4921250" y="2616200"/>
          <p14:tracePt t="27041" x="4813300" y="2578100"/>
          <p14:tracePt t="27060" x="4705350" y="2559050"/>
          <p14:tracePt t="27075" x="4591050" y="2540000"/>
          <p14:tracePt t="27091" x="4495800" y="2508250"/>
          <p14:tracePt t="27108" x="4387850" y="2489200"/>
          <p14:tracePt t="27127" x="4267200" y="2470150"/>
          <p14:tracePt t="27142" x="4229100" y="2463800"/>
          <p14:tracePt t="27158" x="4178300" y="2457450"/>
          <p14:tracePt t="27175" x="4140200" y="2457450"/>
          <p14:tracePt t="27182" x="4127500" y="2457450"/>
          <p14:tracePt t="27191" x="4108450" y="2457450"/>
          <p14:tracePt t="27208" x="4064000" y="2457450"/>
          <p14:tracePt t="27229" x="4044950" y="2451100"/>
          <p14:tracePt t="27244" x="4025900" y="2451100"/>
          <p14:tracePt t="27258" x="3994150" y="2451100"/>
          <p14:tracePt t="27275" x="3956050" y="2451100"/>
          <p14:tracePt t="27295" x="3930650" y="2451100"/>
          <p14:tracePt t="27310" x="3892550" y="2451100"/>
          <p14:tracePt t="27325" x="3848100" y="2451100"/>
          <p14:tracePt t="27329" x="3810000" y="2451100"/>
          <p14:tracePt t="27341" x="3778250" y="2451100"/>
          <p14:tracePt t="27358" x="3721100" y="2451100"/>
          <p14:tracePt t="27375" x="3670300" y="2451100"/>
          <p14:tracePt t="27377" x="3638550" y="2451100"/>
          <p14:tracePt t="27392" x="3606800" y="2451100"/>
          <p14:tracePt t="27408" x="3517900" y="2451100"/>
          <p14:tracePt t="27425" x="3460750" y="2463800"/>
          <p14:tracePt t="27441" x="3409950" y="2489200"/>
          <p14:tracePt t="27462" x="3327400" y="2514600"/>
          <p14:tracePt t="27475" x="3251200" y="2520950"/>
          <p14:tracePt t="27494" x="3213100" y="2533650"/>
          <p14:tracePt t="27515" x="3187700" y="2540000"/>
          <p14:tracePt t="28033" x="3194050" y="2540000"/>
          <p14:tracePt t="28665" x="3181350" y="2540000"/>
          <p14:tracePt t="28673" x="3175000" y="2540000"/>
          <p14:tracePt t="28692" x="3149600" y="2533650"/>
          <p14:tracePt t="28708" x="3124200" y="2527300"/>
          <p14:tracePt t="28728" x="3092450" y="2527300"/>
          <p14:tracePt t="28745" x="3048000" y="2520950"/>
          <p14:tracePt t="28758" x="3009900" y="2514600"/>
          <p14:tracePt t="28776" x="2946400" y="2508250"/>
          <p14:tracePt t="28792" x="2927350" y="2508250"/>
          <p14:tracePt t="28811" x="2882900" y="2508250"/>
          <p14:tracePt t="28825" x="2863850" y="2501900"/>
          <p14:tracePt t="28842" x="2851150" y="2501900"/>
          <p14:tracePt t="28859" x="2832100" y="2501900"/>
          <p14:tracePt t="28880" x="2825750" y="2501900"/>
          <p14:tracePt t="28908" x="2819400" y="2501900"/>
          <p14:tracePt t="28925" x="2813050" y="2501900"/>
          <p14:tracePt t="28941" x="2813050" y="2495550"/>
          <p14:tracePt t="28962" x="2787650" y="2495550"/>
          <p14:tracePt t="28975" x="2774950" y="2495550"/>
          <p14:tracePt t="28995" x="2749550" y="2495550"/>
          <p14:tracePt t="29008" x="2749550" y="2489200"/>
          <p14:tracePt t="29104" x="2743200" y="2489200"/>
          <p14:tracePt t="29310" x="2755900" y="2489200"/>
          <p14:tracePt t="29315" x="2768600" y="2489200"/>
          <p14:tracePt t="29325" x="2774950" y="2489200"/>
          <p14:tracePt t="29341" x="2800350" y="2489200"/>
          <p14:tracePt t="29358" x="2825750" y="2495550"/>
          <p14:tracePt t="29375" x="2876550" y="2501900"/>
          <p14:tracePt t="29376" x="2889250" y="2501900"/>
          <p14:tracePt t="29391" x="2946400" y="2501900"/>
          <p14:tracePt t="29408" x="3003550" y="2501900"/>
          <p14:tracePt t="29425" x="3067050" y="2501900"/>
          <p14:tracePt t="29442" x="3124200" y="2501900"/>
          <p14:tracePt t="29458" x="3181350" y="2501900"/>
          <p14:tracePt t="29477" x="3257550" y="2501900"/>
          <p14:tracePt t="29494" x="3314700" y="2501900"/>
          <p14:tracePt t="29509" x="3397250" y="2501900"/>
          <p14:tracePt t="29525" x="3492500" y="2501900"/>
          <p14:tracePt t="29542" x="3587750" y="2520950"/>
          <p14:tracePt t="29560" x="3689350" y="2540000"/>
          <p14:tracePt t="29575" x="3810000" y="2571750"/>
          <p14:tracePt t="29591" x="3968750" y="2609850"/>
          <p14:tracePt t="29608" x="4083050" y="2628900"/>
          <p14:tracePt t="29625" x="4203700" y="2647950"/>
          <p14:tracePt t="29641" x="4305300" y="2660650"/>
          <p14:tracePt t="29658" x="4394200" y="2660650"/>
          <p14:tracePt t="29675" x="4464050" y="2660650"/>
          <p14:tracePt t="29691" x="4521200" y="2660650"/>
          <p14:tracePt t="29712" x="4578350" y="2654300"/>
          <p14:tracePt t="29725" x="4629150" y="2647950"/>
          <p14:tracePt t="29744" x="4699000" y="2647950"/>
          <p14:tracePt t="29759" x="4743450" y="2628900"/>
          <p14:tracePt t="29775" x="4800600" y="2616200"/>
          <p14:tracePt t="29791" x="4876800" y="2597150"/>
          <p14:tracePt t="29810" x="4940300" y="2584450"/>
          <p14:tracePt t="29825" x="5016500" y="2559050"/>
          <p14:tracePt t="29841" x="5099050" y="2540000"/>
          <p14:tracePt t="29858" x="5168900" y="2520950"/>
          <p14:tracePt t="29878" x="5226050" y="2514600"/>
          <p14:tracePt t="29892" x="5295900" y="2514600"/>
          <p14:tracePt t="29908" x="5365750" y="2514600"/>
          <p14:tracePt t="29925" x="5422900" y="2508250"/>
          <p14:tracePt t="29941" x="5467350" y="2508250"/>
          <p14:tracePt t="29958" x="5511800" y="2508250"/>
          <p14:tracePt t="29962" x="5537200" y="2508250"/>
          <p14:tracePt t="29975" x="5556250" y="2508250"/>
          <p14:tracePt t="29995" x="5632450" y="2508250"/>
          <p14:tracePt t="30002" x="5651500" y="2508250"/>
          <p14:tracePt t="30008" x="5670550" y="2508250"/>
          <p14:tracePt t="30026" x="5708650" y="2508250"/>
          <p14:tracePt t="30044" x="5746750" y="2514600"/>
          <p14:tracePt t="30062" x="5778500" y="2514600"/>
          <p14:tracePt t="30075" x="5810250" y="2514600"/>
          <p14:tracePt t="30092" x="5822950" y="2520950"/>
          <p14:tracePt t="30108" x="5835650" y="2520950"/>
          <p14:tracePt t="30125" x="5842000" y="2520950"/>
          <p14:tracePt t="30142" x="5861050" y="2520950"/>
          <p14:tracePt t="30158" x="5867400" y="2520950"/>
          <p14:tracePt t="30175" x="5886450" y="2520950"/>
          <p14:tracePt t="30183" x="5892800" y="2520950"/>
          <p14:tracePt t="30191" x="5905500" y="2520950"/>
          <p14:tracePt t="30209" x="5924550" y="2520950"/>
          <p14:tracePt t="30228" x="5969000" y="2520950"/>
          <p14:tracePt t="30245" x="5994400" y="2520950"/>
          <p14:tracePt t="30258" x="6007100" y="2520950"/>
          <p14:tracePt t="30276" x="6019800" y="2520950"/>
          <p14:tracePt t="30292" x="6026150" y="2520950"/>
          <p14:tracePt t="30438" x="6026150" y="2527300"/>
          <p14:tracePt t="30481" x="6026150" y="2533650"/>
          <p14:tracePt t="30624" x="6026150" y="2520950"/>
          <p14:tracePt t="30642" x="6026150" y="2508250"/>
          <p14:tracePt t="30658" x="6026150" y="2495550"/>
          <p14:tracePt t="30675" x="6026150" y="2476500"/>
          <p14:tracePt t="30694" x="6051550" y="2457450"/>
          <p14:tracePt t="30709" x="6064250" y="2425700"/>
          <p14:tracePt t="30725" x="6089650" y="2413000"/>
          <p14:tracePt t="30744" x="6102350" y="2400300"/>
          <p14:tracePt t="30751" x="6108700" y="2400300"/>
          <p14:tracePt t="30764" x="6115050" y="2393950"/>
          <p14:tracePt t="30775" x="6121400" y="2387600"/>
          <p14:tracePt t="30794" x="6134100" y="2387600"/>
          <p14:tracePt t="30811" x="6146800" y="2387600"/>
          <p14:tracePt t="30825" x="6165850" y="2387600"/>
          <p14:tracePt t="30842" x="6184900" y="2387600"/>
          <p14:tracePt t="30858" x="6197600" y="2387600"/>
          <p14:tracePt t="30879" x="6210300" y="2387600"/>
          <p14:tracePt t="30892" x="6229350" y="2387600"/>
          <p14:tracePt t="30908" x="6242050" y="2387600"/>
          <p14:tracePt t="30925" x="6254750" y="2387600"/>
          <p14:tracePt t="30941" x="6261100" y="2393950"/>
          <p14:tracePt t="30958" x="6267450" y="2400300"/>
          <p14:tracePt t="30978" x="6273800" y="2413000"/>
          <p14:tracePt t="30996" x="6273800" y="2425700"/>
          <p14:tracePt t="31008" x="6273800" y="2451100"/>
          <p14:tracePt t="31025" x="6273800" y="2470150"/>
          <p14:tracePt t="31042" x="6273800" y="2495550"/>
          <p14:tracePt t="31060" x="6273800" y="2514600"/>
          <p14:tracePt t="31075" x="6273800" y="2520950"/>
          <p14:tracePt t="31091" x="6273800" y="2533650"/>
          <p14:tracePt t="31108" x="6261100" y="2546350"/>
          <p14:tracePt t="31125" x="6235700" y="2565400"/>
          <p14:tracePt t="31142" x="6223000" y="2584450"/>
          <p14:tracePt t="31158" x="6210300" y="2603500"/>
          <p14:tracePt t="31175" x="6197600" y="2616200"/>
          <p14:tracePt t="31183" x="6191250" y="2622550"/>
          <p14:tracePt t="31191" x="6178550" y="2628900"/>
          <p14:tracePt t="31213" x="6159500" y="2641600"/>
          <p14:tracePt t="31225" x="6146800" y="2641600"/>
          <p14:tracePt t="31245" x="6140450" y="2647950"/>
          <p14:tracePt t="31258" x="6127750" y="2654300"/>
          <p14:tracePt t="31292" x="6121400" y="2660650"/>
          <p14:tracePt t="31310" x="6108700" y="2667000"/>
          <p14:tracePt t="31325" x="6096000" y="2667000"/>
          <p14:tracePt t="31342" x="6083300" y="2667000"/>
          <p14:tracePt t="31358" x="6076950" y="2667000"/>
          <p14:tracePt t="31521" x="6070600" y="2667000"/>
          <p14:tracePt t="31527" x="6064250" y="2667000"/>
          <p14:tracePt t="31540" x="6057900" y="2667000"/>
          <p14:tracePt t="31560" x="6051550" y="2667000"/>
          <p14:tracePt t="31697" x="6045200" y="2667000"/>
          <p14:tracePt t="32196" x="6038850" y="2667000"/>
          <p14:tracePt t="32209" x="6026150" y="2667000"/>
          <p14:tracePt t="32225" x="5949950" y="2667000"/>
          <p14:tracePt t="32244" x="5822950" y="2622550"/>
          <p14:tracePt t="32260" x="5657850" y="2578100"/>
          <p14:tracePt t="32275" x="5492750" y="2533650"/>
          <p14:tracePt t="32292" x="5276850" y="2495550"/>
          <p14:tracePt t="32310" x="4997450" y="2463800"/>
          <p14:tracePt t="32325" x="4730750" y="2425700"/>
          <p14:tracePt t="32342" x="4483100" y="2393950"/>
          <p14:tracePt t="32358" x="4279900" y="2387600"/>
          <p14:tracePt t="32375" x="4108450" y="2362200"/>
          <p14:tracePt t="32377" x="4025900" y="2330450"/>
          <p14:tracePt t="32392" x="3968750" y="2317750"/>
          <p14:tracePt t="32408" x="3790950" y="2292350"/>
          <p14:tracePt t="32425" x="3663950" y="2260600"/>
          <p14:tracePt t="32441" x="3575050" y="2266950"/>
          <p14:tracePt t="32458" x="3505200" y="2266950"/>
          <p14:tracePt t="32479" x="3454400" y="2266950"/>
          <p14:tracePt t="32495" x="3403600" y="2266950"/>
          <p14:tracePt t="32508" x="3340100" y="2266950"/>
          <p14:tracePt t="32525" x="3257550" y="2266950"/>
          <p14:tracePt t="32542" x="3168650" y="2273300"/>
          <p14:tracePt t="32561" x="3086100" y="2305050"/>
          <p14:tracePt t="32575" x="3009900" y="2324100"/>
          <p14:tracePt t="32592" x="2882900" y="2317750"/>
          <p14:tracePt t="32609" x="2781300" y="2324100"/>
          <p14:tracePt t="32625" x="2692400" y="2324100"/>
          <p14:tracePt t="32642" x="2616200" y="2330450"/>
          <p14:tracePt t="32658" x="2584450" y="2349500"/>
          <p14:tracePt t="32675" x="2565400" y="2362200"/>
          <p14:tracePt t="32691" x="2540000" y="2368550"/>
          <p14:tracePt t="32712" x="2520950" y="2374900"/>
          <p14:tracePt t="32725" x="2508250" y="2374900"/>
          <p14:tracePt t="32745" x="2508250" y="2381250"/>
          <p14:tracePt t="32801" x="2501900" y="2381250"/>
          <p14:tracePt t="32816" x="2482850" y="2393950"/>
          <p14:tracePt t="32825" x="2470150" y="2400300"/>
          <p14:tracePt t="32842" x="2463800" y="2400300"/>
          <p14:tracePt t="33000" x="2470150" y="2400300"/>
          <p14:tracePt t="33009" x="2476500" y="2387600"/>
          <p14:tracePt t="33025" x="2508250" y="2374900"/>
          <p14:tracePt t="33041" x="2540000" y="2374900"/>
          <p14:tracePt t="33061" x="2584450" y="2362200"/>
          <p14:tracePt t="33075" x="2609850" y="2362200"/>
          <p14:tracePt t="33092" x="2616200" y="2362200"/>
          <p14:tracePt t="33416" x="2635250" y="2368550"/>
          <p14:tracePt t="33425" x="2673350" y="2393950"/>
          <p14:tracePt t="33437" x="2705100" y="2413000"/>
          <p14:tracePt t="33441" x="2736850" y="2438400"/>
          <p14:tracePt t="33462" x="2768600" y="2444750"/>
          <p14:tracePt t="33475" x="2806700" y="2451100"/>
          <p14:tracePt t="33496" x="2851150" y="2457450"/>
          <p14:tracePt t="33508" x="2876550" y="2476500"/>
          <p14:tracePt t="33525" x="2901950" y="2482850"/>
          <p14:tracePt t="33541" x="2921000" y="2482850"/>
          <p14:tracePt t="33560" x="2927350" y="2482850"/>
          <p14:tracePt t="34096" x="2921000" y="2482850"/>
          <p14:tracePt t="34112" x="2914650" y="2482850"/>
          <p14:tracePt t="34128" x="2908300" y="2482850"/>
          <p14:tracePt t="34144" x="2901950" y="2482850"/>
          <p14:tracePt t="34158" x="2895600" y="2482850"/>
          <p14:tracePt t="34175" x="2876550" y="2482850"/>
          <p14:tracePt t="34192" x="2838450" y="2482850"/>
          <p14:tracePt t="34212" x="2819400" y="2482850"/>
          <p14:tracePt t="34311" x="2813050" y="2482850"/>
          <p14:tracePt t="34882" x="2806700" y="2482850"/>
          <p14:tracePt t="34897" x="2800350" y="2482850"/>
          <p14:tracePt t="35392" x="2794000" y="2489200"/>
          <p14:tracePt t="35401" x="2787650" y="2508250"/>
          <p14:tracePt t="35409" x="2781300" y="2533650"/>
          <p14:tracePt t="35425" x="2749550" y="2616200"/>
          <p14:tracePt t="35441" x="2711450" y="2717800"/>
          <p14:tracePt t="35459" x="2660650" y="2844800"/>
          <p14:tracePt t="35477" x="2609850" y="2978150"/>
          <p14:tracePt t="35494" x="2546350" y="3105150"/>
          <p14:tracePt t="35508" x="2495550" y="3200400"/>
          <p14:tracePt t="35525" x="2457450" y="3295650"/>
          <p14:tracePt t="35542" x="2419350" y="3397250"/>
          <p14:tracePt t="35561" x="2368550" y="3486150"/>
          <p14:tracePt t="35575" x="2355850" y="3517900"/>
          <p14:tracePt t="35592" x="2349500" y="3530600"/>
          <p14:tracePt t="35608" x="2349500" y="3536950"/>
          <p14:tracePt t="35688" x="2349500" y="3543300"/>
          <p14:tracePt t="35696" x="2355850" y="3549650"/>
          <p14:tracePt t="35720" x="2355850" y="3556000"/>
          <p14:tracePt t="35736" x="2355850" y="3562350"/>
          <p14:tracePt t="35750" x="2355850" y="3568700"/>
          <p14:tracePt t="35759" x="2355850" y="3575050"/>
          <p14:tracePt t="35776" x="2355850" y="3600450"/>
          <p14:tracePt t="35792" x="2355850" y="3613150"/>
          <p14:tracePt t="35810" x="2343150" y="3638550"/>
          <p14:tracePt t="35825" x="2336800" y="3663950"/>
          <p14:tracePt t="35842" x="2311400" y="3689350"/>
          <p14:tracePt t="35858" x="2266950" y="3702050"/>
          <p14:tracePt t="35878" x="2235200" y="3714750"/>
          <p14:tracePt t="35892" x="2190750" y="3721100"/>
          <p14:tracePt t="35908" x="2120900" y="3733800"/>
          <p14:tracePt t="35925" x="2063750" y="3740150"/>
          <p14:tracePt t="35945" x="1993900" y="3746500"/>
          <p14:tracePt t="35958" x="1949450" y="3740150"/>
          <p14:tracePt t="35975" x="1905000" y="3740150"/>
          <p14:tracePt t="35978" x="1873250" y="3740150"/>
          <p14:tracePt t="35994" x="1803400" y="3727450"/>
          <p14:tracePt t="36008" x="1739900" y="3702050"/>
          <p14:tracePt t="36026" x="1701800" y="3689350"/>
          <p14:tracePt t="36041" x="1663700" y="3676650"/>
          <p14:tracePt t="36060" x="1638300" y="3676650"/>
          <p14:tracePt t="36075" x="1612900" y="3670300"/>
          <p14:tracePt t="36092" x="1606550" y="3663950"/>
          <p14:tracePt t="36108" x="1600200" y="3663950"/>
          <p14:tracePt t="36125" x="1587500" y="3663950"/>
          <p14:tracePt t="36141" x="1568450" y="3663950"/>
          <p14:tracePt t="36158" x="1536700" y="3676650"/>
          <p14:tracePt t="36175" x="1504950" y="3683000"/>
          <p14:tracePt t="36182" x="1485900" y="3689350"/>
          <p14:tracePt t="36191" x="1460500" y="3702050"/>
          <p14:tracePt t="36208" x="1454150" y="3702050"/>
          <p14:tracePt t="36352" x="1447800" y="3702050"/>
          <p14:tracePt t="36361" x="1441450" y="3702050"/>
          <p14:tracePt t="36373" x="1435100" y="3702050"/>
          <p14:tracePt t="36378" x="1428750" y="3683000"/>
          <p14:tracePt t="36392" x="1397000" y="3644900"/>
          <p14:tracePt t="36408" x="1371600" y="3600450"/>
          <p14:tracePt t="36425" x="1352550" y="3556000"/>
          <p14:tracePt t="36441" x="1320800" y="3511550"/>
          <p14:tracePt t="36458" x="1276350" y="3460750"/>
          <p14:tracePt t="36475" x="1244600" y="3409950"/>
          <p14:tracePt t="36495" x="1200150" y="3365500"/>
          <p14:tracePt t="36509" x="1181100" y="3327400"/>
          <p14:tracePt t="36525" x="1168400" y="3308350"/>
          <p14:tracePt t="36542" x="1149350" y="3276600"/>
          <p14:tracePt t="36560" x="1136650" y="3219450"/>
          <p14:tracePt t="36575" x="1123950" y="3194050"/>
          <p14:tracePt t="36592" x="1098550" y="3124200"/>
          <p14:tracePt t="36608" x="1092200" y="3073400"/>
          <p14:tracePt t="36626" x="1092200" y="3016250"/>
          <p14:tracePt t="36642" x="1092200" y="2946400"/>
          <p14:tracePt t="36658" x="1092200" y="2901950"/>
          <p14:tracePt t="36675" x="1092200" y="2863850"/>
          <p14:tracePt t="36694" x="1111250" y="2832100"/>
          <p14:tracePt t="36708" x="1117600" y="2794000"/>
          <p14:tracePt t="36725" x="1130300" y="2749550"/>
          <p14:tracePt t="36744" x="1143000" y="2711450"/>
          <p14:tracePt t="36758" x="1149350" y="2679700"/>
          <p14:tracePt t="36775" x="1168400" y="2654300"/>
          <p14:tracePt t="36792" x="1206500" y="2635250"/>
          <p14:tracePt t="36812" x="1250950" y="2622550"/>
          <p14:tracePt t="36825" x="1270000" y="2609850"/>
          <p14:tracePt t="36841" x="1289050" y="2584450"/>
          <p14:tracePt t="36858" x="1320800" y="2565400"/>
          <p14:tracePt t="36879" x="1358900" y="2540000"/>
          <p14:tracePt t="36891" x="1397000" y="2527300"/>
          <p14:tracePt t="36908" x="1422400" y="2514600"/>
          <p14:tracePt t="36925" x="1447800" y="2508250"/>
          <p14:tracePt t="36942" x="1473200" y="2501900"/>
          <p14:tracePt t="36958" x="1485900" y="2482850"/>
          <p14:tracePt t="36978" x="1517650" y="2476500"/>
          <p14:tracePt t="36994" x="1530350" y="2476500"/>
          <p14:tracePt t="37008" x="1555750" y="2476500"/>
          <p14:tracePt t="37025" x="1568450" y="2476500"/>
          <p14:tracePt t="37089" x="1568450" y="2470150"/>
          <p14:tracePt t="37128" x="1581150" y="2470150"/>
          <p14:tracePt t="37145" x="1587500" y="2470150"/>
          <p14:tracePt t="37153" x="1600200" y="2470150"/>
          <p14:tracePt t="37160" x="1612900" y="2470150"/>
          <p14:tracePt t="37177" x="1638300" y="2476500"/>
          <p14:tracePt t="37191" x="1644650" y="2476500"/>
          <p14:tracePt t="37208" x="1695450" y="2495550"/>
          <p14:tracePt t="37225" x="1727200" y="2514600"/>
          <p14:tracePt t="37246" x="1739900" y="2520950"/>
          <p14:tracePt t="37258" x="1752600" y="2520950"/>
          <p14:tracePt t="37310" x="1752600" y="2533650"/>
          <p14:tracePt t="37338" x="1758950" y="2540000"/>
          <p14:tracePt t="37356" x="1765300" y="2546350"/>
          <p14:tracePt t="37360" x="1778000" y="2552700"/>
          <p14:tracePt t="37375" x="1778000" y="2559050"/>
          <p14:tracePt t="37392" x="1809750" y="2590800"/>
          <p14:tracePt t="37408" x="1822450" y="2609850"/>
          <p14:tracePt t="37425" x="1835150" y="2622550"/>
          <p14:tracePt t="37441" x="1854200" y="2641600"/>
          <p14:tracePt t="37458" x="1866900" y="2654300"/>
          <p14:tracePt t="37494" x="1873250" y="2667000"/>
          <p14:tracePt t="37508" x="1879600" y="2686050"/>
          <p14:tracePt t="37525" x="1885950" y="2705100"/>
          <p14:tracePt t="37542" x="1892300" y="2724150"/>
          <p14:tracePt t="37561" x="1898650" y="2743200"/>
          <p14:tracePt t="37575" x="1905000" y="2762250"/>
          <p14:tracePt t="37592" x="1917700" y="2794000"/>
          <p14:tracePt t="37608" x="1924050" y="2819400"/>
          <p14:tracePt t="37625" x="1930400" y="2844800"/>
          <p14:tracePt t="37642" x="1936750" y="2863850"/>
          <p14:tracePt t="37658" x="1936750" y="2882900"/>
          <p14:tracePt t="37675" x="1936750" y="2921000"/>
          <p14:tracePt t="37691" x="1943100" y="2946400"/>
          <p14:tracePt t="37708" x="1943100" y="2978150"/>
          <p14:tracePt t="37729" x="1943100" y="3009900"/>
          <p14:tracePt t="37744" x="1943100" y="3041650"/>
          <p14:tracePt t="37758" x="1943100" y="3073400"/>
          <p14:tracePt t="37775" x="1943100" y="3111500"/>
          <p14:tracePt t="37776" x="1943100" y="3124200"/>
          <p14:tracePt t="37792" x="1943100" y="3162300"/>
          <p14:tracePt t="37811" x="1943100" y="3200400"/>
          <p14:tracePt t="37825" x="1943100" y="3238500"/>
          <p14:tracePt t="37841" x="1943100" y="3270250"/>
          <p14:tracePt t="37858" x="1943100" y="3302000"/>
          <p14:tracePt t="37878" x="1943100" y="3333750"/>
          <p14:tracePt t="37892" x="1943100" y="3359150"/>
          <p14:tracePt t="37908" x="1936750" y="3365500"/>
          <p14:tracePt t="37925" x="1936750" y="3384550"/>
          <p14:tracePt t="37942" x="1930400" y="3403600"/>
          <p14:tracePt t="37962" x="1917700" y="3429000"/>
          <p14:tracePt t="37975" x="1911350" y="3429000"/>
          <p14:tracePt t="37995" x="1898650" y="3448050"/>
          <p14:tracePt t="38002" x="1898650" y="3454400"/>
          <p14:tracePt t="38008" x="1892300" y="3460750"/>
          <p14:tracePt t="38025" x="1885950" y="3467100"/>
          <p14:tracePt t="38042" x="1885950" y="3479800"/>
          <p14:tracePt t="38060" x="1866900" y="3486150"/>
          <p14:tracePt t="38075" x="1860550" y="3492500"/>
          <p14:tracePt t="38092" x="1841500" y="3505200"/>
          <p14:tracePt t="38108" x="1828800" y="3505200"/>
          <p14:tracePt t="38124" x="1828800" y="3511550"/>
          <p14:tracePt t="38175" x="1809750" y="3511550"/>
          <p14:tracePt t="38195" x="1790700" y="3517900"/>
          <p14:tracePt t="38208" x="1771650" y="3524250"/>
          <p14:tracePt t="38225" x="1758950" y="3530600"/>
          <p14:tracePt t="38245" x="1739900" y="3530600"/>
          <p14:tracePt t="38258" x="1720850" y="3530600"/>
          <p14:tracePt t="38275" x="1695450" y="3530600"/>
          <p14:tracePt t="38292" x="1670050" y="3517900"/>
          <p14:tracePt t="38310" x="1638300" y="3505200"/>
          <p14:tracePt t="38325" x="1593850" y="3479800"/>
          <p14:tracePt t="38342" x="1543050" y="3448050"/>
          <p14:tracePt t="38358" x="1511300" y="3416300"/>
          <p14:tracePt t="38375" x="1460500" y="3384550"/>
          <p14:tracePt t="38392" x="1377950" y="3333750"/>
          <p14:tracePt t="38408" x="1333500" y="3295650"/>
          <p14:tracePt t="38425" x="1301750" y="3263900"/>
          <p14:tracePt t="38441" x="1270000" y="3219450"/>
          <p14:tracePt t="38458" x="1244600" y="3175000"/>
          <p14:tracePt t="38480" x="1206500" y="3124200"/>
          <p14:tracePt t="38494" x="1181100" y="3073400"/>
          <p14:tracePt t="38509" x="1162050" y="3022600"/>
          <p14:tracePt t="38512" x="1155700" y="2997200"/>
          <p14:tracePt t="38525" x="1155700" y="2965450"/>
          <p14:tracePt t="38542" x="1136650" y="2901950"/>
          <p14:tracePt t="38562" x="1123950" y="2832100"/>
          <p14:tracePt t="38575" x="1117600" y="2768600"/>
          <p14:tracePt t="38592" x="1104900" y="2679700"/>
          <p14:tracePt t="38608" x="1104900" y="2635250"/>
          <p14:tracePt t="38626" x="1104900" y="2584450"/>
          <p14:tracePt t="38641" x="1104900" y="2533650"/>
          <p14:tracePt t="38658" x="1123950" y="2489200"/>
          <p14:tracePt t="38675" x="1143000" y="2457450"/>
          <p14:tracePt t="38691" x="1162050" y="2425700"/>
          <p14:tracePt t="38710" x="1187450" y="2406650"/>
          <p14:tracePt t="38725" x="1225550" y="2387600"/>
          <p14:tracePt t="38744" x="1250950" y="2374900"/>
          <p14:tracePt t="38758" x="1282700" y="2362200"/>
          <p14:tracePt t="38775" x="1314450" y="2349500"/>
          <p14:tracePt t="38792" x="1346200" y="2349500"/>
          <p14:tracePt t="38793" x="1365250" y="2349500"/>
          <p14:tracePt t="38809" x="1416050" y="2343150"/>
          <p14:tracePt t="38825" x="1460500" y="2343150"/>
          <p14:tracePt t="38841" x="1485900" y="2336800"/>
          <p14:tracePt t="38858" x="1543050" y="2336800"/>
          <p14:tracePt t="38879" x="1600200" y="2336800"/>
          <p14:tracePt t="38892" x="1644650" y="2336800"/>
          <p14:tracePt t="38908" x="1701800" y="2336800"/>
          <p14:tracePt t="38925" x="1739900" y="2355850"/>
          <p14:tracePt t="38945" x="1797050" y="2387600"/>
          <p14:tracePt t="38958" x="1803400" y="2400300"/>
          <p14:tracePt t="38975" x="1809750" y="2406650"/>
          <p14:tracePt t="38994" x="1835150" y="2432050"/>
          <p14:tracePt t="39002" x="1847850" y="2451100"/>
          <p14:tracePt t="39008" x="1860550" y="2463800"/>
          <p14:tracePt t="39025" x="1873250" y="2495550"/>
          <p14:tracePt t="39042" x="1898650" y="2540000"/>
          <p14:tracePt t="39062" x="1924050" y="2590800"/>
          <p14:tracePt t="39075" x="1943100" y="2622550"/>
          <p14:tracePt t="39092" x="1955800" y="2667000"/>
          <p14:tracePt t="39108" x="1968500" y="2711450"/>
          <p14:tracePt t="39126" x="1974850" y="2749550"/>
          <p14:tracePt t="39142" x="1974850" y="2806700"/>
          <p14:tracePt t="39158" x="1974850" y="2870200"/>
          <p14:tracePt t="39175" x="1968500" y="2952750"/>
          <p14:tracePt t="39183" x="1955800" y="2997200"/>
          <p14:tracePt t="39192" x="1949450" y="3048000"/>
          <p14:tracePt t="39208" x="1924050" y="3143250"/>
          <p14:tracePt t="39229" x="1905000" y="3200400"/>
          <p14:tracePt t="39244" x="1885950" y="3263900"/>
          <p14:tracePt t="39258" x="1854200" y="3327400"/>
          <p14:tracePt t="39278" x="1816100" y="3384550"/>
          <p14:tracePt t="39292" x="1765300" y="3467100"/>
          <p14:tracePt t="39311" x="1714500" y="3511550"/>
          <p14:tracePt t="39325" x="1676400" y="3530600"/>
          <p14:tracePt t="39342" x="1638300" y="3543300"/>
          <p14:tracePt t="39358" x="1606550" y="3556000"/>
          <p14:tracePt t="39376" x="1574800" y="3562350"/>
          <p14:tracePt t="39528" x="1574800" y="3549650"/>
          <p14:tracePt t="39537" x="1568450" y="3543300"/>
          <p14:tracePt t="39544" x="1555750" y="3524250"/>
          <p14:tracePt t="39561" x="1549400" y="3511550"/>
          <p14:tracePt t="39575" x="1543050" y="3498850"/>
          <p14:tracePt t="39592" x="1530350" y="3492500"/>
          <p14:tracePt t="39760" x="1504950" y="3473450"/>
          <p14:tracePt t="39769" x="1460500" y="3448050"/>
          <p14:tracePt t="39777" x="1435100" y="3429000"/>
          <p14:tracePt t="39792" x="1409700" y="3409950"/>
          <p14:tracePt t="39810" x="1358900" y="3371850"/>
          <p14:tracePt t="39826" x="1346200" y="3346450"/>
          <p14:tracePt t="39842" x="1339850" y="3346450"/>
          <p14:tracePt t="39858" x="1358900" y="3333750"/>
          <p14:tracePt t="39878" x="1403350" y="3321050"/>
          <p14:tracePt t="39891" x="1498600" y="3308350"/>
          <p14:tracePt t="39908" x="1638300" y="3302000"/>
          <p14:tracePt t="39925" x="1860550" y="3295650"/>
          <p14:tracePt t="39942" x="2235200" y="3295650"/>
          <p14:tracePt t="39958" x="2711450" y="3302000"/>
          <p14:tracePt t="39976" x="3257550" y="3340100"/>
          <p14:tracePt t="39994" x="4102100" y="3371850"/>
          <p14:tracePt t="40008" x="4648200" y="3365500"/>
          <p14:tracePt t="40026" x="5067300" y="3333750"/>
          <p14:tracePt t="40042" x="5346700" y="3263900"/>
          <p14:tracePt t="40061" x="5581650" y="3232150"/>
          <p14:tracePt t="40075" x="5689600" y="3232150"/>
          <p14:tracePt t="40092" x="5702300" y="3219450"/>
          <p14:tracePt t="40108" x="5695950" y="3181350"/>
          <p14:tracePt t="40126" x="5600700" y="3155950"/>
          <p14:tracePt t="40142" x="5435600" y="3155950"/>
          <p14:tracePt t="40158" x="5314950" y="3168650"/>
          <p14:tracePt t="40280" x="5308600" y="3162300"/>
          <p14:tracePt t="40292" x="5276850" y="3136900"/>
          <p14:tracePt t="40296" x="5276850" y="3124200"/>
          <p14:tracePt t="40311" x="5283200" y="3130550"/>
          <p14:tracePt t="40325" x="5302250" y="3136900"/>
          <p14:tracePt t="40342" x="5384800" y="3143250"/>
          <p14:tracePt t="40358" x="5568950" y="3130550"/>
          <p14:tracePt t="40376" x="5937250" y="3111500"/>
          <p14:tracePt t="40391" x="6159500" y="3105150"/>
          <p14:tracePt t="40408" x="6394450" y="3111500"/>
          <p14:tracePt t="40425" x="6597650" y="3136900"/>
          <p14:tracePt t="40442" x="6750050" y="3155950"/>
          <p14:tracePt t="40458" x="6845300" y="3168650"/>
          <p14:tracePt t="40475" x="6883400" y="3168650"/>
          <p14:tracePt t="40494" x="6889750" y="3168650"/>
          <p14:tracePt t="40603" x="6902450" y="3168650"/>
          <p14:tracePt t="40609" x="6908800" y="3168650"/>
          <p14:tracePt t="40625" x="6946900" y="3168650"/>
          <p14:tracePt t="40642" x="6997700" y="3168650"/>
          <p14:tracePt t="40658" x="7054850" y="3168650"/>
          <p14:tracePt t="40675" x="7105650" y="3187700"/>
          <p14:tracePt t="40691" x="7137400" y="3200400"/>
          <p14:tracePt t="40708" x="7156450" y="3213100"/>
          <p14:tracePt t="40729" x="7169150" y="3238500"/>
          <p14:tracePt t="40743" x="7169150" y="3263900"/>
          <p14:tracePt t="40758" x="7169150" y="3295650"/>
          <p14:tracePt t="40776" x="7169150" y="3352800"/>
          <p14:tracePt t="40793" x="7156450" y="3384550"/>
          <p14:tracePt t="40811" x="7143750" y="3416300"/>
          <p14:tracePt t="40825" x="7124700" y="3441700"/>
          <p14:tracePt t="40842" x="7105650" y="3448050"/>
          <p14:tracePt t="40859" x="7099300" y="3454400"/>
          <p14:tracePt t="40945" x="7092950" y="3454400"/>
          <p14:tracePt t="40952" x="7086600" y="3454400"/>
          <p14:tracePt t="40964" x="7067550" y="3448050"/>
          <p14:tracePt t="40976" x="7067550" y="3429000"/>
          <p14:tracePt t="40994" x="7035800" y="3365500"/>
          <p14:tracePt t="41010" x="7023100" y="3308350"/>
          <p14:tracePt t="41025" x="7004050" y="3225800"/>
          <p14:tracePt t="41042" x="6978650" y="3149600"/>
          <p14:tracePt t="41059" x="6978650" y="3073400"/>
          <p14:tracePt t="41075" x="6978650" y="3009900"/>
          <p14:tracePt t="41092" x="6978650" y="2933700"/>
          <p14:tracePt t="41108" x="6991350" y="2844800"/>
          <p14:tracePt t="41125" x="7010400" y="2768600"/>
          <p14:tracePt t="41142" x="7029450" y="2698750"/>
          <p14:tracePt t="41158" x="7054850" y="2622550"/>
          <p14:tracePt t="41175" x="7080250" y="2552700"/>
          <p14:tracePt t="41196" x="7112000" y="2489200"/>
          <p14:tracePt t="41208" x="7124700" y="2457450"/>
          <p14:tracePt t="41225" x="7143750" y="2425700"/>
          <p14:tracePt t="41244" x="7175500" y="2406650"/>
          <p14:tracePt t="41260" x="7200900" y="2393950"/>
          <p14:tracePt t="41275" x="7232650" y="2381250"/>
          <p14:tracePt t="41293" x="7270750" y="2355850"/>
          <p14:tracePt t="41310" x="7315200" y="2336800"/>
          <p14:tracePt t="41325" x="7366000" y="2330450"/>
          <p14:tracePt t="41342" x="7397750" y="2324100"/>
          <p14:tracePt t="41358" x="7435850" y="2324100"/>
          <p14:tracePt t="41375" x="7467600" y="2324100"/>
          <p14:tracePt t="41392" x="7493000" y="2324100"/>
          <p14:tracePt t="41408" x="7518400" y="2349500"/>
          <p14:tracePt t="41425" x="7556500" y="2406650"/>
          <p14:tracePt t="41442" x="7594600" y="2482850"/>
          <p14:tracePt t="41458" x="7645400" y="2571750"/>
          <p14:tracePt t="41479" x="7683500" y="2641600"/>
          <p14:tracePt t="41496" x="7683500" y="2698750"/>
          <p14:tracePt t="41508" x="7664450" y="2762250"/>
          <p14:tracePt t="41525" x="7658100" y="2851150"/>
          <p14:tracePt t="41542" x="7600950" y="2946400"/>
          <p14:tracePt t="41561" x="7531100" y="3060700"/>
          <p14:tracePt t="41576" x="7467600" y="3162300"/>
          <p14:tracePt t="41592" x="7353300" y="3257550"/>
          <p14:tracePt t="41608" x="7270750" y="3302000"/>
          <p14:tracePt t="41625" x="7188200" y="3340100"/>
          <p14:tracePt t="41642" x="7112000" y="3371850"/>
          <p14:tracePt t="41658" x="7048500" y="3378200"/>
          <p14:tracePt t="41675" x="7010400" y="3378200"/>
          <p14:tracePt t="41692" x="6991350" y="3378200"/>
          <p14:tracePt t="41713" x="6965950" y="3359150"/>
          <p14:tracePt t="41725" x="6934200" y="3327400"/>
          <p14:tracePt t="41745" x="6896100" y="3282950"/>
          <p14:tracePt t="41759" x="6870700" y="3232150"/>
          <p14:tracePt t="41775" x="6864350" y="3219450"/>
          <p14:tracePt t="41792" x="6845300" y="3187700"/>
          <p14:tracePt t="41811" x="6826250" y="3149600"/>
          <p14:tracePt t="41825" x="6800850" y="3117850"/>
          <p14:tracePt t="41842" x="6756400" y="3086100"/>
          <p14:tracePt t="41858" x="6699250" y="3060700"/>
          <p14:tracePt t="41877" x="6667500" y="3054350"/>
          <p14:tracePt t="42040" x="6654800" y="3054350"/>
          <p14:tracePt t="42061" x="6591300" y="3048000"/>
          <p14:tracePt t="42075" x="6540500" y="3073400"/>
          <p14:tracePt t="42092" x="6464300" y="3098800"/>
          <p14:tracePt t="42108" x="6356350" y="3130550"/>
          <p14:tracePt t="42126" x="6235700" y="3175000"/>
          <p14:tracePt t="42142" x="6108700" y="3219450"/>
          <p14:tracePt t="42158" x="5969000" y="3276600"/>
          <p14:tracePt t="42175" x="5797550" y="3346450"/>
          <p14:tracePt t="42192" x="5607050" y="3384550"/>
          <p14:tracePt t="42208" x="5283200" y="3384550"/>
          <p14:tracePt t="42229" x="5086350" y="3403600"/>
          <p14:tracePt t="42245" x="4902200" y="3390900"/>
          <p14:tracePt t="42250" x="4826000" y="3397250"/>
          <p14:tracePt t="42258" x="4762500" y="3409950"/>
          <p14:tracePt t="42278" x="4641850" y="3416300"/>
          <p14:tracePt t="42292" x="4552950" y="3429000"/>
          <p14:tracePt t="42311" x="4470400" y="3429000"/>
          <p14:tracePt t="42326" x="4445000" y="3435350"/>
          <p14:tracePt t="42342" x="4432300" y="3435350"/>
          <p14:tracePt t="42344" x="4438650" y="3435350"/>
          <p14:tracePt t="42440" x="4445000" y="3441700"/>
          <p14:tracePt t="42533" x="4451350" y="3448050"/>
          <p14:tracePt t="42603" x="4438650" y="3448050"/>
          <p14:tracePt t="42608" x="4394200" y="3448050"/>
          <p14:tracePt t="42625" x="4305300" y="3454400"/>
          <p14:tracePt t="42642" x="4248150" y="3454400"/>
          <p14:tracePt t="42720" x="4235450" y="3454400"/>
          <p14:tracePt t="42728" x="4216400" y="3460750"/>
          <p14:tracePt t="42736" x="4191000" y="3460750"/>
          <p14:tracePt t="42748" x="4165600" y="3460750"/>
          <p14:tracePt t="42758" x="4146550" y="3460750"/>
          <p14:tracePt t="42775" x="4108450" y="3460750"/>
          <p14:tracePt t="42776" x="4102100" y="3460750"/>
          <p14:tracePt t="42792" x="4076700" y="3460750"/>
          <p14:tracePt t="42812" x="4051300" y="3460750"/>
          <p14:tracePt t="42825" x="4013200" y="3460750"/>
          <p14:tracePt t="42842" x="3987800" y="3460750"/>
          <p14:tracePt t="42858" x="3968750" y="3460750"/>
          <p14:tracePt t="42878" x="3956050" y="3460750"/>
          <p14:tracePt t="42892" x="3930650" y="3460750"/>
          <p14:tracePt t="42908" x="3892550" y="3448050"/>
          <p14:tracePt t="42925" x="3822700" y="3435350"/>
          <p14:tracePt t="42942" x="3733800" y="3422650"/>
          <p14:tracePt t="42958" x="3657600" y="3397250"/>
          <p14:tracePt t="42978" x="3530600" y="3359150"/>
          <p14:tracePt t="42995" x="3467100" y="3327400"/>
          <p14:tracePt t="43009" x="3441700" y="3321050"/>
          <p14:tracePt t="43186" x="3429000" y="3321050"/>
          <p14:tracePt t="43193" x="3416300" y="3321050"/>
          <p14:tracePt t="45016" x="3422650" y="3321050"/>
          <p14:tracePt t="46698" x="3429000" y="3321050"/>
          <p14:tracePt t="46705" x="3435350" y="3314700"/>
          <p14:tracePt t="46712" x="3435350" y="3308350"/>
          <p14:tracePt t="46730" x="3441700" y="3308350"/>
          <p14:tracePt t="46760" x="3441700" y="3302000"/>
          <p14:tracePt t="46769" x="3448050" y="3295650"/>
          <p14:tracePt t="46777" x="3448050" y="3289300"/>
          <p14:tracePt t="46795" x="3454400" y="3289300"/>
          <p14:tracePt t="48060" x="3454400" y="3295650"/>
          <p14:tracePt t="48064" x="3460750" y="3308350"/>
          <p14:tracePt t="48075" x="3467100" y="3314700"/>
          <p14:tracePt t="48092" x="3479800" y="3327400"/>
          <p14:tracePt t="48108" x="3486150" y="3340100"/>
          <p14:tracePt t="48125" x="3492500" y="3352800"/>
          <p14:tracePt t="48142" x="3498850" y="3359150"/>
          <p14:tracePt t="48159" x="3511550" y="3371850"/>
          <p14:tracePt t="48176" x="3530600" y="3397250"/>
          <p14:tracePt t="48193" x="3549650" y="3403600"/>
          <p14:tracePt t="48208" x="3562350" y="3403600"/>
          <p14:tracePt t="48229" x="3568700" y="3416300"/>
          <p14:tracePt t="48244" x="3575050" y="3422650"/>
          <p14:tracePt t="48258" x="3587750" y="3435350"/>
          <p14:tracePt t="48275" x="3606800" y="3441700"/>
          <p14:tracePt t="48292" x="3632200" y="3454400"/>
          <p14:tracePt t="48311" x="3644900" y="3467100"/>
          <p14:tracePt t="48342" x="3657600" y="3473450"/>
          <p14:tracePt t="48358" x="3676650" y="3486150"/>
          <p14:tracePt t="48375" x="3689350" y="3498850"/>
          <p14:tracePt t="48408" x="3689350" y="3505200"/>
          <p14:tracePt t="48424" x="3689350" y="3511550"/>
          <p14:tracePt t="48442" x="3689350" y="3524250"/>
          <p14:tracePt t="48463" x="3695700" y="3556000"/>
          <p14:tracePt t="48465" x="3695700" y="3562350"/>
          <p14:tracePt t="48475" x="3695700" y="3575050"/>
          <p14:tracePt t="48495" x="3695700" y="3594100"/>
          <p14:tracePt t="48508" x="3695700" y="3606800"/>
          <p14:tracePt t="48525" x="3689350" y="3613150"/>
          <p14:tracePt t="48542" x="3683000" y="3613150"/>
          <p14:tracePt t="48560" x="3676650" y="3625850"/>
          <p14:tracePt t="48575" x="3663950" y="3632200"/>
          <p14:tracePt t="48592" x="3651250" y="3638550"/>
          <p14:tracePt t="48608" x="3644900" y="3644900"/>
          <p14:tracePt t="48627" x="3625850" y="3651250"/>
          <p14:tracePt t="48642" x="3606800" y="3657600"/>
          <p14:tracePt t="48658" x="3600450" y="3657600"/>
          <p14:tracePt t="48675" x="3594100" y="3663950"/>
          <p14:tracePt t="48708" x="3581400" y="3663950"/>
          <p14:tracePt t="48725" x="3543300" y="3663950"/>
          <p14:tracePt t="48744" x="3505200" y="3663950"/>
          <p14:tracePt t="48758" x="3479800" y="3663950"/>
          <p14:tracePt t="48775" x="3460750" y="3663950"/>
          <p14:tracePt t="48777" x="3448050" y="3663950"/>
          <p14:tracePt t="48792" x="3429000" y="3663950"/>
          <p14:tracePt t="48811" x="3403600" y="3657600"/>
          <p14:tracePt t="48825" x="3384550" y="3644900"/>
          <p14:tracePt t="48842" x="3378200" y="3638550"/>
          <p14:tracePt t="48858" x="3359150" y="3638550"/>
          <p14:tracePt t="48878" x="3340100" y="3613150"/>
          <p14:tracePt t="48892" x="3321050" y="3581400"/>
          <p14:tracePt t="48908" x="3295650" y="3556000"/>
          <p14:tracePt t="48925" x="3282950" y="3536950"/>
          <p14:tracePt t="48941" x="3270250" y="3517900"/>
          <p14:tracePt t="48958" x="3270250" y="3511550"/>
          <p14:tracePt t="48962" x="3263900" y="3505200"/>
          <p14:tracePt t="48981" x="3263900" y="3486150"/>
          <p14:tracePt t="48995" x="3263900" y="3467100"/>
          <p14:tracePt t="49008" x="3263900" y="3454400"/>
          <p14:tracePt t="49027" x="3263900" y="3435350"/>
          <p14:tracePt t="49042" x="3263900" y="3422650"/>
          <p14:tracePt t="49061" x="3270250" y="3403600"/>
          <p14:tracePt t="49075" x="3270250" y="3384550"/>
          <p14:tracePt t="49092" x="3276600" y="3359150"/>
          <p14:tracePt t="49108" x="3282950" y="3340100"/>
          <p14:tracePt t="49127" x="3295650" y="3321050"/>
          <p14:tracePt t="49142" x="3302000" y="3295650"/>
          <p14:tracePt t="49158" x="3314700" y="3276600"/>
          <p14:tracePt t="49175" x="3327400" y="3270250"/>
          <p14:tracePt t="49192" x="3359150" y="3251200"/>
          <p14:tracePt t="49208" x="3371850" y="3244850"/>
          <p14:tracePt t="49225" x="3390900" y="3238500"/>
          <p14:tracePt t="49246" x="3422650" y="3225800"/>
          <p14:tracePt t="49258" x="3473450" y="3213100"/>
          <p14:tracePt t="49275" x="3511550" y="3213100"/>
          <p14:tracePt t="49292" x="3556000" y="3213100"/>
          <p14:tracePt t="49310" x="3600450" y="3213100"/>
          <p14:tracePt t="49325" x="3638550" y="3213100"/>
          <p14:tracePt t="49342" x="3663950" y="3213100"/>
          <p14:tracePt t="49358" x="3670300" y="3213100"/>
          <p14:tracePt t="49393" x="3670300" y="3219450"/>
          <p14:tracePt t="49409" x="3670300" y="3225800"/>
          <p14:tracePt t="49429" x="3695700" y="3251200"/>
          <p14:tracePt t="49441" x="3708400" y="3270250"/>
          <p14:tracePt t="49458" x="3714750" y="3302000"/>
          <p14:tracePt t="49475" x="3733800" y="3340100"/>
          <p14:tracePt t="49495" x="3733800" y="3352800"/>
          <p14:tracePt t="49508" x="3733800" y="3384550"/>
          <p14:tracePt t="49525" x="3727450" y="3422650"/>
          <p14:tracePt t="49542" x="3721100" y="3454400"/>
          <p14:tracePt t="49560" x="3708400" y="3473450"/>
          <p14:tracePt t="49575" x="3695700" y="3479800"/>
          <p14:tracePt t="49592" x="3689350" y="3498850"/>
          <p14:tracePt t="49608" x="3683000" y="3511550"/>
          <p14:tracePt t="49625" x="3683000" y="3517900"/>
          <p14:tracePt t="49684" x="3676650" y="3517900"/>
          <p14:tracePt t="49692" x="3663950" y="3524250"/>
          <p14:tracePt t="49708" x="3657600" y="3530600"/>
          <p14:tracePt t="49729" x="3657600" y="3543300"/>
          <p14:tracePt t="49744" x="3651250" y="3543300"/>
          <p14:tracePt t="49776" x="3638550" y="3549650"/>
          <p14:tracePt t="49792" x="3625850" y="3556000"/>
          <p14:tracePt t="49811" x="3613150" y="3568700"/>
          <p14:tracePt t="49826" x="3606800" y="3568700"/>
          <p14:tracePt t="49843" x="3606800" y="3575050"/>
          <p14:tracePt t="49858" x="3600450" y="3575050"/>
          <p14:tracePt t="49878" x="3587750" y="3575050"/>
          <p14:tracePt t="49891" x="3575050" y="3575050"/>
          <p14:tracePt t="49952" x="3568700" y="3575050"/>
          <p14:tracePt t="49964" x="3562350" y="3575050"/>
          <p14:tracePt t="49976" x="3549650" y="3581400"/>
          <p14:tracePt t="50082" x="3536950" y="3568700"/>
          <p14:tracePt t="50088" x="3536950" y="3562350"/>
          <p14:tracePt t="50096" x="3530600" y="3562350"/>
          <p14:tracePt t="50112" x="3530600" y="3556000"/>
          <p14:tracePt t="50125" x="3524250" y="3556000"/>
          <p14:tracePt t="50182" x="3517900" y="3556000"/>
          <p14:tracePt t="50191" x="3511550" y="3536950"/>
          <p14:tracePt t="50225" x="3505200" y="3530600"/>
          <p14:tracePt t="50244" x="3492500" y="3517900"/>
          <p14:tracePt t="50275" x="3505200" y="3517900"/>
          <p14:tracePt t="50292" x="3505200" y="3511550"/>
          <p14:tracePt t="50325" x="3492500" y="3511550"/>
          <p14:tracePt t="50342" x="3486150" y="3511550"/>
          <p14:tracePt t="50358" x="3479800" y="3511550"/>
          <p14:tracePt t="50375" x="3473450" y="3511550"/>
          <p14:tracePt t="50392" x="3409950" y="3511550"/>
          <p14:tracePt t="50408" x="3327400" y="3536950"/>
          <p14:tracePt t="50425" x="3251200" y="3556000"/>
          <p14:tracePt t="50442" x="3181350" y="3575050"/>
          <p14:tracePt t="50459" x="3105150" y="3587750"/>
          <p14:tracePt t="50478" x="3035300" y="3606800"/>
          <p14:tracePt t="50494" x="2984500" y="3613150"/>
          <p14:tracePt t="50508" x="2946400" y="3613150"/>
          <p14:tracePt t="50525" x="2927350" y="3613150"/>
          <p14:tracePt t="50542" x="2895600" y="3587750"/>
          <p14:tracePt t="50561" x="2813050" y="3562350"/>
          <p14:tracePt t="50575" x="2774950" y="3549650"/>
          <p14:tracePt t="50592" x="2628900" y="3498850"/>
          <p14:tracePt t="50608" x="2508250" y="3460750"/>
          <p14:tracePt t="50625" x="2374900" y="3403600"/>
          <p14:tracePt t="50642" x="2235200" y="3333750"/>
          <p14:tracePt t="50658" x="2120900" y="3257550"/>
          <p14:tracePt t="50675" x="2006600" y="3175000"/>
          <p14:tracePt t="50692" x="1943100" y="3092450"/>
          <p14:tracePt t="50713" x="1911350" y="3041650"/>
          <p14:tracePt t="50725" x="1873250" y="2997200"/>
          <p14:tracePt t="50744" x="1828800" y="2952750"/>
          <p14:tracePt t="50759" x="1784350" y="2921000"/>
          <p14:tracePt t="50775" x="1752600" y="2901950"/>
          <p14:tracePt t="50792" x="1733550" y="2889250"/>
          <p14:tracePt t="50811" x="1720850" y="2882900"/>
          <p14:tracePt t="50825" x="1714500" y="2876550"/>
          <p14:tracePt t="50842" x="1701800" y="2863850"/>
          <p14:tracePt t="50858" x="1695450" y="2857500"/>
          <p14:tracePt t="50878" x="1695450" y="2844800"/>
          <p14:tracePt t="50892" x="1689100" y="2825750"/>
          <p14:tracePt t="50909" x="1682750" y="2825750"/>
          <p14:tracePt t="50925" x="1676400" y="2819400"/>
          <p14:tracePt t="50941" x="1670050" y="2806700"/>
          <p14:tracePt t="50958" x="1663700" y="2806700"/>
          <p14:tracePt t="50975" x="1663700" y="2800350"/>
          <p14:tracePt t="50978" x="1663700" y="2794000"/>
          <p14:tracePt t="50994" x="1657350" y="2787650"/>
          <p14:tracePt t="51008" x="1651000" y="2781300"/>
          <p14:tracePt t="51124" x="1670050" y="2781300"/>
          <p14:tracePt t="51128" x="1701800" y="2781300"/>
          <p14:tracePt t="51142" x="1746250" y="2794000"/>
          <p14:tracePt t="51158" x="1854200" y="2832100"/>
          <p14:tracePt t="51175" x="2012950" y="2882900"/>
          <p14:tracePt t="51192" x="2279650" y="2965450"/>
          <p14:tracePt t="51208" x="2457450" y="3035300"/>
          <p14:tracePt t="51227" x="2654300" y="3111500"/>
          <p14:tracePt t="51244" x="2882900" y="3187700"/>
          <p14:tracePt t="51262" x="3073400" y="3263900"/>
          <p14:tracePt t="51275" x="3225800" y="3333750"/>
          <p14:tracePt t="51292" x="3378200" y="3384550"/>
          <p14:tracePt t="51311" x="3492500" y="3467100"/>
          <p14:tracePt t="51325" x="3581400" y="3530600"/>
          <p14:tracePt t="51342" x="3644900" y="3587750"/>
          <p14:tracePt t="51358" x="3676650" y="3613150"/>
          <p14:tracePt t="51415" x="3683000" y="3613150"/>
          <p14:tracePt t="51435" x="3689350" y="3619500"/>
          <p14:tracePt t="51641" x="3683000" y="3619500"/>
          <p14:tracePt t="51651" x="3676650" y="3619500"/>
          <p14:tracePt t="51672" x="3663950" y="3619500"/>
          <p14:tracePt t="51686" x="3651250" y="3619500"/>
          <p14:tracePt t="51692" x="3644900" y="3619500"/>
          <p14:tracePt t="51708" x="3625850" y="3619500"/>
          <p14:tracePt t="51725" x="3606800" y="3619500"/>
          <p14:tracePt t="51744" x="3600450" y="3619500"/>
          <p14:tracePt t="51759" x="3594100" y="3619500"/>
          <p14:tracePt t="51922" x="3581400" y="3619500"/>
          <p14:tracePt t="51932" x="3562350" y="3619500"/>
          <p14:tracePt t="51942" x="3543300" y="3619500"/>
          <p14:tracePt t="51958" x="3517900" y="3619500"/>
          <p14:tracePt t="51963" x="3511550" y="3619500"/>
          <p14:tracePt t="51980" x="3486150" y="3619500"/>
          <p14:tracePt t="51996" x="3460750" y="3619500"/>
          <p14:tracePt t="52008" x="3429000" y="3619500"/>
          <p14:tracePt t="52025" x="3403600" y="3619500"/>
          <p14:tracePt t="52042" x="3384550" y="3613150"/>
          <p14:tracePt t="52249" x="3409950" y="3613150"/>
          <p14:tracePt t="52259" x="3416300" y="3613150"/>
          <p14:tracePt t="52280" x="3441700" y="3613150"/>
          <p14:tracePt t="52292" x="3454400" y="3606800"/>
          <p14:tracePt t="52311" x="3467100" y="3600450"/>
          <p14:tracePt t="52325" x="3473450" y="3600450"/>
          <p14:tracePt t="52341" x="3479800" y="3600450"/>
          <p14:tracePt t="52416" x="3486150" y="3594100"/>
          <p14:tracePt t="52425" x="3498850" y="3587750"/>
          <p14:tracePt t="52434" x="3524250" y="3581400"/>
          <p14:tracePt t="52442" x="3549650" y="3568700"/>
          <p14:tracePt t="52459" x="3613150" y="3556000"/>
          <p14:tracePt t="52475" x="3683000" y="3536950"/>
          <p14:tracePt t="52494" x="3765550" y="3511550"/>
          <p14:tracePt t="52508" x="3835400" y="3486150"/>
          <p14:tracePt t="52525" x="3892550" y="3473450"/>
          <p14:tracePt t="52542" x="3911600" y="3467100"/>
          <p14:tracePt t="52559" x="3917950" y="3460750"/>
          <p14:tracePt t="52575" x="3924300" y="3460750"/>
          <p14:tracePt t="52592" x="3943350" y="3448050"/>
          <p14:tracePt t="52608" x="3962400" y="3429000"/>
          <p14:tracePt t="52625" x="3981450" y="3422650"/>
          <p14:tracePt t="52642" x="4006850" y="3403600"/>
          <p14:tracePt t="52658" x="4019550" y="3390900"/>
          <p14:tracePt t="52675" x="4038600" y="3384550"/>
          <p14:tracePt t="52692" x="4057650" y="3378200"/>
          <p14:tracePt t="52708" x="4083050" y="3365500"/>
          <p14:tracePt t="52728" x="4095750" y="3359150"/>
          <p14:tracePt t="52758" x="4102100" y="3352800"/>
          <p14:tracePt t="52777" x="4108450" y="3352800"/>
          <p14:tracePt t="52792" x="4114800" y="3346450"/>
          <p14:tracePt t="52811" x="4121150" y="3346450"/>
          <p14:tracePt t="52858" x="4127500" y="3346450"/>
          <p14:tracePt t="52878" x="4146550" y="3340100"/>
          <p14:tracePt t="52892" x="4159250" y="3333750"/>
          <p14:tracePt t="52909" x="4165600" y="3333750"/>
          <p14:tracePt t="53520" x="4171950" y="3333750"/>
          <p14:tracePt t="53529" x="4178300" y="3333750"/>
          <p14:tracePt t="53542" x="4191000" y="3333750"/>
          <p14:tracePt t="53562" x="4229100" y="3333750"/>
          <p14:tracePt t="53575" x="4273550" y="3333750"/>
          <p14:tracePt t="53592" x="4375150" y="3327400"/>
          <p14:tracePt t="53608" x="4457700" y="3346450"/>
          <p14:tracePt t="53625" x="4540250" y="3371850"/>
          <p14:tracePt t="53642" x="4635500" y="3403600"/>
          <p14:tracePt t="53658" x="4724400" y="3429000"/>
          <p14:tracePt t="53675" x="4806950" y="3422650"/>
          <p14:tracePt t="53692" x="4914900" y="3441700"/>
          <p14:tracePt t="53713" x="5016500" y="3486150"/>
          <p14:tracePt t="53725" x="5105400" y="3530600"/>
          <p14:tracePt t="53745" x="5187950" y="3568700"/>
          <p14:tracePt t="53758" x="5276850" y="3606800"/>
          <p14:tracePt t="53775" x="5353050" y="3638550"/>
          <p14:tracePt t="53778" x="5372100" y="3644900"/>
          <p14:tracePt t="53792" x="5384800" y="3644900"/>
          <p14:tracePt t="53810" x="5384800" y="3651250"/>
          <p14:tracePt t="53825" x="5391150" y="3651250"/>
          <p14:tracePt t="54033" x="5384800" y="3651250"/>
          <p14:tracePt t="54108" x="5372100" y="3644900"/>
          <p14:tracePt t="54123" x="5372100" y="3638550"/>
          <p14:tracePt t="54142" x="5365750" y="3638550"/>
          <p14:tracePt t="54158" x="5359400" y="3625850"/>
          <p14:tracePt t="54175" x="5353050" y="3625850"/>
          <p14:tracePt t="54192" x="5346700" y="3619500"/>
          <p14:tracePt t="54208" x="5334000" y="3613150"/>
          <p14:tracePt t="54246" x="5314950" y="3600450"/>
          <p14:tracePt t="54258" x="5295900" y="3600450"/>
          <p14:tracePt t="54275" x="5289550" y="3600450"/>
          <p14:tracePt t="54321" x="5289550" y="3594100"/>
          <p14:tracePt t="54328" x="5283200" y="3594100"/>
          <p14:tracePt t="54344" x="5276850" y="3594100"/>
          <p14:tracePt t="54358" x="5270500" y="3581400"/>
          <p14:tracePt t="54375" x="5232400" y="3562350"/>
          <p14:tracePt t="54392" x="5200650" y="3549650"/>
          <p14:tracePt t="54408" x="5187950" y="3543300"/>
          <p14:tracePt t="54425" x="5181600" y="3543300"/>
          <p14:tracePt t="54442" x="5162550" y="3536950"/>
          <p14:tracePt t="54462" x="5156200" y="3530600"/>
          <p14:tracePt t="54512" x="5149850" y="3530600"/>
          <p14:tracePt t="54525" x="5143500" y="3530600"/>
          <p14:tracePt t="54542" x="5124450" y="3530600"/>
          <p14:tracePt t="54560" x="5092700" y="3511550"/>
          <p14:tracePt t="54575" x="5080000" y="3505200"/>
          <p14:tracePt t="54592" x="5029200" y="3486150"/>
          <p14:tracePt t="54609" x="4997450" y="3479800"/>
          <p14:tracePt t="54626" x="4984750" y="3473450"/>
          <p14:tracePt t="54675" x="4965700" y="3473450"/>
          <p14:tracePt t="54695" x="4921250" y="3473450"/>
          <p14:tracePt t="54712" x="4851400" y="3473450"/>
          <p14:tracePt t="54713" x="4806950" y="3467100"/>
          <p14:tracePt t="54725" x="4768850" y="3460750"/>
          <p14:tracePt t="54745" x="4699000" y="3441700"/>
          <p14:tracePt t="54758" x="4610100" y="3409950"/>
          <p14:tracePt t="54775" x="4540250" y="3371850"/>
          <p14:tracePt t="54779" x="4514850" y="3359150"/>
          <p14:tracePt t="54792" x="4451350" y="3333750"/>
          <p14:tracePt t="54810" x="4394200" y="3314700"/>
          <p14:tracePt t="54825" x="4375150" y="3308350"/>
          <p14:tracePt t="54842" x="4362450" y="3308350"/>
          <p14:tracePt t="54858" x="4362450" y="3302000"/>
          <p14:tracePt t="55005" x="4356100" y="3302000"/>
          <p14:tracePt t="55009" x="4337050" y="3302000"/>
          <p14:tracePt t="55025" x="4279900" y="3302000"/>
          <p14:tracePt t="55042" x="4191000" y="3302000"/>
          <p14:tracePt t="55060" x="4083050" y="3308350"/>
          <p14:tracePt t="55075" x="3956050" y="3314700"/>
          <p14:tracePt t="55092" x="3822700" y="3346450"/>
          <p14:tracePt t="55108" x="3708400" y="3371850"/>
          <p14:tracePt t="55125" x="3632200" y="3403600"/>
          <p14:tracePt t="55142" x="3600450" y="3416300"/>
          <p14:tracePt t="55159" x="3568700" y="3422650"/>
          <p14:tracePt t="55160" x="3556000" y="3435350"/>
          <p14:tracePt t="55175" x="3536950" y="3448050"/>
          <p14:tracePt t="55192" x="3479800" y="3479800"/>
          <p14:tracePt t="55213" x="3435350" y="3511550"/>
          <p14:tracePt t="55225" x="3378200" y="3543300"/>
          <p14:tracePt t="55244" x="3321050" y="3581400"/>
          <p14:tracePt t="55261" x="3295650" y="3594100"/>
          <p14:tracePt t="55275" x="3282950" y="3600450"/>
          <p14:tracePt t="55292" x="3276600" y="3606800"/>
          <p14:tracePt t="55528" x="3276600" y="3600450"/>
          <p14:tracePt t="55544" x="3295650" y="3600450"/>
          <p14:tracePt t="55557" x="3308350" y="3600450"/>
          <p14:tracePt t="55566" x="3327400" y="3600450"/>
          <p14:tracePt t="55576" x="3346450" y="3587750"/>
          <p14:tracePt t="55592" x="3435350" y="3587750"/>
          <p14:tracePt t="55608" x="3486150" y="3587750"/>
          <p14:tracePt t="55625" x="3524250" y="3581400"/>
          <p14:tracePt t="55642" x="3536950" y="3562350"/>
          <p14:tracePt t="55658" x="3543300" y="3556000"/>
          <p14:tracePt t="55733" x="3536950" y="3556000"/>
          <p14:tracePt t="55737" x="3536950" y="3549650"/>
          <p14:tracePt t="55857" x="3530600" y="3549650"/>
          <p14:tracePt t="56048" x="3524250" y="3543300"/>
          <p14:tracePt t="57105" x="3536950" y="3543300"/>
          <p14:tracePt t="57112" x="3549650" y="3536950"/>
          <p14:tracePt t="57125" x="3568700" y="3530600"/>
          <p14:tracePt t="57142" x="3600450" y="3505200"/>
          <p14:tracePt t="57158" x="3625850" y="3479800"/>
          <p14:tracePt t="57176" x="3657600" y="3454400"/>
          <p14:tracePt t="57191" x="3670300" y="3454400"/>
          <p14:tracePt t="57208" x="3670300" y="3448050"/>
          <p14:tracePt t="57229" x="3670300" y="3435350"/>
          <p14:tracePt t="57275" x="3676650" y="3435350"/>
          <p14:tracePt t="57292" x="3695700" y="3429000"/>
          <p14:tracePt t="57311" x="3727450" y="3416300"/>
          <p14:tracePt t="57325" x="3740150" y="3397250"/>
          <p14:tracePt t="57342" x="3759200" y="3371850"/>
          <p14:tracePt t="57358" x="3765550" y="3352800"/>
          <p14:tracePt t="57375" x="3784600" y="3333750"/>
          <p14:tracePt t="57376" x="3797300" y="3321050"/>
          <p14:tracePt t="57392" x="3803650" y="3295650"/>
          <p14:tracePt t="57408" x="3816350" y="3282950"/>
          <p14:tracePt t="57425" x="3822700" y="3282950"/>
          <p14:tracePt t="57501" x="3816350" y="3282950"/>
          <p14:tracePt t="57567" x="3803650" y="3282950"/>
          <p14:tracePt t="57573" x="3790950" y="3282950"/>
          <p14:tracePt t="57577" x="3778250" y="3282950"/>
          <p14:tracePt t="57592" x="3759200" y="3282950"/>
          <p14:tracePt t="57608" x="3733800" y="3302000"/>
          <p14:tracePt t="57625" x="3708400" y="3321050"/>
          <p14:tracePt t="57642" x="3676650" y="3346450"/>
          <p14:tracePt t="57658" x="3638550" y="3378200"/>
          <p14:tracePt t="57675" x="3606800" y="3409950"/>
          <p14:tracePt t="57696" x="3600450" y="3448050"/>
          <p14:tracePt t="57708" x="3575050" y="3486150"/>
          <p14:tracePt t="57725" x="3562350" y="3524250"/>
          <p14:tracePt t="57744" x="3549650" y="3568700"/>
          <p14:tracePt t="57758" x="3536950" y="3594100"/>
          <p14:tracePt t="57776" x="3536950" y="3619500"/>
          <p14:tracePt t="57792" x="3536950" y="3625850"/>
          <p14:tracePt t="57810" x="3536950" y="3632200"/>
          <p14:tracePt t="57888" x="3549650" y="3632200"/>
          <p14:tracePt t="57896" x="3556000" y="3619500"/>
          <p14:tracePt t="57904" x="3568700" y="3613150"/>
          <p14:tracePt t="57913" x="3587750" y="3600450"/>
          <p14:tracePt t="57925" x="3594100" y="3594100"/>
          <p14:tracePt t="57942" x="3613150" y="3581400"/>
          <p14:tracePt t="57958" x="3625850" y="3562350"/>
          <p14:tracePt t="57981" x="3625850" y="3556000"/>
          <p14:tracePt t="58033" x="3625850" y="3549650"/>
          <p14:tracePt t="58041" x="3625850" y="3543300"/>
          <p14:tracePt t="58061" x="3625850" y="3536950"/>
          <p14:tracePt t="58075" x="3619500" y="3530600"/>
          <p14:tracePt t="60752" x="3613150" y="3530600"/>
          <p14:tracePt t="60792" x="3606800" y="3530600"/>
          <p14:tracePt t="60801" x="3606800" y="3536950"/>
          <p14:tracePt t="60824" x="3606800" y="3543300"/>
          <p14:tracePt t="60840" x="3600450" y="3543300"/>
          <p14:tracePt t="60849" x="3600450" y="3549650"/>
          <p14:tracePt t="61559" x="3600450" y="3556000"/>
          <p14:tracePt t="61589" x="3600450" y="3562350"/>
          <p14:tracePt t="61832" x="3600450" y="3568700"/>
          <p14:tracePt t="61840" x="3600450" y="3575050"/>
          <p14:tracePt t="61859" x="3594100" y="3575050"/>
          <p14:tracePt t="61878" x="3568700" y="3581400"/>
          <p14:tracePt t="61892" x="3549650" y="3587750"/>
          <p14:tracePt t="61909" x="3536950" y="3594100"/>
          <p14:tracePt t="61925" x="3530600" y="3600450"/>
          <p14:tracePt t="61959" x="3524250" y="3600450"/>
          <p14:tracePt t="61975" x="3511550" y="3600450"/>
          <p14:tracePt t="61993" x="3505200" y="3600450"/>
          <p14:tracePt t="62008" x="3498850" y="3600450"/>
          <p14:tracePt t="62042" x="3498850" y="3581400"/>
          <p14:tracePt t="62061" x="3498850" y="3536950"/>
          <p14:tracePt t="62075" x="3492500" y="3524250"/>
          <p14:tracePt t="62092" x="3486150" y="3511550"/>
          <p14:tracePt t="62108" x="3479800" y="3505200"/>
          <p14:tracePt t="62125" x="3486150" y="3492500"/>
          <p14:tracePt t="62142" x="3486150" y="3467100"/>
          <p14:tracePt t="62158" x="3498850" y="3454400"/>
          <p14:tracePt t="62176" x="3517900" y="3422650"/>
          <p14:tracePt t="62192" x="3530600" y="3403600"/>
          <p14:tracePt t="62208" x="3549650" y="3384550"/>
          <p14:tracePt t="62225" x="3568700" y="3371850"/>
          <p14:tracePt t="62244" x="3587750" y="3359150"/>
          <p14:tracePt t="62259" x="3606800" y="3346450"/>
          <p14:tracePt t="62275" x="3625850" y="3346450"/>
          <p14:tracePt t="62292" x="3632200" y="3340100"/>
          <p14:tracePt t="62310" x="3644900" y="3340100"/>
          <p14:tracePt t="62325" x="3657600" y="3340100"/>
          <p14:tracePt t="62342" x="3670300" y="3340100"/>
          <p14:tracePt t="62359" x="3683000" y="3346450"/>
          <p14:tracePt t="62375" x="3702050" y="3371850"/>
          <p14:tracePt t="62379" x="3702050" y="3378200"/>
          <p14:tracePt t="62392" x="3702050" y="3390900"/>
          <p14:tracePt t="62408" x="3702050" y="3409950"/>
          <p14:tracePt t="62425" x="3702050" y="3435350"/>
          <p14:tracePt t="62445" x="3689350" y="3454400"/>
          <p14:tracePt t="62458" x="3683000" y="3479800"/>
          <p14:tracePt t="62478" x="3676650" y="3498850"/>
          <p14:tracePt t="62494" x="3670300" y="3524250"/>
          <p14:tracePt t="62510" x="3651250" y="3543300"/>
          <p14:tracePt t="62513" x="3644900" y="3562350"/>
          <p14:tracePt t="62525" x="3638550" y="3568700"/>
          <p14:tracePt t="62542" x="3625850" y="3581400"/>
          <p14:tracePt t="62561" x="3619500" y="3600450"/>
          <p14:tracePt t="62620" x="3613150" y="3600450"/>
          <p14:tracePt t="62625" x="3613150" y="3606800"/>
          <p14:tracePt t="62642" x="3606800" y="3613150"/>
          <p14:tracePt t="62784" x="3600450" y="3613150"/>
          <p14:tracePt t="62792" x="3594100" y="3613150"/>
          <p14:tracePt t="62800" x="3587750" y="3613150"/>
          <p14:tracePt t="62814" x="3581400" y="3613150"/>
          <p14:tracePt t="62825" x="3575050" y="3613150"/>
          <p14:tracePt t="62842" x="3575050" y="3606800"/>
          <p14:tracePt t="62858" x="3568700" y="3606800"/>
          <p14:tracePt t="62879" x="3556000" y="3594100"/>
          <p14:tracePt t="62892" x="3543300" y="3581400"/>
          <p14:tracePt t="62908" x="3530600" y="3568700"/>
          <p14:tracePt t="62925" x="3517900" y="3556000"/>
          <p14:tracePt t="62942" x="3511550" y="3543300"/>
          <p14:tracePt t="62958" x="3511550" y="3530600"/>
          <p14:tracePt t="62961" x="3505200" y="3524250"/>
          <p14:tracePt t="62978" x="3498850" y="3517900"/>
          <p14:tracePt t="63016" x="3498850" y="3511550"/>
          <p14:tracePt t="63024" x="3492500" y="3511550"/>
          <p14:tracePt t="63041" x="3492500" y="3505200"/>
          <p14:tracePt t="63125" x="3486150" y="3498850"/>
          <p14:tracePt t="63160" x="3486150" y="3492500"/>
          <p14:tracePt t="63169" x="3486150" y="3486150"/>
          <p14:tracePt t="63201" x="3492500" y="3486150"/>
          <p14:tracePt t="63229" x="3486150" y="3479800"/>
          <p14:tracePt t="63246" x="3479800" y="3473450"/>
          <p14:tracePt t="63258" x="3473450" y="3467100"/>
          <p14:tracePt t="63276" x="3441700" y="3441700"/>
          <p14:tracePt t="63292" x="3359150" y="3409950"/>
          <p14:tracePt t="63310" x="3251200" y="3365500"/>
          <p14:tracePt t="63325" x="3162300" y="3321050"/>
          <p14:tracePt t="63342" x="3086100" y="3302000"/>
          <p14:tracePt t="63359" x="2984500" y="3251200"/>
          <p14:tracePt t="63375" x="2882900" y="3200400"/>
          <p14:tracePt t="63377" x="2825750" y="3168650"/>
          <p14:tracePt t="63392" x="2705100" y="3130550"/>
          <p14:tracePt t="63408" x="2590800" y="3092450"/>
          <p14:tracePt t="63425" x="2514600" y="3060700"/>
          <p14:tracePt t="63442" x="2463800" y="3041650"/>
          <p14:tracePt t="63459" x="2413000" y="3035300"/>
          <p14:tracePt t="63475" x="2393950" y="3028950"/>
          <p14:tracePt t="63494" x="2368550" y="3028950"/>
          <p14:tracePt t="63508" x="2355850" y="3022600"/>
          <p14:tracePt t="63526" x="2324100" y="3009900"/>
          <p14:tracePt t="63542" x="2279650" y="2997200"/>
          <p14:tracePt t="63560" x="2228850" y="2984500"/>
          <p14:tracePt t="63564" x="2197100" y="2978150"/>
          <p14:tracePt t="63575" x="2165350" y="2971800"/>
          <p14:tracePt t="63592" x="2082800" y="2940050"/>
          <p14:tracePt t="63608" x="2038350" y="2921000"/>
          <p14:tracePt t="63625" x="2006600" y="2901950"/>
          <p14:tracePt t="63642" x="1974850" y="2882900"/>
          <p14:tracePt t="63659" x="1936750" y="2863850"/>
          <p14:tracePt t="63675" x="1898650" y="2844800"/>
          <p14:tracePt t="63696" x="1854200" y="2838450"/>
          <p14:tracePt t="63708" x="1790700" y="2800350"/>
          <p14:tracePt t="63725" x="1739900" y="2762250"/>
          <p14:tracePt t="63744" x="1701800" y="2749550"/>
          <p14:tracePt t="63759" x="1657350" y="2730500"/>
          <p14:tracePt t="63775" x="1638300" y="2711450"/>
          <p14:tracePt t="63913" x="1651000" y="2711450"/>
          <p14:tracePt t="63920" x="1689100" y="2724150"/>
          <p14:tracePt t="63933" x="1714500" y="2743200"/>
          <p14:tracePt t="63945" x="1803400" y="2806700"/>
          <p14:tracePt t="63961" x="1924050" y="2889250"/>
          <p14:tracePt t="63979" x="2057400" y="2984500"/>
          <p14:tracePt t="63983" x="2139950" y="3028950"/>
          <p14:tracePt t="63994" x="2228850" y="3060700"/>
          <p14:tracePt t="64008" x="2432050" y="3143250"/>
          <p14:tracePt t="64025" x="2635250" y="3213100"/>
          <p14:tracePt t="64042" x="2806700" y="3282950"/>
          <p14:tracePt t="64060" x="2940050" y="3365500"/>
          <p14:tracePt t="64075" x="3016250" y="3429000"/>
          <p14:tracePt t="64092" x="3098800" y="3467100"/>
          <p14:tracePt t="64108" x="3136900" y="3486150"/>
          <p14:tracePt t="64125" x="3187700" y="3505200"/>
          <p14:tracePt t="64142" x="3225800" y="3505200"/>
          <p14:tracePt t="64159" x="3244850" y="3511550"/>
          <p14:tracePt t="64175" x="3263900" y="3517900"/>
          <p14:tracePt t="64192" x="3314700" y="3517900"/>
          <p14:tracePt t="64213" x="3397250" y="3524250"/>
          <p14:tracePt t="64225" x="3460750" y="3517900"/>
          <p14:tracePt t="64245" x="3524250" y="3505200"/>
          <p14:tracePt t="64262" x="3568700" y="3492500"/>
          <p14:tracePt t="64275" x="3600450" y="3479800"/>
          <p14:tracePt t="64292" x="3625850" y="3479800"/>
          <p14:tracePt t="64325" x="3625850" y="3473450"/>
          <p14:tracePt t="64889" x="3632200" y="3479800"/>
          <p14:tracePt t="64904" x="3638550" y="3486150"/>
          <p14:tracePt t="64938" x="3644900" y="3486150"/>
          <p14:tracePt t="64943" x="3651250" y="3486150"/>
          <p14:tracePt t="64962" x="3657600" y="3498850"/>
          <p14:tracePt t="64975" x="3657600" y="3505200"/>
          <p14:tracePt t="64995" x="3657600" y="3517900"/>
          <p14:tracePt t="65008" x="3657600" y="3524250"/>
          <p14:tracePt t="65025" x="3657600" y="3530600"/>
          <p14:tracePt t="65042" x="3651250" y="3536950"/>
          <p14:tracePt t="65060" x="3644900" y="3543300"/>
          <p14:tracePt t="65076" x="3632200" y="3549650"/>
          <p14:tracePt t="65092" x="3625850" y="3562350"/>
          <p14:tracePt t="65109" x="3619500" y="3562350"/>
          <p14:tracePt t="65125" x="3613150" y="3562350"/>
          <p14:tracePt t="65143" x="3600450" y="3568700"/>
          <p14:tracePt t="65159" x="3581400" y="3575050"/>
          <p14:tracePt t="65175" x="3562350" y="3575050"/>
          <p14:tracePt t="65196" x="3549650" y="3581400"/>
          <p14:tracePt t="65251" x="3543300" y="3581400"/>
          <p14:tracePt t="65258" x="3536950" y="3581400"/>
          <p14:tracePt t="65275" x="3530600" y="3581400"/>
          <p14:tracePt t="65292" x="3524250" y="3581400"/>
          <p14:tracePt t="65311" x="3517900" y="3581400"/>
          <p14:tracePt t="65325" x="3517900" y="3575050"/>
          <p14:tracePt t="65342" x="3492500" y="3530600"/>
          <p14:tracePt t="65359" x="3473450" y="3486150"/>
          <p14:tracePt t="65377" x="3454400" y="3448050"/>
          <p14:tracePt t="65439" x="3454400" y="3429000"/>
          <p14:tracePt t="65448" x="3454400" y="3416300"/>
          <p14:tracePt t="65458" x="3454400" y="3397250"/>
          <p14:tracePt t="65480" x="3467100" y="3371850"/>
          <p14:tracePt t="65495" x="3473450" y="3365500"/>
          <p14:tracePt t="65544" x="3473450" y="3359150"/>
          <p14:tracePt t="65672" x="3479800" y="3359150"/>
          <p14:tracePt t="65688" x="3486150" y="3359150"/>
          <p14:tracePt t="65696" x="3498850" y="3346450"/>
          <p14:tracePt t="65712" x="3511550" y="3346450"/>
          <p14:tracePt t="65715" x="3524250" y="3333750"/>
          <p14:tracePt t="65725" x="3543300" y="3333750"/>
          <p14:tracePt t="65744" x="3594100" y="3321050"/>
          <p14:tracePt t="65761" x="3708400" y="3295650"/>
          <p14:tracePt t="65775" x="3740150" y="3276600"/>
          <p14:tracePt t="65792" x="3816350" y="3270250"/>
          <p14:tracePt t="65811" x="3867150" y="3270250"/>
          <p14:tracePt t="65825" x="3892550" y="3270250"/>
          <p14:tracePt t="65842" x="3898900" y="3270250"/>
          <p14:tracePt t="65859" x="3917950" y="3270250"/>
          <p14:tracePt t="65878" x="3930650" y="3270250"/>
          <p14:tracePt t="65925" x="3949700" y="3270250"/>
          <p14:tracePt t="65942" x="4006850" y="3270250"/>
          <p14:tracePt t="65949" x="4038600" y="3270250"/>
          <p14:tracePt t="65959" x="4076700" y="3270250"/>
          <p14:tracePt t="65962" x="4108450" y="3270250"/>
          <p14:tracePt t="65979" x="4171950" y="3270250"/>
          <p14:tracePt t="65995" x="4222750" y="3270250"/>
          <p14:tracePt t="66008" x="4248150" y="3270250"/>
          <p14:tracePt t="66025" x="4254500" y="3270250"/>
          <p14:tracePt t="66182" x="4260850" y="3270250"/>
          <p14:tracePt t="66217" x="4248150" y="3270250"/>
          <p14:tracePt t="66229" x="4248150" y="3282950"/>
          <p14:tracePt t="66233" x="4229100" y="3289300"/>
          <p14:tracePt t="66247" x="4210050" y="3302000"/>
          <p14:tracePt t="66259" x="4165600" y="3314700"/>
          <p14:tracePt t="66275" x="4127500" y="3321050"/>
          <p14:tracePt t="66294" x="4051300" y="3346450"/>
          <p14:tracePt t="66312" x="3949700" y="3371850"/>
          <p14:tracePt t="66325" x="3841750" y="3397250"/>
          <p14:tracePt t="66342" x="3740150" y="3397250"/>
          <p14:tracePt t="66359" x="3676650" y="3390900"/>
          <p14:tracePt t="66378" x="3549650" y="3403600"/>
          <p14:tracePt t="66392" x="3498850" y="3403600"/>
          <p14:tracePt t="66409" x="3467100" y="3403600"/>
          <p14:tracePt t="66482" x="3460750" y="3403600"/>
          <p14:tracePt t="66491" x="3460750" y="3409950"/>
          <p14:tracePt t="66502" x="3460750" y="3416300"/>
          <p14:tracePt t="66510" x="3448050" y="3416300"/>
          <p14:tracePt t="66525" x="3441700" y="3422650"/>
          <p14:tracePt t="66542" x="3441700" y="3435350"/>
          <p14:tracePt t="66561" x="3435350" y="3448050"/>
          <p14:tracePt t="66567" x="3435350" y="3467100"/>
          <p14:tracePt t="66592" x="3435350" y="3486150"/>
          <p14:tracePt t="66608" x="3435350" y="3498850"/>
          <p14:tracePt t="66665" x="3448050" y="3505200"/>
          <p14:tracePt t="66675" x="3454400" y="3505200"/>
          <p14:tracePt t="66693" x="3486150" y="3517900"/>
          <p14:tracePt t="66708" x="3505200" y="3524250"/>
          <p14:tracePt t="66725" x="3517900" y="3536950"/>
          <p14:tracePt t="66744" x="3517900" y="3549650"/>
          <p14:tracePt t="66759" x="3517900" y="3556000"/>
          <p14:tracePt t="66775" x="3517900" y="3568700"/>
          <p14:tracePt t="66779" x="3517900" y="3581400"/>
          <p14:tracePt t="66792" x="3517900" y="3587750"/>
          <p14:tracePt t="66811" x="3517900" y="3594100"/>
          <p14:tracePt t="66825" x="3511550" y="3600450"/>
          <p14:tracePt t="66841" x="3505200" y="3600450"/>
          <p14:tracePt t="66936" x="3505200" y="3594100"/>
          <p14:tracePt t="66952" x="3505200" y="3581400"/>
          <p14:tracePt t="66964" x="3498850" y="3575050"/>
          <p14:tracePt t="66978" x="3492500" y="3556000"/>
          <p14:tracePt t="66995" x="3473450" y="3543300"/>
          <p14:tracePt t="67008" x="3467100" y="3530600"/>
          <p14:tracePt t="67025" x="3460750" y="3517900"/>
          <p14:tracePt t="67042" x="3448050" y="3498850"/>
          <p14:tracePt t="67061" x="3441700" y="3479800"/>
          <p14:tracePt t="67075" x="3429000" y="3460750"/>
          <p14:tracePt t="67092" x="3422650" y="3454400"/>
          <p14:tracePt t="67108" x="3416300" y="3448050"/>
          <p14:tracePt t="67125" x="3409950" y="3435350"/>
          <p14:tracePt t="67142" x="3403600" y="3416300"/>
          <p14:tracePt t="67159" x="3384550" y="3397250"/>
          <p14:tracePt t="67175" x="3371850" y="3384550"/>
          <p14:tracePt t="67182" x="3359150" y="3371850"/>
          <p14:tracePt t="67192" x="3346450" y="3359150"/>
          <p14:tracePt t="67212" x="3346450" y="3340100"/>
          <p14:tracePt t="67225" x="3346450" y="3321050"/>
          <p14:tracePt t="67245" x="3346450" y="3302000"/>
          <p14:tracePt t="67259" x="3346450" y="3282950"/>
          <p14:tracePt t="67275" x="3352800" y="3276600"/>
          <p14:tracePt t="67292" x="3352800" y="3257550"/>
          <p14:tracePt t="67311" x="3365500" y="3244850"/>
          <p14:tracePt t="67325" x="3378200" y="3232150"/>
          <p14:tracePt t="67342" x="3397250" y="3219450"/>
          <p14:tracePt t="67359" x="3416300" y="3200400"/>
          <p14:tracePt t="67375" x="3448050" y="3187700"/>
          <p14:tracePt t="67377" x="3454400" y="3181350"/>
          <p14:tracePt t="67392" x="3473450" y="3175000"/>
          <p14:tracePt t="67409" x="3492500" y="3168650"/>
          <p14:tracePt t="67425" x="3511550" y="3168650"/>
          <p14:tracePt t="67444" x="3530600" y="3162300"/>
          <p14:tracePt t="67459" x="3549650" y="3162300"/>
          <p14:tracePt t="67475" x="3556000" y="3162300"/>
          <p14:tracePt t="67494" x="3562350" y="3162300"/>
          <p14:tracePt t="67544" x="3568700" y="3162300"/>
          <p14:tracePt t="67560" x="3581400" y="3162300"/>
          <p14:tracePt t="67575" x="3594100" y="3175000"/>
          <p14:tracePt t="67592" x="3606800" y="3200400"/>
          <p14:tracePt t="67608" x="3625850" y="3225800"/>
          <p14:tracePt t="67625" x="3638550" y="3251200"/>
          <p14:tracePt t="67642" x="3651250" y="3289300"/>
          <p14:tracePt t="67659" x="3651250" y="3333750"/>
          <p14:tracePt t="67675" x="3651250" y="3384550"/>
          <p14:tracePt t="67692" x="3638550" y="3454400"/>
          <p14:tracePt t="67708" x="3613150" y="3511550"/>
          <p14:tracePt t="67729" x="3575050" y="3619500"/>
          <p14:tracePt t="67744" x="3556000" y="3632200"/>
          <p14:tracePt t="67759" x="3530600" y="3657600"/>
          <p14:tracePt t="67775" x="3524250" y="3670300"/>
          <p14:tracePt t="67919" x="3524250" y="3657600"/>
          <p14:tracePt t="67934" x="3524250" y="3651250"/>
          <p14:tracePt t="67937" x="3530600" y="3638550"/>
          <p14:tracePt t="67944" x="3556000" y="3632200"/>
          <p14:tracePt t="67962" x="3606800" y="3613150"/>
          <p14:tracePt t="67975" x="3651250" y="3606800"/>
          <p14:tracePt t="67995" x="3810000" y="3556000"/>
          <p14:tracePt t="68010" x="3917950" y="3530600"/>
          <p14:tracePt t="68025" x="4051300" y="3517900"/>
          <p14:tracePt t="68042" x="4178300" y="3511550"/>
          <p14:tracePt t="68061" x="4292600" y="3505200"/>
          <p14:tracePt t="68075" x="4375150" y="3498850"/>
          <p14:tracePt t="68092" x="4413250" y="3498850"/>
          <p14:tracePt t="68108" x="4419600" y="3498850"/>
          <p14:tracePt t="68145" x="4419600" y="3492500"/>
          <p14:tracePt t="68339" x="4413250" y="3492500"/>
          <p14:tracePt t="68345" x="4400550" y="3492500"/>
          <p14:tracePt t="68359" x="4381500" y="3492500"/>
          <p14:tracePt t="68375" x="4337050" y="3492500"/>
          <p14:tracePt t="68376" x="4324350" y="3492500"/>
          <p14:tracePt t="68392" x="4279900" y="3486150"/>
          <p14:tracePt t="68409" x="4241800" y="3467100"/>
          <p14:tracePt t="68425" x="4222750" y="3448050"/>
          <p14:tracePt t="68442" x="4210050" y="3422650"/>
          <p14:tracePt t="68459" x="4197350" y="3384550"/>
          <p14:tracePt t="68480" x="4197350" y="3352800"/>
          <p14:tracePt t="68494" x="4197350" y="3327400"/>
          <p14:tracePt t="68509" x="4197350" y="3302000"/>
          <p14:tracePt t="68528" x="4197350" y="3263900"/>
          <p14:tracePt t="68542" x="4210050" y="3238500"/>
          <p14:tracePt t="68561" x="4229100" y="3219450"/>
          <p14:tracePt t="68576" x="4260850" y="3200400"/>
          <p14:tracePt t="68592" x="4318000" y="3181350"/>
          <p14:tracePt t="68609" x="4368800" y="3175000"/>
          <p14:tracePt t="68625" x="4438650" y="3175000"/>
          <p14:tracePt t="68642" x="4502150" y="3175000"/>
          <p14:tracePt t="68659" x="4552950" y="3181350"/>
          <p14:tracePt t="68675" x="4597400" y="3219450"/>
          <p14:tracePt t="68692" x="4629150" y="3257550"/>
          <p14:tracePt t="68713" x="4648200" y="3308350"/>
          <p14:tracePt t="68725" x="4648200" y="3340100"/>
          <p14:tracePt t="68746" x="4641850" y="3365500"/>
          <p14:tracePt t="68760" x="4610100" y="3416300"/>
          <p14:tracePt t="68775" x="4591050" y="3435350"/>
          <p14:tracePt t="68792" x="4559300" y="3460750"/>
          <p14:tracePt t="68812" x="4552950" y="3467100"/>
          <p14:tracePt t="68825" x="4546600" y="3467100"/>
          <p14:tracePt t="68960" x="4559300" y="3454400"/>
          <p14:tracePt t="68970" x="4578350" y="3454400"/>
          <p14:tracePt t="68978" x="4610100" y="3441700"/>
          <p14:tracePt t="68994" x="4692650" y="3435350"/>
          <p14:tracePt t="69009" x="4794250" y="3429000"/>
          <p14:tracePt t="69025" x="4902200" y="3422650"/>
          <p14:tracePt t="69042" x="5022850" y="3435350"/>
          <p14:tracePt t="69060" x="5130800" y="3454400"/>
          <p14:tracePt t="69075" x="5194300" y="3479800"/>
          <p14:tracePt t="69092" x="5232400" y="3486150"/>
          <p14:tracePt t="69109" x="5257800" y="3492500"/>
          <p14:tracePt t="69127" x="5276850" y="3498850"/>
          <p14:tracePt t="69257" x="5276850" y="3505200"/>
          <p14:tracePt t="69320" x="5276850" y="3511550"/>
          <p14:tracePt t="69341" x="5276850" y="3517900"/>
          <p14:tracePt t="69344" x="5276850" y="3524250"/>
          <p14:tracePt t="69359" x="5276850" y="3536950"/>
          <p14:tracePt t="69375" x="5276850" y="3562350"/>
          <p14:tracePt t="69377" x="5283200" y="3575050"/>
          <p14:tracePt t="69392" x="5289550" y="3594100"/>
          <p14:tracePt t="69409" x="5289550" y="3613150"/>
          <p14:tracePt t="69425" x="5289550" y="3632200"/>
          <p14:tracePt t="69442" x="5276850" y="3651250"/>
          <p14:tracePt t="69459" x="5251450" y="3663950"/>
          <p14:tracePt t="69475" x="5232400" y="3670300"/>
          <p14:tracePt t="69494" x="5219700" y="3670300"/>
          <p14:tracePt t="69509" x="5213350" y="3676650"/>
          <p14:tracePt t="69560" x="5200650" y="3670300"/>
          <p14:tracePt t="69576" x="5194300" y="3663950"/>
          <p14:tracePt t="69592" x="5168900" y="3657600"/>
          <p14:tracePt t="69609" x="5118100" y="3632200"/>
          <p14:tracePt t="69625" x="5086350" y="3619500"/>
          <p14:tracePt t="69642" x="5054600" y="3606800"/>
          <p14:tracePt t="69659" x="5041900" y="3600450"/>
          <p14:tracePt t="69675" x="5022850" y="3594100"/>
          <p14:tracePt t="69694" x="4997450" y="3587750"/>
          <p14:tracePt t="69709" x="4984750" y="3581400"/>
          <p14:tracePt t="69725" x="4965700" y="3568700"/>
          <p14:tracePt t="69744" x="4953000" y="3562350"/>
          <p14:tracePt t="69759" x="4946650" y="3549650"/>
          <p14:tracePt t="69776" x="4927600" y="3536950"/>
          <p14:tracePt t="69778" x="4921250" y="3524250"/>
          <p14:tracePt t="69792" x="4902200" y="3511550"/>
          <p14:tracePt t="69811" x="4895850" y="3498850"/>
          <p14:tracePt t="69825" x="4876800" y="3479800"/>
          <p14:tracePt t="69842" x="4870450" y="3467100"/>
          <p14:tracePt t="69859" x="4851400" y="3441700"/>
          <p14:tracePt t="69880" x="4838700" y="3422650"/>
          <p14:tracePt t="69892" x="4838700" y="3403600"/>
          <p14:tracePt t="69909" x="4838700" y="3378200"/>
          <p14:tracePt t="69925" x="4838700" y="3365500"/>
          <p14:tracePt t="69942" x="4838700" y="3340100"/>
          <p14:tracePt t="69959" x="4838700" y="3321050"/>
          <p14:tracePt t="69962" x="4838700" y="3302000"/>
          <p14:tracePt t="69979" x="4838700" y="3295650"/>
          <p14:tracePt t="69994" x="4838700" y="3276600"/>
          <p14:tracePt t="70009" x="4845050" y="3257550"/>
          <p14:tracePt t="70025" x="4851400" y="3238500"/>
          <p14:tracePt t="70042" x="4857750" y="3225800"/>
          <p14:tracePt t="70061" x="4864100" y="3200400"/>
          <p14:tracePt t="70075" x="4883150" y="3181350"/>
          <p14:tracePt t="70092" x="4921250" y="3162300"/>
          <p14:tracePt t="70109" x="4946650" y="3130550"/>
          <p14:tracePt t="70125" x="4984750" y="3111500"/>
          <p14:tracePt t="70142" x="5003800" y="3098800"/>
          <p14:tracePt t="70159" x="5022850" y="3092450"/>
          <p14:tracePt t="70176" x="4997450" y="3079750"/>
          <p14:tracePt t="70182" x="4991100" y="3073400"/>
          <p14:tracePt t="70192" x="5010150" y="3067050"/>
          <p14:tracePt t="70212" x="5022850" y="3067050"/>
          <p14:tracePt t="70225" x="5029200" y="3073400"/>
          <p14:tracePt t="70245" x="5054600" y="3073400"/>
          <p14:tracePt t="70258" x="5092700" y="3073400"/>
          <p14:tracePt t="70275" x="5130800" y="3073400"/>
          <p14:tracePt t="70292" x="5168900" y="3086100"/>
          <p14:tracePt t="70310" x="5207000" y="3098800"/>
          <p14:tracePt t="70325" x="5245100" y="3124200"/>
          <p14:tracePt t="70342" x="5289550" y="3162300"/>
          <p14:tracePt t="70359" x="5321300" y="3187700"/>
          <p14:tracePt t="70363" x="5340350" y="3200400"/>
          <p14:tracePt t="70375" x="5353050" y="3213100"/>
          <p14:tracePt t="70392" x="5384800" y="3244850"/>
          <p14:tracePt t="70408" x="5391150" y="3263900"/>
          <p14:tracePt t="70425" x="5391150" y="3276600"/>
          <p14:tracePt t="70446" x="5391150" y="3295650"/>
          <p14:tracePt t="70459" x="5391150" y="3333750"/>
          <p14:tracePt t="70475" x="5391150" y="3371850"/>
          <p14:tracePt t="70496" x="5391150" y="3416300"/>
          <p14:tracePt t="70509" x="5391150" y="3454400"/>
          <p14:tracePt t="70525" x="5372100" y="3479800"/>
          <p14:tracePt t="70542" x="5359400" y="3498850"/>
          <p14:tracePt t="70560" x="5346700" y="3517900"/>
          <p14:tracePt t="70575" x="5334000" y="3530600"/>
          <p14:tracePt t="70592" x="5314950" y="3536950"/>
          <p14:tracePt t="70609" x="5295900" y="3543300"/>
          <p14:tracePt t="70625" x="5257800" y="3556000"/>
          <p14:tracePt t="70642" x="5219700" y="3568700"/>
          <p14:tracePt t="70659" x="5175250" y="3581400"/>
          <p14:tracePt t="70675" x="5130800" y="3587750"/>
          <p14:tracePt t="70692" x="5073650" y="3606800"/>
          <p14:tracePt t="70709" x="5016500" y="3594100"/>
          <p14:tracePt t="70729" x="4972050" y="3594100"/>
          <p14:tracePt t="70744" x="4940300" y="3581400"/>
          <p14:tracePt t="70759" x="4908550" y="3556000"/>
          <p14:tracePt t="70775" x="4883150" y="3517900"/>
          <p14:tracePt t="70777" x="4870450" y="3492500"/>
          <p14:tracePt t="70792" x="4845050" y="3448050"/>
          <p14:tracePt t="70810" x="4826000" y="3403600"/>
          <p14:tracePt t="70825" x="4813300" y="3371850"/>
          <p14:tracePt t="70842" x="4806950" y="3321050"/>
          <p14:tracePt t="70859" x="4794250" y="3276600"/>
          <p14:tracePt t="70879" x="4794250" y="3225800"/>
          <p14:tracePt t="70892" x="4794250" y="3181350"/>
          <p14:tracePt t="70909" x="4826000" y="3136900"/>
          <p14:tracePt t="70925" x="4870450" y="3098800"/>
          <p14:tracePt t="70942" x="4927600" y="3079750"/>
          <p14:tracePt t="70959" x="4991100" y="3060700"/>
          <p14:tracePt t="70967" x="5010150" y="3054350"/>
          <p14:tracePt t="70975" x="5016500" y="3054350"/>
          <p14:tracePt t="71008" x="5016500" y="3041650"/>
          <p14:tracePt t="71025" x="5010150" y="3060700"/>
          <p14:tracePt t="71042" x="4927600" y="3124200"/>
          <p14:tracePt t="71061" x="4832350" y="3200400"/>
          <p14:tracePt t="71075" x="4730750" y="3232150"/>
          <p14:tracePt t="71092" x="4660900" y="3270250"/>
          <p14:tracePt t="71108" x="4572000" y="3308350"/>
          <p14:tracePt t="71125" x="4495800" y="3327400"/>
          <p14:tracePt t="71142" x="4432300" y="3346450"/>
          <p14:tracePt t="71159" x="4375150" y="3359150"/>
          <p14:tracePt t="71161" x="4362450" y="3359150"/>
          <p14:tracePt t="71175" x="4337050" y="3359150"/>
          <p14:tracePt t="71196" x="4298950" y="3359150"/>
          <p14:tracePt t="71225" x="4298950" y="3352800"/>
          <p14:tracePt t="71275" x="4286250" y="3340100"/>
          <p14:tracePt t="71292" x="4260850" y="3308350"/>
          <p14:tracePt t="71310" x="4241800" y="3295650"/>
          <p14:tracePt t="71325" x="4222750" y="3282950"/>
          <p14:tracePt t="71328" x="4210050" y="3270250"/>
          <p14:tracePt t="71342" x="4197350" y="3263900"/>
          <p14:tracePt t="71359" x="4178300" y="3244850"/>
          <p14:tracePt t="71375" x="4159250" y="3219450"/>
          <p14:tracePt t="71376" x="4146550" y="3206750"/>
          <p14:tracePt t="71392" x="4133850" y="3175000"/>
          <p14:tracePt t="71409" x="4133850" y="3136900"/>
          <p14:tracePt t="71425" x="4133850" y="3105150"/>
          <p14:tracePt t="71442" x="4159250" y="3073400"/>
          <p14:tracePt t="71459" x="4222750" y="3054350"/>
          <p14:tracePt t="71479" x="4279900" y="3041650"/>
          <p14:tracePt t="71496" x="4337050" y="3035300"/>
          <p14:tracePt t="71509" x="4362450" y="3035300"/>
          <p14:tracePt t="71541" x="4362450" y="3041650"/>
          <p14:tracePt t="71561" x="4318000" y="3136900"/>
          <p14:tracePt t="71575" x="4292600" y="3175000"/>
          <p14:tracePt t="71592" x="4152900" y="3257550"/>
          <p14:tracePt t="71609" x="4038600" y="3295650"/>
          <p14:tracePt t="71625" x="3930650" y="3314700"/>
          <p14:tracePt t="71642" x="3835400" y="3308350"/>
          <p14:tracePt t="71659" x="3727450" y="3295650"/>
          <p14:tracePt t="71675" x="3625850" y="3289300"/>
          <p14:tracePt t="71693" x="3543300" y="3276600"/>
          <p14:tracePt t="71709" x="3454400" y="3257550"/>
          <p14:tracePt t="71725" x="3384550" y="3244850"/>
          <p14:tracePt t="71728" x="3352800" y="3244850"/>
          <p14:tracePt t="71746" x="3333750" y="3244850"/>
          <p14:tracePt t="71758" x="3302000" y="3238500"/>
          <p14:tracePt t="71779" x="3289300" y="3238500"/>
          <p14:tracePt t="71800" x="3282950" y="3238500"/>
          <p14:tracePt t="71856" x="3276600" y="3225800"/>
          <p14:tracePt t="71872" x="3263900" y="3225800"/>
          <p14:tracePt t="71885" x="3238500" y="3206750"/>
          <p14:tracePt t="71892" x="3225800" y="3200400"/>
          <p14:tracePt t="71911" x="3194050" y="3168650"/>
          <p14:tracePt t="71925" x="3181350" y="3149600"/>
          <p14:tracePt t="71946" x="3175000" y="3130550"/>
          <p14:tracePt t="71949" x="3175000" y="3117850"/>
          <p14:tracePt t="71959" x="3187700" y="3098800"/>
          <p14:tracePt t="71975" x="3213100" y="3073400"/>
          <p14:tracePt t="71984" x="3257550" y="3041650"/>
          <p14:tracePt t="71994" x="3282950" y="3035300"/>
          <p14:tracePt t="72008" x="3352800" y="3022600"/>
          <p14:tracePt t="72025" x="3435350" y="3022600"/>
          <p14:tracePt t="72042" x="3530600" y="3022600"/>
          <p14:tracePt t="72061" x="3594100" y="3028950"/>
          <p14:tracePt t="72075" x="3638550" y="3048000"/>
          <p14:tracePt t="72092" x="3663950" y="3067050"/>
          <p14:tracePt t="72109" x="3683000" y="3111500"/>
          <p14:tracePt t="72126" x="3689350" y="3181350"/>
          <p14:tracePt t="72142" x="3689350" y="3244850"/>
          <p14:tracePt t="72159" x="3670300" y="3295650"/>
          <p14:tracePt t="72175" x="3632200" y="3327400"/>
          <p14:tracePt t="72183" x="3619500" y="3340100"/>
          <p14:tracePt t="72193" x="3575050" y="3365500"/>
          <p14:tracePt t="72210" x="3530600" y="3378200"/>
          <p14:tracePt t="72229" x="3498850" y="3390900"/>
          <p14:tracePt t="72245" x="3479800" y="3397250"/>
          <p14:tracePt t="72259" x="3460750" y="3397250"/>
          <p14:tracePt t="72275" x="3441700" y="3397250"/>
          <p14:tracePt t="72311" x="3435350" y="3390900"/>
          <p14:tracePt t="72325" x="3429000" y="3378200"/>
          <p14:tracePt t="72342" x="3409950" y="3365500"/>
          <p14:tracePt t="72359" x="3390900" y="3346450"/>
          <p14:tracePt t="72362" x="3352800" y="3340100"/>
          <p14:tracePt t="72377" x="3276600" y="3321050"/>
          <p14:tracePt t="72392" x="3200400" y="3295650"/>
          <p14:tracePt t="72409" x="3130550" y="3282950"/>
          <p14:tracePt t="72425" x="3048000" y="3270250"/>
          <p14:tracePt t="72442" x="2978150" y="3263900"/>
          <p14:tracePt t="72462" x="2927350" y="3257550"/>
          <p14:tracePt t="72475" x="2895600" y="3257550"/>
          <p14:tracePt t="72494" x="2863850" y="3257550"/>
          <p14:tracePt t="72509" x="2838450" y="3251200"/>
          <p14:tracePt t="72525" x="2806700" y="3225800"/>
          <p14:tracePt t="72542" x="2768600" y="3200400"/>
          <p14:tracePt t="72561" x="2724150" y="3155950"/>
          <p14:tracePt t="72575" x="2717800" y="3149600"/>
          <p14:tracePt t="72592" x="2679700" y="3117850"/>
          <p14:tracePt t="72609" x="2673350" y="3111500"/>
          <p14:tracePt t="72625" x="2667000" y="3105150"/>
          <p14:tracePt t="72712" x="2673350" y="3105150"/>
          <p14:tracePt t="72857" x="2673350" y="3111500"/>
          <p14:tracePt t="73032" x="2679700" y="3111500"/>
          <p14:tracePt t="73041" x="2692400" y="3111500"/>
          <p14:tracePt t="73061" x="2717800" y="3111500"/>
          <p14:tracePt t="73075" x="2743200" y="3111500"/>
          <p14:tracePt t="73092" x="2755900" y="3111500"/>
          <p14:tracePt t="73181" x="2762250" y="3117850"/>
          <p14:tracePt t="73187" x="2768600" y="3124200"/>
          <p14:tracePt t="73196" x="2774950" y="3136900"/>
          <p14:tracePt t="73211" x="2781300" y="3149600"/>
          <p14:tracePt t="73225" x="2781300" y="3168650"/>
          <p14:tracePt t="73244" x="2781300" y="3213100"/>
          <p14:tracePt t="73259" x="2781300" y="3270250"/>
          <p14:tracePt t="73275" x="2774950" y="3352800"/>
          <p14:tracePt t="73292" x="2736850" y="3422650"/>
          <p14:tracePt t="73311" x="2692400" y="3492500"/>
          <p14:tracePt t="73325" x="2628900" y="3524250"/>
          <p14:tracePt t="73342" x="2533650" y="3536950"/>
          <p14:tracePt t="73358" x="2419350" y="3543300"/>
          <p14:tracePt t="73375" x="2298700" y="3543300"/>
          <p14:tracePt t="73392" x="2120900" y="3517900"/>
          <p14:tracePt t="73408" x="2025650" y="3530600"/>
          <p14:tracePt t="73425" x="1905000" y="3492500"/>
          <p14:tracePt t="73443" x="1809750" y="3467100"/>
          <p14:tracePt t="73459" x="1746250" y="3448050"/>
          <p14:tracePt t="73475" x="1701800" y="3441700"/>
          <p14:tracePt t="73494" x="1663700" y="3435350"/>
          <p14:tracePt t="73509" x="1651000" y="3435350"/>
          <p14:tracePt t="73641" x="1651000" y="3429000"/>
          <p14:tracePt t="73672" x="1651000" y="3422650"/>
          <p14:tracePt t="73681" x="1651000" y="3416300"/>
          <p14:tracePt t="73691" x="1651000" y="3409950"/>
          <p14:tracePt t="73708" x="1651000" y="3403600"/>
          <p14:tracePt t="73759" x="1682750" y="3390900"/>
          <p14:tracePt t="73777" x="1803400" y="3390900"/>
          <p14:tracePt t="73792" x="1930400" y="3390900"/>
          <p14:tracePt t="73811" x="2063750" y="3390900"/>
          <p14:tracePt t="73825" x="2197100" y="3397250"/>
          <p14:tracePt t="73842" x="2324100" y="3403600"/>
          <p14:tracePt t="73859" x="2400300" y="3416300"/>
          <p14:tracePt t="73879" x="2432050" y="3416300"/>
          <p14:tracePt t="73892" x="2444750" y="3416300"/>
          <p14:tracePt t="74060" x="2451100" y="3416300"/>
          <p14:tracePt t="74064" x="2470150" y="3409950"/>
          <p14:tracePt t="74075" x="2495550" y="3409950"/>
          <p14:tracePt t="74093" x="2533650" y="3409950"/>
          <p14:tracePt t="74109" x="2546350" y="3409950"/>
          <p14:tracePt t="74160" x="2540000" y="3409950"/>
          <p14:tracePt t="74176" x="2533650" y="3409950"/>
          <p14:tracePt t="74192" x="2527300" y="3435350"/>
          <p14:tracePt t="74209" x="2508250" y="3473450"/>
          <p14:tracePt t="74225" x="2476500" y="3505200"/>
          <p14:tracePt t="74245" x="2457450" y="3556000"/>
          <p14:tracePt t="74258" x="2413000" y="3594100"/>
          <p14:tracePt t="74275" x="2368550" y="3625850"/>
          <p14:tracePt t="74292" x="2330450" y="3657600"/>
          <p14:tracePt t="74311" x="2286000" y="3670300"/>
          <p14:tracePt t="74325" x="2247900" y="3683000"/>
          <p14:tracePt t="74342" x="2216150" y="3695700"/>
          <p14:tracePt t="74359" x="2178050" y="3708400"/>
          <p14:tracePt t="74361" x="2152650" y="3714750"/>
          <p14:tracePt t="74375" x="2120900" y="3721100"/>
          <p14:tracePt t="74392" x="2019300" y="3746500"/>
          <p14:tracePt t="74409" x="1936750" y="3746500"/>
          <p14:tracePt t="74425" x="1828800" y="3727450"/>
          <p14:tracePt t="74442" x="1708150" y="3689350"/>
          <p14:tracePt t="74459" x="1574800" y="3638550"/>
          <p14:tracePt t="74479" x="1435100" y="3606800"/>
          <p14:tracePt t="74494" x="1301750" y="3562350"/>
          <p14:tracePt t="74509" x="1200150" y="3498850"/>
          <p14:tracePt t="74513" x="1162050" y="3473450"/>
          <p14:tracePt t="74525" x="1123950" y="3448050"/>
          <p14:tracePt t="74542" x="1047750" y="3378200"/>
          <p14:tracePt t="74561" x="971550" y="3257550"/>
          <p14:tracePt t="74575" x="939800" y="3213100"/>
          <p14:tracePt t="74592" x="844550" y="3067050"/>
          <p14:tracePt t="74609" x="787400" y="2978150"/>
          <p14:tracePt t="74627" x="755650" y="2889250"/>
          <p14:tracePt t="74642" x="717550" y="2800350"/>
          <p14:tracePt t="74659" x="679450" y="2698750"/>
          <p14:tracePt t="74677" x="666750" y="2609850"/>
          <p14:tracePt t="74692" x="673100" y="2527300"/>
          <p14:tracePt t="74713" x="711200" y="2457450"/>
          <p14:tracePt t="74725" x="762000" y="2387600"/>
          <p14:tracePt t="74745" x="838200" y="2317750"/>
          <p14:tracePt t="74758" x="933450" y="2254250"/>
          <p14:tracePt t="74775" x="1016000" y="2203450"/>
          <p14:tracePt t="74792" x="1123950" y="2139950"/>
          <p14:tracePt t="74811" x="1212850" y="2108200"/>
          <p14:tracePt t="74826" x="1308100" y="2082800"/>
          <p14:tracePt t="74842" x="1403350" y="2070100"/>
          <p14:tracePt t="74859" x="1504950" y="2070100"/>
          <p14:tracePt t="74879" x="1600200" y="2076450"/>
          <p14:tracePt t="74892" x="1701800" y="2101850"/>
          <p14:tracePt t="74909" x="1797050" y="2133600"/>
          <p14:tracePt t="74925" x="1898650" y="2171700"/>
          <p14:tracePt t="74942" x="1993900" y="2203450"/>
          <p14:tracePt t="74959" x="2082800" y="2235200"/>
          <p14:tracePt t="74962" x="2082800" y="2222500"/>
          <p14:tracePt t="74975" x="2101850" y="2241550"/>
          <p14:tracePt t="74995" x="2203450" y="2292350"/>
          <p14:tracePt t="75009" x="2266950" y="2330450"/>
          <p14:tracePt t="75025" x="2330450" y="2362200"/>
          <p14:tracePt t="75042" x="2381250" y="2381250"/>
          <p14:tracePt t="75061" x="2432050" y="2413000"/>
          <p14:tracePt t="75075" x="2470150" y="2438400"/>
          <p14:tracePt t="75092" x="2501900" y="2470150"/>
          <p14:tracePt t="75109" x="2514600" y="2495550"/>
          <p14:tracePt t="75125" x="2533650" y="2527300"/>
          <p14:tracePt t="75142" x="2552700" y="2559050"/>
          <p14:tracePt t="75158" x="2584450" y="2597150"/>
          <p14:tracePt t="75176" x="2590800" y="2622550"/>
          <p14:tracePt t="75192" x="2609850" y="2686050"/>
          <p14:tracePt t="75209" x="2616200" y="2736850"/>
          <p14:tracePt t="75229" x="2628900" y="2794000"/>
          <p14:tracePt t="75245" x="2635250" y="2851150"/>
          <p14:tracePt t="75251" x="2635250" y="2876550"/>
          <p14:tracePt t="75259" x="2641600" y="2901950"/>
          <p14:tracePt t="75275" x="2641600" y="2959100"/>
          <p14:tracePt t="75292" x="2641600" y="3009900"/>
          <p14:tracePt t="75311" x="2641600" y="3060700"/>
          <p14:tracePt t="75326" x="2641600" y="3117850"/>
          <p14:tracePt t="75343" x="2641600" y="3187700"/>
          <p14:tracePt t="75359" x="2641600" y="3213100"/>
          <p14:tracePt t="75375" x="2635250" y="3257550"/>
          <p14:tracePt t="75377" x="2628900" y="3270250"/>
          <p14:tracePt t="75392" x="2622550" y="3314700"/>
          <p14:tracePt t="75409" x="2609850" y="3346450"/>
          <p14:tracePt t="75425" x="2603500" y="3371850"/>
          <p14:tracePt t="75442" x="2584450" y="3409950"/>
          <p14:tracePt t="75462" x="2565400" y="3429000"/>
          <p14:tracePt t="75475" x="2559050" y="3454400"/>
          <p14:tracePt t="75496" x="2533650" y="3479800"/>
          <p14:tracePt t="75509" x="2520950" y="3498850"/>
          <p14:tracePt t="75525" x="2508250" y="3511550"/>
          <p14:tracePt t="75542" x="2501900" y="3524250"/>
          <p14:tracePt t="75560" x="2489200" y="3543300"/>
          <p14:tracePt t="75776" x="2470150" y="3549650"/>
          <p14:tracePt t="75785" x="2444750" y="3562350"/>
          <p14:tracePt t="75792" x="2406650" y="3568700"/>
          <p14:tracePt t="75810" x="2317750" y="3600450"/>
          <p14:tracePt t="75825" x="2197100" y="3619500"/>
          <p14:tracePt t="75842" x="2070100" y="3625850"/>
          <p14:tracePt t="75859" x="1943100" y="3625850"/>
          <p14:tracePt t="75878" x="1822450" y="3625850"/>
          <p14:tracePt t="75892" x="1695450" y="3575050"/>
          <p14:tracePt t="75909" x="1581150" y="3530600"/>
          <p14:tracePt t="75925" x="1454150" y="3454400"/>
          <p14:tracePt t="75942" x="1327150" y="3365500"/>
          <p14:tracePt t="75959" x="1244600" y="3276600"/>
          <p14:tracePt t="75977" x="1162050" y="3155950"/>
          <p14:tracePt t="75996" x="1130300" y="3054350"/>
          <p14:tracePt t="76009" x="1111250" y="2965450"/>
          <p14:tracePt t="76025" x="1123950" y="2870200"/>
          <p14:tracePt t="76042" x="1149350" y="2787650"/>
          <p14:tracePt t="76061" x="1187450" y="2698750"/>
          <p14:tracePt t="76075" x="1231900" y="2603500"/>
          <p14:tracePt t="76093" x="1320800" y="2501900"/>
          <p14:tracePt t="76109" x="1441450" y="2419350"/>
          <p14:tracePt t="76125" x="1562100" y="2355850"/>
          <p14:tracePt t="76142" x="1708150" y="2305050"/>
          <p14:tracePt t="76159" x="1860550" y="2254250"/>
          <p14:tracePt t="76161" x="1949450" y="2254250"/>
          <p14:tracePt t="76175" x="2038350" y="2260600"/>
          <p14:tracePt t="76192" x="2305050" y="2260600"/>
          <p14:tracePt t="76212" x="2489200" y="2330450"/>
          <p14:tracePt t="76225" x="2635250" y="2451100"/>
          <p14:tracePt t="76245" x="2730500" y="2635250"/>
          <p14:tracePt t="76264" x="2857500" y="3009900"/>
          <p14:tracePt t="76275" x="2870200" y="3124200"/>
          <p14:tracePt t="76292" x="2870200" y="3314700"/>
          <p14:tracePt t="76311" x="2844800" y="3429000"/>
          <p14:tracePt t="76325" x="2832100" y="3505200"/>
          <p14:tracePt t="76342" x="2813050" y="3549650"/>
          <p14:tracePt t="76359" x="2813050" y="3562350"/>
          <p14:tracePt t="76361" x="2832100" y="3568700"/>
          <p14:tracePt t="76377" x="2952750" y="3568700"/>
          <p14:tracePt t="76392" x="3168650" y="3562350"/>
          <p14:tracePt t="76409" x="3460750" y="3562350"/>
          <p14:tracePt t="76426" x="3797300" y="3613150"/>
          <p14:tracePt t="76442" x="4279900" y="3708400"/>
          <p14:tracePt t="76459" x="4832350" y="3816350"/>
          <p14:tracePt t="76475" x="5384800" y="3879850"/>
          <p14:tracePt t="76495" x="5943600" y="4006850"/>
          <p14:tracePt t="76508" x="6445250" y="4114800"/>
          <p14:tracePt t="76525" x="6788150" y="4159250"/>
          <p14:tracePt t="76542" x="7048500" y="4191000"/>
          <p14:tracePt t="76560" x="7239000" y="4171950"/>
          <p14:tracePt t="76576" x="7245350" y="4159250"/>
          <p14:tracePt t="76592" x="7239000" y="4152900"/>
          <p14:tracePt t="76609" x="7232650" y="4146550"/>
          <p14:tracePt t="76698" x="7239000" y="4146550"/>
          <p14:tracePt t="76705" x="7258050" y="4146550"/>
          <p14:tracePt t="76712" x="7264400" y="4146550"/>
          <p14:tracePt t="76729" x="7277100" y="4146550"/>
          <p14:tracePt t="76744" x="7296150" y="4140200"/>
          <p14:tracePt t="76759" x="7321550" y="4133850"/>
          <p14:tracePt t="76775" x="7334250" y="4127500"/>
          <p14:tracePt t="76777" x="7334250" y="4121150"/>
          <p14:tracePt t="76792" x="7334250" y="4114800"/>
          <p14:tracePt t="76811" x="7321550" y="4114800"/>
          <p14:tracePt t="76825" x="7289800" y="4114800"/>
          <p14:tracePt t="76842" x="7232650" y="4114800"/>
          <p14:tracePt t="76861" x="7162800" y="4114800"/>
          <p14:tracePt t="76879" x="7092950" y="4095750"/>
          <p14:tracePt t="76892" x="7004050" y="4095750"/>
          <p14:tracePt t="76908" x="6896100" y="4095750"/>
          <p14:tracePt t="76925" x="6788150" y="4076700"/>
          <p14:tracePt t="76942" x="6705600" y="4051300"/>
          <p14:tracePt t="76962" x="6572250" y="4000500"/>
          <p14:tracePt t="76975" x="6540500" y="3987800"/>
          <p14:tracePt t="76994" x="6419850" y="3930650"/>
          <p14:tracePt t="77011" x="6350000" y="3892550"/>
          <p14:tracePt t="77026" x="6292850" y="3854450"/>
          <p14:tracePt t="77042" x="6235700" y="3816350"/>
          <p14:tracePt t="77061" x="6184900" y="3784600"/>
          <p14:tracePt t="77075" x="6146800" y="3752850"/>
          <p14:tracePt t="77092" x="6127750" y="3714750"/>
          <p14:tracePt t="77109" x="6115050" y="3663950"/>
          <p14:tracePt t="77125" x="6096000" y="3619500"/>
          <p14:tracePt t="77142" x="6083300" y="3575050"/>
          <p14:tracePt t="77159" x="6070600" y="3536950"/>
          <p14:tracePt t="77161" x="6064250" y="3511550"/>
          <p14:tracePt t="77175" x="6057900" y="3492500"/>
          <p14:tracePt t="77192" x="6051550" y="3416300"/>
          <p14:tracePt t="77209" x="6051550" y="3352800"/>
          <p14:tracePt t="77225" x="6051550" y="3295650"/>
          <p14:tracePt t="77244" x="6051550" y="3232150"/>
          <p14:tracePt t="77259" x="6038850" y="3175000"/>
          <p14:tracePt t="77275" x="6038850" y="3111500"/>
          <p14:tracePt t="77292" x="6038850" y="3048000"/>
          <p14:tracePt t="77311" x="6038850" y="2965450"/>
          <p14:tracePt t="77325" x="6051550" y="2863850"/>
          <p14:tracePt t="77342" x="6076950" y="2781300"/>
          <p14:tracePt t="77359" x="6108700" y="2711450"/>
          <p14:tracePt t="77362" x="6127750" y="2679700"/>
          <p14:tracePt t="77375" x="6146800" y="2647950"/>
          <p14:tracePt t="77392" x="6229350" y="2565400"/>
          <p14:tracePt t="77409" x="6305550" y="2508250"/>
          <p14:tracePt t="77425" x="6407150" y="2457450"/>
          <p14:tracePt t="77442" x="6534150" y="2425700"/>
          <p14:tracePt t="77464" x="6642100" y="2387600"/>
          <p14:tracePt t="77479" x="6737350" y="2355850"/>
          <p14:tracePt t="77495" x="6864350" y="2349500"/>
          <p14:tracePt t="77509" x="6991350" y="2349500"/>
          <p14:tracePt t="77525" x="7112000" y="2349500"/>
          <p14:tracePt t="77542" x="7232650" y="2349500"/>
          <p14:tracePt t="77561" x="7391400" y="2362200"/>
          <p14:tracePt t="77575" x="7442200" y="2368550"/>
          <p14:tracePt t="77592" x="7550150" y="2413000"/>
          <p14:tracePt t="77609" x="7645400" y="2438400"/>
          <p14:tracePt t="77625" x="7753350" y="2476500"/>
          <p14:tracePt t="77642" x="7854950" y="2501900"/>
          <p14:tracePt t="77659" x="7918450" y="2501900"/>
          <p14:tracePt t="77675" x="7950200" y="2520950"/>
          <p14:tracePt t="77692" x="7962900" y="2533650"/>
          <p14:tracePt t="77709" x="7975600" y="2571750"/>
          <p14:tracePt t="77725" x="7981950" y="2616200"/>
          <p14:tracePt t="77728" x="7981950" y="2635250"/>
          <p14:tracePt t="77744" x="7981950" y="2667000"/>
          <p14:tracePt t="77758" x="7981950" y="2736850"/>
          <p14:tracePt t="77775" x="7981950" y="2806700"/>
          <p14:tracePt t="77778" x="7981950" y="2844800"/>
          <p14:tracePt t="77792" x="7981950" y="2921000"/>
          <p14:tracePt t="77810" x="7981950" y="2997200"/>
          <p14:tracePt t="77825" x="7969250" y="3079750"/>
          <p14:tracePt t="77842" x="7943850" y="3168650"/>
          <p14:tracePt t="77859" x="7899400" y="3238500"/>
          <p14:tracePt t="77878" x="7861300" y="3302000"/>
          <p14:tracePt t="77892" x="7823200" y="3359150"/>
          <p14:tracePt t="77909" x="7791450" y="3409950"/>
          <p14:tracePt t="77925" x="7740650" y="3467100"/>
          <p14:tracePt t="77945" x="7696200" y="3524250"/>
          <p14:tracePt t="77959" x="7645400" y="3575050"/>
          <p14:tracePt t="77975" x="7588250" y="3619500"/>
          <p14:tracePt t="77978" x="7562850" y="3651250"/>
          <p14:tracePt t="77996" x="7512050" y="3676650"/>
          <p14:tracePt t="78009" x="7454900" y="3708400"/>
          <p14:tracePt t="78025" x="7391400" y="3740150"/>
          <p14:tracePt t="78042" x="7334250" y="3765550"/>
          <p14:tracePt t="78060" x="7264400" y="3771900"/>
          <p14:tracePt t="78078" x="7207250" y="3778250"/>
          <p14:tracePt t="78092" x="7143750" y="3778250"/>
          <p14:tracePt t="78109" x="7092950" y="3771900"/>
          <p14:tracePt t="78125" x="7035800" y="3765550"/>
          <p14:tracePt t="78142" x="6991350" y="3765550"/>
          <p14:tracePt t="78160" x="6896100" y="3765550"/>
          <p14:tracePt t="78175" x="6877050" y="3765550"/>
          <p14:tracePt t="78192" x="6781800" y="3765550"/>
          <p14:tracePt t="78209" x="6699250" y="3765550"/>
          <p14:tracePt t="78229" x="6610350" y="3746500"/>
          <p14:tracePt t="78246" x="6534150" y="3714750"/>
          <p14:tracePt t="78259" x="6457950" y="3689350"/>
          <p14:tracePt t="78276" x="6381750" y="3663950"/>
          <p14:tracePt t="78292" x="6318250" y="3644900"/>
          <p14:tracePt t="78311" x="6248400" y="3632200"/>
          <p14:tracePt t="78325" x="6178550" y="3600450"/>
          <p14:tracePt t="78342" x="6115050" y="3575050"/>
          <p14:tracePt t="78359" x="6057900" y="3549650"/>
          <p14:tracePt t="78361" x="6032500" y="3536950"/>
          <p14:tracePt t="78377" x="6007100" y="3511550"/>
          <p14:tracePt t="78408" x="6007100" y="3505200"/>
          <p14:tracePt t="78425" x="6007100" y="3467100"/>
          <p14:tracePt t="78442" x="6007100" y="3422650"/>
          <p14:tracePt t="78461" x="6000750" y="3390900"/>
          <p14:tracePt t="78475" x="5994400" y="3346450"/>
          <p14:tracePt t="78494" x="5994400" y="3308350"/>
          <p14:tracePt t="78509" x="6000750" y="3257550"/>
          <p14:tracePt t="78526" x="6013450" y="3219450"/>
          <p14:tracePt t="78542" x="6013450" y="3175000"/>
          <p14:tracePt t="78560" x="6019800" y="3124200"/>
          <p14:tracePt t="78575" x="6026150" y="3098800"/>
          <p14:tracePt t="78592" x="6051550" y="3028950"/>
          <p14:tracePt t="78609" x="6070600" y="2984500"/>
          <p14:tracePt t="78625" x="6083300" y="2952750"/>
          <p14:tracePt t="78642" x="6083300" y="2927350"/>
          <p14:tracePt t="78658" x="6083300" y="2908300"/>
          <p14:tracePt t="78675" x="6089650" y="2882900"/>
          <p14:tracePt t="78694" x="6102350" y="2844800"/>
          <p14:tracePt t="78709" x="6115050" y="2800350"/>
          <p14:tracePt t="78725" x="6121400" y="2768600"/>
          <p14:tracePt t="78745" x="6146800" y="2749550"/>
          <p14:tracePt t="78759" x="6159500" y="2736850"/>
          <p14:tracePt t="78775" x="6184900" y="2717800"/>
          <p14:tracePt t="78778" x="6197600" y="2717800"/>
          <p14:tracePt t="78792" x="6203950" y="2705100"/>
          <p14:tracePt t="78811" x="6216650" y="2692400"/>
          <p14:tracePt t="78826" x="6229350" y="2679700"/>
          <p14:tracePt t="78842" x="6242050" y="2673350"/>
          <p14:tracePt t="78859" x="6248400" y="2667000"/>
          <p14:tracePt t="78880" x="6248400" y="2692400"/>
          <p14:tracePt t="78892" x="6248400" y="2743200"/>
          <p14:tracePt t="78909" x="6248400" y="2787650"/>
          <p14:tracePt t="78925" x="6254750" y="2832100"/>
          <p14:tracePt t="79093" x="6210300" y="2832100"/>
          <p14:tracePt t="79096" x="6165850" y="2838450"/>
          <p14:tracePt t="79109" x="6115050" y="2838450"/>
          <p14:tracePt t="79125" x="6026150" y="2825750"/>
          <p14:tracePt t="79142" x="5969000" y="2825750"/>
          <p14:tracePt t="79159" x="5905500" y="2806700"/>
          <p14:tracePt t="79165" x="5892800" y="2794000"/>
          <p14:tracePt t="79175" x="5880100" y="2787650"/>
          <p14:tracePt t="79192" x="5873750" y="2781300"/>
          <p14:tracePt t="79214" x="5873750" y="2736850"/>
          <p14:tracePt t="79225" x="5873750" y="2679700"/>
          <p14:tracePt t="79244" x="5873750" y="2635250"/>
          <p14:tracePt t="79259" x="5873750" y="2571750"/>
          <p14:tracePt t="79275" x="5867400" y="2520950"/>
          <p14:tracePt t="79292" x="5899150" y="2457450"/>
          <p14:tracePt t="79311" x="5924550" y="2393950"/>
          <p14:tracePt t="79325" x="5969000" y="2324100"/>
          <p14:tracePt t="79342" x="6038850" y="2254250"/>
          <p14:tracePt t="79359" x="6102350" y="2197100"/>
          <p14:tracePt t="79362" x="6153150" y="2178050"/>
          <p14:tracePt t="79375" x="6203950" y="2159000"/>
          <p14:tracePt t="79392" x="6381750" y="2089150"/>
          <p14:tracePt t="79409" x="6508750" y="2044700"/>
          <p14:tracePt t="79425" x="6635750" y="2025650"/>
          <p14:tracePt t="79445" x="6743700" y="2006600"/>
          <p14:tracePt t="79459" x="6870700" y="2006600"/>
          <p14:tracePt t="79476" x="6997700" y="2019300"/>
          <p14:tracePt t="79496" x="7112000" y="2032000"/>
          <p14:tracePt t="79508" x="7232650" y="2082800"/>
          <p14:tracePt t="79525" x="7302500" y="2114550"/>
          <p14:tracePt t="79542" x="7391400" y="2171700"/>
          <p14:tracePt t="79561" x="7486650" y="2241550"/>
          <p14:tracePt t="79575" x="7531100" y="2286000"/>
          <p14:tracePt t="79592" x="7639050" y="2413000"/>
          <p14:tracePt t="79609" x="7689850" y="2520950"/>
          <p14:tracePt t="79625" x="7721600" y="2628900"/>
          <p14:tracePt t="79642" x="7727950" y="2755900"/>
          <p14:tracePt t="79659" x="7689850" y="2838450"/>
          <p14:tracePt t="79675" x="7651750" y="2921000"/>
          <p14:tracePt t="79692" x="7581900" y="2997200"/>
          <p14:tracePt t="79709" x="7518400" y="3098800"/>
          <p14:tracePt t="79728" x="7359650" y="3238500"/>
          <p14:tracePt t="79744" x="7315200" y="3276600"/>
          <p14:tracePt t="79759" x="7219950" y="3352800"/>
          <p14:tracePt t="79775" x="7137400" y="3409950"/>
          <p14:tracePt t="79776" x="7099300" y="3435350"/>
          <p14:tracePt t="79793" x="7004050" y="3492500"/>
          <p14:tracePt t="79810" x="6908800" y="3530600"/>
          <p14:tracePt t="79825" x="6826250" y="3562350"/>
          <p14:tracePt t="79842" x="6737350" y="3587750"/>
          <p14:tracePt t="79859" x="6642100" y="3619500"/>
          <p14:tracePt t="79878" x="6527800" y="3613150"/>
          <p14:tracePt t="79892" x="6426200" y="3594100"/>
          <p14:tracePt t="79909" x="6330950" y="3568700"/>
          <p14:tracePt t="79925" x="6242050" y="3536950"/>
          <p14:tracePt t="79942" x="6153150" y="3511550"/>
          <p14:tracePt t="79963" x="6051550" y="3435350"/>
          <p14:tracePt t="79975" x="6019800" y="3409950"/>
          <p14:tracePt t="79979" x="6000750" y="3371850"/>
          <p14:tracePt t="79995" x="5969000" y="3263900"/>
          <p14:tracePt t="80009" x="5962650" y="3124200"/>
          <p14:tracePt t="80025" x="5937250" y="2990850"/>
          <p14:tracePt t="80042" x="5918200" y="2889250"/>
          <p14:tracePt t="80061" x="5937250" y="2781300"/>
          <p14:tracePt t="80075" x="5981700" y="2660650"/>
          <p14:tracePt t="80092" x="6032500" y="2508250"/>
          <p14:tracePt t="80109" x="6121400" y="2374900"/>
          <p14:tracePt t="80125" x="6216650" y="2317750"/>
          <p14:tracePt t="80142" x="6261100" y="2305050"/>
          <p14:tracePt t="80159" x="6267450" y="2298700"/>
          <p14:tracePt t="80160" x="6267450" y="2311400"/>
          <p14:tracePt t="80175" x="6261100" y="2336800"/>
          <p14:tracePt t="80192" x="6096000" y="2451100"/>
          <p14:tracePt t="80209" x="5892800" y="2514600"/>
          <p14:tracePt t="80225" x="5638800" y="2565400"/>
          <p14:tracePt t="80244" x="5314950" y="2590800"/>
          <p14:tracePt t="80259" x="4972050" y="2590800"/>
          <p14:tracePt t="80275" x="4603750" y="2590800"/>
          <p14:tracePt t="80292" x="4191000" y="2597150"/>
          <p14:tracePt t="80311" x="3803650" y="2609850"/>
          <p14:tracePt t="80325" x="3403600" y="2565400"/>
          <p14:tracePt t="80342" x="3079750" y="2514600"/>
          <p14:tracePt t="80359" x="2794000" y="2438400"/>
          <p14:tracePt t="80361" x="2660650" y="2400300"/>
          <p14:tracePt t="80375" x="2527300" y="2362200"/>
          <p14:tracePt t="80392" x="2216150" y="2324100"/>
          <p14:tracePt t="80409" x="2051050" y="2317750"/>
          <p14:tracePt t="80425" x="1892300" y="2311400"/>
          <p14:tracePt t="80442" x="1771650" y="2330450"/>
          <p14:tracePt t="80459" x="1682750" y="2330450"/>
          <p14:tracePt t="80477" x="1625600" y="2355850"/>
          <p14:tracePt t="80495" x="1562100" y="2374900"/>
          <p14:tracePt t="80509" x="1485900" y="2400300"/>
          <p14:tracePt t="80525" x="1428750" y="2444750"/>
          <p14:tracePt t="80542" x="1397000" y="2501900"/>
          <p14:tracePt t="80561" x="1397000" y="2578100"/>
          <p14:tracePt t="80576" x="1397000" y="2597150"/>
          <p14:tracePt t="80592" x="1441450" y="2654300"/>
          <p14:tracePt t="80609" x="1504950" y="2705100"/>
          <p14:tracePt t="80625" x="1581150" y="2743200"/>
          <p14:tracePt t="80642" x="1676400" y="2762250"/>
          <p14:tracePt t="80659" x="1803400" y="2762250"/>
          <p14:tracePt t="80675" x="1930400" y="2755900"/>
          <p14:tracePt t="80692" x="2044700" y="2749550"/>
          <p14:tracePt t="80713" x="2146300" y="2705100"/>
          <p14:tracePt t="80725" x="2216150" y="2641600"/>
          <p14:tracePt t="80745" x="2279650" y="2527300"/>
          <p14:tracePt t="80760" x="2298700" y="2425700"/>
          <p14:tracePt t="80776" x="2292350" y="2374900"/>
          <p14:tracePt t="80792" x="2273300" y="2184400"/>
          <p14:tracePt t="80811" x="2241550" y="2051050"/>
          <p14:tracePt t="80825" x="2197100" y="1905000"/>
          <p14:tracePt t="80842" x="2120900" y="1752600"/>
          <p14:tracePt t="80859" x="2025650" y="1657350"/>
          <p14:tracePt t="80878" x="1911350" y="1574800"/>
          <p14:tracePt t="80892" x="1784350" y="1511300"/>
          <p14:tracePt t="80909" x="1644650" y="1466850"/>
          <p14:tracePt t="80925" x="1498600" y="1460500"/>
          <p14:tracePt t="80947" x="1257300" y="1530350"/>
          <p14:tracePt t="80959" x="1155700" y="1562100"/>
          <p14:tracePt t="80976" x="971550" y="1663700"/>
          <p14:tracePt t="80978" x="889000" y="1739900"/>
          <p14:tracePt t="80994" x="736600" y="1879600"/>
          <p14:tracePt t="81009" x="641350" y="2057400"/>
          <p14:tracePt t="81025" x="552450" y="2241550"/>
          <p14:tracePt t="81042" x="488950" y="2451100"/>
          <p14:tracePt t="81061" x="431800" y="2647950"/>
          <p14:tracePt t="81075" x="387350" y="2794000"/>
          <p14:tracePt t="81092" x="387350" y="2959100"/>
          <p14:tracePt t="81109" x="412750" y="3130550"/>
          <p14:tracePt t="81126" x="488950" y="3308350"/>
          <p14:tracePt t="81142" x="609600" y="3498850"/>
          <p14:tracePt t="81159" x="742950" y="3676650"/>
          <p14:tracePt t="81161" x="812800" y="3746500"/>
          <p14:tracePt t="81175" x="901700" y="3835400"/>
          <p14:tracePt t="81192" x="1155700" y="4032250"/>
          <p14:tracePt t="81209" x="1327150" y="4095750"/>
          <p14:tracePt t="81229" x="1498600" y="4121150"/>
          <p14:tracePt t="81244" x="1663700" y="4114800"/>
          <p14:tracePt t="81259" x="1828800" y="4057650"/>
          <p14:tracePt t="81275" x="1981200" y="3994150"/>
          <p14:tracePt t="81292" x="2108200" y="3930650"/>
          <p14:tracePt t="81312" x="2222500" y="3841750"/>
          <p14:tracePt t="81325" x="2336800" y="3765550"/>
          <p14:tracePt t="81342" x="2463800" y="3657600"/>
          <p14:tracePt t="81359" x="2590800" y="3511550"/>
          <p14:tracePt t="81362" x="2641600" y="3422650"/>
          <p14:tracePt t="81375" x="2698750" y="3340100"/>
          <p14:tracePt t="81392" x="2806700" y="3079750"/>
          <p14:tracePt t="81409" x="2838450" y="2946400"/>
          <p14:tracePt t="81425" x="2851150" y="2813050"/>
          <p14:tracePt t="81442" x="2857500" y="2673350"/>
          <p14:tracePt t="81463" x="2851150" y="2533650"/>
          <p14:tracePt t="81475" x="2851150" y="2406650"/>
          <p14:tracePt t="81496" x="2851150" y="2292350"/>
          <p14:tracePt t="81509" x="2844800" y="2203450"/>
          <p14:tracePt t="81525" x="2819400" y="2139950"/>
          <p14:tracePt t="81542" x="2794000" y="2089150"/>
          <p14:tracePt t="81561" x="2774950" y="2032000"/>
          <p14:tracePt t="81575" x="2774950" y="2006600"/>
          <p14:tracePt t="81592" x="2743200" y="1943100"/>
          <p14:tracePt t="81609" x="2724150" y="1924050"/>
          <p14:tracePt t="81628" x="2711450" y="1905000"/>
          <p14:tracePt t="81642" x="2692400" y="1898650"/>
          <p14:tracePt t="81659" x="2673350" y="1892300"/>
          <p14:tracePt t="81675" x="2654300" y="1885950"/>
          <p14:tracePt t="81695" x="2647950" y="1879600"/>
          <p14:tracePt t="83009" x="2628900" y="1879600"/>
          <p14:tracePt t="83017" x="2571750" y="1885950"/>
          <p14:tracePt t="83026" x="2501900" y="1911350"/>
          <p14:tracePt t="83042" x="2400300" y="1974850"/>
          <p14:tracePt t="83061" x="2317750" y="2019300"/>
          <p14:tracePt t="83075" x="2266950" y="2057400"/>
          <p14:tracePt t="83092" x="2197100" y="2082800"/>
          <p14:tracePt t="83109" x="2114550" y="2108200"/>
          <p14:tracePt t="83125" x="2012950" y="2139950"/>
          <p14:tracePt t="83142" x="1924050" y="2146300"/>
          <p14:tracePt t="83159" x="1860550" y="2146300"/>
          <p14:tracePt t="83161" x="1841500" y="2139950"/>
          <p14:tracePt t="83175" x="1828800" y="2133600"/>
          <p14:tracePt t="83191" x="1822450" y="2133600"/>
          <p14:tracePt t="83273" x="1816100" y="2133600"/>
          <p14:tracePt t="83291" x="1816100" y="2127250"/>
          <p14:tracePt t="83417" x="1816100" y="2114550"/>
          <p14:tracePt t="83424" x="1816100" y="2095500"/>
          <p14:tracePt t="83434" x="1816100" y="2076450"/>
          <p14:tracePt t="83442" x="1816100" y="2057400"/>
          <p14:tracePt t="83459" x="1816100" y="2012950"/>
          <p14:tracePt t="83479" x="1797050" y="1981200"/>
          <p14:tracePt t="83496" x="1778000" y="1968500"/>
          <p14:tracePt t="83641" x="1778000" y="1987550"/>
          <p14:tracePt t="83659" x="1778000" y="2101850"/>
          <p14:tracePt t="83675" x="1809750" y="2266950"/>
          <p14:tracePt t="83692" x="1835150" y="2470150"/>
          <p14:tracePt t="83711" x="1905000" y="2711450"/>
          <p14:tracePt t="83726" x="1974850" y="2927350"/>
          <p14:tracePt t="83744" x="2120900" y="3194050"/>
          <p14:tracePt t="83759" x="2152650" y="3282950"/>
          <p14:tracePt t="83775" x="2203450" y="3448050"/>
          <p14:tracePt t="83777" x="2228850" y="3524250"/>
          <p14:tracePt t="83792" x="2279650" y="3663950"/>
          <p14:tracePt t="83811" x="2311400" y="3752850"/>
          <p14:tracePt t="83825" x="2330450" y="3771900"/>
          <p14:tracePt t="83842" x="2343150" y="3778250"/>
          <p14:tracePt t="83859" x="2362200" y="3778250"/>
          <p14:tracePt t="83875" x="2381250" y="3790950"/>
          <p14:tracePt t="83892" x="2432050" y="3803650"/>
          <p14:tracePt t="83909" x="2495550" y="3810000"/>
          <p14:tracePt t="83925" x="2584450" y="3810000"/>
          <p14:tracePt t="83942" x="2679700" y="3790950"/>
          <p14:tracePt t="83946" x="2730500" y="3778250"/>
          <p14:tracePt t="83959" x="2774950" y="3759200"/>
          <p14:tracePt t="83964" x="2813050" y="3733800"/>
          <p14:tracePt t="83975" x="2851150" y="3721100"/>
          <p14:tracePt t="83994" x="2933700" y="3676650"/>
          <p14:tracePt t="84009" x="2990850" y="3651250"/>
          <p14:tracePt t="84025" x="3022600" y="3606800"/>
          <p14:tracePt t="84042" x="3041650" y="3556000"/>
          <p14:tracePt t="84059" x="3060700" y="3517900"/>
          <p14:tracePt t="84075" x="3067050" y="3479800"/>
          <p14:tracePt t="84092" x="3079750" y="3454400"/>
          <p14:tracePt t="84109" x="3086100" y="3422650"/>
          <p14:tracePt t="84125" x="3092450" y="3397250"/>
          <p14:tracePt t="84142" x="3098800" y="3365500"/>
          <p14:tracePt t="84146" x="3105150" y="3365500"/>
          <p14:tracePt t="84159" x="3105150" y="3359150"/>
          <p14:tracePt t="84175" x="3105150" y="3352800"/>
          <p14:tracePt t="84232" x="3105150" y="3346450"/>
          <p14:tracePt t="84246" x="3105150" y="3340100"/>
          <p14:tracePt t="84259" x="3105150" y="3333750"/>
          <p14:tracePt t="84275" x="3105150" y="3327400"/>
          <p14:tracePt t="84337" x="3105150" y="3333750"/>
          <p14:tracePt t="84376" x="3105150" y="3340100"/>
          <p14:tracePt t="84385" x="3079750" y="3346450"/>
          <p14:tracePt t="84394" x="3054350" y="3359150"/>
          <p14:tracePt t="84409" x="2997200" y="3378200"/>
          <p14:tracePt t="84425" x="2959100" y="3390900"/>
          <p14:tracePt t="84442" x="2940050" y="3397250"/>
          <p14:tracePt t="84463" x="2933700" y="3403600"/>
          <p14:tracePt t="84495" x="2921000" y="3403600"/>
          <p14:tracePt t="84509" x="2908300" y="3397250"/>
          <p14:tracePt t="84525" x="2889250" y="3397250"/>
          <p14:tracePt t="84542" x="2863850" y="3397250"/>
          <p14:tracePt t="84560" x="2825750" y="3397250"/>
          <p14:tracePt t="84575" x="2806700" y="3397250"/>
          <p14:tracePt t="84592" x="2755900" y="3390900"/>
          <p14:tracePt t="84610" x="2705100" y="3390900"/>
          <p14:tracePt t="84625" x="2686050" y="3390900"/>
          <p14:tracePt t="84642" x="2667000" y="3384550"/>
          <p14:tracePt t="84659" x="2641600" y="3371850"/>
          <p14:tracePt t="84675" x="2616200" y="3359150"/>
          <p14:tracePt t="84694" x="2578100" y="3333750"/>
          <p14:tracePt t="84709" x="2533650" y="3314700"/>
          <p14:tracePt t="84725" x="2489200" y="3282950"/>
          <p14:tracePt t="84744" x="2476500" y="3257550"/>
          <p14:tracePt t="84759" x="2470150" y="3244850"/>
          <p14:tracePt t="84775" x="2470150" y="3225800"/>
          <p14:tracePt t="84777" x="2470150" y="3213100"/>
          <p14:tracePt t="84793" x="2470150" y="3194050"/>
          <p14:tracePt t="84812" x="2476500" y="3168650"/>
          <p14:tracePt t="84825" x="2489200" y="3149600"/>
          <p14:tracePt t="84842" x="2508250" y="3143250"/>
          <p14:tracePt t="84859" x="2533650" y="3124200"/>
          <p14:tracePt t="84879" x="2590800" y="3111500"/>
          <p14:tracePt t="84892" x="2647950" y="3105150"/>
          <p14:tracePt t="84909" x="2705100" y="3105150"/>
          <p14:tracePt t="84925" x="2762250" y="3105150"/>
          <p14:tracePt t="84942" x="2819400" y="3117850"/>
          <p14:tracePt t="84959" x="2882900" y="3143250"/>
          <p14:tracePt t="84960" x="2908300" y="3155950"/>
          <p14:tracePt t="84978" x="2965450" y="3187700"/>
          <p14:tracePt t="84995" x="3016250" y="3232150"/>
          <p14:tracePt t="85009" x="3048000" y="3257550"/>
          <p14:tracePt t="85025" x="3060700" y="3282950"/>
          <p14:tracePt t="85042" x="3060700" y="3289300"/>
          <p14:tracePt t="85061" x="3060700" y="3308350"/>
          <p14:tracePt t="85065" x="3060700" y="3327400"/>
          <p14:tracePt t="85075" x="3060700" y="3340100"/>
          <p14:tracePt t="85092" x="3048000" y="3371850"/>
          <p14:tracePt t="85109" x="3022600" y="3397250"/>
          <p14:tracePt t="85125" x="2997200" y="3409950"/>
          <p14:tracePt t="85142" x="2971800" y="3409950"/>
          <p14:tracePt t="85159" x="2952750" y="3416300"/>
          <p14:tracePt t="85160" x="2933700" y="3422650"/>
          <p14:tracePt t="85175" x="2914650" y="3429000"/>
          <p14:tracePt t="85192" x="2882900" y="3435350"/>
          <p14:tracePt t="85212" x="2876550" y="3441700"/>
          <p14:tracePt t="85225" x="2863850" y="3441700"/>
          <p14:tracePt t="85246" x="2844800" y="3441700"/>
          <p14:tracePt t="85259" x="2838450" y="3448050"/>
          <p14:tracePt t="85275" x="2819400" y="3448050"/>
          <p14:tracePt t="85292" x="2806700" y="3467100"/>
          <p14:tracePt t="85311" x="2774950" y="3492500"/>
          <p14:tracePt t="85325" x="2736850" y="3505200"/>
          <p14:tracePt t="85342" x="2686050" y="3536950"/>
          <p14:tracePt t="85359" x="2635250" y="3562350"/>
          <p14:tracePt t="85362" x="2616200" y="3568700"/>
          <p14:tracePt t="85375" x="2603500" y="3581400"/>
          <p14:tracePt t="85392" x="2584450" y="3587750"/>
          <p14:tracePt t="85409" x="2578100" y="3594100"/>
          <p14:tracePt t="85425" x="2571750" y="3594100"/>
          <p14:tracePt t="85446" x="2565400" y="3600450"/>
          <p14:tracePt t="85500" x="2552700" y="3600450"/>
          <p14:tracePt t="85512" x="2540000" y="3600450"/>
          <p14:tracePt t="85525" x="2527300" y="3600450"/>
          <p14:tracePt t="85542" x="2508250" y="3606800"/>
          <p14:tracePt t="85561" x="2495550" y="3613150"/>
          <p14:tracePt t="85665" x="2495550" y="3619500"/>
          <p14:tracePt t="85673" x="2489200" y="3625850"/>
          <p14:tracePt t="85697" x="2489200" y="3632200"/>
          <p14:tracePt t="85730" x="2489200" y="3644900"/>
          <p14:tracePt t="85737" x="2489200" y="3651250"/>
          <p14:tracePt t="85760" x="2489200" y="3657600"/>
          <p14:tracePt t="85816" x="2482850" y="3657600"/>
          <p14:tracePt t="85823" x="2476500" y="3663950"/>
          <p14:tracePt t="85842" x="2432050" y="3670300"/>
          <p14:tracePt t="85859" x="2374900" y="3676650"/>
          <p14:tracePt t="85879" x="2330450" y="3676650"/>
          <p14:tracePt t="85892" x="2298700" y="3676650"/>
          <p14:tracePt t="85908" x="2292350" y="3676650"/>
          <p14:tracePt t="86026" x="2311400" y="3676650"/>
          <p14:tracePt t="86032" x="2336800" y="3676650"/>
          <p14:tracePt t="86042" x="2368550" y="3676650"/>
          <p14:tracePt t="86060" x="2438400" y="3676650"/>
          <p14:tracePt t="86075" x="2514600" y="3695700"/>
          <p14:tracePt t="86092" x="2584450" y="3695700"/>
          <p14:tracePt t="86109" x="2609850" y="3695700"/>
          <p14:tracePt t="86168" x="2603500" y="3695700"/>
          <p14:tracePt t="86183" x="2571750" y="3695700"/>
          <p14:tracePt t="86192" x="2495550" y="3695700"/>
          <p14:tracePt t="86209" x="2425700" y="3695700"/>
          <p14:tracePt t="86225" x="2368550" y="3689350"/>
          <p14:tracePt t="86244" x="2336800" y="3689350"/>
          <p14:tracePt t="86314" x="2336800" y="3683000"/>
          <p14:tracePt t="86337" x="2343150" y="3683000"/>
          <p14:tracePt t="86343" x="2362200" y="3683000"/>
          <p14:tracePt t="86359" x="2374900" y="3683000"/>
          <p14:tracePt t="86376" x="2406650" y="3683000"/>
          <p14:tracePt t="86558" x="2413000" y="3683000"/>
          <p14:tracePt t="86564" x="2438400" y="3683000"/>
          <p14:tracePt t="86576" x="2457450" y="3683000"/>
          <p14:tracePt t="86592" x="2559050" y="3676650"/>
          <p14:tracePt t="86610" x="2616200" y="3670300"/>
          <p14:tracePt t="86625" x="2660650" y="3670300"/>
          <p14:tracePt t="86642" x="2673350" y="3670300"/>
          <p14:tracePt t="86659" x="2679700" y="3670300"/>
          <p14:tracePt t="86713" x="2698750" y="3670300"/>
          <p14:tracePt t="86726" x="2724150" y="3670300"/>
          <p14:tracePt t="86744" x="2755900" y="3670300"/>
          <p14:tracePt t="86758" x="2794000" y="3670300"/>
          <p14:tracePt t="86775" x="2819400" y="3670300"/>
          <p14:tracePt t="86825" x="2819400" y="3663950"/>
          <p14:tracePt t="87041" x="2806700" y="3663950"/>
          <p14:tracePt t="87049" x="2794000" y="3670300"/>
          <p14:tracePt t="87062" x="2787650" y="3670300"/>
          <p14:tracePt t="87192" x="2787650" y="3676650"/>
          <p14:tracePt t="87264" x="2794000" y="3676650"/>
          <p14:tracePt t="87278" x="2813050" y="3676650"/>
          <p14:tracePt t="87281" x="2838450" y="3676650"/>
          <p14:tracePt t="87292" x="2863850" y="3676650"/>
          <p14:tracePt t="87311" x="2921000" y="3676650"/>
          <p14:tracePt t="87325" x="2959100" y="3676650"/>
          <p14:tracePt t="87342" x="2990850" y="3676650"/>
          <p14:tracePt t="87359" x="2997200" y="3676650"/>
          <p14:tracePt t="87361" x="3003550" y="3676650"/>
          <p14:tracePt t="87438" x="2997200" y="3676650"/>
          <p14:tracePt t="87441" x="2971800" y="3676650"/>
          <p14:tracePt t="87463" x="2921000" y="3676650"/>
          <p14:tracePt t="87476" x="2889250" y="3676650"/>
          <p14:tracePt t="87495" x="2863850" y="3676650"/>
          <p14:tracePt t="87509" x="2844800" y="3676650"/>
          <p14:tracePt t="87525" x="2832100" y="3676650"/>
          <p14:tracePt t="87561" x="2832100" y="3670300"/>
          <p14:tracePt t="87586" x="2838450" y="3670300"/>
          <p14:tracePt t="87592" x="2844800" y="3670300"/>
          <p14:tracePt t="87609" x="2863850" y="3670300"/>
          <p14:tracePt t="87628" x="2889250" y="3670300"/>
          <p14:tracePt t="87642" x="2908300" y="3670300"/>
          <p14:tracePt t="87720" x="2901950" y="3670300"/>
          <p14:tracePt t="87728" x="2895600" y="3676650"/>
          <p14:tracePt t="87736" x="2882900" y="3676650"/>
          <p14:tracePt t="87751" x="2863850" y="3676650"/>
          <p14:tracePt t="87754" x="2857500" y="3683000"/>
          <p14:tracePt t="87775" x="2851150" y="3689350"/>
          <p14:tracePt t="87825" x="2844800" y="3683000"/>
          <p14:tracePt t="87842" x="2838450" y="3683000"/>
          <p14:tracePt t="87859" x="2851150" y="3683000"/>
          <p14:tracePt t="87878" x="2876550" y="3683000"/>
          <p14:tracePt t="87892" x="2889250" y="3683000"/>
          <p14:tracePt t="87909" x="2908300" y="3683000"/>
          <p14:tracePt t="87926" x="2927350" y="3683000"/>
          <p14:tracePt t="87942" x="2940050" y="3683000"/>
          <p14:tracePt t="88152" x="2952750" y="3683000"/>
          <p14:tracePt t="88164" x="2978150" y="3683000"/>
          <p14:tracePt t="88168" x="3022600" y="3683000"/>
          <p14:tracePt t="88182" x="3086100" y="3683000"/>
          <p14:tracePt t="88192" x="3270250" y="3714750"/>
          <p14:tracePt t="88213" x="3517900" y="3746500"/>
          <p14:tracePt t="88225" x="3803650" y="3790950"/>
          <p14:tracePt t="88246" x="4165600" y="3822700"/>
          <p14:tracePt t="88259" x="4565650" y="3841750"/>
          <p14:tracePt t="88275" x="4953000" y="3822700"/>
          <p14:tracePt t="88292" x="5308600" y="3790950"/>
          <p14:tracePt t="88311" x="5581650" y="3721100"/>
          <p14:tracePt t="88325" x="5835650" y="3663950"/>
          <p14:tracePt t="88342" x="6057900" y="3600450"/>
          <p14:tracePt t="88359" x="6223000" y="3543300"/>
          <p14:tracePt t="88362" x="6273800" y="3530600"/>
          <p14:tracePt t="88375" x="6311900" y="3511550"/>
          <p14:tracePt t="88392" x="6369050" y="3498850"/>
          <p14:tracePt t="88409" x="6375400" y="3498850"/>
          <p14:tracePt t="88425" x="6394450" y="3492500"/>
          <p14:tracePt t="88445" x="6426200" y="3492500"/>
          <p14:tracePt t="88459" x="6457950" y="3492500"/>
          <p14:tracePt t="88475" x="6489700" y="3492500"/>
          <p14:tracePt t="88494" x="6527800" y="3492500"/>
          <p14:tracePt t="88509" x="6578600" y="3492500"/>
          <p14:tracePt t="88511" x="6597650" y="3492500"/>
          <p14:tracePt t="88525" x="6623050" y="3492500"/>
          <p14:tracePt t="88542" x="6648450" y="3492500"/>
          <p14:tracePt t="88561" x="6654800" y="3492500"/>
          <p14:tracePt t="88609" x="6642100" y="3492500"/>
          <p14:tracePt t="88625" x="6604000" y="3505200"/>
          <p14:tracePt t="88642" x="6546850" y="3530600"/>
          <p14:tracePt t="88659" x="6451600" y="3568700"/>
          <p14:tracePt t="88675" x="6350000" y="3606800"/>
          <p14:tracePt t="88692" x="6242050" y="3644900"/>
          <p14:tracePt t="88709" x="6159500" y="3683000"/>
          <p14:tracePt t="88730" x="6083300" y="3702050"/>
          <p14:tracePt t="88745" x="6032500" y="3708400"/>
          <p14:tracePt t="88759" x="6013450" y="3708400"/>
          <p14:tracePt t="88775" x="6007100" y="3714750"/>
          <p14:tracePt t="88883" x="6013450" y="3714750"/>
          <p14:tracePt t="88905" x="6019800" y="3714750"/>
          <p14:tracePt t="88916" x="6032500" y="3714750"/>
          <p14:tracePt t="88920" x="6045200" y="3714750"/>
          <p14:tracePt t="88936" x="6064250" y="3714750"/>
          <p14:tracePt t="88941" x="6083300" y="3714750"/>
          <p14:tracePt t="88945" x="6096000" y="3714750"/>
          <p14:tracePt t="88959" x="6115050" y="3714750"/>
          <p14:tracePt t="88975" x="6121400" y="3714750"/>
          <p14:tracePt t="89008" x="6115050" y="3714750"/>
          <p14:tracePt t="89027" x="6045200" y="3708400"/>
          <p14:tracePt t="89042" x="5969000" y="3708400"/>
          <p14:tracePt t="89061" x="5911850" y="3708400"/>
          <p14:tracePt t="89076" x="5861050" y="3702050"/>
          <p14:tracePt t="89092" x="5816600" y="3702050"/>
          <p14:tracePt t="89109" x="5797550" y="3702050"/>
          <p14:tracePt t="89127" x="5791200" y="3695700"/>
          <p14:tracePt t="89584" x="5791200" y="3689350"/>
          <p14:tracePt t="89593" x="5791200" y="3683000"/>
          <p14:tracePt t="89601" x="5797550" y="3663950"/>
          <p14:tracePt t="89609" x="5810250" y="3638550"/>
          <p14:tracePt t="89625" x="5848350" y="3581400"/>
          <p14:tracePt t="89642" x="5861050" y="3530600"/>
          <p14:tracePt t="89659" x="5880100" y="3486150"/>
          <p14:tracePt t="89675" x="5892800" y="3429000"/>
          <p14:tracePt t="89692" x="5899150" y="3365500"/>
          <p14:tracePt t="89714" x="5899150" y="3314700"/>
          <p14:tracePt t="89725" x="5899150" y="3295650"/>
          <p14:tracePt t="89744" x="5899150" y="3282950"/>
          <p14:tracePt t="90042" x="5899150" y="3295650"/>
          <p14:tracePt t="90048" x="5899150" y="3308350"/>
          <p14:tracePt t="90065" x="5899150" y="3321050"/>
          <p14:tracePt t="90076" x="5899150" y="3346450"/>
          <p14:tracePt t="90092" x="5899150" y="3365500"/>
          <p14:tracePt t="90109" x="5892800" y="3384550"/>
          <p14:tracePt t="90125" x="5873750" y="3416300"/>
          <p14:tracePt t="90142" x="5835650" y="3422650"/>
          <p14:tracePt t="90159" x="5810250" y="3422650"/>
          <p14:tracePt t="90162" x="5803900" y="3429000"/>
          <p14:tracePt t="90176" x="5797550" y="3429000"/>
          <p14:tracePt t="90192" x="5753100" y="3429000"/>
          <p14:tracePt t="90209" x="5727700" y="3429000"/>
          <p14:tracePt t="90228" x="5715000" y="3429000"/>
          <p14:tracePt t="90262" x="5715000" y="3422650"/>
          <p14:tracePt t="90275" x="5708650" y="3397250"/>
          <p14:tracePt t="90292" x="5702300" y="3365500"/>
          <p14:tracePt t="90310" x="5695950" y="3340100"/>
          <p14:tracePt t="90325" x="5695950" y="3314700"/>
          <p14:tracePt t="90342" x="5695950" y="3295650"/>
          <p14:tracePt t="90359" x="5695950" y="3289300"/>
          <p14:tracePt t="90375" x="5702300" y="3282950"/>
          <p14:tracePt t="90392" x="5753100" y="3257550"/>
          <p14:tracePt t="90409" x="5822950" y="3244850"/>
          <p14:tracePt t="90425" x="5899150" y="3251200"/>
          <p14:tracePt t="90442" x="5969000" y="3257550"/>
          <p14:tracePt t="90463" x="6032500" y="3282950"/>
          <p14:tracePt t="90476" x="6076950" y="3321050"/>
          <p14:tracePt t="90495" x="6102350" y="3333750"/>
          <p14:tracePt t="90509" x="6102350" y="3346450"/>
          <p14:tracePt t="90525" x="6102350" y="3378200"/>
          <p14:tracePt t="90542" x="6070600" y="3403600"/>
          <p14:tracePt t="90561" x="6019800" y="3454400"/>
          <p14:tracePt t="90576" x="6007100" y="3473450"/>
          <p14:tracePt t="90592" x="5956300" y="3511550"/>
          <p14:tracePt t="90609" x="5930900" y="3517900"/>
          <p14:tracePt t="90625" x="5911850" y="3524250"/>
          <p14:tracePt t="90642" x="5880100" y="3524250"/>
          <p14:tracePt t="90659" x="5861050" y="3524250"/>
          <p14:tracePt t="90676" x="5848350" y="3517900"/>
          <p14:tracePt t="90695" x="5842000" y="3486150"/>
          <p14:tracePt t="90709" x="5822950" y="3435350"/>
          <p14:tracePt t="90725" x="5810250" y="3397250"/>
          <p14:tracePt t="90745" x="5797550" y="3359150"/>
          <p14:tracePt t="90751" x="5791200" y="3346450"/>
          <p14:tracePt t="90758" x="5784850" y="3333750"/>
          <p14:tracePt t="90775" x="5784850" y="3321050"/>
          <p14:tracePt t="90792" x="5784850" y="3308350"/>
          <p14:tracePt t="90810" x="5810250" y="3289300"/>
          <p14:tracePt t="90825" x="5880100" y="3276600"/>
          <p14:tracePt t="90842" x="5956300" y="3263900"/>
          <p14:tracePt t="90859" x="6045200" y="3263900"/>
          <p14:tracePt t="90880" x="6108700" y="3276600"/>
          <p14:tracePt t="90892" x="6146800" y="3276600"/>
          <p14:tracePt t="90909" x="6146800" y="3282950"/>
          <p14:tracePt t="90926" x="6146800" y="3302000"/>
          <p14:tracePt t="90942" x="6127750" y="3346450"/>
          <p14:tracePt t="90945" x="6121400" y="3378200"/>
          <p14:tracePt t="90959" x="6089650" y="3390900"/>
          <p14:tracePt t="90963" x="6064250" y="3416300"/>
          <p14:tracePt t="90979" x="5994400" y="3454400"/>
          <p14:tracePt t="90994" x="5937250" y="3473450"/>
          <p14:tracePt t="91009" x="5899150" y="3486150"/>
          <p14:tracePt t="91026" x="5873750" y="3486150"/>
          <p14:tracePt t="91042" x="5848350" y="3486150"/>
          <p14:tracePt t="91061" x="5829300" y="3454400"/>
          <p14:tracePt t="91075" x="5816600" y="3397250"/>
          <p14:tracePt t="91092" x="5803900" y="3314700"/>
          <p14:tracePt t="91110" x="5835650" y="3251200"/>
          <p14:tracePt t="91128" x="5880100" y="3219450"/>
          <p14:tracePt t="91142" x="5918200" y="3213100"/>
          <p14:tracePt t="91159" x="5924550" y="3206750"/>
          <p14:tracePt t="91175" x="5930900" y="3213100"/>
          <p14:tracePt t="91192" x="5918200" y="3282950"/>
          <p14:tracePt t="91209" x="5829300" y="3346450"/>
          <p14:tracePt t="91225" x="5708650" y="3397250"/>
          <p14:tracePt t="91244" x="5543550" y="3422650"/>
          <p14:tracePt t="91259" x="5346700" y="3416300"/>
          <p14:tracePt t="91278" x="5124450" y="3390900"/>
          <p14:tracePt t="91292" x="4870450" y="3359150"/>
          <p14:tracePt t="91311" x="4578350" y="3327400"/>
          <p14:tracePt t="91325" x="4292600" y="3295650"/>
          <p14:tracePt t="91342" x="4000500" y="3270250"/>
          <p14:tracePt t="91359" x="3733800" y="3270250"/>
          <p14:tracePt t="91360" x="3606800" y="3270250"/>
          <p14:tracePt t="91375" x="3492500" y="3263900"/>
          <p14:tracePt t="91392" x="3175000" y="3257550"/>
          <p14:tracePt t="91409" x="2997200" y="3263900"/>
          <p14:tracePt t="91425" x="2857500" y="3282950"/>
          <p14:tracePt t="91444" x="2794000" y="3295650"/>
          <p14:tracePt t="91459" x="2762250" y="3308350"/>
          <p14:tracePt t="91475" x="2743200" y="3321050"/>
          <p14:tracePt t="91494" x="2711450" y="3333750"/>
          <p14:tracePt t="91509" x="2692400" y="3346450"/>
          <p14:tracePt t="91561" x="2673350" y="3359150"/>
          <p14:tracePt t="91576" x="2654300" y="3365500"/>
          <p14:tracePt t="91592" x="2603500" y="3390900"/>
          <p14:tracePt t="91609" x="2597150" y="3397250"/>
          <p14:tracePt t="91625" x="2590800" y="3397250"/>
          <p14:tracePt t="91659" x="2590800" y="3409950"/>
          <p14:tracePt t="91675" x="2590800" y="3429000"/>
          <p14:tracePt t="91694" x="2597150" y="3441700"/>
          <p14:tracePt t="91709" x="2597150" y="3454400"/>
          <p14:tracePt t="91792" x="2597150" y="3441700"/>
          <p14:tracePt t="91801" x="2590800" y="3416300"/>
          <p14:tracePt t="91813" x="2590800" y="3397250"/>
          <p14:tracePt t="91825" x="2590800" y="3359150"/>
          <p14:tracePt t="91842" x="2590800" y="3321050"/>
          <p14:tracePt t="91859" x="2635250" y="3289300"/>
          <p14:tracePt t="91880" x="2692400" y="3244850"/>
          <p14:tracePt t="91892" x="2781300" y="3225800"/>
          <p14:tracePt t="91909" x="2851150" y="3225800"/>
          <p14:tracePt t="91925" x="2914650" y="3244850"/>
          <p14:tracePt t="91942" x="2971800" y="3282950"/>
          <p14:tracePt t="91945" x="3003550" y="3302000"/>
          <p14:tracePt t="91963" x="3035300" y="3346450"/>
          <p14:tracePt t="91975" x="3048000" y="3365500"/>
          <p14:tracePt t="91995" x="3054350" y="3422650"/>
          <p14:tracePt t="92009" x="3054350" y="3448050"/>
          <p14:tracePt t="92025" x="3009900" y="3479800"/>
          <p14:tracePt t="92042" x="2952750" y="3498850"/>
          <p14:tracePt t="92061" x="2914650" y="3511550"/>
          <p14:tracePt t="92076" x="2863850" y="3511550"/>
          <p14:tracePt t="92094" x="2813050" y="3511550"/>
          <p14:tracePt t="92109" x="2774950" y="3492500"/>
          <p14:tracePt t="92128" x="2717800" y="3460750"/>
          <p14:tracePt t="92142" x="2679700" y="3416300"/>
          <p14:tracePt t="92159" x="2654300" y="3378200"/>
          <p14:tracePt t="92179" x="2641600" y="3321050"/>
          <p14:tracePt t="92185" x="2628900" y="3302000"/>
          <p14:tracePt t="92195" x="2641600" y="3276600"/>
          <p14:tracePt t="92209" x="2667000" y="3232150"/>
          <p14:tracePt t="92225" x="2698750" y="3194050"/>
          <p14:tracePt t="92245" x="2768600" y="3175000"/>
          <p14:tracePt t="92259" x="2825750" y="3155950"/>
          <p14:tracePt t="92276" x="2882900" y="3155950"/>
          <p14:tracePt t="92292" x="2952750" y="3181350"/>
          <p14:tracePt t="92309" x="3009900" y="3200400"/>
          <p14:tracePt t="92325" x="3060700" y="3232150"/>
          <p14:tracePt t="92342" x="3092450" y="3276600"/>
          <p14:tracePt t="92359" x="3105150" y="3314700"/>
          <p14:tracePt t="92375" x="3105150" y="3340100"/>
          <p14:tracePt t="92377" x="3105150" y="3352800"/>
          <p14:tracePt t="92392" x="3086100" y="3390900"/>
          <p14:tracePt t="92409" x="3035300" y="3422650"/>
          <p14:tracePt t="92426" x="2952750" y="3441700"/>
          <p14:tracePt t="92442" x="2876550" y="3454400"/>
          <p14:tracePt t="92459" x="2800350" y="3454400"/>
          <p14:tracePt t="92478" x="2736850" y="3448050"/>
          <p14:tracePt t="92495" x="2660650" y="3416300"/>
          <p14:tracePt t="92509" x="2609850" y="3384550"/>
          <p14:tracePt t="92525" x="2578100" y="3352800"/>
          <p14:tracePt t="92542" x="2565400" y="3314700"/>
          <p14:tracePt t="92562" x="2565400" y="3244850"/>
          <p14:tracePt t="92575" x="2565400" y="3219450"/>
          <p14:tracePt t="92592" x="2565400" y="3181350"/>
          <p14:tracePt t="92609" x="2584450" y="3162300"/>
          <p14:tracePt t="92626" x="2590800" y="3162300"/>
          <p14:tracePt t="92720" x="2590800" y="3168650"/>
          <p14:tracePt t="92817" x="2584450" y="3168650"/>
          <p14:tracePt t="92832" x="2584450" y="3162300"/>
          <p14:tracePt t="92841" x="2584450" y="3155950"/>
          <p14:tracePt t="92859" x="2584450" y="3143250"/>
          <p14:tracePt t="92892" x="2603500" y="3143250"/>
          <p14:tracePt t="92909" x="2628900" y="3143250"/>
          <p14:tracePt t="92925" x="2647950" y="3143250"/>
          <p14:tracePt t="92945" x="2654300" y="3143250"/>
          <p14:tracePt t="93064" x="2654300" y="3136900"/>
          <p14:tracePt t="93073" x="2667000" y="3124200"/>
          <p14:tracePt t="93080" x="2686050" y="3117850"/>
          <p14:tracePt t="93092" x="2705100" y="3098800"/>
          <p14:tracePt t="93109" x="2794000" y="3054350"/>
          <p14:tracePt t="93125" x="2895600" y="3003550"/>
          <p14:tracePt t="93142" x="2978150" y="2959100"/>
          <p14:tracePt t="93159" x="3073400" y="2927350"/>
          <p14:tracePt t="93162" x="3124200" y="2914650"/>
          <p14:tracePt t="93175" x="3181350" y="2889250"/>
          <p14:tracePt t="93192" x="3409950" y="2813050"/>
          <p14:tracePt t="93209" x="3594100" y="2755900"/>
          <p14:tracePt t="93228" x="3759200" y="2717800"/>
          <p14:tracePt t="93244" x="3924300" y="2698750"/>
          <p14:tracePt t="93259" x="4076700" y="2686050"/>
          <p14:tracePt t="93275" x="4241800" y="2679700"/>
          <p14:tracePt t="93292" x="4400550" y="2679700"/>
          <p14:tracePt t="93311" x="4565650" y="2686050"/>
          <p14:tracePt t="93326" x="4699000" y="2686050"/>
          <p14:tracePt t="93342" x="4813300" y="2705100"/>
          <p14:tracePt t="93359" x="4953000" y="2743200"/>
          <p14:tracePt t="93362" x="5029200" y="2774950"/>
          <p14:tracePt t="93375" x="5111750" y="2800350"/>
          <p14:tracePt t="93392" x="5340350" y="2882900"/>
          <p14:tracePt t="93409" x="5473700" y="2921000"/>
          <p14:tracePt t="93426" x="5575300" y="2952750"/>
          <p14:tracePt t="93442" x="5657850" y="2990850"/>
          <p14:tracePt t="93463" x="5734050" y="3041650"/>
          <p14:tracePt t="93475" x="5816600" y="3098800"/>
          <p14:tracePt t="93496" x="5899150" y="3149600"/>
          <p14:tracePt t="93510" x="5975350" y="3194050"/>
          <p14:tracePt t="93525" x="6038850" y="3244850"/>
          <p14:tracePt t="93542" x="6070600" y="3276600"/>
          <p14:tracePt t="93561" x="6096000" y="3333750"/>
          <p14:tracePt t="93576" x="6108700" y="3352800"/>
          <p14:tracePt t="93592" x="6127750" y="3390900"/>
          <p14:tracePt t="93609" x="6134100" y="3403600"/>
          <p14:tracePt t="93885" x="6134100" y="3409950"/>
          <p14:tracePt t="93918" x="6134100" y="3416300"/>
          <p14:tracePt t="94126" x="6140450" y="3416300"/>
          <p14:tracePt t="94311" x="6146800" y="3416300"/>
          <p14:tracePt t="94324" x="6153150" y="3422650"/>
          <p14:tracePt t="94424" x="6153150" y="3429000"/>
          <p14:tracePt t="94635" x="6153150" y="3422650"/>
          <p14:tracePt t="94721" x="6153150" y="3429000"/>
          <p14:tracePt t="94881" x="6153150" y="3435350"/>
          <p14:tracePt t="96168" x="6153150" y="3429000"/>
          <p14:tracePt t="96189" x="6146800" y="3429000"/>
          <p14:tracePt t="96193" x="6121400" y="3409950"/>
          <p14:tracePt t="96209" x="6070600" y="3371850"/>
          <p14:tracePt t="96227" x="5949950" y="3302000"/>
          <p14:tracePt t="96245" x="5746750" y="3213100"/>
          <p14:tracePt t="96259" x="5511800" y="3124200"/>
          <p14:tracePt t="96275" x="5257800" y="3022600"/>
          <p14:tracePt t="96292" x="4984750" y="2933700"/>
          <p14:tracePt t="96312" x="4711700" y="2832100"/>
          <p14:tracePt t="96325" x="4451350" y="2743200"/>
          <p14:tracePt t="96342" x="4203700" y="2660650"/>
          <p14:tracePt t="96362" x="3911600" y="2597150"/>
          <p14:tracePt t="96370" x="3816350" y="2578100"/>
          <p14:tracePt t="96382" x="3727450" y="2571750"/>
          <p14:tracePt t="96392" x="3562350" y="2565400"/>
          <p14:tracePt t="96409" x="3409950" y="2584450"/>
          <p14:tracePt t="96426" x="3289300" y="2622550"/>
          <p14:tracePt t="96442" x="3194050" y="2667000"/>
          <p14:tracePt t="96462" x="3117850" y="2698750"/>
          <p14:tracePt t="96475" x="3028950" y="2736850"/>
          <p14:tracePt t="96495" x="2940050" y="2794000"/>
          <p14:tracePt t="96509" x="2851150" y="2876550"/>
          <p14:tracePt t="96526" x="2755900" y="2965450"/>
          <p14:tracePt t="96542" x="2673350" y="3022600"/>
          <p14:tracePt t="96561" x="2552700" y="3105150"/>
          <p14:tracePt t="96576" x="2508250" y="3136900"/>
          <p14:tracePt t="96592" x="2381250" y="3232150"/>
          <p14:tracePt t="96609" x="2330450" y="3282950"/>
          <p14:tracePt t="96625" x="2298700" y="3321050"/>
          <p14:tracePt t="96642" x="2273300" y="3340100"/>
          <p14:tracePt t="96659" x="2266950" y="3352800"/>
          <p14:tracePt t="96676" x="2254250" y="3359150"/>
          <p14:tracePt t="96729" x="2254250" y="3352800"/>
          <p14:tracePt t="96744" x="2254250" y="3340100"/>
          <p14:tracePt t="96764" x="2368550" y="3244850"/>
          <p14:tracePt t="96776" x="2419350" y="3200400"/>
          <p14:tracePt t="96792" x="2609850" y="3054350"/>
          <p14:tracePt t="96811" x="2768600" y="2971800"/>
          <p14:tracePt t="96826" x="2940050" y="2914650"/>
          <p14:tracePt t="96842" x="3143250" y="2851150"/>
          <p14:tracePt t="96859" x="3365500" y="2794000"/>
          <p14:tracePt t="96878" x="3606800" y="2762250"/>
          <p14:tracePt t="96892" x="3879850" y="2743200"/>
          <p14:tracePt t="96909" x="4159250" y="2736850"/>
          <p14:tracePt t="96926" x="4419600" y="2749550"/>
          <p14:tracePt t="96942" x="4660900" y="2768600"/>
          <p14:tracePt t="96945" x="4794250" y="2774950"/>
          <p14:tracePt t="96959" x="4921250" y="2794000"/>
          <p14:tracePt t="96966" x="5054600" y="2806700"/>
          <p14:tracePt t="96980" x="5327650" y="2870200"/>
          <p14:tracePt t="96995" x="5588000" y="2952750"/>
          <p14:tracePt t="97002" x="5715000" y="2997200"/>
          <p14:tracePt t="97009" x="5816600" y="3035300"/>
          <p14:tracePt t="97025" x="5975350" y="3130550"/>
          <p14:tracePt t="97042" x="6083300" y="3213100"/>
          <p14:tracePt t="97061" x="6115050" y="3270250"/>
          <p14:tracePt t="97076" x="6127750" y="3327400"/>
          <p14:tracePt t="97092" x="6127750" y="3371850"/>
          <p14:tracePt t="97109" x="6121400" y="3390900"/>
          <p14:tracePt t="97126" x="6102350" y="3403600"/>
          <p14:tracePt t="97259" x="6096000" y="3403600"/>
          <p14:tracePt t="97264" x="6089650" y="3397250"/>
          <p14:tracePt t="97276" x="6076950" y="3352800"/>
          <p14:tracePt t="97293" x="6000750" y="3270250"/>
          <p14:tracePt t="97312" x="5822950" y="3168650"/>
          <p14:tracePt t="97325" x="5562600" y="3060700"/>
          <p14:tracePt t="97342" x="5257800" y="2978150"/>
          <p14:tracePt t="97359" x="4864100" y="2857500"/>
          <p14:tracePt t="97362" x="4679950" y="2806700"/>
          <p14:tracePt t="97375" x="4514850" y="2774950"/>
          <p14:tracePt t="97392" x="4064000" y="2711450"/>
          <p14:tracePt t="97409" x="3810000" y="2660650"/>
          <p14:tracePt t="97425" x="3587750" y="2654300"/>
          <p14:tracePt t="97445" x="3378200" y="2679700"/>
          <p14:tracePt t="97459" x="3206750" y="2724150"/>
          <p14:tracePt t="97476" x="3054350" y="2781300"/>
          <p14:tracePt t="97494" x="2921000" y="2851150"/>
          <p14:tracePt t="97509" x="2813050" y="2927350"/>
          <p14:tracePt t="97526" x="2717800" y="2984500"/>
          <p14:tracePt t="97542" x="2641600" y="3041650"/>
          <p14:tracePt t="97559" x="2571750" y="3105150"/>
          <p14:tracePt t="97561" x="2533650" y="3136900"/>
          <p14:tracePt t="97576" x="2508250" y="3175000"/>
          <p14:tracePt t="97592" x="2400300" y="3251200"/>
          <p14:tracePt t="97609" x="2355850" y="3295650"/>
          <p14:tracePt t="97625" x="2330450" y="3327400"/>
          <p14:tracePt t="97642" x="2317750" y="3346450"/>
          <p14:tracePt t="97737" x="2330450" y="3346450"/>
          <p14:tracePt t="97749" x="2336800" y="3346450"/>
          <p14:tracePt t="97751" x="2349500" y="3340100"/>
          <p14:tracePt t="97761" x="2362200" y="3321050"/>
          <p14:tracePt t="97778" x="2393950" y="3282950"/>
          <p14:tracePt t="97792" x="2425700" y="3270250"/>
          <p14:tracePt t="97811" x="2444750" y="3270250"/>
          <p14:tracePt t="97825" x="2463800" y="3263900"/>
          <p14:tracePt t="97842" x="2470150" y="3263900"/>
          <p14:tracePt t="97859" x="2476500" y="3276600"/>
          <p14:tracePt t="97878" x="2482850" y="3282950"/>
          <p14:tracePt t="97908" x="2482850" y="3289300"/>
          <p14:tracePt t="98002" x="2482850" y="3295650"/>
          <p14:tracePt t="98010" x="2482850" y="3302000"/>
          <p14:tracePt t="98016" x="2470150" y="3302000"/>
          <p14:tracePt t="98026" x="2457450" y="3308350"/>
          <p14:tracePt t="98042" x="2444750" y="3308350"/>
          <p14:tracePt t="98112" x="2438400" y="3308350"/>
          <p14:tracePt t="98122" x="2425700" y="3308350"/>
          <p14:tracePt t="98128" x="2393950" y="3308350"/>
          <p14:tracePt t="98142" x="2374900" y="3308350"/>
          <p14:tracePt t="98175" x="2368550" y="3308350"/>
          <p14:tracePt t="98197" x="2343150" y="3308350"/>
          <p14:tracePt t="98209" x="2273300" y="3321050"/>
          <p14:tracePt t="98225" x="2203450" y="3321050"/>
          <p14:tracePt t="98247" x="2159000" y="3333750"/>
          <p14:tracePt t="98259" x="2108200" y="3314700"/>
          <p14:tracePt t="98275" x="2038350" y="3302000"/>
          <p14:tracePt t="98292" x="1981200" y="3289300"/>
          <p14:tracePt t="98311" x="1917700" y="3263900"/>
          <p14:tracePt t="98326" x="1879600" y="3251200"/>
          <p14:tracePt t="98342" x="1866900" y="3238500"/>
          <p14:tracePt t="98359" x="1854200" y="3225800"/>
          <p14:tracePt t="98473" x="1854200" y="3219450"/>
          <p14:tracePt t="98482" x="1854200" y="3206750"/>
          <p14:tracePt t="98493" x="1854200" y="3187700"/>
          <p14:tracePt t="98509" x="1866900" y="3136900"/>
          <p14:tracePt t="98526" x="1873250" y="3098800"/>
          <p14:tracePt t="98542" x="1879600" y="3048000"/>
          <p14:tracePt t="98562" x="1898650" y="2952750"/>
          <p14:tracePt t="98568" x="1911350" y="2895600"/>
          <p14:tracePt t="98592" x="1949450" y="2724150"/>
          <p14:tracePt t="98609" x="1955800" y="2635250"/>
          <p14:tracePt t="98625" x="1955800" y="2571750"/>
          <p14:tracePt t="98642" x="1955800" y="2527300"/>
          <p14:tracePt t="98659" x="1955800" y="2457450"/>
          <p14:tracePt t="98675" x="1968500" y="2393950"/>
          <p14:tracePt t="98692" x="1974850" y="2317750"/>
          <p14:tracePt t="98711" x="1962150" y="2279650"/>
          <p14:tracePt t="98760" x="1962150" y="2273300"/>
          <p14:tracePt t="98775" x="1962150" y="2254250"/>
          <p14:tracePt t="98794" x="1962150" y="2235200"/>
          <p14:tracePt t="98811" x="1968500" y="2203450"/>
          <p14:tracePt t="98825" x="1968500" y="2197100"/>
          <p14:tracePt t="98878" x="1968500" y="2190750"/>
          <p14:tracePt t="99006" x="1968500" y="2171700"/>
          <p14:tracePt t="99009" x="1968500" y="2152650"/>
          <p14:tracePt t="99025" x="1968500" y="2114550"/>
          <p14:tracePt t="99042" x="1968500" y="2082800"/>
          <p14:tracePt t="99061" x="1968500" y="2070100"/>
          <p14:tracePt t="99076" x="1968500" y="2063750"/>
          <p14:tracePt t="99178" x="1968500" y="2070100"/>
          <p14:tracePt t="99189" x="1968500" y="2095500"/>
          <p14:tracePt t="99193" x="1968500" y="2133600"/>
          <p14:tracePt t="99209" x="2000250" y="2228850"/>
          <p14:tracePt t="99229" x="2070100" y="2336800"/>
          <p14:tracePt t="99245" x="2152650" y="2413000"/>
          <p14:tracePt t="99259" x="2216150" y="2476500"/>
          <p14:tracePt t="99276" x="2279650" y="2546350"/>
          <p14:tracePt t="99292" x="2317750" y="2616200"/>
          <p14:tracePt t="99312" x="2330450" y="2647950"/>
          <p14:tracePt t="99325" x="2336800" y="2660650"/>
          <p14:tracePt t="99342" x="2336800" y="2654300"/>
          <p14:tracePt t="99359" x="2336800" y="2597150"/>
          <p14:tracePt t="99361" x="2330450" y="2565400"/>
          <p14:tracePt t="99377" x="2305050" y="2495550"/>
          <p14:tracePt t="99392" x="2292350" y="2444750"/>
          <p14:tracePt t="99409" x="2260600" y="2425700"/>
          <p14:tracePt t="99425" x="2235200" y="2349500"/>
          <p14:tracePt t="99442" x="2216150" y="2298700"/>
          <p14:tracePt t="99462" x="2209800" y="2260600"/>
          <p14:tracePt t="99475" x="2203450" y="2247900"/>
          <p14:tracePt t="99641" x="2197100" y="2235200"/>
          <p14:tracePt t="99659" x="2171700" y="2171700"/>
          <p14:tracePt t="99676" x="2133600" y="2101850"/>
          <p14:tracePt t="99696" x="2089150" y="2044700"/>
          <p14:tracePt t="99709" x="2044700" y="1987550"/>
          <p14:tracePt t="99725" x="1993900" y="1930400"/>
          <p14:tracePt t="99744" x="1955800" y="1860550"/>
          <p14:tracePt t="99759" x="1955800" y="1854200"/>
          <p14:tracePt t="99775" x="1949450" y="1835150"/>
          <p14:tracePt t="99792" x="1943100" y="1822450"/>
          <p14:tracePt t="99882" x="1943100" y="1828800"/>
          <p14:tracePt t="99888" x="1936750" y="1835150"/>
          <p14:tracePt t="99897" x="1936750" y="1841500"/>
          <p14:tracePt t="99909" x="1936750" y="1847850"/>
          <p14:tracePt t="99926" x="1924050" y="1866900"/>
          <p14:tracePt t="99942" x="1917700" y="1898650"/>
          <p14:tracePt t="99944" x="1911350" y="1911350"/>
          <p14:tracePt t="99959" x="1905000" y="1930400"/>
          <p14:tracePt t="99962" x="1898650" y="1936750"/>
          <p14:tracePt t="99977" x="1885950" y="1968500"/>
          <p14:tracePt t="99995" x="1879600" y="1987550"/>
          <p14:tracePt t="100010" x="1860550" y="2006600"/>
          <p14:tracePt t="100026" x="1854200" y="2019300"/>
          <p14:tracePt t="100042" x="1854200" y="2025650"/>
          <p14:tracePt t="100062" x="1847850" y="2032000"/>
          <p14:tracePt t="100137" x="1841500" y="2038350"/>
          <p14:tracePt t="100144" x="1835150" y="2038350"/>
          <p14:tracePt t="100158" x="1835150" y="2044700"/>
          <p14:tracePt t="100175" x="1816100" y="2063750"/>
          <p14:tracePt t="100192" x="1790700" y="2082800"/>
          <p14:tracePt t="100213" x="1765300" y="2095500"/>
          <p14:tracePt t="100225" x="1708150" y="2108200"/>
          <p14:tracePt t="100245" x="1651000" y="2108200"/>
          <p14:tracePt t="100259" x="1600200" y="2108200"/>
          <p14:tracePt t="100275" x="1562100" y="2108200"/>
          <p14:tracePt t="100292" x="1530350" y="2108200"/>
          <p14:tracePt t="100311" x="1498600" y="2076450"/>
          <p14:tracePt t="100325" x="1473200" y="2038350"/>
          <p14:tracePt t="100342" x="1454150" y="1993900"/>
          <p14:tracePt t="100359" x="1422400" y="1949450"/>
          <p14:tracePt t="100360" x="1409700" y="1930400"/>
          <p14:tracePt t="100375" x="1390650" y="1911350"/>
          <p14:tracePt t="100392" x="1358900" y="1860550"/>
          <p14:tracePt t="100409" x="1352550" y="1841500"/>
          <p14:tracePt t="100426" x="1352550" y="1822450"/>
          <p14:tracePt t="100445" x="1371600" y="1784350"/>
          <p14:tracePt t="100459" x="1397000" y="1739900"/>
          <p14:tracePt t="100475" x="1409700" y="1701800"/>
          <p14:tracePt t="100494" x="1435100" y="1663700"/>
          <p14:tracePt t="100509" x="1473200" y="1644650"/>
          <p14:tracePt t="100512" x="1492250" y="1638300"/>
          <p14:tracePt t="100525" x="1511300" y="1631950"/>
          <p14:tracePt t="100542" x="1562100" y="1606550"/>
          <p14:tracePt t="100560" x="1657350" y="1600200"/>
          <p14:tracePt t="100576" x="1708150" y="1600200"/>
          <p14:tracePt t="100592" x="1765300" y="1600200"/>
          <p14:tracePt t="100609" x="1828800" y="1619250"/>
          <p14:tracePt t="100628" x="1885950" y="1657350"/>
          <p14:tracePt t="100643" x="1917700" y="1695450"/>
          <p14:tracePt t="100659" x="1943100" y="1733550"/>
          <p14:tracePt t="100676" x="1955800" y="1771650"/>
          <p14:tracePt t="100692" x="1962150" y="1803400"/>
          <p14:tracePt t="100709" x="1962150" y="1854200"/>
          <p14:tracePt t="100727" x="1962150" y="1905000"/>
          <p14:tracePt t="100745" x="1930400" y="1981200"/>
          <p14:tracePt t="100759" x="1924050" y="2006600"/>
          <p14:tracePt t="100775" x="1905000" y="2057400"/>
          <p14:tracePt t="100776" x="1885950" y="2076450"/>
          <p14:tracePt t="100792" x="1854200" y="2127250"/>
          <p14:tracePt t="100811" x="1809750" y="2165350"/>
          <p14:tracePt t="100825" x="1771650" y="2190750"/>
          <p14:tracePt t="100842" x="1733550" y="2197100"/>
          <p14:tracePt t="100859" x="1701800" y="2197100"/>
          <p14:tracePt t="100878" x="1670050" y="2197100"/>
          <p14:tracePt t="100893" x="1638300" y="2197100"/>
          <p14:tracePt t="100909" x="1619250" y="2178050"/>
          <p14:tracePt t="100926" x="1581150" y="2146300"/>
          <p14:tracePt t="100942" x="1524000" y="2108200"/>
          <p14:tracePt t="100945" x="1492250" y="2076450"/>
          <p14:tracePt t="100963" x="1454150" y="2012950"/>
          <p14:tracePt t="100975" x="1428750" y="1962150"/>
          <p14:tracePt t="100995" x="1416050" y="1879600"/>
          <p14:tracePt t="101009" x="1416050" y="1816100"/>
          <p14:tracePt t="101030" x="1416050" y="1765300"/>
          <p14:tracePt t="101042" x="1428750" y="1733550"/>
          <p14:tracePt t="101061" x="1466850" y="1708150"/>
          <p14:tracePt t="101076" x="1511300" y="1689100"/>
          <p14:tracePt t="101092" x="1568450" y="1670050"/>
          <p14:tracePt t="101109" x="1631950" y="1663700"/>
          <p14:tracePt t="101125" x="1714500" y="1663700"/>
          <p14:tracePt t="101142" x="1797050" y="1663700"/>
          <p14:tracePt t="101159" x="1873250" y="1663700"/>
          <p14:tracePt t="101161" x="1905000" y="1682750"/>
          <p14:tracePt t="101176" x="1962150" y="1701800"/>
          <p14:tracePt t="101196" x="2012950" y="1727200"/>
          <p14:tracePt t="101209" x="2038350" y="1746250"/>
          <p14:tracePt t="101225" x="2057400" y="1771650"/>
          <p14:tracePt t="101244" x="2063750" y="1803400"/>
          <p14:tracePt t="101259" x="2057400" y="1854200"/>
          <p14:tracePt t="101276" x="2038350" y="1911350"/>
          <p14:tracePt t="101292" x="2025650" y="1968500"/>
          <p14:tracePt t="101312" x="2000250" y="2025650"/>
          <p14:tracePt t="101326" x="1974850" y="2076450"/>
          <p14:tracePt t="101342" x="1930400" y="2120900"/>
          <p14:tracePt t="101359" x="1879600" y="2152650"/>
          <p14:tracePt t="101361" x="1847850" y="2165350"/>
          <p14:tracePt t="101375" x="1809750" y="2178050"/>
          <p14:tracePt t="101392" x="1701800" y="2190750"/>
          <p14:tracePt t="101409" x="1619250" y="2171700"/>
          <p14:tracePt t="101425" x="1530350" y="2146300"/>
          <p14:tracePt t="101442" x="1460500" y="2108200"/>
          <p14:tracePt t="101459" x="1416050" y="2070100"/>
          <p14:tracePt t="101480" x="1377950" y="2019300"/>
          <p14:tracePt t="101495" x="1358900" y="1962150"/>
          <p14:tracePt t="101509" x="1333500" y="1885950"/>
          <p14:tracePt t="101526" x="1308100" y="1822450"/>
          <p14:tracePt t="101542" x="1301750" y="1784350"/>
          <p14:tracePt t="101547" x="1301750" y="1765300"/>
          <p14:tracePt t="101562" x="1301750" y="1727200"/>
          <p14:tracePt t="101575" x="1301750" y="1695450"/>
          <p14:tracePt t="101592" x="1320800" y="1663700"/>
          <p14:tracePt t="101609" x="1339850" y="1631950"/>
          <p14:tracePt t="101625" x="1365250" y="1606550"/>
          <p14:tracePt t="101642" x="1397000" y="1587500"/>
          <p14:tracePt t="101659" x="1428750" y="1581150"/>
          <p14:tracePt t="101676" x="1454150" y="1574800"/>
          <p14:tracePt t="101692" x="1492250" y="1574800"/>
          <p14:tracePt t="101713" x="1524000" y="1574800"/>
          <p14:tracePt t="101726" x="1549400" y="1568450"/>
          <p14:tracePt t="101747" x="1612900" y="1568450"/>
          <p14:tracePt t="101759" x="1631950" y="1581150"/>
          <p14:tracePt t="101775" x="1682750" y="1606550"/>
          <p14:tracePt t="101792" x="1701800" y="1631950"/>
          <p14:tracePt t="101811" x="1720850" y="1657350"/>
          <p14:tracePt t="101826" x="1727200" y="1682750"/>
          <p14:tracePt t="101842" x="1752600" y="1701800"/>
          <p14:tracePt t="101859" x="1758950" y="1720850"/>
          <p14:tracePt t="101879" x="1758950" y="1739900"/>
          <p14:tracePt t="101892" x="1758950" y="1758950"/>
          <p14:tracePt t="101909" x="1765300" y="1771650"/>
          <p14:tracePt t="101926" x="1771650" y="1797050"/>
          <p14:tracePt t="101933" x="1778000" y="1809750"/>
          <p14:tracePt t="101945" x="1778000" y="1816100"/>
          <p14:tracePt t="101959" x="1784350" y="1835150"/>
          <p14:tracePt t="101976" x="1790700" y="1847850"/>
          <p14:tracePt t="101995" x="1790700" y="1860550"/>
          <p14:tracePt t="102009" x="1797050" y="1879600"/>
          <p14:tracePt t="102026" x="1803400" y="1905000"/>
          <p14:tracePt t="102044" x="1803400" y="1924050"/>
          <p14:tracePt t="102062" x="1803400" y="1955800"/>
          <p14:tracePt t="102076" x="1803400" y="1981200"/>
          <p14:tracePt t="102092" x="1803400" y="2012950"/>
          <p14:tracePt t="102109" x="1790700" y="2044700"/>
          <p14:tracePt t="102125" x="1784350" y="2076450"/>
          <p14:tracePt t="102142" x="1771650" y="2089150"/>
          <p14:tracePt t="102159" x="1758950" y="2089150"/>
          <p14:tracePt t="102176" x="1752600" y="2095500"/>
          <p14:tracePt t="102230" x="1752600" y="2082800"/>
          <p14:tracePt t="102244" x="1733550" y="2051050"/>
          <p14:tracePt t="102259" x="1720850" y="2006600"/>
          <p14:tracePt t="102276" x="1689100" y="1955800"/>
          <p14:tracePt t="102293" x="1657350" y="1905000"/>
          <p14:tracePt t="102311" x="1651000" y="1854200"/>
          <p14:tracePt t="102326" x="1651000" y="1809750"/>
          <p14:tracePt t="102342" x="1657350" y="1765300"/>
          <p14:tracePt t="102359" x="1682750" y="1733550"/>
          <p14:tracePt t="102361" x="1701800" y="1727200"/>
          <p14:tracePt t="102378" x="1727200" y="1708150"/>
          <p14:tracePt t="102392" x="1771650" y="1701800"/>
          <p14:tracePt t="102409" x="1835150" y="1701800"/>
          <p14:tracePt t="102426" x="1892300" y="1701800"/>
          <p14:tracePt t="102442" x="1943100" y="1720850"/>
          <p14:tracePt t="102459" x="1981200" y="1758950"/>
          <p14:tracePt t="102475" x="2006600" y="1803400"/>
          <p14:tracePt t="102494" x="2012950" y="1847850"/>
          <p14:tracePt t="102509" x="2012950" y="1879600"/>
          <p14:tracePt t="102526" x="2000250" y="1898650"/>
          <p14:tracePt t="102542" x="1987550" y="1917700"/>
          <p14:tracePt t="102560" x="1987550" y="1924050"/>
          <p14:tracePt t="102640" x="1987550" y="1911350"/>
          <p14:tracePt t="102649" x="1987550" y="1905000"/>
          <p14:tracePt t="102659" x="2000250" y="1892300"/>
          <p14:tracePt t="102677" x="2070100" y="1866900"/>
          <p14:tracePt t="102694" x="2203450" y="1835150"/>
          <p14:tracePt t="102709" x="2425700" y="1835150"/>
          <p14:tracePt t="102726" x="2730500" y="1816100"/>
          <p14:tracePt t="102744" x="3187700" y="1822450"/>
          <p14:tracePt t="102759" x="3733800" y="1822450"/>
          <p14:tracePt t="102775" x="4318000" y="1847850"/>
          <p14:tracePt t="102777" x="4603750" y="1866900"/>
          <p14:tracePt t="102792" x="5156200" y="1892300"/>
          <p14:tracePt t="102809" x="5657850" y="1968500"/>
          <p14:tracePt t="102825" x="6070600" y="2012950"/>
          <p14:tracePt t="102842" x="6400800" y="2038350"/>
          <p14:tracePt t="102859" x="6680200" y="2044700"/>
          <p14:tracePt t="102876" x="6908800" y="2051050"/>
          <p14:tracePt t="102892" x="7016750" y="2051050"/>
          <p14:tracePt t="102909" x="7048500" y="2038350"/>
          <p14:tracePt t="102926" x="7035800" y="2032000"/>
          <p14:tracePt t="102959" x="7042150" y="2019300"/>
          <p14:tracePt t="102976" x="7073900" y="1974850"/>
          <p14:tracePt t="102994" x="7105650" y="1943100"/>
          <p14:tracePt t="103009" x="7150100" y="1930400"/>
          <p14:tracePt t="103025" x="7226300" y="1917700"/>
          <p14:tracePt t="103042" x="7327900" y="1911350"/>
          <p14:tracePt t="103061" x="7423150" y="1911350"/>
          <p14:tracePt t="103075" x="7467600" y="1898650"/>
          <p14:tracePt t="103092" x="7480300" y="1892300"/>
          <p14:tracePt t="103142" x="7473950" y="1892300"/>
          <p14:tracePt t="103192" x="7461250" y="1892300"/>
          <p14:tracePt t="103200" x="7448550" y="1892300"/>
          <p14:tracePt t="103210" x="7435850" y="1892300"/>
          <p14:tracePt t="103225" x="7404100" y="1911350"/>
          <p14:tracePt t="103244" x="7378700" y="1917700"/>
          <p14:tracePt t="103259" x="7346950" y="1924050"/>
          <p14:tracePt t="103275" x="7308850" y="1930400"/>
          <p14:tracePt t="103292" x="7270750" y="1936750"/>
          <p14:tracePt t="103311" x="7207250" y="1930400"/>
          <p14:tracePt t="103325" x="7162800" y="1930400"/>
          <p14:tracePt t="103342" x="7118350" y="1930400"/>
          <p14:tracePt t="103359" x="7067550" y="1917700"/>
          <p14:tracePt t="103361" x="7061200" y="1917700"/>
          <p14:tracePt t="103375" x="7042150" y="1892300"/>
          <p14:tracePt t="103392" x="7010400" y="1854200"/>
          <p14:tracePt t="103409" x="6978650" y="1803400"/>
          <p14:tracePt t="103425" x="6946900" y="1771650"/>
          <p14:tracePt t="103444" x="6921500" y="1746250"/>
          <p14:tracePt t="103459" x="6889750" y="1714500"/>
          <p14:tracePt t="103476" x="6870700" y="1676400"/>
          <p14:tracePt t="103494" x="6851650" y="1644650"/>
          <p14:tracePt t="103509" x="6832600" y="1606550"/>
          <p14:tracePt t="103525" x="6832600" y="1568450"/>
          <p14:tracePt t="103542" x="6832600" y="1530350"/>
          <p14:tracePt t="103559" x="6832600" y="1492250"/>
          <p14:tracePt t="103560" x="6832600" y="1473200"/>
          <p14:tracePt t="103575" x="6832600" y="1454150"/>
          <p14:tracePt t="103592" x="6832600" y="1409700"/>
          <p14:tracePt t="103609" x="6838950" y="1390650"/>
          <p14:tracePt t="103625" x="6877050" y="1371600"/>
          <p14:tracePt t="103642" x="6940550" y="1365250"/>
          <p14:tracePt t="103659" x="7029450" y="1365250"/>
          <p14:tracePt t="103676" x="7118350" y="1371600"/>
          <p14:tracePt t="103692" x="7226300" y="1390650"/>
          <p14:tracePt t="103709" x="7308850" y="1428750"/>
          <p14:tracePt t="103726" x="7385050" y="1473200"/>
          <p14:tracePt t="103745" x="7423150" y="1504950"/>
          <p14:tracePt t="103759" x="7435850" y="1555750"/>
          <p14:tracePt t="103776" x="7429500" y="1657350"/>
          <p14:tracePt t="103792" x="7385050" y="1733550"/>
          <p14:tracePt t="103811" x="7334250" y="1816100"/>
          <p14:tracePt t="103825" x="7264400" y="1873250"/>
          <p14:tracePt t="103842" x="7188200" y="1911350"/>
          <p14:tracePt t="103859" x="7118350" y="1905000"/>
          <p14:tracePt t="103878" x="7067550" y="1873250"/>
          <p14:tracePt t="103892" x="7035800" y="1841500"/>
          <p14:tracePt t="103909" x="7023100" y="1790700"/>
          <p14:tracePt t="103925" x="7023100" y="1708150"/>
          <p14:tracePt t="103942" x="7048500" y="1619250"/>
          <p14:tracePt t="103962" x="7105650" y="1504950"/>
          <p14:tracePt t="103980" x="7137400" y="1460500"/>
          <p14:tracePt t="103996" x="7200900" y="1422400"/>
          <p14:tracePt t="104009" x="7251700" y="1390650"/>
          <p14:tracePt t="104026" x="7321550" y="1365250"/>
          <p14:tracePt t="104042" x="7391400" y="1352550"/>
          <p14:tracePt t="104061" x="7429500" y="1352550"/>
          <p14:tracePt t="104077" x="7442200" y="1352550"/>
          <p14:tracePt t="104092" x="7448550" y="1352550"/>
          <p14:tracePt t="104109" x="7448550" y="1371600"/>
          <p14:tracePt t="104125" x="7448550" y="1416050"/>
          <p14:tracePt t="104142" x="7448550" y="1454150"/>
          <p14:tracePt t="104159" x="7448550" y="1479550"/>
          <p14:tracePt t="104161" x="7448550" y="1485900"/>
          <p14:tracePt t="104176" x="7442200" y="1498600"/>
          <p14:tracePt t="104257" x="7442200" y="1492250"/>
          <p14:tracePt t="104276" x="7473950" y="1435100"/>
          <p14:tracePt t="104292" x="7499350" y="1390650"/>
          <p14:tracePt t="104312" x="7537450" y="1371600"/>
          <p14:tracePt t="104325" x="7562850" y="1352550"/>
          <p14:tracePt t="104342" x="7581900" y="1352550"/>
          <p14:tracePt t="104359" x="7588250" y="1352550"/>
          <p14:tracePt t="104392" x="7556500" y="1365250"/>
          <p14:tracePt t="104409" x="7518400" y="1377950"/>
          <p14:tracePt t="104425" x="7480300" y="1384300"/>
          <p14:tracePt t="104442" x="7454900" y="1384300"/>
          <p14:tracePt t="104459" x="7442200" y="1377950"/>
          <p14:tracePt t="104478" x="7442200" y="1352550"/>
          <p14:tracePt t="104494" x="7442200" y="1301750"/>
          <p14:tracePt t="104509" x="7473950" y="1250950"/>
          <p14:tracePt t="104526" x="7524750" y="1219200"/>
          <p14:tracePt t="104542" x="7569200" y="1206500"/>
          <p14:tracePt t="104561" x="7613650" y="1206500"/>
          <p14:tracePt t="104592" x="7613650" y="1257300"/>
          <p14:tracePt t="104609" x="7594600" y="1301750"/>
          <p14:tracePt t="104625" x="7562850" y="1333500"/>
          <p14:tracePt t="104642" x="7537450" y="1339850"/>
          <p14:tracePt t="104658" x="7531100" y="1339850"/>
          <p14:tracePt t="104692" x="7524750" y="1339850"/>
          <p14:tracePt t="104752" x="7524750" y="1333500"/>
          <p14:tracePt t="104760" x="7524750" y="1327150"/>
          <p14:tracePt t="104784" x="7518400" y="1320800"/>
          <p14:tracePt t="104792" x="7518400" y="1314450"/>
          <p14:tracePt t="104809" x="7505700" y="1314450"/>
          <p14:tracePt t="104825" x="7480300" y="1314450"/>
          <p14:tracePt t="104842" x="7346950" y="1314450"/>
          <p14:tracePt t="104859" x="7131050" y="1308100"/>
          <p14:tracePt t="104876" x="6838950" y="1301750"/>
          <p14:tracePt t="104892" x="6438900" y="1352550"/>
          <p14:tracePt t="104909" x="5937250" y="1428750"/>
          <p14:tracePt t="104925" x="5365750" y="1511300"/>
          <p14:tracePt t="104945" x="4870450" y="1568450"/>
          <p14:tracePt t="104959" x="4457700" y="1568450"/>
          <p14:tracePt t="104976" x="4108450" y="1574800"/>
          <p14:tracePt t="104979" x="3968750" y="1574800"/>
          <p14:tracePt t="104995" x="3695700" y="1574800"/>
          <p14:tracePt t="105009" x="3448050" y="1574800"/>
          <p14:tracePt t="105026" x="3244850" y="1568450"/>
          <p14:tracePt t="105042" x="3060700" y="1568450"/>
          <p14:tracePt t="105061" x="2901950" y="1574800"/>
          <p14:tracePt t="105075" x="2755900" y="1600200"/>
          <p14:tracePt t="105092" x="2603500" y="1644650"/>
          <p14:tracePt t="105109" x="2463800" y="1676400"/>
          <p14:tracePt t="105126" x="2349500" y="1701800"/>
          <p14:tracePt t="105142" x="2266950" y="1720850"/>
          <p14:tracePt t="105159" x="2197100" y="1739900"/>
          <p14:tracePt t="105178" x="2057400" y="1771650"/>
          <p14:tracePt t="105192" x="1943100" y="1803400"/>
          <p14:tracePt t="105209" x="1822450" y="1841500"/>
          <p14:tracePt t="105229" x="1720850" y="1879600"/>
          <p14:tracePt t="105245" x="1657350" y="1905000"/>
          <p14:tracePt t="105259" x="1638300" y="1917700"/>
          <p14:tracePt t="105275" x="1631950" y="1930400"/>
          <p14:tracePt t="105295" x="1619250" y="1936750"/>
          <p14:tracePt t="105311" x="1619250" y="1943100"/>
          <p14:tracePt t="105481" x="1619250" y="1936750"/>
          <p14:tracePt t="105494" x="1625600" y="1930400"/>
          <p14:tracePt t="105509" x="1631950" y="1905000"/>
          <p14:tracePt t="105514" x="1638300" y="1898650"/>
          <p14:tracePt t="105525" x="1638300" y="1892300"/>
          <p14:tracePt t="105542" x="1638300" y="1885950"/>
          <p14:tracePt t="105563" x="1644650" y="1879600"/>
          <p14:tracePt t="105969" x="1644650" y="1873250"/>
          <p14:tracePt t="105979" x="1644650" y="1866900"/>
          <p14:tracePt t="105984" x="1644650" y="1860550"/>
          <p14:tracePt t="106002" x="1638300" y="1847850"/>
          <p14:tracePt t="106026" x="1638300" y="1835150"/>
          <p14:tracePt t="106042" x="1638300" y="1816100"/>
          <p14:tracePt t="106062" x="1638300" y="1797050"/>
          <p14:tracePt t="106075" x="1638300" y="1790700"/>
          <p14:tracePt t="106092" x="1644650" y="1784350"/>
          <p14:tracePt t="106160" x="1651000" y="1784350"/>
          <p14:tracePt t="106187" x="1651000" y="1790700"/>
          <p14:tracePt t="106199" x="1651000" y="1797050"/>
          <p14:tracePt t="106217" x="1651000" y="1803400"/>
          <p14:tracePt t="106226" x="1651000" y="1809750"/>
          <p14:tracePt t="106246" x="1651000" y="1816100"/>
          <p14:tracePt t="106276" x="1651000" y="1822450"/>
          <p14:tracePt t="106736" x="1657350" y="1828800"/>
          <p14:tracePt t="106751" x="1670050" y="1835150"/>
          <p14:tracePt t="106761" x="1676400" y="1841500"/>
          <p14:tracePt t="106769" x="1682750" y="1841500"/>
          <p14:tracePt t="106777" x="1689100" y="1847850"/>
          <p14:tracePt t="106792" x="1695450" y="1860550"/>
          <p14:tracePt t="106811" x="1708150" y="1873250"/>
          <p14:tracePt t="106826" x="1708150" y="1879600"/>
          <p14:tracePt t="106842" x="1720850" y="1892300"/>
          <p14:tracePt t="106859" x="1720850" y="1898650"/>
          <p14:tracePt t="107064" x="1720850" y="1905000"/>
          <p14:tracePt t="107080" x="1720850" y="1917700"/>
          <p14:tracePt t="107089" x="1727200" y="1930400"/>
          <p14:tracePt t="107096" x="1739900" y="1943100"/>
          <p14:tracePt t="107109" x="1746250" y="1955800"/>
          <p14:tracePt t="107128" x="1778000" y="1993900"/>
          <p14:tracePt t="107142" x="1790700" y="2006600"/>
          <p14:tracePt t="107159" x="1809750" y="2025650"/>
          <p14:tracePt t="107176" x="1822450" y="2044700"/>
          <p14:tracePt t="107196" x="1835150" y="2051050"/>
          <p14:tracePt t="107209" x="1847850" y="2057400"/>
          <p14:tracePt t="107225" x="1866900" y="2082800"/>
          <p14:tracePt t="107245" x="1885950" y="2095500"/>
          <p14:tracePt t="107259" x="1892300" y="2120900"/>
          <p14:tracePt t="107276" x="1905000" y="2146300"/>
          <p14:tracePt t="107292" x="1924050" y="2171700"/>
          <p14:tracePt t="107311" x="1930400" y="2178050"/>
          <p14:tracePt t="107326" x="1943100" y="2197100"/>
          <p14:tracePt t="107342" x="1949450" y="2216150"/>
          <p14:tracePt t="107359" x="1968500" y="2235200"/>
          <p14:tracePt t="107375" x="1993900" y="2273300"/>
          <p14:tracePt t="107392" x="2012950" y="2298700"/>
          <p14:tracePt t="107409" x="2019300" y="2324100"/>
          <p14:tracePt t="107426" x="2032000" y="2349500"/>
          <p14:tracePt t="107442" x="2044700" y="2374900"/>
          <p14:tracePt t="107459" x="2057400" y="2406650"/>
          <p14:tracePt t="107478" x="2063750" y="2438400"/>
          <p14:tracePt t="107495" x="2089150" y="2476500"/>
          <p14:tracePt t="107501" x="2089150" y="2501900"/>
          <p14:tracePt t="107509" x="2095500" y="2508250"/>
          <p14:tracePt t="107528" x="2108200" y="2540000"/>
          <p14:tracePt t="107542" x="2120900" y="2584450"/>
          <p14:tracePt t="107562" x="2146300" y="2654300"/>
          <p14:tracePt t="107570" x="2152650" y="2679700"/>
          <p14:tracePt t="107592" x="2184400" y="2749550"/>
          <p14:tracePt t="107609" x="2197100" y="2768600"/>
          <p14:tracePt t="107625" x="2209800" y="2787650"/>
          <p14:tracePt t="107642" x="2228850" y="2819400"/>
          <p14:tracePt t="107659" x="2247900" y="2863850"/>
          <p14:tracePt t="107676" x="2266950" y="2908300"/>
          <p14:tracePt t="107692" x="2298700" y="2952750"/>
          <p14:tracePt t="107713" x="2343150" y="2997200"/>
          <p14:tracePt t="107726" x="2381250" y="3035300"/>
          <p14:tracePt t="107745" x="2419350" y="3073400"/>
          <p14:tracePt t="107752" x="2432050" y="3086100"/>
          <p14:tracePt t="107759" x="2470150" y="3117850"/>
          <p14:tracePt t="107776" x="2514600" y="3155950"/>
          <p14:tracePt t="107792" x="2540000" y="3181350"/>
          <p14:tracePt t="107811" x="2571750" y="3206750"/>
          <p14:tracePt t="107826" x="2597150" y="3219450"/>
          <p14:tracePt t="107842" x="2622550" y="3244850"/>
          <p14:tracePt t="107859" x="2647950" y="3263900"/>
          <p14:tracePt t="107880" x="2654300" y="3270250"/>
          <p14:tracePt t="107892" x="2660650" y="3270250"/>
          <p14:tracePt t="107909" x="2686050" y="3289300"/>
          <p14:tracePt t="107927" x="2705100" y="3295650"/>
          <p14:tracePt t="107946" x="2717800" y="3308350"/>
          <p14:tracePt t="109712" x="2743200" y="3302000"/>
          <p14:tracePt t="109721" x="2768600" y="3302000"/>
          <p14:tracePt t="109728" x="2794000" y="3302000"/>
          <p14:tracePt t="109745" x="2819400" y="3302000"/>
          <p14:tracePt t="109759" x="2876550" y="3302000"/>
          <p14:tracePt t="109775" x="2978150" y="3302000"/>
          <p14:tracePt t="109792" x="3054350" y="3302000"/>
          <p14:tracePt t="109811" x="3117850" y="3295650"/>
          <p14:tracePt t="109826" x="3168650" y="3289300"/>
          <p14:tracePt t="109842" x="3213100" y="3289300"/>
          <p14:tracePt t="109859" x="3251200" y="3289300"/>
          <p14:tracePt t="109877" x="3289300" y="3289300"/>
          <p14:tracePt t="109892" x="3327400" y="3289300"/>
          <p14:tracePt t="109909" x="3371850" y="3289300"/>
          <p14:tracePt t="109926" x="3416300" y="3289300"/>
          <p14:tracePt t="109942" x="3460750" y="3289300"/>
          <p14:tracePt t="109961" x="3505200" y="3289300"/>
          <p14:tracePt t="109975" x="3549650" y="3289300"/>
          <p14:tracePt t="109994" x="3606800" y="3295650"/>
          <p14:tracePt t="110009" x="3657600" y="3302000"/>
          <p14:tracePt t="110026" x="3695700" y="3308350"/>
          <p14:tracePt t="110042" x="3714750" y="3308350"/>
          <p14:tracePt t="110338" x="3708400" y="3308350"/>
          <p14:tracePt t="110343" x="3702050" y="3308350"/>
          <p14:tracePt t="110359" x="3689350" y="3308350"/>
          <p14:tracePt t="110375" x="3657600" y="3308350"/>
          <p14:tracePt t="110392" x="3644900" y="3308350"/>
          <p14:tracePt t="110409" x="3613150" y="3308350"/>
          <p14:tracePt t="110425" x="3581400" y="3308350"/>
          <p14:tracePt t="110442" x="3575050" y="3308350"/>
          <p14:tracePt t="110536" x="3575050" y="3302000"/>
          <p14:tracePt t="110561" x="3575050" y="3295650"/>
          <p14:tracePt t="110585" x="3575050" y="3289300"/>
          <p14:tracePt t="110592" x="3587750" y="3282950"/>
          <p14:tracePt t="110609" x="3625850" y="3270250"/>
          <p14:tracePt t="110625" x="3663950" y="3257550"/>
          <p14:tracePt t="110642" x="3702050" y="3257550"/>
          <p14:tracePt t="110659" x="3746500" y="3257550"/>
          <p14:tracePt t="110679" x="3771900" y="3257550"/>
          <p14:tracePt t="110692" x="3784600" y="3257550"/>
          <p14:tracePt t="110712" x="3790950" y="3270250"/>
          <p14:tracePt t="110725" x="3790950" y="3276600"/>
          <p14:tracePt t="110744" x="3759200" y="3302000"/>
          <p14:tracePt t="110759" x="3733800" y="3302000"/>
          <p14:tracePt t="110780" x="3727450" y="3302000"/>
          <p14:tracePt t="110816" x="3721100" y="3295650"/>
          <p14:tracePt t="110825" x="3714750" y="3282950"/>
          <p14:tracePt t="110842" x="3708400" y="3263900"/>
          <p14:tracePt t="110859" x="3702050" y="3244850"/>
          <p14:tracePt t="110879" x="3683000" y="3225800"/>
          <p14:tracePt t="110892" x="3676650" y="3206750"/>
          <p14:tracePt t="110909" x="3676650" y="3194050"/>
          <p14:tracePt t="110926" x="3663950" y="3187700"/>
          <p14:tracePt t="110945" x="3663950" y="3181350"/>
          <p14:tracePt t="111096" x="3663950" y="3187700"/>
          <p14:tracePt t="111104" x="3663950" y="3194050"/>
          <p14:tracePt t="111112" x="3657600" y="3206750"/>
          <p14:tracePt t="111125" x="3644900" y="3219450"/>
          <p14:tracePt t="111142" x="3625850" y="3238500"/>
          <p14:tracePt t="111159" x="3600450" y="3257550"/>
          <p14:tracePt t="111160" x="3587750" y="3263900"/>
          <p14:tracePt t="111176" x="3568700" y="3270250"/>
          <p14:tracePt t="111192" x="3556000" y="3270250"/>
          <p14:tracePt t="111245" x="3549650" y="3270250"/>
          <p14:tracePt t="111259" x="3536950" y="3257550"/>
          <p14:tracePt t="111275" x="3530600" y="3244850"/>
          <p14:tracePt t="111292" x="3530600" y="3232150"/>
          <p14:tracePt t="111311" x="3530600" y="3225800"/>
          <p14:tracePt t="111344" x="3530600" y="3219450"/>
          <p14:tracePt t="111372" x="3536950" y="3219450"/>
          <p14:tracePt t="111392" x="3536950" y="3213100"/>
          <p14:tracePt t="111441" x="3536950" y="3219450"/>
          <p14:tracePt t="111472" x="3536950" y="3225800"/>
          <p14:tracePt t="112215" x="3543300" y="3225800"/>
          <p14:tracePt t="112225" x="3549650" y="3219450"/>
          <p14:tracePt t="112232" x="3568700" y="3213100"/>
          <p14:tracePt t="112246" x="3581400" y="3200400"/>
          <p14:tracePt t="112259" x="3606800" y="3168650"/>
          <p14:tracePt t="112276" x="3651250" y="3136900"/>
          <p14:tracePt t="112292" x="3683000" y="3092450"/>
          <p14:tracePt t="112311" x="3721100" y="3035300"/>
          <p14:tracePt t="112326" x="3752850" y="2984500"/>
          <p14:tracePt t="112342" x="3784600" y="2940050"/>
          <p14:tracePt t="112359" x="3803650" y="2889250"/>
          <p14:tracePt t="112362" x="3822700" y="2844800"/>
          <p14:tracePt t="112375" x="3848100" y="2781300"/>
          <p14:tracePt t="112392" x="3873500" y="2730500"/>
          <p14:tracePt t="112409" x="3892550" y="2679700"/>
          <p14:tracePt t="112426" x="3905250" y="2628900"/>
          <p14:tracePt t="112445" x="3917950" y="2584450"/>
          <p14:tracePt t="112459" x="3943350" y="2546350"/>
          <p14:tracePt t="112476" x="3962400" y="2482850"/>
          <p14:tracePt t="112495" x="3975100" y="2432050"/>
          <p14:tracePt t="112509" x="3987800" y="2381250"/>
          <p14:tracePt t="112526" x="4000500" y="2355850"/>
          <p14:tracePt t="112542" x="4006850" y="2324100"/>
          <p14:tracePt t="112561" x="4013200" y="2305050"/>
          <p14:tracePt t="112576" x="4025900" y="2292350"/>
          <p14:tracePt t="112592" x="4044950" y="2266950"/>
          <p14:tracePt t="112609" x="4064000" y="2228850"/>
          <p14:tracePt t="112626" x="4076700" y="2190750"/>
          <p14:tracePt t="112642" x="4089400" y="2159000"/>
          <p14:tracePt t="112659" x="4102100" y="2114550"/>
          <p14:tracePt t="112676" x="4121150" y="2076450"/>
          <p14:tracePt t="112692" x="4127500" y="2051050"/>
          <p14:tracePt t="112784" x="4127500" y="2044700"/>
          <p14:tracePt t="113225" x="4127500" y="2038350"/>
          <p14:tracePt t="113233" x="4140200" y="2025650"/>
          <p14:tracePt t="113250" x="4152900" y="2006600"/>
          <p14:tracePt t="113259" x="4165600" y="1993900"/>
          <p14:tracePt t="113276" x="4222750" y="1968500"/>
          <p14:tracePt t="113292" x="4311650" y="1905000"/>
          <p14:tracePt t="113311" x="4425950" y="1828800"/>
          <p14:tracePt t="113327" x="4546600" y="1727200"/>
          <p14:tracePt t="113344" x="4756150" y="1651000"/>
          <p14:tracePt t="113359" x="4813300" y="1619250"/>
          <p14:tracePt t="113375" x="4978400" y="1549400"/>
          <p14:tracePt t="113392" x="5080000" y="1492250"/>
          <p14:tracePt t="113409" x="5187950" y="1409700"/>
          <p14:tracePt t="113426" x="5270500" y="1352550"/>
          <p14:tracePt t="113442" x="5302250" y="1333500"/>
          <p14:tracePt t="113459" x="5308600" y="1327150"/>
          <p14:tracePt t="113760" x="5302250" y="1327150"/>
          <p14:tracePt t="113848" x="5302250" y="1320800"/>
          <p14:tracePt t="114026" x="5302250" y="1327150"/>
          <p14:tracePt t="114032" x="5289550" y="1333500"/>
          <p14:tracePt t="114042" x="5283200" y="1352550"/>
          <p14:tracePt t="114061" x="5257800" y="1416050"/>
          <p14:tracePt t="114076" x="5226050" y="1517650"/>
          <p14:tracePt t="114092" x="5187950" y="1644650"/>
          <p14:tracePt t="114109" x="5156200" y="1765300"/>
          <p14:tracePt t="114126" x="5111750" y="1879600"/>
          <p14:tracePt t="114142" x="5073650" y="1993900"/>
          <p14:tracePt t="114159" x="5041900" y="2101850"/>
          <p14:tracePt t="114176" x="4984750" y="2266950"/>
          <p14:tracePt t="114192" x="4940300" y="2374900"/>
          <p14:tracePt t="114209" x="4908550" y="2482850"/>
          <p14:tracePt t="114229" x="4895850" y="2540000"/>
          <p14:tracePt t="114245" x="4889500" y="2552700"/>
          <p14:tracePt t="114528" x="4889500" y="2559050"/>
          <p14:tracePt t="114538" x="4889500" y="2565400"/>
          <p14:tracePt t="114544" x="4889500" y="2571750"/>
          <p14:tracePt t="114561" x="4902200" y="2590800"/>
          <p14:tracePt t="114576" x="4959350" y="2673350"/>
          <p14:tracePt t="114592" x="5041900" y="2787650"/>
          <p14:tracePt t="114609" x="5130800" y="2908300"/>
          <p14:tracePt t="114626" x="5219700" y="3028950"/>
          <p14:tracePt t="114642" x="5276850" y="3124200"/>
          <p14:tracePt t="114659" x="5321300" y="3187700"/>
          <p14:tracePt t="114676" x="5334000" y="3225800"/>
          <p14:tracePt t="114888" x="5340350" y="3206750"/>
          <p14:tracePt t="114909" x="5359400" y="3168650"/>
          <p14:tracePt t="114926" x="5384800" y="3136900"/>
          <p14:tracePt t="114942" x="5429250" y="3105150"/>
          <p14:tracePt t="114945" x="5454650" y="3092450"/>
          <p14:tracePt t="114959" x="5480050" y="3086100"/>
          <p14:tracePt t="114962" x="5492750" y="3079750"/>
          <p14:tracePt t="114980" x="5511800" y="3073400"/>
          <p14:tracePt t="115216" x="5518150" y="3073400"/>
          <p14:tracePt t="115704" x="5537200" y="3073400"/>
          <p14:tracePt t="115712" x="5568950" y="3086100"/>
          <p14:tracePt t="115721" x="5607050" y="3092450"/>
          <p14:tracePt t="115730" x="5638800" y="3105150"/>
          <p14:tracePt t="115745" x="5670550" y="3117850"/>
          <p14:tracePt t="115759" x="5708650" y="3143250"/>
          <p14:tracePt t="115776" x="5765800" y="3162300"/>
          <p14:tracePt t="115792" x="5816600" y="3181350"/>
          <p14:tracePt t="116080" x="5822950" y="3181350"/>
          <p14:tracePt t="116089" x="5829300" y="3181350"/>
          <p14:tracePt t="116560" x="5829300" y="3187700"/>
          <p14:tracePt t="116571" x="5835650" y="3187700"/>
          <p14:tracePt t="116624" x="5842000" y="3194050"/>
          <p14:tracePt t="116848" x="5848350" y="3200400"/>
          <p14:tracePt t="117064" x="5854700" y="3200400"/>
          <p14:tracePt t="117088" x="5861050" y="3200400"/>
          <p14:tracePt t="117096" x="5873750" y="3194050"/>
          <p14:tracePt t="117104" x="5886450" y="3175000"/>
          <p14:tracePt t="117112" x="5899150" y="3143250"/>
          <p14:tracePt t="117126" x="5911850" y="3117850"/>
          <p14:tracePt t="117142" x="5956300" y="3073400"/>
          <p14:tracePt t="117159" x="6007100" y="3022600"/>
          <p14:tracePt t="117176" x="6057900" y="2940050"/>
          <p14:tracePt t="117192" x="6115050" y="2882900"/>
          <p14:tracePt t="117209" x="6165850" y="2806700"/>
          <p14:tracePt t="117227" x="6216650" y="2724150"/>
          <p14:tracePt t="117244" x="6273800" y="2667000"/>
          <p14:tracePt t="117259" x="6311900" y="2609850"/>
          <p14:tracePt t="117276" x="6362700" y="2546350"/>
          <p14:tracePt t="117292" x="6419850" y="2470150"/>
          <p14:tracePt t="117309" x="6464300" y="2374900"/>
          <p14:tracePt t="117326" x="6508750" y="2273300"/>
          <p14:tracePt t="117342" x="6559550" y="2178050"/>
          <p14:tracePt t="117360" x="6635750" y="2019300"/>
          <p14:tracePt t="117376" x="6699250" y="1885950"/>
          <p14:tracePt t="117392" x="6756400" y="1727200"/>
          <p14:tracePt t="117409" x="6826250" y="1568450"/>
          <p14:tracePt t="117426" x="6870700" y="1447800"/>
          <p14:tracePt t="117442" x="6921500" y="1358900"/>
          <p14:tracePt t="117460" x="6965950" y="1308100"/>
          <p14:tracePt t="117476" x="6985000" y="1282700"/>
          <p14:tracePt t="118063" x="6978650" y="1282700"/>
          <p14:tracePt t="118096" x="6965950" y="1282700"/>
          <p14:tracePt t="118105" x="6953250" y="1301750"/>
          <p14:tracePt t="118112" x="6934200" y="1320800"/>
          <p14:tracePt t="118126" x="6915150" y="1333500"/>
          <p14:tracePt t="118142" x="6883400" y="1377950"/>
          <p14:tracePt t="118159" x="6851650" y="1428750"/>
          <p14:tracePt t="118165" x="6832600" y="1454150"/>
          <p14:tracePt t="118176" x="6813550" y="1504950"/>
          <p14:tracePt t="118192" x="6813550" y="1511300"/>
          <p14:tracePt t="118264" x="6807200" y="1504950"/>
          <p14:tracePt t="118273" x="6800850" y="1504950"/>
          <p14:tracePt t="118280" x="6788150" y="1498600"/>
          <p14:tracePt t="118312" x="6788150" y="1504950"/>
          <p14:tracePt t="118328" x="6788150" y="1517650"/>
          <p14:tracePt t="118337" x="6788150" y="1524000"/>
          <p14:tracePt t="118354" x="6788150" y="1530350"/>
          <p14:tracePt t="118361" x="6788150" y="1536700"/>
          <p14:tracePt t="118375" x="6781800" y="1555750"/>
          <p14:tracePt t="118392" x="6775450" y="1574800"/>
          <p14:tracePt t="118426" x="6775450" y="1581150"/>
          <p14:tracePt t="118476" x="6769100" y="1593850"/>
          <p14:tracePt t="118495" x="6769100" y="1612900"/>
          <p14:tracePt t="118509" x="6762750" y="1644650"/>
          <p14:tracePt t="118526" x="6756400" y="1676400"/>
          <p14:tracePt t="118542" x="6750050" y="1714500"/>
          <p14:tracePt t="118562" x="6731000" y="1790700"/>
          <p14:tracePt t="118572" x="6718300" y="1816100"/>
          <p14:tracePt t="118576" x="6705600" y="1841500"/>
          <p14:tracePt t="118592" x="6692900" y="1885950"/>
          <p14:tracePt t="118609" x="6692900" y="1924050"/>
          <p14:tracePt t="118626" x="6673850" y="1949450"/>
          <p14:tracePt t="118642" x="6667500" y="1993900"/>
          <p14:tracePt t="118659" x="6642100" y="2051050"/>
          <p14:tracePt t="118676" x="6616700" y="2101850"/>
          <p14:tracePt t="118692" x="6597650" y="2152650"/>
          <p14:tracePt t="118709" x="6584950" y="2190750"/>
          <p14:tracePt t="118729" x="6553200" y="2235200"/>
          <p14:tracePt t="118745" x="6534150" y="2254250"/>
          <p14:tracePt t="118760" x="6496050" y="2311400"/>
          <p14:tracePt t="118776" x="6464300" y="2349500"/>
          <p14:tracePt t="118792" x="6438900" y="2381250"/>
          <p14:tracePt t="118811" x="6426200" y="2406650"/>
          <p14:tracePt t="118826" x="6407150" y="2432050"/>
          <p14:tracePt t="118842" x="6381750" y="2444750"/>
          <p14:tracePt t="118859" x="6350000" y="2482850"/>
          <p14:tracePt t="118878" x="6324600" y="2508250"/>
          <p14:tracePt t="118892" x="6292850" y="2540000"/>
          <p14:tracePt t="118909" x="6280150" y="2578100"/>
          <p14:tracePt t="118926" x="6261100" y="2616200"/>
          <p14:tracePt t="118942" x="6229350" y="2641600"/>
          <p14:tracePt t="118946" x="6223000" y="2654300"/>
          <p14:tracePt t="118964" x="6191250" y="2673350"/>
          <p14:tracePt t="118976" x="6159500" y="2686050"/>
          <p14:tracePt t="118995" x="6127750" y="2705100"/>
          <p14:tracePt t="119009" x="6096000" y="2730500"/>
          <p14:tracePt t="119026" x="6057900" y="2743200"/>
          <p14:tracePt t="119042" x="6026150" y="2781300"/>
          <p14:tracePt t="119062" x="5994400" y="2806700"/>
          <p14:tracePt t="119076" x="5962650" y="2838450"/>
          <p14:tracePt t="119092" x="5930900" y="2863850"/>
          <p14:tracePt t="119109" x="5899150" y="2882900"/>
          <p14:tracePt t="119126" x="5873750" y="2901950"/>
          <p14:tracePt t="119142" x="5861050" y="2914650"/>
          <p14:tracePt t="119159" x="5842000" y="2921000"/>
          <p14:tracePt t="119162" x="5835650" y="2927350"/>
          <p14:tracePt t="119176" x="5803900" y="2940050"/>
          <p14:tracePt t="119196" x="5778500" y="2946400"/>
          <p14:tracePt t="119209" x="5746750" y="2952750"/>
          <p14:tracePt t="119226" x="5708650" y="2952750"/>
          <p14:tracePt t="119244" x="5670550" y="2959100"/>
          <p14:tracePt t="119260" x="5619750" y="2965450"/>
          <p14:tracePt t="119276" x="5588000" y="2971800"/>
          <p14:tracePt t="119292" x="5537200" y="2971800"/>
          <p14:tracePt t="119311" x="5505450" y="2971800"/>
          <p14:tracePt t="119326" x="5461000" y="2971800"/>
          <p14:tracePt t="119342" x="5429250" y="2971800"/>
          <p14:tracePt t="119344" x="5416550" y="2971800"/>
          <p14:tracePt t="119359" x="5403850" y="2971800"/>
          <p14:tracePt t="119375" x="5365750" y="2971800"/>
          <p14:tracePt t="119392" x="5327650" y="2971800"/>
          <p14:tracePt t="119409" x="5289550" y="2965450"/>
          <p14:tracePt t="119426" x="5245100" y="2933700"/>
          <p14:tracePt t="119442" x="5200650" y="2895600"/>
          <p14:tracePt t="119459" x="5162550" y="2863850"/>
          <p14:tracePt t="119480" x="5118100" y="2825750"/>
          <p14:tracePt t="119494" x="5060950" y="2768600"/>
          <p14:tracePt t="119509" x="4991100" y="2698750"/>
          <p14:tracePt t="119516" x="4972050" y="2679700"/>
          <p14:tracePt t="119526" x="4940300" y="2647950"/>
          <p14:tracePt t="119542" x="4902200" y="2590800"/>
          <p14:tracePt t="119561" x="4832350" y="2489200"/>
          <p14:tracePt t="119577" x="4787900" y="2432050"/>
          <p14:tracePt t="119592" x="4743450" y="2374900"/>
          <p14:tracePt t="119609" x="4705350" y="2324100"/>
          <p14:tracePt t="119626" x="4673600" y="2286000"/>
          <p14:tracePt t="119642" x="4641850" y="2241550"/>
          <p14:tracePt t="119659" x="4610100" y="2197100"/>
          <p14:tracePt t="119676" x="4565650" y="2152650"/>
          <p14:tracePt t="119692" x="4527550" y="2108200"/>
          <p14:tracePt t="119709" x="4483100" y="2063750"/>
          <p14:tracePt t="119726" x="4438650" y="2019300"/>
          <p14:tracePt t="119731" x="4413250" y="2006600"/>
          <p14:tracePt t="119744" x="4394200" y="1981200"/>
          <p14:tracePt t="119748" x="4375150" y="1962150"/>
          <p14:tracePt t="119761" x="4337050" y="1924050"/>
          <p14:tracePt t="119776" x="4305300" y="1905000"/>
          <p14:tracePt t="119794" x="4286250" y="1892300"/>
          <p14:tracePt t="119811" x="4267200" y="1885950"/>
          <p14:tracePt t="119826" x="4260850" y="1885950"/>
          <p14:tracePt t="119880" x="4254500" y="1885950"/>
          <p14:tracePt t="119892" x="4241800" y="1885950"/>
          <p14:tracePt t="119909" x="4216400" y="1905000"/>
          <p14:tracePt t="119926" x="4184650" y="1930400"/>
          <p14:tracePt t="119950" x="4140200" y="1974850"/>
          <p14:tracePt t="119951" x="4127500" y="1987550"/>
          <p14:tracePt t="119976" x="4095750" y="2044700"/>
          <p14:tracePt t="119995" x="4070350" y="2089150"/>
          <p14:tracePt t="120009" x="4044950" y="2146300"/>
          <p14:tracePt t="120026" x="4013200" y="2197100"/>
          <p14:tracePt t="120042" x="4000500" y="2247900"/>
          <p14:tracePt t="120061" x="3987800" y="2292350"/>
          <p14:tracePt t="120076" x="3968750" y="2336800"/>
          <p14:tracePt t="120092" x="3949700" y="2368550"/>
          <p14:tracePt t="120109" x="3943350" y="2406650"/>
          <p14:tracePt t="120126" x="3930650" y="2444750"/>
          <p14:tracePt t="120143" x="3924300" y="2489200"/>
          <p14:tracePt t="120159" x="3917950" y="2533650"/>
          <p14:tracePt t="120161" x="3917950" y="2565400"/>
          <p14:tracePt t="120176" x="3911600" y="2616200"/>
          <p14:tracePt t="120192" x="3892550" y="2660650"/>
          <p14:tracePt t="120209" x="3873500" y="2698750"/>
          <p14:tracePt t="120229" x="3860800" y="2755900"/>
          <p14:tracePt t="120245" x="3854450" y="2813050"/>
          <p14:tracePt t="120259" x="3835400" y="2863850"/>
          <p14:tracePt t="120276" x="3810000" y="2921000"/>
          <p14:tracePt t="120292" x="3778250" y="2971800"/>
          <p14:tracePt t="120311" x="3733800" y="3003550"/>
          <p14:tracePt t="120326" x="3689350" y="3035300"/>
          <p14:tracePt t="120342" x="3651250" y="3060700"/>
          <p14:tracePt t="120360" x="3562350" y="3086100"/>
          <p14:tracePt t="120376" x="3486150" y="3111500"/>
          <p14:tracePt t="120392" x="3403600" y="3149600"/>
          <p14:tracePt t="120409" x="3308350" y="3181350"/>
          <p14:tracePt t="120426" x="3213100" y="3206750"/>
          <p14:tracePt t="120442" x="3130550" y="3232150"/>
          <p14:tracePt t="120463" x="3035300" y="3238500"/>
          <p14:tracePt t="120476" x="2940050" y="3238500"/>
          <p14:tracePt t="120496" x="2844800" y="3232150"/>
          <p14:tracePt t="120509" x="2768600" y="3225800"/>
          <p14:tracePt t="120529" x="2711450" y="3213100"/>
          <p14:tracePt t="120542" x="2679700" y="3213100"/>
          <p14:tracePt t="120561" x="2641600" y="3206750"/>
          <p14:tracePt t="120576" x="2622550" y="3194050"/>
          <p14:tracePt t="120592" x="2603500" y="3187700"/>
          <p14:tracePt t="120609" x="2584450" y="3181350"/>
          <p14:tracePt t="120626" x="2559050" y="3162300"/>
          <p14:tracePt t="120643" x="2514600" y="3130550"/>
          <p14:tracePt t="120659" x="2482850" y="3092450"/>
          <p14:tracePt t="120676" x="2432050" y="3028950"/>
          <p14:tracePt t="120695" x="2368550" y="2927350"/>
          <p14:tracePt t="120709" x="2317750" y="2774950"/>
          <p14:tracePt t="120726" x="2254250" y="2616200"/>
          <p14:tracePt t="120745" x="2222500" y="2413000"/>
          <p14:tracePt t="120759" x="2197100" y="2324100"/>
          <p14:tracePt t="120776" x="2133600" y="2095500"/>
          <p14:tracePt t="120792" x="2089150" y="1987550"/>
          <p14:tracePt t="120812" x="2025650" y="1885950"/>
          <p14:tracePt t="120826" x="1981200" y="1822450"/>
          <p14:tracePt t="120842" x="1949450" y="1778000"/>
          <p14:tracePt t="120859" x="1943100" y="1771650"/>
          <p14:tracePt t="120909" x="1924050" y="1771650"/>
          <p14:tracePt t="120926" x="1892300" y="1784350"/>
          <p14:tracePt t="120942" x="1860550" y="1809750"/>
          <p14:tracePt t="120945" x="1847850" y="1822450"/>
          <p14:tracePt t="120959" x="1835150" y="1822450"/>
          <p14:tracePt t="120979" x="1778000" y="1841500"/>
          <p14:tracePt t="120995" x="1746250" y="1847850"/>
          <p14:tracePt t="121009" x="1727200" y="1847850"/>
          <p14:tracePt t="121027" x="1727200" y="1854200"/>
          <p14:tracePt t="121043" x="1714500" y="1854200"/>
          <p14:tracePt t="121076" x="1708150" y="1854200"/>
          <p14:tracePt t="121093" x="1695450" y="1860550"/>
          <p14:tracePt t="121109" x="1689100" y="1873250"/>
          <p14:tracePt t="121126" x="1682750" y="1879600"/>
          <p14:tracePt t="121401" x="1682750" y="1873250"/>
          <p14:tracePt t="121416" x="1682750" y="1860550"/>
          <p14:tracePt t="121424" x="1682750" y="1854200"/>
          <p14:tracePt t="121435" x="1682750" y="1847850"/>
          <p14:tracePt t="121445" x="1682750" y="1841500"/>
          <p14:tracePt t="121476" x="1682750" y="1835150"/>
          <p14:tracePt t="121494" x="1714500" y="1828800"/>
          <p14:tracePt t="121509" x="1739900" y="1816100"/>
          <p14:tracePt t="121526" x="1778000" y="1809750"/>
          <p14:tracePt t="121543" x="1809750" y="1809750"/>
          <p14:tracePt t="121545" x="1822450" y="1803400"/>
          <p14:tracePt t="121562" x="1860550" y="1803400"/>
          <p14:tracePt t="121576" x="1905000" y="1809750"/>
          <p14:tracePt t="121592" x="1962150" y="1841500"/>
          <p14:tracePt t="121609" x="2012950" y="1879600"/>
          <p14:tracePt t="121626" x="2063750" y="1930400"/>
          <p14:tracePt t="121642" x="2114550" y="1981200"/>
          <p14:tracePt t="121659" x="2171700" y="2038350"/>
          <p14:tracePt t="121676" x="2235200" y="2101850"/>
          <p14:tracePt t="121692" x="2305050" y="2171700"/>
          <p14:tracePt t="121709" x="2349500" y="2241550"/>
          <p14:tracePt t="121728" x="2400300" y="2305050"/>
          <p14:tracePt t="121745" x="2444750" y="2387600"/>
          <p14:tracePt t="121759" x="2470150" y="2457450"/>
          <p14:tracePt t="121775" x="2514600" y="2565400"/>
          <p14:tracePt t="121793" x="2552700" y="2635250"/>
          <p14:tracePt t="121811" x="2584450" y="2730500"/>
          <p14:tracePt t="121826" x="2616200" y="2819400"/>
          <p14:tracePt t="121842" x="2641600" y="2901950"/>
          <p14:tracePt t="121859" x="2686050" y="2971800"/>
          <p14:tracePt t="121879" x="2724150" y="3035300"/>
          <p14:tracePt t="121892" x="2768600" y="3098800"/>
          <p14:tracePt t="121909" x="2813050" y="3168650"/>
          <p14:tracePt t="121926" x="2838450" y="3181350"/>
          <p14:tracePt t="121942" x="2870200" y="3200400"/>
          <p14:tracePt t="121963" x="2908300" y="3238500"/>
          <p14:tracePt t="121976" x="2927350" y="3263900"/>
          <p14:tracePt t="121995" x="2959100" y="3289300"/>
          <p14:tracePt t="122009" x="2984500" y="3321050"/>
          <p14:tracePt t="122026" x="3022600" y="3340100"/>
          <p14:tracePt t="122042" x="3067050" y="3365500"/>
          <p14:tracePt t="122061" x="3098800" y="3371850"/>
          <p14:tracePt t="122076" x="3117850" y="3378200"/>
          <p14:tracePt t="122092" x="3155950" y="3390900"/>
          <p14:tracePt t="122109" x="3181350" y="3390900"/>
          <p14:tracePt t="122126" x="3213100" y="3390900"/>
          <p14:tracePt t="122142" x="3238500" y="3390900"/>
          <p14:tracePt t="122159" x="3270250" y="3390900"/>
          <p14:tracePt t="122176" x="3295650" y="3390900"/>
          <p14:tracePt t="122195" x="3333750" y="3390900"/>
          <p14:tracePt t="122209" x="3378200" y="3390900"/>
          <p14:tracePt t="122226" x="3416300" y="3378200"/>
          <p14:tracePt t="122245" x="3448050" y="3365500"/>
          <p14:tracePt t="122259" x="3473450" y="3346450"/>
          <p14:tracePt t="122276" x="3498850" y="3333750"/>
          <p14:tracePt t="122292" x="3524250" y="3314700"/>
          <p14:tracePt t="122309" x="3562350" y="3302000"/>
          <p14:tracePt t="122326" x="3613150" y="3270250"/>
          <p14:tracePt t="122342" x="3657600" y="3244850"/>
          <p14:tracePt t="122359" x="3695700" y="3219450"/>
          <p14:tracePt t="122360" x="3714750" y="3206750"/>
          <p14:tracePt t="122376" x="3740150" y="3181350"/>
          <p14:tracePt t="122392" x="3765550" y="3155950"/>
          <p14:tracePt t="122409" x="3790950" y="3124200"/>
          <p14:tracePt t="122426" x="3822700" y="3092450"/>
          <p14:tracePt t="122442" x="3848100" y="3054350"/>
          <p14:tracePt t="122459" x="3867150" y="3028950"/>
          <p14:tracePt t="122476" x="3873500" y="3009900"/>
          <p14:tracePt t="122494" x="3879850" y="2990850"/>
          <p14:tracePt t="122509" x="3886200" y="2971800"/>
          <p14:tracePt t="122526" x="3898900" y="2946400"/>
          <p14:tracePt t="122543" x="3917950" y="2914650"/>
          <p14:tracePt t="122561" x="3943350" y="2876550"/>
          <p14:tracePt t="122576" x="3956050" y="2844800"/>
          <p14:tracePt t="122592" x="3968750" y="2819400"/>
          <p14:tracePt t="122609" x="3975100" y="2800350"/>
          <p14:tracePt t="122626" x="3987800" y="2781300"/>
          <p14:tracePt t="122642" x="3987800" y="2743200"/>
          <p14:tracePt t="122659" x="4000500" y="2711450"/>
          <p14:tracePt t="122676" x="4013200" y="2679700"/>
          <p14:tracePt t="122692" x="4038600" y="2647950"/>
          <p14:tracePt t="122710" x="4044950" y="2622550"/>
          <p14:tracePt t="122726" x="4057650" y="2590800"/>
          <p14:tracePt t="122745" x="4076700" y="2533650"/>
          <p14:tracePt t="122762" x="4095750" y="2495550"/>
          <p14:tracePt t="122776" x="4102100" y="2470150"/>
          <p14:tracePt t="122792" x="4121150" y="2406650"/>
          <p14:tracePt t="122810" x="4140200" y="2374900"/>
          <p14:tracePt t="122826" x="4159250" y="2343150"/>
          <p14:tracePt t="122842" x="4165600" y="2305050"/>
          <p14:tracePt t="122859" x="4178300" y="2279650"/>
          <p14:tracePt t="122876" x="4191000" y="2247900"/>
          <p14:tracePt t="122892" x="4203700" y="2209800"/>
          <p14:tracePt t="122909" x="4210050" y="2178050"/>
          <p14:tracePt t="122926" x="4222750" y="2146300"/>
          <p14:tracePt t="122945" x="4235450" y="2108200"/>
          <p14:tracePt t="122946" x="4241800" y="2089150"/>
          <p14:tracePt t="122959" x="4254500" y="2070100"/>
          <p14:tracePt t="122976" x="4279900" y="2012950"/>
          <p14:tracePt t="122995" x="4292600" y="1974850"/>
          <p14:tracePt t="123009" x="4298950" y="1943100"/>
          <p14:tracePt t="123026" x="4305300" y="1924050"/>
          <p14:tracePt t="123042" x="4318000" y="1905000"/>
          <p14:tracePt t="123061" x="4318000" y="1885950"/>
          <p14:tracePt t="123076" x="4337050" y="1873250"/>
          <p14:tracePt t="123092" x="4349750" y="1854200"/>
          <p14:tracePt t="123111" x="4362450" y="1835150"/>
          <p14:tracePt t="123125" x="4381500" y="1822450"/>
          <p14:tracePt t="123143" x="4400550" y="1816100"/>
          <p14:tracePt t="123159" x="4400550" y="1809750"/>
          <p14:tracePt t="123192" x="4406900" y="1809750"/>
          <p14:tracePt t="123280" x="4413250" y="1809750"/>
          <p14:tracePt t="123288" x="4438650" y="1809750"/>
          <p14:tracePt t="123296" x="4464050" y="1809750"/>
          <p14:tracePt t="123311" x="4502150" y="1809750"/>
          <p14:tracePt t="123326" x="4584700" y="1841500"/>
          <p14:tracePt t="123342" x="4673600" y="1866900"/>
          <p14:tracePt t="123360" x="4819650" y="1936750"/>
          <p14:tracePt t="123376" x="4889500" y="1981200"/>
          <p14:tracePt t="123392" x="4933950" y="2025650"/>
          <p14:tracePt t="123409" x="4978400" y="2057400"/>
          <p14:tracePt t="123426" x="5010150" y="2063750"/>
          <p14:tracePt t="123442" x="5029200" y="2076450"/>
          <p14:tracePt t="123462" x="5041900" y="2082800"/>
          <p14:tracePt t="123476" x="5048250" y="2089150"/>
          <p14:tracePt t="123509" x="5054600" y="2095500"/>
          <p14:tracePt t="123526" x="5073650" y="2114550"/>
          <p14:tracePt t="123542" x="5092700" y="2139950"/>
          <p14:tracePt t="123561" x="5118100" y="2165350"/>
          <p14:tracePt t="123577" x="5143500" y="2184400"/>
          <p14:tracePt t="123592" x="5168900" y="2209800"/>
          <p14:tracePt t="123609" x="5187950" y="2228850"/>
          <p14:tracePt t="123628" x="5207000" y="2260600"/>
          <p14:tracePt t="123642" x="5238750" y="2298700"/>
          <p14:tracePt t="123659" x="5264150" y="2324100"/>
          <p14:tracePt t="123676" x="5283200" y="2355850"/>
          <p14:tracePt t="123696" x="5308600" y="2381250"/>
          <p14:tracePt t="123709" x="5327650" y="2406650"/>
          <p14:tracePt t="123726" x="5372100" y="2451100"/>
          <p14:tracePt t="123744" x="5391150" y="2489200"/>
          <p14:tracePt t="123760" x="5422900" y="2540000"/>
          <p14:tracePt t="123775" x="5441950" y="2571750"/>
          <p14:tracePt t="123792" x="5467350" y="2616200"/>
          <p14:tracePt t="123811" x="5492750" y="2660650"/>
          <p14:tracePt t="123826" x="5530850" y="2711450"/>
          <p14:tracePt t="123842" x="5562600" y="2762250"/>
          <p14:tracePt t="123859" x="5600700" y="2813050"/>
          <p14:tracePt t="123880" x="5619750" y="2857500"/>
          <p14:tracePt t="123892" x="5638800" y="2895600"/>
          <p14:tracePt t="123909" x="5651500" y="2933700"/>
          <p14:tracePt t="123927" x="5683250" y="2978150"/>
          <p14:tracePt t="123942" x="5695950" y="3016250"/>
          <p14:tracePt t="123960" x="5727700" y="3073400"/>
          <p14:tracePt t="123979" x="5746750" y="3098800"/>
          <p14:tracePt t="123995" x="5765800" y="3130550"/>
          <p14:tracePt t="124009" x="5778500" y="3162300"/>
          <p14:tracePt t="124025" x="5791200" y="3194050"/>
          <p14:tracePt t="124042" x="5797550" y="3219450"/>
          <p14:tracePt t="124061" x="5803900" y="3232150"/>
          <p14:tracePt t="124076" x="5810250" y="3251200"/>
          <p14:tracePt t="124113" x="5816600" y="3251200"/>
          <p14:tracePt t="124126" x="5816600" y="3257550"/>
          <p14:tracePt t="124144" x="5816600" y="3263900"/>
          <p14:tracePt t="124159" x="5822950" y="3263900"/>
          <p14:tracePt t="124226" x="5829300" y="3263900"/>
          <p14:tracePt t="124232" x="5835650" y="3263900"/>
          <p14:tracePt t="124246" x="5848350" y="3263900"/>
          <p14:tracePt t="124259" x="5854700" y="3263900"/>
          <p14:tracePt t="124276" x="5873750" y="3263900"/>
          <p14:tracePt t="124292" x="5899150" y="3263900"/>
          <p14:tracePt t="124312" x="5937250" y="3257550"/>
          <p14:tracePt t="124326" x="5969000" y="3251200"/>
          <p14:tracePt t="124343" x="6007100" y="3225800"/>
          <p14:tracePt t="124359" x="6026150" y="3213100"/>
          <p14:tracePt t="124361" x="6051550" y="3194050"/>
          <p14:tracePt t="124376" x="6083300" y="3200400"/>
          <p14:tracePt t="124392" x="6146800" y="3149600"/>
          <p14:tracePt t="124409" x="6203950" y="3117850"/>
          <p14:tracePt t="124426" x="6242050" y="3086100"/>
          <p14:tracePt t="124446" x="6280150" y="3054350"/>
          <p14:tracePt t="124459" x="6324600" y="3028950"/>
          <p14:tracePt t="124476" x="6356350" y="2990850"/>
          <p14:tracePt t="124495" x="6381750" y="2946400"/>
          <p14:tracePt t="124509" x="6407150" y="2908300"/>
          <p14:tracePt t="124526" x="6432550" y="2844800"/>
          <p14:tracePt t="124542" x="6470650" y="2781300"/>
          <p14:tracePt t="124562" x="6527800" y="2679700"/>
          <p14:tracePt t="124576" x="6546850" y="2654300"/>
          <p14:tracePt t="124592" x="6604000" y="2590800"/>
          <p14:tracePt t="124609" x="6629400" y="2533650"/>
          <p14:tracePt t="124626" x="6648450" y="2482850"/>
          <p14:tracePt t="124642" x="6667500" y="2425700"/>
          <p14:tracePt t="124659" x="6699250" y="2343150"/>
          <p14:tracePt t="124676" x="6731000" y="2254250"/>
          <p14:tracePt t="124692" x="6769100" y="2152650"/>
          <p14:tracePt t="124709" x="6794500" y="2076450"/>
          <p14:tracePt t="124730" x="6813550" y="2006600"/>
          <p14:tracePt t="124745" x="6826250" y="1924050"/>
          <p14:tracePt t="124759" x="6832600" y="1898650"/>
          <p14:tracePt t="124776" x="6851650" y="1816100"/>
          <p14:tracePt t="124798" x="6851650" y="1758950"/>
          <p14:tracePt t="124812" x="6864350" y="1727200"/>
          <p14:tracePt t="124826" x="6870700" y="1695450"/>
          <p14:tracePt t="124842" x="6877050" y="1663700"/>
          <p14:tracePt t="124859" x="6889750" y="1625600"/>
          <p14:tracePt t="124878" x="6896100" y="1600200"/>
          <p14:tracePt t="124893" x="6902450" y="1581150"/>
          <p14:tracePt t="124909" x="6902450" y="1574800"/>
          <p14:tracePt t="125089" x="6902450" y="1568450"/>
          <p14:tracePt t="125200" x="6896100" y="1581150"/>
          <p14:tracePt t="125209" x="6864350" y="1593850"/>
          <p14:tracePt t="125226" x="6800850" y="1631950"/>
          <p14:tracePt t="125244" x="6737350" y="1663700"/>
          <p14:tracePt t="125260" x="6680200" y="1708150"/>
          <p14:tracePt t="125276" x="6623050" y="1758950"/>
          <p14:tracePt t="125292" x="6578600" y="1809750"/>
          <p14:tracePt t="125311" x="6553200" y="1879600"/>
          <p14:tracePt t="125326" x="6527800" y="1943100"/>
          <p14:tracePt t="125343" x="6508750" y="2006600"/>
          <p14:tracePt t="125359" x="6483350" y="2057400"/>
          <p14:tracePt t="125379" x="6438900" y="2139950"/>
          <p14:tracePt t="125392" x="6413500" y="2209800"/>
          <p14:tracePt t="125409" x="6388100" y="2279650"/>
          <p14:tracePt t="125430" x="6362700" y="2349500"/>
          <p14:tracePt t="125444" x="6343650" y="2413000"/>
          <p14:tracePt t="125459" x="6324600" y="2463800"/>
          <p14:tracePt t="125480" x="6299200" y="2533650"/>
          <p14:tracePt t="125496" x="6292850" y="2565400"/>
          <p14:tracePt t="125509" x="6267450" y="2635250"/>
          <p14:tracePt t="125526" x="6248400" y="2698750"/>
          <p14:tracePt t="125542" x="6229350" y="2755900"/>
          <p14:tracePt t="125561" x="6210300" y="2844800"/>
          <p14:tracePt t="125576" x="6197600" y="2895600"/>
          <p14:tracePt t="125592" x="6178550" y="2927350"/>
          <p14:tracePt t="125609" x="6159500" y="2971800"/>
          <p14:tracePt t="125626" x="6134100" y="3003550"/>
          <p14:tracePt t="125643" x="6102350" y="3028950"/>
          <p14:tracePt t="125659" x="6076950" y="3048000"/>
          <p14:tracePt t="125676" x="6045200" y="3060700"/>
          <p14:tracePt t="125692" x="6019800" y="3086100"/>
          <p14:tracePt t="125712" x="5975350" y="3105150"/>
          <p14:tracePt t="125726" x="5905500" y="3124200"/>
          <p14:tracePt t="125745" x="5829300" y="3143250"/>
          <p14:tracePt t="125760" x="5721350" y="3175000"/>
          <p14:tracePt t="125777" x="5670550" y="3181350"/>
          <p14:tracePt t="125792" x="5638800" y="3187700"/>
          <p14:tracePt t="125811" x="5626100" y="3187700"/>
          <p14:tracePt t="125881" x="5619750" y="3181350"/>
          <p14:tracePt t="125889" x="5600700" y="3162300"/>
          <p14:tracePt t="125902" x="5581650" y="3136900"/>
          <p14:tracePt t="125909" x="5562600" y="3105150"/>
          <p14:tracePt t="125926" x="5518150" y="3041650"/>
          <p14:tracePt t="125946" x="5441950" y="2959100"/>
          <p14:tracePt t="125959" x="5422900" y="2933700"/>
          <p14:tracePt t="125976" x="5359400" y="2844800"/>
          <p14:tracePt t="125994" x="5314950" y="2768600"/>
          <p14:tracePt t="126009" x="5264150" y="2686050"/>
          <p14:tracePt t="126026" x="5187950" y="2609850"/>
          <p14:tracePt t="126042" x="5137150" y="2565400"/>
          <p14:tracePt t="126060" x="5105400" y="2527300"/>
          <p14:tracePt t="126076" x="5060950" y="2476500"/>
          <p14:tracePt t="126092" x="5010150" y="2432050"/>
          <p14:tracePt t="126109" x="4959350" y="2381250"/>
          <p14:tracePt t="126126" x="4914900" y="2336800"/>
          <p14:tracePt t="126143" x="4864100" y="2292350"/>
          <p14:tracePt t="126160" x="4794250" y="2228850"/>
          <p14:tracePt t="126176" x="4749800" y="2190750"/>
          <p14:tracePt t="126192" x="4692650" y="2165350"/>
          <p14:tracePt t="126209" x="4635500" y="2139950"/>
          <p14:tracePt t="126228" x="4578350" y="2120900"/>
          <p14:tracePt t="126245" x="4521200" y="2108200"/>
          <p14:tracePt t="126259" x="4464050" y="2101850"/>
          <p14:tracePt t="126276" x="4406900" y="2082800"/>
          <p14:tracePt t="126292" x="4330700" y="2076450"/>
          <p14:tracePt t="126311" x="4248150" y="2070100"/>
          <p14:tracePt t="126326" x="4165600" y="2070100"/>
          <p14:tracePt t="126342" x="4089400" y="2070100"/>
          <p14:tracePt t="126359" x="4032250" y="2063750"/>
          <p14:tracePt t="126375" x="3924300" y="2070100"/>
          <p14:tracePt t="126392" x="3873500" y="2070100"/>
          <p14:tracePt t="126409" x="3841750" y="2095500"/>
          <p14:tracePt t="126429" x="3797300" y="2108200"/>
          <p14:tracePt t="126442" x="3759200" y="2127250"/>
          <p14:tracePt t="126463" x="3727450" y="2152650"/>
          <p14:tracePt t="126476" x="3683000" y="2184400"/>
          <p14:tracePt t="126496" x="3644900" y="2228850"/>
          <p14:tracePt t="126509" x="3613150" y="2286000"/>
          <p14:tracePt t="126526" x="3587750" y="2349500"/>
          <p14:tracePt t="126542" x="3568700" y="2425700"/>
          <p14:tracePt t="126544" x="3556000" y="2457450"/>
          <p14:tracePt t="126561" x="3536950" y="2527300"/>
          <p14:tracePt t="126576" x="3530600" y="2603500"/>
          <p14:tracePt t="126594" x="3530600" y="2667000"/>
          <p14:tracePt t="126609" x="3530600" y="2724150"/>
          <p14:tracePt t="126628" x="3524250" y="2762250"/>
          <p14:tracePt t="126642" x="3492500" y="2800350"/>
          <p14:tracePt t="126659" x="3479800" y="2838450"/>
          <p14:tracePt t="126681" x="3467100" y="2870200"/>
          <p14:tracePt t="126694" x="3454400" y="2901950"/>
          <p14:tracePt t="126709" x="3441700" y="2933700"/>
          <p14:tracePt t="126726" x="3422650" y="2971800"/>
          <p14:tracePt t="126745" x="3403600" y="3016250"/>
          <p14:tracePt t="126752" x="3371850" y="3054350"/>
          <p14:tracePt t="126760" x="3352800" y="3079750"/>
          <p14:tracePt t="126776" x="3314700" y="3117850"/>
          <p14:tracePt t="126792" x="3270250" y="3143250"/>
          <p14:tracePt t="126810" x="3219450" y="3175000"/>
          <p14:tracePt t="126826" x="3175000" y="3206750"/>
          <p14:tracePt t="126843" x="3124200" y="3225800"/>
          <p14:tracePt t="126859" x="3079750" y="3238500"/>
          <p14:tracePt t="126881" x="3028950" y="3257550"/>
          <p14:tracePt t="126892" x="2978150" y="3270250"/>
          <p14:tracePt t="126909" x="2927350" y="3276600"/>
          <p14:tracePt t="126926" x="2857500" y="3276600"/>
          <p14:tracePt t="126944" x="2755900" y="3276600"/>
          <p14:tracePt t="126960" x="2679700" y="3251200"/>
          <p14:tracePt t="126979" x="2622550" y="3244850"/>
          <p14:tracePt t="126996" x="2571750" y="3238500"/>
          <p14:tracePt t="127011" x="2527300" y="3206750"/>
          <p14:tracePt t="127028" x="2482850" y="3175000"/>
          <p14:tracePt t="127043" x="2451100" y="3143250"/>
          <p14:tracePt t="127061" x="2419350" y="3105150"/>
          <p14:tracePt t="127076" x="2368550" y="3048000"/>
          <p14:tracePt t="127092" x="2324100" y="2984500"/>
          <p14:tracePt t="127109" x="2260600" y="2914650"/>
          <p14:tracePt t="127126" x="2228850" y="2870200"/>
          <p14:tracePt t="127142" x="2203450" y="2813050"/>
          <p14:tracePt t="127160" x="2165350" y="2749550"/>
          <p14:tracePt t="127165" x="2159000" y="2717800"/>
          <p14:tracePt t="127176" x="2127250" y="2622550"/>
          <p14:tracePt t="127192" x="2101850" y="2540000"/>
          <p14:tracePt t="127213" x="2070100" y="2444750"/>
          <p14:tracePt t="127226" x="2038350" y="2343150"/>
          <p14:tracePt t="127246" x="2012950" y="2235200"/>
          <p14:tracePt t="127261" x="1981200" y="2146300"/>
          <p14:tracePt t="127276" x="1949450" y="2082800"/>
          <p14:tracePt t="127292" x="1917700" y="2019300"/>
          <p14:tracePt t="127312" x="1892300" y="1968500"/>
          <p14:tracePt t="127326" x="1873250" y="1905000"/>
          <p14:tracePt t="127342" x="1847850" y="1835150"/>
          <p14:tracePt t="127359" x="1828800" y="1790700"/>
          <p14:tracePt t="127377" x="1771650" y="1727200"/>
          <p14:tracePt t="127392" x="1720850" y="1676400"/>
          <p14:tracePt t="127409" x="1689100" y="1657350"/>
          <p14:tracePt t="127429" x="1676400" y="1644650"/>
          <p14:tracePt t="127442" x="1657350" y="1631950"/>
          <p14:tracePt t="127449" x="1657350" y="1625600"/>
          <p14:tracePt t="127459" x="1651000" y="1625600"/>
          <p14:tracePt t="129260" x="1651000" y="1612900"/>
          <p14:tracePt t="129266" x="1657350" y="1606550"/>
          <p14:tracePt t="129277" x="1663700" y="1600200"/>
          <p14:tracePt t="129292" x="1670050" y="1600200"/>
          <p14:tracePt t="129311" x="1670050" y="1651000"/>
          <p14:tracePt t="129312" x="1670050" y="1708150"/>
          <p14:tracePt t="129326" x="1644650" y="1797050"/>
          <p14:tracePt t="129342" x="1606550" y="2025650"/>
          <p14:tracePt t="129359" x="1574800" y="2343150"/>
          <p14:tracePt t="129362" x="1562100" y="2476500"/>
          <p14:tracePt t="129376" x="1555750" y="2603500"/>
          <p14:tracePt t="129392" x="1574800" y="2825750"/>
          <p14:tracePt t="129409" x="1574800" y="2876550"/>
          <p14:tracePt t="129426" x="1574800" y="2908300"/>
          <p14:tracePt t="129442" x="1574800" y="2946400"/>
          <p14:tracePt t="129464" x="1568450" y="2978150"/>
          <p14:tracePt t="129476" x="1555750" y="2997200"/>
          <p14:tracePt t="129495" x="1555750" y="3016250"/>
          <p14:tracePt t="129509" x="1555750" y="3035300"/>
          <p14:tracePt t="129525" x="1555750" y="3041650"/>
          <p14:tracePt t="129542" x="1574800" y="3048000"/>
          <p14:tracePt t="129544" x="1600200" y="3048000"/>
          <p14:tracePt t="129561" x="1644650" y="3048000"/>
          <p14:tracePt t="129576" x="1720850" y="3048000"/>
          <p14:tracePt t="129592" x="1797050" y="3048000"/>
          <p14:tracePt t="129609" x="1866900" y="3054350"/>
          <p14:tracePt t="129626" x="1917700" y="3060700"/>
          <p14:tracePt t="129643" x="1974850" y="3067050"/>
          <p14:tracePt t="129659" x="2032000" y="3098800"/>
          <p14:tracePt t="129676" x="2082800" y="3162300"/>
          <p14:tracePt t="129695" x="2133600" y="3244850"/>
          <p14:tracePt t="129709" x="2159000" y="3308350"/>
          <p14:tracePt t="129726" x="2184400" y="3359150"/>
          <p14:tracePt t="129745" x="2209800" y="3429000"/>
          <p14:tracePt t="129761" x="2209800" y="3473450"/>
          <p14:tracePt t="129776" x="2209800" y="3524250"/>
          <p14:tracePt t="129792" x="2197100" y="3549650"/>
          <p14:tracePt t="129811" x="2152650" y="3638550"/>
          <p14:tracePt t="129826" x="2120900" y="3695700"/>
          <p14:tracePt t="129842" x="2089150" y="3727450"/>
          <p14:tracePt t="129859" x="2038350" y="3746500"/>
          <p14:tracePt t="129878" x="1987550" y="3765550"/>
          <p14:tracePt t="129892" x="1898650" y="3778250"/>
          <p14:tracePt t="129909" x="1809750" y="3784600"/>
          <p14:tracePt t="129926" x="1720850" y="3771900"/>
          <p14:tracePt t="129944" x="1581150" y="3727450"/>
          <p14:tracePt t="129959" x="1517650" y="3708400"/>
          <p14:tracePt t="129962" x="1460500" y="3689350"/>
          <p14:tracePt t="129979" x="1339850" y="3638550"/>
          <p14:tracePt t="129995" x="1250950" y="3581400"/>
          <p14:tracePt t="130009" x="1168400" y="3505200"/>
          <p14:tracePt t="130026" x="1104900" y="3422650"/>
          <p14:tracePt t="130042" x="1041400" y="3333750"/>
          <p14:tracePt t="130059" x="990600" y="3244850"/>
          <p14:tracePt t="130076" x="946150" y="3175000"/>
          <p14:tracePt t="130092" x="908050" y="3054350"/>
          <p14:tracePt t="130109" x="895350" y="2946400"/>
          <p14:tracePt t="130126" x="895350" y="2800350"/>
          <p14:tracePt t="130142" x="895350" y="2673350"/>
          <p14:tracePt t="130159" x="908050" y="2571750"/>
          <p14:tracePt t="130165" x="920750" y="2527300"/>
          <p14:tracePt t="130180" x="952500" y="2438400"/>
          <p14:tracePt t="130192" x="1003300" y="2355850"/>
          <p14:tracePt t="130214" x="1066800" y="2286000"/>
          <p14:tracePt t="130226" x="1155700" y="2228850"/>
          <p14:tracePt t="130246" x="1263650" y="2178050"/>
          <p14:tracePt t="130262" x="1377950" y="2133600"/>
          <p14:tracePt t="130280" x="1479550" y="2101850"/>
          <p14:tracePt t="130293" x="1555750" y="2089150"/>
          <p14:tracePt t="130311" x="1600200" y="2082800"/>
          <p14:tracePt t="130326" x="1644650" y="2095500"/>
          <p14:tracePt t="130343" x="1689100" y="2114550"/>
          <p14:tracePt t="130345" x="1708150" y="2120900"/>
          <p14:tracePt t="130359" x="1733550" y="2127250"/>
          <p14:tracePt t="130376" x="1790700" y="2152650"/>
          <p14:tracePt t="130393" x="1841500" y="2197100"/>
          <p14:tracePt t="130409" x="1873250" y="2247900"/>
          <p14:tracePt t="130430" x="1905000" y="2305050"/>
          <p14:tracePt t="130447" x="1924050" y="2374900"/>
          <p14:tracePt t="130459" x="1943100" y="2444750"/>
          <p14:tracePt t="130476" x="1949450" y="2520950"/>
          <p14:tracePt t="130494" x="1943100" y="2590800"/>
          <p14:tracePt t="130509" x="1898650" y="2679700"/>
          <p14:tracePt t="130526" x="1885950" y="2774950"/>
          <p14:tracePt t="130542" x="1854200" y="2851150"/>
          <p14:tracePt t="130561" x="1809750" y="2978150"/>
          <p14:tracePt t="130576" x="1778000" y="3054350"/>
          <p14:tracePt t="130592" x="1733550" y="3136900"/>
          <p14:tracePt t="130609" x="1682750" y="3206750"/>
          <p14:tracePt t="130626" x="1631950" y="3276600"/>
          <p14:tracePt t="130643" x="1593850" y="3333750"/>
          <p14:tracePt t="130659" x="1555750" y="3371850"/>
          <p14:tracePt t="130676" x="1498600" y="3409950"/>
          <p14:tracePt t="130692" x="1428750" y="3429000"/>
          <p14:tracePt t="130709" x="1358900" y="3454400"/>
          <p14:tracePt t="130730" x="1308100" y="3448050"/>
          <p14:tracePt t="130746" x="1244600" y="3448050"/>
          <p14:tracePt t="130759" x="1219200" y="3435350"/>
          <p14:tracePt t="130776" x="1168400" y="3371850"/>
          <p14:tracePt t="130792" x="1130300" y="3289300"/>
          <p14:tracePt t="130810" x="1066800" y="3187700"/>
          <p14:tracePt t="130826" x="984250" y="3067050"/>
          <p14:tracePt t="130843" x="920750" y="2959100"/>
          <p14:tracePt t="130860" x="889000" y="2857500"/>
          <p14:tracePt t="130878" x="882650" y="2755900"/>
          <p14:tracePt t="130892" x="882650" y="2641600"/>
          <p14:tracePt t="130909" x="908050" y="2540000"/>
          <p14:tracePt t="130926" x="952500" y="2476500"/>
          <p14:tracePt t="130942" x="996950" y="2413000"/>
          <p14:tracePt t="130945" x="1022350" y="2400300"/>
          <p14:tracePt t="130963" x="1085850" y="2368550"/>
          <p14:tracePt t="130976" x="1162050" y="2349500"/>
          <p14:tracePt t="130995" x="1263650" y="2349500"/>
          <p14:tracePt t="131011" x="1371600" y="2336800"/>
          <p14:tracePt t="131026" x="1466850" y="2343150"/>
          <p14:tracePt t="131042" x="1536700" y="2381250"/>
          <p14:tracePt t="131061" x="1587500" y="2419350"/>
          <p14:tracePt t="131076" x="1606550" y="2463800"/>
          <p14:tracePt t="131092" x="1657350" y="2527300"/>
          <p14:tracePt t="131109" x="1682750" y="2597150"/>
          <p14:tracePt t="131126" x="1695450" y="2679700"/>
          <p14:tracePt t="131143" x="1701800" y="2774950"/>
          <p14:tracePt t="131160" x="1714500" y="2857500"/>
          <p14:tracePt t="131163" x="1720850" y="2901950"/>
          <p14:tracePt t="131176" x="1720850" y="2990850"/>
          <p14:tracePt t="131196" x="1682750" y="3086100"/>
          <p14:tracePt t="131209" x="1625600" y="3168650"/>
          <p14:tracePt t="131226" x="1581150" y="3238500"/>
          <p14:tracePt t="131245" x="1536700" y="3276600"/>
          <p14:tracePt t="131259" x="1498600" y="3295650"/>
          <p14:tracePt t="131276" x="1447800" y="3308350"/>
          <p14:tracePt t="131293" x="1397000" y="3314700"/>
          <p14:tracePt t="131311" x="1352550" y="3314700"/>
          <p14:tracePt t="131327" x="1327150" y="3314700"/>
          <p14:tracePt t="131342" x="1301750" y="3314700"/>
          <p14:tracePt t="131359" x="1270000" y="3314700"/>
          <p14:tracePt t="131362" x="1263650" y="3314700"/>
          <p14:tracePt t="131376" x="1231900" y="3314700"/>
          <p14:tracePt t="131393" x="1200150" y="3314700"/>
          <p14:tracePt t="131409" x="1193800" y="3314700"/>
          <p14:tracePt t="131426" x="1187450" y="3302000"/>
          <p14:tracePt t="131442" x="1181100" y="3289300"/>
          <p14:tracePt t="131459" x="1174750" y="3251200"/>
          <p14:tracePt t="131479" x="1168400" y="3225800"/>
          <p14:tracePt t="131495" x="1162050" y="3194050"/>
          <p14:tracePt t="131510" x="1162050" y="3168650"/>
          <p14:tracePt t="131528" x="1162050" y="3136900"/>
          <p14:tracePt t="131543" x="1162050" y="3117850"/>
          <p14:tracePt t="131562" x="1162050" y="3035300"/>
          <p14:tracePt t="131576" x="1181100" y="2959100"/>
          <p14:tracePt t="131593" x="1200150" y="2876550"/>
          <p14:tracePt t="131609" x="1219200" y="2806700"/>
          <p14:tracePt t="131626" x="1238250" y="2749550"/>
          <p14:tracePt t="131642" x="1244600" y="2692400"/>
          <p14:tracePt t="131659" x="1263650" y="2641600"/>
          <p14:tracePt t="131676" x="1282700" y="2571750"/>
          <p14:tracePt t="131692" x="1333500" y="2533650"/>
          <p14:tracePt t="131713" x="1397000" y="2495550"/>
          <p14:tracePt t="131726" x="1416050" y="2489200"/>
          <p14:tracePt t="131746" x="1466850" y="2463800"/>
          <p14:tracePt t="131759" x="1473200" y="2457450"/>
          <p14:tracePt t="131776" x="1504950" y="2457450"/>
          <p14:tracePt t="131793" x="1543050" y="2457450"/>
          <p14:tracePt t="131811" x="1587500" y="2457450"/>
          <p14:tracePt t="131826" x="1638300" y="2457450"/>
          <p14:tracePt t="131843" x="1695450" y="2457450"/>
          <p14:tracePt t="131859" x="1746250" y="2463800"/>
          <p14:tracePt t="131879" x="1797050" y="2482850"/>
          <p14:tracePt t="131893" x="1835150" y="2495550"/>
          <p14:tracePt t="131909" x="1866900" y="2514600"/>
          <p14:tracePt t="131926" x="1898650" y="2540000"/>
          <p14:tracePt t="131944" x="1930400" y="2578100"/>
          <p14:tracePt t="131959" x="1936750" y="2597150"/>
          <p14:tracePt t="131976" x="1949450" y="2667000"/>
          <p14:tracePt t="131995" x="1962150" y="2717800"/>
          <p14:tracePt t="132010" x="1968500" y="2768600"/>
          <p14:tracePt t="132026" x="1974850" y="2819400"/>
          <p14:tracePt t="132042" x="1974850" y="2870200"/>
          <p14:tracePt t="132061" x="1974850" y="2914650"/>
          <p14:tracePt t="132076" x="1968500" y="2959100"/>
          <p14:tracePt t="132092" x="1955800" y="2990850"/>
          <p14:tracePt t="132109" x="1943100" y="3022600"/>
          <p14:tracePt t="132126" x="1930400" y="3054350"/>
          <p14:tracePt t="132143" x="1905000" y="3079750"/>
          <p14:tracePt t="132159" x="1879600" y="3124200"/>
          <p14:tracePt t="132176" x="1835150" y="3149600"/>
          <p14:tracePt t="132192" x="1816100" y="3175000"/>
          <p14:tracePt t="132209" x="1790700" y="3181350"/>
          <p14:tracePt t="132227" x="1778000" y="3187700"/>
          <p14:tracePt t="132245" x="1758950" y="3194050"/>
          <p14:tracePt t="132259" x="1746250" y="3200400"/>
          <p14:tracePt t="132276" x="1733550" y="3213100"/>
          <p14:tracePt t="132292" x="1708150" y="3219450"/>
          <p14:tracePt t="132311" x="1663700" y="3232150"/>
          <p14:tracePt t="132326" x="1619250" y="3232150"/>
          <p14:tracePt t="132343" x="1574800" y="3232150"/>
          <p14:tracePt t="132344" x="1555750" y="3232150"/>
          <p14:tracePt t="132359" x="1543050" y="3232150"/>
          <p14:tracePt t="132377" x="1511300" y="3219450"/>
          <p14:tracePt t="132393" x="1504950" y="3219450"/>
          <p14:tracePt t="132500" x="1498600" y="3219450"/>
          <p14:tracePt t="132505" x="1492250" y="3219450"/>
          <p14:tracePt t="132593" x="1485900" y="3219450"/>
          <p14:tracePt t="132603" x="1466850" y="3219450"/>
          <p14:tracePt t="132609" x="1454150" y="3219450"/>
          <p14:tracePt t="132626" x="1435100" y="3219450"/>
          <p14:tracePt t="132642" x="1428750" y="3225800"/>
          <p14:tracePt t="132659" x="1422400" y="3225800"/>
          <p14:tracePt t="132833" x="1428750" y="3225800"/>
          <p14:tracePt t="132840" x="1435100" y="3225800"/>
          <p14:tracePt t="132848" x="1447800" y="3225800"/>
          <p14:tracePt t="132859" x="1466850" y="3232150"/>
          <p14:tracePt t="132876" x="1504950" y="3238500"/>
          <p14:tracePt t="132892" x="1581150" y="3257550"/>
          <p14:tracePt t="132909" x="1670050" y="3289300"/>
          <p14:tracePt t="132926" x="1778000" y="3327400"/>
          <p14:tracePt t="132942" x="1898650" y="3365500"/>
          <p14:tracePt t="132944" x="1936750" y="3390900"/>
          <p14:tracePt t="132959" x="1987550" y="3403600"/>
          <p14:tracePt t="132978" x="2133600" y="3441700"/>
          <p14:tracePt t="132996" x="2235200" y="3486150"/>
          <p14:tracePt t="133009" x="2324100" y="3492500"/>
          <p14:tracePt t="133026" x="2400300" y="3524250"/>
          <p14:tracePt t="133042" x="2451100" y="3536950"/>
          <p14:tracePt t="133061" x="2508250" y="3556000"/>
          <p14:tracePt t="133076" x="2571750" y="3581400"/>
          <p14:tracePt t="133092" x="2641600" y="3587750"/>
          <p14:tracePt t="133109" x="2724150" y="3606800"/>
          <p14:tracePt t="133126" x="2794000" y="3606800"/>
          <p14:tracePt t="133142" x="2851150" y="3600450"/>
          <p14:tracePt t="133144" x="2870200" y="3600450"/>
          <p14:tracePt t="133159" x="2889250" y="3600450"/>
          <p14:tracePt t="133176" x="2895600" y="3600450"/>
          <p14:tracePt t="133337" x="2895600" y="3594100"/>
          <p14:tracePt t="133402" x="2895600" y="3581400"/>
          <p14:tracePt t="133409" x="2895600" y="3575050"/>
          <p14:tracePt t="133426" x="2882900" y="3549650"/>
          <p14:tracePt t="133444" x="2870200" y="3517900"/>
          <p14:tracePt t="133459" x="2844800" y="3486150"/>
          <p14:tracePt t="133476" x="2813050" y="3467100"/>
          <p14:tracePt t="133495" x="2787650" y="3448050"/>
          <p14:tracePt t="133509" x="2781300" y="3441700"/>
          <p14:tracePt t="133561" x="2781300" y="3435350"/>
          <p14:tracePt t="133577" x="2781300" y="3429000"/>
          <p14:tracePt t="133592" x="2794000" y="3416300"/>
          <p14:tracePt t="133609" x="2800350" y="3409950"/>
          <p14:tracePt t="133626" x="2813050" y="3403600"/>
          <p14:tracePt t="133768" x="2819400" y="3403600"/>
          <p14:tracePt t="133816" x="2819400" y="3397250"/>
          <p14:tracePt t="133920" x="2825750" y="3397250"/>
          <p14:tracePt t="134004" x="2832100" y="3397250"/>
          <p14:tracePt t="134026" x="2838450" y="3397250"/>
          <p14:tracePt t="134479" x="2832100" y="3397250"/>
          <p14:tracePt t="134488" x="2825750" y="3397250"/>
          <p14:tracePt t="134502" x="2806700" y="3397250"/>
          <p14:tracePt t="134503" x="2794000" y="3397250"/>
          <p14:tracePt t="134526" x="2768600" y="3397250"/>
          <p14:tracePt t="134544" x="2762250" y="3397250"/>
          <p14:tracePt t="134561" x="2755900" y="3397250"/>
          <p14:tracePt t="134576" x="2736850" y="3403600"/>
          <p14:tracePt t="134592" x="2730500" y="3403600"/>
          <p14:tracePt t="134800" x="2717800" y="3390900"/>
          <p14:tracePt t="134815" x="2711450" y="3378200"/>
          <p14:tracePt t="134826" x="2686050" y="3340100"/>
          <p14:tracePt t="134842" x="2654300" y="3302000"/>
          <p14:tracePt t="134859" x="2622550" y="3276600"/>
          <p14:tracePt t="134880" x="2597150" y="3257550"/>
          <p14:tracePt t="134892" x="2584450" y="3244850"/>
          <p14:tracePt t="134909" x="2578100" y="3232150"/>
          <p14:tracePt t="134925" x="2571750" y="3232150"/>
          <p14:tracePt t="134946" x="2559050" y="3232150"/>
          <p14:tracePt t="134959" x="2559050" y="3225800"/>
          <p14:tracePt t="134976" x="2540000" y="3213100"/>
          <p14:tracePt t="134995" x="2540000" y="3206750"/>
          <p14:tracePt t="135096" x="2540000" y="3200400"/>
          <p14:tracePt t="135155" x="2540000" y="3194050"/>
          <p14:tracePt t="135169" x="2546350" y="3187700"/>
          <p14:tracePt t="135182" x="2565400" y="3187700"/>
          <p14:tracePt t="135192" x="2590800" y="3175000"/>
          <p14:tracePt t="135209" x="2616200" y="3175000"/>
          <p14:tracePt t="135228" x="2647950" y="3175000"/>
          <p14:tracePt t="135245" x="2667000" y="3175000"/>
          <p14:tracePt t="135259" x="2698750" y="3175000"/>
          <p14:tracePt t="135276" x="2730500" y="3175000"/>
          <p14:tracePt t="135293" x="2774950" y="3175000"/>
          <p14:tracePt t="135311" x="2832100" y="3175000"/>
          <p14:tracePt t="135327" x="2914650" y="3181350"/>
          <p14:tracePt t="135343" x="2946400" y="3187700"/>
          <p14:tracePt t="135359" x="2997200" y="3206750"/>
          <p14:tracePt t="135362" x="3022600" y="3219450"/>
          <p14:tracePt t="135377" x="3054350" y="3219450"/>
          <p14:tracePt t="135393" x="3073400" y="3219450"/>
          <p14:tracePt t="135409" x="3079750" y="3225800"/>
          <p14:tracePt t="135480" x="3079750" y="3232150"/>
          <p14:tracePt t="135501" x="3079750" y="3238500"/>
          <p14:tracePt t="135504" x="3079750" y="3244850"/>
          <p14:tracePt t="135526" x="3079750" y="3257550"/>
          <p14:tracePt t="135543" x="3098800" y="3282950"/>
          <p14:tracePt t="135562" x="3092450" y="3314700"/>
          <p14:tracePt t="135570" x="3092450" y="3321050"/>
          <p14:tracePt t="135577" x="3086100" y="3327400"/>
          <p14:tracePt t="135593" x="3073400" y="3346450"/>
          <p14:tracePt t="135609" x="3054350" y="3371850"/>
          <p14:tracePt t="135626" x="3022600" y="3384550"/>
          <p14:tracePt t="135643" x="3003550" y="3409950"/>
          <p14:tracePt t="135659" x="2984500" y="3429000"/>
          <p14:tracePt t="135676" x="2959100" y="3441700"/>
          <p14:tracePt t="135692" x="2933700" y="3454400"/>
          <p14:tracePt t="135709" x="2921000" y="3454400"/>
          <p14:tracePt t="135726" x="2908300" y="3454400"/>
          <p14:tracePt t="135745" x="2895600" y="3454400"/>
          <p14:tracePt t="135763" x="2863850" y="3454400"/>
          <p14:tracePt t="135776" x="2832100" y="3454400"/>
          <p14:tracePt t="135793" x="2787650" y="3454400"/>
          <p14:tracePt t="135812" x="2736850" y="3454400"/>
          <p14:tracePt t="135826" x="2679700" y="3454400"/>
          <p14:tracePt t="135843" x="2628900" y="3454400"/>
          <p14:tracePt t="135859" x="2584450" y="3454400"/>
          <p14:tracePt t="135877" x="2559050" y="3448050"/>
          <p14:tracePt t="135893" x="2552700" y="3441700"/>
          <p14:tracePt t="135984" x="2552700" y="3435350"/>
          <p14:tracePt t="135998" x="2552700" y="3422650"/>
          <p14:tracePt t="136003" x="2546350" y="3416300"/>
          <p14:tracePt t="136009" x="2546350" y="3403600"/>
          <p14:tracePt t="136026" x="2527300" y="3378200"/>
          <p14:tracePt t="136043" x="2514600" y="3352800"/>
          <p14:tracePt t="136061" x="2508250" y="3327400"/>
          <p14:tracePt t="136076" x="2501900" y="3302000"/>
          <p14:tracePt t="136093" x="2501900" y="3282950"/>
          <p14:tracePt t="136109" x="2508250" y="3276600"/>
          <p14:tracePt t="136126" x="2514600" y="3270250"/>
          <p14:tracePt t="136143" x="2527300" y="3257550"/>
          <p14:tracePt t="136159" x="2540000" y="3232150"/>
          <p14:tracePt t="136176" x="2578100" y="3206750"/>
          <p14:tracePt t="136192" x="2609850" y="3194050"/>
          <p14:tracePt t="136211" x="2616200" y="3187700"/>
          <p14:tracePt t="136226" x="2622550" y="3181350"/>
          <p14:tracePt t="136245" x="2647950" y="3181350"/>
          <p14:tracePt t="136259" x="2679700" y="3181350"/>
          <p14:tracePt t="136276" x="2717800" y="3181350"/>
          <p14:tracePt t="136292" x="2762250" y="3194050"/>
          <p14:tracePt t="136311" x="2813050" y="3213100"/>
          <p14:tracePt t="136326" x="2863850" y="3225800"/>
          <p14:tracePt t="136343" x="2914650" y="3244850"/>
          <p14:tracePt t="136345" x="2940050" y="3251200"/>
          <p14:tracePt t="136360" x="2965450" y="3263900"/>
          <p14:tracePt t="136377" x="3028950" y="3295650"/>
          <p14:tracePt t="136392" x="3060700" y="3308350"/>
          <p14:tracePt t="136409" x="3067050" y="3314700"/>
          <p14:tracePt t="136445" x="3067050" y="3333750"/>
          <p14:tracePt t="136459" x="3073400" y="3359150"/>
          <p14:tracePt t="136477" x="3073400" y="3384550"/>
          <p14:tracePt t="136495" x="3073400" y="3403600"/>
          <p14:tracePt t="136509" x="3073400" y="3435350"/>
          <p14:tracePt t="136526" x="3073400" y="3467100"/>
          <p14:tracePt t="136543" x="3067050" y="3498850"/>
          <p14:tracePt t="136545" x="3060700" y="3505200"/>
          <p14:tracePt t="136561" x="3041650" y="3524250"/>
          <p14:tracePt t="136576" x="3022600" y="3536950"/>
          <p14:tracePt t="136593" x="2978150" y="3536950"/>
          <p14:tracePt t="136609" x="2933700" y="3536950"/>
          <p14:tracePt t="136626" x="2901950" y="3536950"/>
          <p14:tracePt t="136642" x="2863850" y="3536950"/>
          <p14:tracePt t="136659" x="2806700" y="3536950"/>
          <p14:tracePt t="136680" x="2755900" y="3536950"/>
          <p14:tracePt t="136692" x="2692400" y="3511550"/>
          <p14:tracePt t="136709" x="2647950" y="3486150"/>
          <p14:tracePt t="136730" x="2597150" y="3467100"/>
          <p14:tracePt t="136745" x="2578100" y="3460750"/>
          <p14:tracePt t="136759" x="2565400" y="3460750"/>
          <p14:tracePt t="136840" x="2559050" y="3460750"/>
          <p14:tracePt t="137048" x="2559050" y="3454400"/>
          <p14:tracePt t="137103" x="2565400" y="3454400"/>
          <p14:tracePt t="137112" x="2565400" y="3441700"/>
          <p14:tracePt t="137123" x="2571750" y="3435350"/>
          <p14:tracePt t="137137" x="2578100" y="3429000"/>
          <p14:tracePt t="137150" x="2578100" y="3422650"/>
          <p14:tracePt t="137152" x="2578100" y="3416300"/>
          <p14:tracePt t="137176" x="2584450" y="3409950"/>
          <p14:tracePt t="137328" x="2584450" y="3403600"/>
          <p14:tracePt t="137344" x="2578100" y="3403600"/>
          <p14:tracePt t="137374" x="2578100" y="3397250"/>
          <p14:tracePt t="137383" x="2571750" y="3384550"/>
          <p14:tracePt t="137392" x="2565400" y="3378200"/>
          <p14:tracePt t="137409" x="2540000" y="3352800"/>
          <p14:tracePt t="137426" x="2489200" y="3327400"/>
          <p14:tracePt t="137442" x="2400300" y="3302000"/>
          <p14:tracePt t="137459" x="2292350" y="3263900"/>
          <p14:tracePt t="137478" x="2184400" y="3232150"/>
          <p14:tracePt t="137495" x="2089150" y="3200400"/>
          <p14:tracePt t="137509" x="2006600" y="3168650"/>
          <p14:tracePt t="137526" x="1955800" y="3149600"/>
          <p14:tracePt t="137543" x="1943100" y="3143250"/>
          <p14:tracePt t="137593" x="1962150" y="3143250"/>
          <p14:tracePt t="137609" x="2025650" y="3143250"/>
          <p14:tracePt t="137627" x="2101850" y="3143250"/>
          <p14:tracePt t="137643" x="2203450" y="3143250"/>
          <p14:tracePt t="137659" x="2286000" y="3149600"/>
          <p14:tracePt t="137676" x="2368550" y="3162300"/>
          <p14:tracePt t="137693" x="2444750" y="3181350"/>
          <p14:tracePt t="137712" x="2508250" y="3181350"/>
          <p14:tracePt t="137813" x="2508250" y="3187700"/>
          <p14:tracePt t="137818" x="2501900" y="3187700"/>
          <p14:tracePt t="137826" x="2495550" y="3194050"/>
          <p14:tracePt t="137842" x="2495550" y="3200400"/>
          <p14:tracePt t="137859" x="2489200" y="3213100"/>
          <p14:tracePt t="137880" x="2476500" y="3232150"/>
          <p14:tracePt t="137893" x="2470150" y="3251200"/>
          <p14:tracePt t="137909" x="2444750" y="3270250"/>
          <p14:tracePt t="137926" x="2400300" y="3282950"/>
          <p14:tracePt t="137944" x="2324100" y="3308350"/>
          <p14:tracePt t="137959" x="2298700" y="3314700"/>
          <p14:tracePt t="137976" x="2254250" y="3321050"/>
          <p14:tracePt t="137995" x="2247900" y="3321050"/>
          <p14:tracePt t="138009" x="2228850" y="3314700"/>
          <p14:tracePt t="138026" x="2190750" y="3302000"/>
          <p14:tracePt t="138042" x="2139950" y="3289300"/>
          <p14:tracePt t="138061" x="2070100" y="3263900"/>
          <p14:tracePt t="138076" x="1974850" y="3232150"/>
          <p14:tracePt t="138093" x="1892300" y="3219450"/>
          <p14:tracePt t="138109" x="1822450" y="3200400"/>
          <p14:tracePt t="138126" x="1771650" y="3187700"/>
          <p14:tracePt t="138143" x="1752600" y="3181350"/>
          <p14:tracePt t="138159" x="1752600" y="3175000"/>
          <p14:tracePt t="138195" x="1758950" y="3175000"/>
          <p14:tracePt t="138209" x="1809750" y="3175000"/>
          <p14:tracePt t="138230" x="1873250" y="3175000"/>
          <p14:tracePt t="138246" x="1955800" y="3175000"/>
          <p14:tracePt t="138259" x="2044700" y="3175000"/>
          <p14:tracePt t="138276" x="2146300" y="3175000"/>
          <p14:tracePt t="138292" x="2260600" y="3187700"/>
          <p14:tracePt t="138311" x="2368550" y="3194050"/>
          <p14:tracePt t="138326" x="2489200" y="3238500"/>
          <p14:tracePt t="138342" x="2603500" y="3276600"/>
          <p14:tracePt t="138359" x="2717800" y="3308350"/>
          <p14:tracePt t="138361" x="2762250" y="3327400"/>
          <p14:tracePt t="138376" x="2806700" y="3346450"/>
          <p14:tracePt t="138392" x="2946400" y="3390900"/>
          <p14:tracePt t="138409" x="2990850" y="3409950"/>
          <p14:tracePt t="138426" x="3003550" y="3422650"/>
          <p14:tracePt t="138442" x="3009900" y="3422650"/>
          <p14:tracePt t="138476" x="3003550" y="3422650"/>
          <p14:tracePt t="138864" x="2990850" y="3422650"/>
          <p14:tracePt t="138888" x="2971800" y="3429000"/>
          <p14:tracePt t="138893" x="2959100" y="3435350"/>
          <p14:tracePt t="138909" x="2933700" y="3435350"/>
          <p14:tracePt t="138926" x="2914650" y="3435350"/>
          <p14:tracePt t="138943" x="2895600" y="3435350"/>
          <p14:tracePt t="138945" x="2889250" y="3435350"/>
          <p14:tracePt t="138959" x="2876550" y="3435350"/>
          <p14:tracePt t="138962" x="2870200" y="3435350"/>
          <p14:tracePt t="138981" x="2863850" y="3435350"/>
          <p14:tracePt t="139376" x="2863850" y="3429000"/>
          <p14:tracePt t="139385" x="2863850" y="3422650"/>
          <p14:tracePt t="139394" x="2863850" y="3416300"/>
          <p14:tracePt t="139409" x="2863850" y="3409950"/>
          <p14:tracePt t="139426" x="2863850" y="3403600"/>
          <p14:tracePt t="139504" x="2863850" y="3397250"/>
          <p14:tracePt t="139512" x="2857500" y="3390900"/>
          <p14:tracePt t="139528" x="2857500" y="3384550"/>
          <p14:tracePt t="140311" x="2851150" y="3371850"/>
          <p14:tracePt t="140321" x="2844800" y="3365500"/>
          <p14:tracePt t="140338" x="2838450" y="3359150"/>
          <p14:tracePt t="140344" x="2838450" y="3352800"/>
          <p14:tracePt t="140376" x="2838450" y="3340100"/>
          <p14:tracePt t="140393" x="2838450" y="3333750"/>
          <p14:tracePt t="140409" x="2838450" y="3321050"/>
          <p14:tracePt t="140426" x="2838450" y="3314700"/>
          <p14:tracePt t="140505" x="2838450" y="3308350"/>
          <p14:tracePt t="140525" x="2838450" y="3302000"/>
          <p14:tracePt t="140825" x="2844800" y="3302000"/>
          <p14:tracePt t="141253" x="2857500" y="3302000"/>
          <p14:tracePt t="141257" x="2876550" y="3302000"/>
          <p14:tracePt t="141264" x="2895600" y="3302000"/>
          <p14:tracePt t="141276" x="2914650" y="3302000"/>
          <p14:tracePt t="141293" x="2965450" y="3302000"/>
          <p14:tracePt t="141311" x="3003550" y="3302000"/>
          <p14:tracePt t="141326" x="3035300" y="3295650"/>
          <p14:tracePt t="141343" x="3060700" y="3289300"/>
          <p14:tracePt t="141345" x="3079750" y="3289300"/>
          <p14:tracePt t="141359" x="3098800" y="3289300"/>
          <p14:tracePt t="141376" x="3149600" y="3289300"/>
          <p14:tracePt t="141392" x="3232150" y="3289300"/>
          <p14:tracePt t="141409" x="3308350" y="3289300"/>
          <p14:tracePt t="141426" x="3403600" y="3263900"/>
          <p14:tracePt t="141442" x="3575050" y="3263900"/>
          <p14:tracePt t="141461" x="3835400" y="3263900"/>
          <p14:tracePt t="141476" x="4203700" y="3340100"/>
          <p14:tracePt t="141496" x="4629150" y="3416300"/>
          <p14:tracePt t="141509" x="4997450" y="3486150"/>
          <p14:tracePt t="141526" x="5295900" y="3505200"/>
          <p14:tracePt t="141543" x="5473700" y="3492500"/>
          <p14:tracePt t="141545" x="5511800" y="3492500"/>
          <p14:tracePt t="141561" x="5511800" y="3486150"/>
          <p14:tracePt t="141576" x="5486400" y="3467100"/>
          <p14:tracePt t="141593" x="5435600" y="3454400"/>
          <p14:tracePt t="141609" x="5403850" y="3441700"/>
          <p14:tracePt t="141728" x="5410200" y="3441700"/>
          <p14:tracePt t="141784" x="5416550" y="3441700"/>
          <p14:tracePt t="141792" x="5416550" y="3435350"/>
          <p14:tracePt t="141801" x="5422900" y="3435350"/>
          <p14:tracePt t="141813" x="5441950" y="3435350"/>
          <p14:tracePt t="141826" x="5511800" y="3435350"/>
          <p14:tracePt t="141842" x="5600700" y="3435350"/>
          <p14:tracePt t="141860" x="5683250" y="3429000"/>
          <p14:tracePt t="141879" x="5740400" y="3429000"/>
          <p14:tracePt t="141892" x="5759450" y="3429000"/>
          <p14:tracePt t="141909" x="5765800" y="3429000"/>
          <p14:tracePt t="142640" x="5753100" y="3429000"/>
          <p14:tracePt t="142649" x="5734050" y="3429000"/>
          <p14:tracePt t="142659" x="5670550" y="3441700"/>
          <p14:tracePt t="142676" x="5486400" y="3448050"/>
          <p14:tracePt t="142694" x="5264150" y="3473450"/>
          <p14:tracePt t="142709" x="4984750" y="3492500"/>
          <p14:tracePt t="142727" x="4470400" y="3524250"/>
          <p14:tracePt t="142745" x="4159250" y="3530600"/>
          <p14:tracePt t="142759" x="4025900" y="3530600"/>
          <p14:tracePt t="142776" x="3759200" y="3511550"/>
          <p14:tracePt t="142792" x="3416300" y="3441700"/>
          <p14:tracePt t="142811" x="3244850" y="3429000"/>
          <p14:tracePt t="142826" x="3117850" y="3422650"/>
          <p14:tracePt t="142842" x="3009900" y="3403600"/>
          <p14:tracePt t="142859" x="2940050" y="3390900"/>
          <p14:tracePt t="142879" x="2914650" y="3390900"/>
          <p14:tracePt t="142952" x="2908300" y="3390900"/>
          <p14:tracePt t="142968" x="2901950" y="3390900"/>
          <p14:tracePt t="142976" x="2895600" y="3390900"/>
          <p14:tracePt t="142995" x="2863850" y="3390900"/>
          <p14:tracePt t="143009" x="2825750" y="3390900"/>
          <p14:tracePt t="143026" x="2774950" y="3390900"/>
          <p14:tracePt t="143043" x="2730500" y="3390900"/>
          <p14:tracePt t="143062" x="2705100" y="3390900"/>
          <p14:tracePt t="143076" x="2692400" y="3390900"/>
          <p14:tracePt t="144016" x="2679700" y="3397250"/>
          <p14:tracePt t="144025" x="2641600" y="3403600"/>
          <p14:tracePt t="144042" x="2533650" y="3448050"/>
          <p14:tracePt t="144061" x="2374900" y="3505200"/>
          <p14:tracePt t="144076" x="2165350" y="3568700"/>
          <p14:tracePt t="144092" x="1955800" y="3632200"/>
          <p14:tracePt t="144109" x="1758950" y="3644900"/>
          <p14:tracePt t="144126" x="1625600" y="3657600"/>
          <p14:tracePt t="144143" x="1543050" y="3657600"/>
          <p14:tracePt t="144159" x="1498600" y="3657600"/>
          <p14:tracePt t="144163" x="1485900" y="3657600"/>
          <p14:tracePt t="144181" x="1466850" y="3657600"/>
          <p14:tracePt t="144192" x="1460500" y="3657600"/>
          <p14:tracePt t="144229" x="1454150" y="3657600"/>
          <p14:tracePt t="144277" x="1454150" y="3663950"/>
          <p14:tracePt t="144292" x="1454150" y="3695700"/>
          <p14:tracePt t="144313" x="1466850" y="3708400"/>
          <p14:tracePt t="144326" x="1498600" y="3721100"/>
          <p14:tracePt t="144343" x="1568450" y="3740150"/>
          <p14:tracePt t="144345" x="1631950" y="3759200"/>
          <p14:tracePt t="144359" x="1676400" y="3771900"/>
          <p14:tracePt t="144376" x="1892300" y="3771900"/>
          <p14:tracePt t="144393" x="2063750" y="3771900"/>
          <p14:tracePt t="144410" x="2222500" y="3765550"/>
          <p14:tracePt t="144426" x="2393950" y="3708400"/>
          <p14:tracePt t="144442" x="2533650" y="3689350"/>
          <p14:tracePt t="144463" x="2660650" y="3644900"/>
          <p14:tracePt t="144476" x="2762250" y="3619500"/>
          <p14:tracePt t="144496" x="2838450" y="3600450"/>
          <p14:tracePt t="144510" x="2882900" y="3568700"/>
          <p14:tracePt t="144526" x="2914650" y="3556000"/>
          <p14:tracePt t="144543" x="2927350" y="3549650"/>
          <p14:tracePt t="144545" x="2933700" y="3543300"/>
          <p14:tracePt t="144561" x="2933700" y="3536950"/>
          <p14:tracePt t="144576" x="2940050" y="3530600"/>
          <p14:tracePt t="144593" x="2946400" y="3524250"/>
          <p14:tracePt t="144672" x="2946400" y="3517900"/>
          <p14:tracePt t="144683" x="2946400" y="3511550"/>
          <p14:tracePt t="144696" x="2946400" y="3505200"/>
          <p14:tracePt t="144709" x="2946400" y="3492500"/>
          <p14:tracePt t="144726" x="2927350" y="3479800"/>
          <p14:tracePt t="144745" x="2851150" y="3467100"/>
          <p14:tracePt t="144759" x="2806700" y="3454400"/>
          <p14:tracePt t="144776" x="2673350" y="3429000"/>
          <p14:tracePt t="144793" x="2597150" y="3403600"/>
          <p14:tracePt t="144810" x="2552700" y="3390900"/>
          <p14:tracePt t="144826" x="2533650" y="3384550"/>
          <p14:tracePt t="144843" x="2527300" y="3384550"/>
          <p14:tracePt t="144899" x="2527300" y="3378200"/>
          <p14:tracePt t="144915" x="2527300" y="3371850"/>
          <p14:tracePt t="144926" x="2520950" y="3365500"/>
          <p14:tracePt t="144942" x="2508250" y="3352800"/>
          <p14:tracePt t="144946" x="2501900" y="3346450"/>
          <p14:tracePt t="144959" x="2495550" y="3340100"/>
          <p14:tracePt t="144962" x="2489200" y="3333750"/>
          <p14:tracePt t="144978" x="2476500" y="3314700"/>
          <p14:tracePt t="144996" x="2470150" y="3308350"/>
          <p14:tracePt t="145009" x="2470150" y="3282950"/>
          <p14:tracePt t="145026" x="2470150" y="3257550"/>
          <p14:tracePt t="145043" x="2470150" y="3232150"/>
          <p14:tracePt t="145061" x="2482850" y="3200400"/>
          <p14:tracePt t="145076" x="2495550" y="3175000"/>
          <p14:tracePt t="145093" x="2501900" y="3162300"/>
          <p14:tracePt t="145112" x="2501900" y="3155950"/>
          <p14:tracePt t="145169" x="2514600" y="3155950"/>
          <p14:tracePt t="145183" x="2527300" y="3155950"/>
          <p14:tracePt t="145192" x="2559050" y="3143250"/>
          <p14:tracePt t="145213" x="2584450" y="3143250"/>
          <p14:tracePt t="145226" x="2622550" y="3143250"/>
          <p14:tracePt t="145247" x="2679700" y="3143250"/>
          <p14:tracePt t="145259" x="2724150" y="3143250"/>
          <p14:tracePt t="145276" x="2774950" y="3143250"/>
          <p14:tracePt t="145293" x="2819400" y="3143250"/>
          <p14:tracePt t="145311" x="2863850" y="3143250"/>
          <p14:tracePt t="145326" x="2908300" y="3143250"/>
          <p14:tracePt t="145343" x="2940050" y="3149600"/>
          <p14:tracePt t="145345" x="2959100" y="3155950"/>
          <p14:tracePt t="145360" x="2971800" y="3155950"/>
          <p14:tracePt t="145376" x="3022600" y="3168650"/>
          <p14:tracePt t="145393" x="3048000" y="3181350"/>
          <p14:tracePt t="145409" x="3060700" y="3181350"/>
          <p14:tracePt t="145426" x="3060700" y="3187700"/>
          <p14:tracePt t="145476" x="3060700" y="3194050"/>
          <p14:tracePt t="145495" x="3060700" y="3206750"/>
          <p14:tracePt t="145509" x="3060700" y="3225800"/>
          <p14:tracePt t="145526" x="3060700" y="3270250"/>
          <p14:tracePt t="145527" x="3060700" y="3289300"/>
          <p14:tracePt t="145542" x="3060700" y="3314700"/>
          <p14:tracePt t="145560" x="3060700" y="3365500"/>
          <p14:tracePt t="145576" x="3048000" y="3397250"/>
          <p14:tracePt t="145593" x="3009900" y="3429000"/>
          <p14:tracePt t="145609" x="2946400" y="3448050"/>
          <p14:tracePt t="145626" x="2876550" y="3467100"/>
          <p14:tracePt t="145643" x="2825750" y="3467100"/>
          <p14:tracePt t="145659" x="2774950" y="3467100"/>
          <p14:tracePt t="145676" x="2730500" y="3460750"/>
          <p14:tracePt t="145692" x="2711450" y="3441700"/>
          <p14:tracePt t="145714" x="2705100" y="3409950"/>
          <p14:tracePt t="145727" x="2705100" y="3403600"/>
          <p14:tracePt t="145746" x="2705100" y="3397250"/>
          <p14:tracePt t="145759" x="2698750" y="3397250"/>
          <p14:tracePt t="145776" x="2654300" y="3397250"/>
          <p14:tracePt t="145793" x="2584450" y="3422650"/>
          <p14:tracePt t="145811" x="2476500" y="3492500"/>
          <p14:tracePt t="145826" x="2349500" y="3562350"/>
          <p14:tracePt t="145843" x="2216150" y="3625850"/>
          <p14:tracePt t="145860" x="2120900" y="3663950"/>
          <p14:tracePt t="145880" x="2038350" y="3695700"/>
          <p14:tracePt t="145892" x="1968500" y="3702050"/>
          <p14:tracePt t="145909" x="1917700" y="3702050"/>
          <p14:tracePt t="145926" x="1892300" y="3702050"/>
          <p14:tracePt t="145934" x="1885950" y="3702050"/>
          <p14:tracePt t="145961" x="1873250" y="3702050"/>
          <p14:tracePt t="145976" x="1860550" y="3702050"/>
          <p14:tracePt t="145996" x="1828800" y="3683000"/>
          <p14:tracePt t="146009" x="1797050" y="3663950"/>
          <p14:tracePt t="146026" x="1758950" y="3638550"/>
          <p14:tracePt t="146043" x="1701800" y="3613150"/>
          <p14:tracePt t="146062" x="1644650" y="3581400"/>
          <p14:tracePt t="146076" x="1612900" y="3549650"/>
          <p14:tracePt t="146093" x="1600200" y="3524250"/>
          <p14:tracePt t="146109" x="1587500" y="3486150"/>
          <p14:tracePt t="146126" x="1587500" y="3441700"/>
          <p14:tracePt t="146143" x="1562100" y="3416300"/>
          <p14:tracePt t="146149" x="1555750" y="3409950"/>
          <p14:tracePt t="146160" x="1555750" y="3397250"/>
          <p14:tracePt t="146176" x="1543050" y="3371850"/>
          <p14:tracePt t="146195" x="1543050" y="3352800"/>
          <p14:tracePt t="146209" x="1543050" y="3333750"/>
          <p14:tracePt t="146226" x="1536700" y="3321050"/>
          <p14:tracePt t="146246" x="1524000" y="3302000"/>
          <p14:tracePt t="146259" x="1511300" y="3289300"/>
          <p14:tracePt t="146276" x="1498600" y="3270250"/>
          <p14:tracePt t="146293" x="1485900" y="3251200"/>
          <p14:tracePt t="146312" x="1473200" y="3232150"/>
          <p14:tracePt t="146327" x="1460500" y="3206750"/>
          <p14:tracePt t="146359" x="1460500" y="3200400"/>
          <p14:tracePt t="146572" x="1460500" y="3213100"/>
          <p14:tracePt t="146576" x="1460500" y="3225800"/>
          <p14:tracePt t="146593" x="1460500" y="3263900"/>
          <p14:tracePt t="146609" x="1460500" y="3302000"/>
          <p14:tracePt t="146626" x="1460500" y="3346450"/>
          <p14:tracePt t="146643" x="1460500" y="3416300"/>
          <p14:tracePt t="146659" x="1466850" y="3492500"/>
          <p14:tracePt t="146676" x="1492250" y="3594100"/>
          <p14:tracePt t="146693" x="1517650" y="3702050"/>
          <p14:tracePt t="146713" x="1555750" y="3797300"/>
          <p14:tracePt t="146726" x="1593850" y="3905250"/>
          <p14:tracePt t="146746" x="1644650" y="4057650"/>
          <p14:tracePt t="146754" x="1657350" y="4102100"/>
          <p14:tracePt t="146762" x="1670050" y="4133850"/>
          <p14:tracePt t="146777" x="1676400" y="4203700"/>
          <p14:tracePt t="146793" x="1682750" y="4267200"/>
          <p14:tracePt t="146812" x="1689100" y="4305300"/>
          <p14:tracePt t="146826" x="1701800" y="4324350"/>
          <p14:tracePt t="146843" x="1701800" y="4330700"/>
          <p14:tracePt t="146961" x="1708150" y="4330700"/>
          <p14:tracePt t="147002" x="1714500" y="4330700"/>
          <p14:tracePt t="147008" x="1714500" y="4318000"/>
          <p14:tracePt t="147027" x="1714500" y="4292600"/>
          <p14:tracePt t="147043" x="1714500" y="4248150"/>
          <p14:tracePt t="147059" x="1708150" y="4210050"/>
          <p14:tracePt t="147076" x="1689100" y="4152900"/>
          <p14:tracePt t="147093" x="1663700" y="4070350"/>
          <p14:tracePt t="147109" x="1638300" y="3994150"/>
          <p14:tracePt t="147126" x="1619250" y="3943350"/>
          <p14:tracePt t="147143" x="1606550" y="3905250"/>
          <p14:tracePt t="147159" x="1606550" y="3886200"/>
          <p14:tracePt t="147176" x="1625600" y="3873500"/>
          <p14:tracePt t="147192" x="1695450" y="3867150"/>
          <p14:tracePt t="147209" x="1841500" y="3867150"/>
          <p14:tracePt t="147229" x="2019300" y="3873500"/>
          <p14:tracePt t="147246" x="2190750" y="3873500"/>
          <p14:tracePt t="147259" x="2381250" y="3905250"/>
          <p14:tracePt t="147276" x="2527300" y="3917950"/>
          <p14:tracePt t="147293" x="2635250" y="3937000"/>
          <p14:tracePt t="147312" x="2705100" y="3949700"/>
          <p14:tracePt t="147326" x="2736850" y="3943350"/>
          <p14:tracePt t="147342" x="2743200" y="3943350"/>
          <p14:tracePt t="147393" x="2724150" y="3943350"/>
          <p14:tracePt t="147409" x="2698750" y="3981450"/>
          <p14:tracePt t="147427" x="2667000" y="4070350"/>
          <p14:tracePt t="147442" x="2622550" y="4165600"/>
          <p14:tracePt t="147463" x="2590800" y="4267200"/>
          <p14:tracePt t="147476" x="2571750" y="4349750"/>
          <p14:tracePt t="147495" x="2540000" y="4400550"/>
          <p14:tracePt t="147509" x="2514600" y="4432300"/>
          <p14:tracePt t="147526" x="2470150" y="4445000"/>
          <p14:tracePt t="147543" x="2400300" y="4451350"/>
          <p14:tracePt t="147562" x="2273300" y="4445000"/>
          <p14:tracePt t="147569" x="2228850" y="4432300"/>
          <p14:tracePt t="147576" x="2178050" y="4425950"/>
          <p14:tracePt t="147593" x="2076450" y="4394200"/>
          <p14:tracePt t="147609" x="1962150" y="4356100"/>
          <p14:tracePt t="147626" x="1847850" y="4318000"/>
          <p14:tracePt t="147643" x="1746250" y="4279900"/>
          <p14:tracePt t="147659" x="1644650" y="4248150"/>
          <p14:tracePt t="147676" x="1568450" y="4216400"/>
          <p14:tracePt t="147696" x="1530350" y="4191000"/>
          <p14:tracePt t="147709" x="1524000" y="4152900"/>
          <p14:tracePt t="147726" x="1524000" y="4095750"/>
          <p14:tracePt t="147745" x="1543050" y="3981450"/>
          <p14:tracePt t="147759" x="1555750" y="3943350"/>
          <p14:tracePt t="147776" x="1587500" y="3886200"/>
          <p14:tracePt t="147793" x="1600200" y="3860800"/>
          <p14:tracePt t="147812" x="1619250" y="3848100"/>
          <p14:tracePt t="147826" x="1657350" y="3841750"/>
          <p14:tracePt t="147842" x="1695450" y="3841750"/>
          <p14:tracePt t="147859" x="1733550" y="3848100"/>
          <p14:tracePt t="147880" x="1765300" y="3873500"/>
          <p14:tracePt t="147892" x="1803400" y="3898900"/>
          <p14:tracePt t="147909" x="1809750" y="3911600"/>
          <p14:tracePt t="147927" x="1816100" y="3911600"/>
          <p14:tracePt t="147943" x="1822450" y="3911600"/>
          <p14:tracePt t="147959" x="1828800" y="3911600"/>
          <p14:tracePt t="147979" x="1924050" y="3873500"/>
          <p14:tracePt t="147995" x="2000250" y="3822700"/>
          <p14:tracePt t="148010" x="2089150" y="3765550"/>
          <p14:tracePt t="148026" x="2178050" y="3702050"/>
          <p14:tracePt t="148043" x="2279650" y="3638550"/>
          <p14:tracePt t="148060" x="2362200" y="3575050"/>
          <p14:tracePt t="148076" x="2438400" y="3536950"/>
          <p14:tracePt t="148093" x="2520950" y="3505200"/>
          <p14:tracePt t="148109" x="2609850" y="3467100"/>
          <p14:tracePt t="148126" x="2667000" y="3441700"/>
          <p14:tracePt t="148143" x="2698750" y="3435350"/>
          <p14:tracePt t="148159" x="2717800" y="3429000"/>
          <p14:tracePt t="148165" x="2730500" y="3429000"/>
          <p14:tracePt t="148176" x="2749550" y="3416300"/>
          <p14:tracePt t="148193" x="2768600" y="3416300"/>
          <p14:tracePt t="148213" x="2781300" y="3397250"/>
          <p14:tracePt t="148392" x="2787650" y="3397250"/>
          <p14:tracePt t="148635" x="2787650" y="3403600"/>
          <p14:tracePt t="148641" x="2787650" y="3409950"/>
          <p14:tracePt t="148659" x="2787650" y="3416300"/>
          <p14:tracePt t="148678" x="2787650" y="3429000"/>
          <p14:tracePt t="148693" x="2762250" y="3441700"/>
          <p14:tracePt t="148915" x="2762250" y="3435350"/>
          <p14:tracePt t="148920" x="2762250" y="3416300"/>
          <p14:tracePt t="148934" x="2762250" y="3409950"/>
          <p14:tracePt t="148938" x="2762250" y="3403600"/>
          <p14:tracePt t="148963" x="2762250" y="3378200"/>
          <p14:tracePt t="148976" x="2762250" y="3371850"/>
          <p14:tracePt t="148996" x="2762250" y="3365500"/>
          <p14:tracePt t="149499" x="2768600" y="3378200"/>
          <p14:tracePt t="149504" x="2787650" y="3390900"/>
          <p14:tracePt t="149512" x="2800350" y="3390900"/>
          <p14:tracePt t="149526" x="2806700" y="3390900"/>
          <p14:tracePt t="149543" x="2825750" y="3397250"/>
          <p14:tracePt t="149562" x="2838450" y="3403600"/>
          <p14:tracePt t="149609" x="2844800" y="3409950"/>
          <p14:tracePt t="149632" x="2844800" y="3416300"/>
          <p14:tracePt t="149642" x="2844800" y="3422650"/>
          <p14:tracePt t="149659" x="2844800" y="3435350"/>
          <p14:tracePt t="149676" x="2844800" y="3454400"/>
          <p14:tracePt t="149693" x="2832100" y="3467100"/>
          <p14:tracePt t="149714" x="2819400" y="3486150"/>
          <p14:tracePt t="149726" x="2806700" y="3505200"/>
          <p14:tracePt t="149745" x="2781300" y="3517900"/>
          <p14:tracePt t="149749" x="2762250" y="3517900"/>
          <p14:tracePt t="149761" x="2730500" y="3530600"/>
          <p14:tracePt t="149776" x="2711450" y="3530600"/>
          <p14:tracePt t="149793" x="2686050" y="3530600"/>
          <p14:tracePt t="149812" x="2673350" y="3524250"/>
          <p14:tracePt t="149826" x="2641600" y="3505200"/>
          <p14:tracePt t="149843" x="2616200" y="3492500"/>
          <p14:tracePt t="149859" x="2590800" y="3460750"/>
          <p14:tracePt t="149882" x="2584450" y="3429000"/>
          <p14:tracePt t="149893" x="2571750" y="3397250"/>
          <p14:tracePt t="149909" x="2565400" y="3352800"/>
          <p14:tracePt t="149926" x="2565400" y="3314700"/>
          <p14:tracePt t="149934" x="2565400" y="3302000"/>
          <p14:tracePt t="149946" x="2571750" y="3270250"/>
          <p14:tracePt t="149959" x="2571750" y="3263900"/>
          <p14:tracePt t="149980" x="2616200" y="3251200"/>
          <p14:tracePt t="149995" x="2654300" y="3244850"/>
          <p14:tracePt t="150009" x="2717800" y="3244850"/>
          <p14:tracePt t="150026" x="2781300" y="3244850"/>
          <p14:tracePt t="150043" x="2838450" y="3257550"/>
          <p14:tracePt t="150061" x="2870200" y="3276600"/>
          <p14:tracePt t="150076" x="2895600" y="3302000"/>
          <p14:tracePt t="150093" x="2933700" y="3346450"/>
          <p14:tracePt t="150109" x="2933700" y="3365500"/>
          <p14:tracePt t="150126" x="2933700" y="3390900"/>
          <p14:tracePt t="150143" x="2921000" y="3422650"/>
          <p14:tracePt t="150159" x="2895600" y="3448050"/>
          <p14:tracePt t="150161" x="2882900" y="3454400"/>
          <p14:tracePt t="150176" x="2844800" y="3467100"/>
          <p14:tracePt t="150195" x="2800350" y="3467100"/>
          <p14:tracePt t="150209" x="2743200" y="3467100"/>
          <p14:tracePt t="150229" x="2698750" y="3467100"/>
          <p14:tracePt t="150244" x="2660650" y="3467100"/>
          <p14:tracePt t="150259" x="2654300" y="3467100"/>
          <p14:tracePt t="150293" x="2654300" y="3435350"/>
          <p14:tracePt t="150313" x="2667000" y="3397250"/>
          <p14:tracePt t="150326" x="2692400" y="3359150"/>
          <p14:tracePt t="150343" x="2711450" y="3327400"/>
          <p14:tracePt t="150345" x="2717800" y="3308350"/>
          <p14:tracePt t="150359" x="2730500" y="3302000"/>
          <p14:tracePt t="150376" x="2781300" y="3289300"/>
          <p14:tracePt t="150393" x="2819400" y="3289300"/>
          <p14:tracePt t="150409" x="2844800" y="3289300"/>
          <p14:tracePt t="150426" x="2870200" y="3289300"/>
          <p14:tracePt t="150442" x="2889250" y="3308350"/>
          <p14:tracePt t="150462" x="2908300" y="3340100"/>
          <p14:tracePt t="150476" x="2914650" y="3365500"/>
          <p14:tracePt t="150495" x="2914650" y="3390900"/>
          <p14:tracePt t="150509" x="2914650" y="3422650"/>
          <p14:tracePt t="150526" x="2901950" y="3454400"/>
          <p14:tracePt t="150543" x="2876550" y="3473450"/>
          <p14:tracePt t="150561" x="2832100" y="3498850"/>
          <p14:tracePt t="150576" x="2819400" y="3505200"/>
          <p14:tracePt t="150593" x="2800350" y="3505200"/>
          <p14:tracePt t="150609" x="2781300" y="3505200"/>
          <p14:tracePt t="150626" x="2768600" y="3505200"/>
          <p14:tracePt t="150643" x="2755900" y="3473450"/>
          <p14:tracePt t="150659" x="2749550" y="3460750"/>
          <p14:tracePt t="150679" x="2749550" y="3429000"/>
          <p14:tracePt t="150696" x="2749550" y="3390900"/>
          <p14:tracePt t="150709" x="2755900" y="3365500"/>
          <p14:tracePt t="150726" x="2768600" y="3352800"/>
          <p14:tracePt t="150746" x="2794000" y="3340100"/>
          <p14:tracePt t="150759" x="2800350" y="3340100"/>
          <p14:tracePt t="150776" x="2806700" y="3340100"/>
          <p14:tracePt t="150836" x="2806700" y="3346450"/>
          <p14:tracePt t="150843" x="2794000" y="3359150"/>
          <p14:tracePt t="150859" x="2774950" y="3378200"/>
          <p14:tracePt t="150879" x="2755900" y="3397250"/>
          <p14:tracePt t="150893" x="2743200" y="3416300"/>
          <p14:tracePt t="150909" x="2717800" y="3429000"/>
          <p14:tracePt t="150926" x="2705100" y="3435350"/>
          <p14:tracePt t="150978" x="2698750" y="3435350"/>
          <p14:tracePt t="151378" x="2692400" y="3435350"/>
          <p14:tracePt t="151520" x="2686050" y="3435350"/>
          <p14:tracePt t="152353" x="2692400" y="3441700"/>
          <p14:tracePt t="152376" x="2698750" y="3448050"/>
          <p14:tracePt t="152400" x="2698750" y="3454400"/>
          <p14:tracePt t="152409" x="2705100" y="3460750"/>
          <p14:tracePt t="152418" x="2711450" y="3460750"/>
          <p14:tracePt t="152429" x="2717800" y="3460750"/>
          <p14:tracePt t="152443" x="2724150" y="3467100"/>
          <p14:tracePt t="152459" x="2730500" y="3467100"/>
          <p14:tracePt t="152480" x="2736850" y="3467100"/>
          <p14:tracePt t="152509" x="2743200" y="3467100"/>
          <p14:tracePt t="152526" x="2762250" y="3467100"/>
          <p14:tracePt t="152543" x="2781300" y="3467100"/>
          <p14:tracePt t="152545" x="2794000" y="3467100"/>
          <p14:tracePt t="152562" x="2813050" y="3467100"/>
          <p14:tracePt t="152576" x="2825750" y="3460750"/>
          <p14:tracePt t="152593" x="2832100" y="3460750"/>
          <p14:tracePt t="152609" x="2844800" y="3460750"/>
          <p14:tracePt t="152659" x="2844800" y="3454400"/>
          <p14:tracePt t="152676" x="2844800" y="3448050"/>
          <p14:tracePt t="152692" x="2844800" y="3441700"/>
          <p14:tracePt t="152812" x="2838450" y="3435350"/>
          <p14:tracePt t="152819" x="2832100" y="3435350"/>
          <p14:tracePt t="152826" x="2819400" y="3435350"/>
          <p14:tracePt t="152843" x="2806700" y="3435350"/>
          <p14:tracePt t="152859" x="2781300" y="3435350"/>
          <p14:tracePt t="152880" x="2749550" y="3435350"/>
          <p14:tracePt t="152893" x="2711450" y="3435350"/>
          <p14:tracePt t="152909" x="2654300" y="3435350"/>
          <p14:tracePt t="152926" x="2603500" y="3448050"/>
          <p14:tracePt t="152945" x="2565400" y="3460750"/>
          <p14:tracePt t="152999" x="2559050" y="3460750"/>
          <p14:tracePt t="153064" x="2565400" y="3460750"/>
          <p14:tracePt t="153074" x="2571750" y="3460750"/>
          <p14:tracePt t="153093" x="2590800" y="3460750"/>
          <p14:tracePt t="153109" x="2597150" y="3460750"/>
          <p14:tracePt t="153126" x="2603500" y="3454400"/>
          <p14:tracePt t="153159" x="2603500" y="3441700"/>
          <p14:tracePt t="153180" x="2603500" y="3409950"/>
          <p14:tracePt t="153192" x="2609850" y="3384550"/>
          <p14:tracePt t="153209" x="2616200" y="3365500"/>
          <p14:tracePt t="153230" x="2616200" y="3359150"/>
          <p14:tracePt t="153259" x="2616200" y="3352800"/>
          <p14:tracePt t="153275" x="2616200" y="3346450"/>
          <p14:tracePt t="153293" x="2603500" y="3333750"/>
          <p14:tracePt t="153312" x="2590800" y="3321050"/>
          <p14:tracePt t="153529" x="2584450" y="3308350"/>
          <p14:tracePt t="153538" x="2578100" y="3308350"/>
          <p14:tracePt t="153544" x="2571750" y="3295650"/>
          <p14:tracePt t="153561" x="2559050" y="3276600"/>
          <p14:tracePt t="153576" x="2552700" y="3257550"/>
          <p14:tracePt t="153593" x="2546350" y="3225800"/>
          <p14:tracePt t="153609" x="2540000" y="3187700"/>
          <p14:tracePt t="153626" x="2533650" y="3162300"/>
          <p14:tracePt t="153642" x="2540000" y="3143250"/>
          <p14:tracePt t="153659" x="2546350" y="3124200"/>
          <p14:tracePt t="153676" x="2546350" y="3105150"/>
          <p14:tracePt t="153696" x="2520950" y="3067050"/>
          <p14:tracePt t="153709" x="2489200" y="3028950"/>
          <p14:tracePt t="153726" x="2470150" y="3009900"/>
          <p14:tracePt t="153745" x="2451100" y="2990850"/>
          <p14:tracePt t="153769" x="2451100" y="2984500"/>
          <p14:tracePt t="153849" x="2457450" y="2984500"/>
          <p14:tracePt t="153857" x="2463800" y="2984500"/>
          <p14:tracePt t="153881" x="2470150" y="2984500"/>
          <p14:tracePt t="153889" x="2476500" y="2984500"/>
          <p14:tracePt t="153897" x="2482850" y="2984500"/>
          <p14:tracePt t="153909" x="2489200" y="2984500"/>
          <p14:tracePt t="153926" x="2495550" y="2978150"/>
          <p14:tracePt t="153943" x="2501900" y="2978150"/>
          <p14:tracePt t="153978" x="2501900" y="2971800"/>
          <p14:tracePt t="154080" x="2489200" y="2971800"/>
          <p14:tracePt t="154089" x="2457450" y="2971800"/>
          <p14:tracePt t="154096" x="2425700" y="2971800"/>
          <p14:tracePt t="154109" x="2381250" y="2971800"/>
          <p14:tracePt t="154126" x="2292350" y="2959100"/>
          <p14:tracePt t="154143" x="2209800" y="2946400"/>
          <p14:tracePt t="154160" x="2120900" y="2946400"/>
          <p14:tracePt t="154165" x="2082800" y="2940050"/>
          <p14:tracePt t="154179" x="2038350" y="2946400"/>
          <p14:tracePt t="154193" x="2012950" y="2946400"/>
          <p14:tracePt t="154214" x="2012950" y="2952750"/>
          <p14:tracePt t="154246" x="2006600" y="2952750"/>
          <p14:tracePt t="154314" x="2012950" y="2940050"/>
          <p14:tracePt t="154320" x="2019300" y="2908300"/>
          <p14:tracePt t="154328" x="2019300" y="2863850"/>
          <p14:tracePt t="154343" x="2019300" y="2832100"/>
          <p14:tracePt t="154359" x="2019300" y="2787650"/>
          <p14:tracePt t="154361" x="2019300" y="2774950"/>
          <p14:tracePt t="154376" x="2019300" y="2736850"/>
          <p14:tracePt t="154393" x="2025650" y="2711450"/>
          <p14:tracePt t="154409" x="2025650" y="2692400"/>
          <p14:tracePt t="154481" x="2025650" y="2686050"/>
          <p14:tracePt t="154493" x="2025650" y="2667000"/>
          <p14:tracePt t="154505" x="2082800" y="2654300"/>
          <p14:tracePt t="154526" x="2171700" y="2647950"/>
          <p14:tracePt t="154544" x="2324100" y="2641600"/>
          <p14:tracePt t="154562" x="2438400" y="2641600"/>
          <p14:tracePt t="154576" x="2540000" y="2635250"/>
          <p14:tracePt t="154593" x="2578100" y="2635250"/>
          <p14:tracePt t="154609" x="2578100" y="2628900"/>
          <p14:tracePt t="154703" x="2578100" y="2635250"/>
          <p14:tracePt t="154713" x="2578100" y="2667000"/>
          <p14:tracePt t="154720" x="2571750" y="2705100"/>
          <p14:tracePt t="154728" x="2552700" y="2749550"/>
          <p14:tracePt t="154745" x="2508250" y="2832100"/>
          <p14:tracePt t="154760" x="2495550" y="2870200"/>
          <p14:tracePt t="154776" x="2470150" y="2927350"/>
          <p14:tracePt t="154793" x="2457450" y="2933700"/>
          <p14:tracePt t="154843" x="2457450" y="2940050"/>
          <p14:tracePt t="154888" x="2451100" y="2940050"/>
          <p14:tracePt t="154896" x="2432050" y="2940050"/>
          <p14:tracePt t="154909" x="2419350" y="2927350"/>
          <p14:tracePt t="154928" x="2381250" y="2901950"/>
          <p14:tracePt t="154943" x="2349500" y="2889250"/>
          <p14:tracePt t="154960" x="2298700" y="2851150"/>
          <p14:tracePt t="154976" x="2260600" y="2832100"/>
          <p14:tracePt t="154994" x="2216150" y="2800350"/>
          <p14:tracePt t="155009" x="2178050" y="2774950"/>
          <p14:tracePt t="155026" x="2159000" y="2762250"/>
          <p14:tracePt t="155043" x="2146300" y="2762250"/>
          <p14:tracePt t="155128" x="2139950" y="2762250"/>
          <p14:tracePt t="155137" x="2120900" y="2762250"/>
          <p14:tracePt t="155145" x="2114550" y="2762250"/>
          <p14:tracePt t="155160" x="2101850" y="2762250"/>
          <p14:tracePt t="155176" x="2089150" y="2762250"/>
          <p14:tracePt t="155321" x="2082800" y="2762250"/>
          <p14:tracePt t="155338" x="2082800" y="2768600"/>
          <p14:tracePt t="155344" x="2082800" y="2774950"/>
          <p14:tracePt t="155353" x="2076450" y="2781300"/>
          <p14:tracePt t="155361" x="2076450" y="2787650"/>
          <p14:tracePt t="155376" x="2063750" y="2800350"/>
          <p14:tracePt t="155393" x="2051050" y="2819400"/>
          <p14:tracePt t="155409" x="2044700" y="2825750"/>
          <p14:tracePt t="155488" x="2044700" y="2819400"/>
          <p14:tracePt t="155501" x="2044700" y="2806700"/>
          <p14:tracePt t="155511" x="2051050" y="2794000"/>
          <p14:tracePt t="155526" x="2070100" y="2768600"/>
          <p14:tracePt t="155543" x="2089150" y="2736850"/>
          <p14:tracePt t="155561" x="2133600" y="2711450"/>
          <p14:tracePt t="155576" x="2146300" y="2698750"/>
          <p14:tracePt t="155648" x="2152650" y="2705100"/>
          <p14:tracePt t="155704" x="2159000" y="2711450"/>
          <p14:tracePt t="155720" x="2159000" y="2717800"/>
          <p14:tracePt t="155736" x="2159000" y="2724150"/>
          <p14:tracePt t="155749" x="2165350" y="2730500"/>
          <p14:tracePt t="155753" x="2178050" y="2743200"/>
          <p14:tracePt t="155760" x="2184400" y="2749550"/>
          <p14:tracePt t="155776" x="2197100" y="2762250"/>
          <p14:tracePt t="155793" x="2241550" y="2800350"/>
          <p14:tracePt t="155812" x="2266950" y="2819400"/>
          <p14:tracePt t="155826" x="2298700" y="2851150"/>
          <p14:tracePt t="155843" x="2324100" y="2876550"/>
          <p14:tracePt t="155859" x="2330450" y="2895600"/>
          <p14:tracePt t="155880" x="2336800" y="2901950"/>
          <p14:tracePt t="155893" x="2336800" y="2908300"/>
          <p14:tracePt t="155926" x="2336800" y="2914650"/>
          <p14:tracePt t="155945" x="2336800" y="2921000"/>
          <p14:tracePt t="155960" x="2336800" y="2927350"/>
          <p14:tracePt t="155976" x="2330450" y="2927350"/>
          <p14:tracePt t="156033" x="2330450" y="2914650"/>
          <p14:tracePt t="156042" x="2330450" y="2901950"/>
          <p14:tracePt t="156061" x="2317750" y="2857500"/>
          <p14:tracePt t="156078" x="2292350" y="2813050"/>
          <p14:tracePt t="156093" x="2279650" y="2768600"/>
          <p14:tracePt t="156096" x="2266950" y="2749550"/>
          <p14:tracePt t="156109" x="2260600" y="2736850"/>
          <p14:tracePt t="156126" x="2260600" y="2717800"/>
          <p14:tracePt t="156143" x="2254250" y="2711450"/>
          <p14:tracePt t="156159" x="2260600" y="2705100"/>
          <p14:tracePt t="156163" x="2260600" y="2698750"/>
          <p14:tracePt t="156176" x="2266950" y="2692400"/>
          <p14:tracePt t="156192" x="2273300" y="2679700"/>
          <p14:tracePt t="156209" x="2292350" y="2673350"/>
          <p14:tracePt t="156229" x="2311400" y="2673350"/>
          <p14:tracePt t="156245" x="2336800" y="2673350"/>
          <p14:tracePt t="156259" x="2362200" y="2673350"/>
          <p14:tracePt t="156278" x="2413000" y="2673350"/>
          <p14:tracePt t="156293" x="2457450" y="2686050"/>
          <p14:tracePt t="156311" x="2470150" y="2698750"/>
          <p14:tracePt t="156326" x="2476500" y="2724150"/>
          <p14:tracePt t="156343" x="2476500" y="2755900"/>
          <p14:tracePt t="156345" x="2476500" y="2768600"/>
          <p14:tracePt t="156359" x="2476500" y="2787650"/>
          <p14:tracePt t="156376" x="2476500" y="2813050"/>
          <p14:tracePt t="156393" x="2457450" y="2851150"/>
          <p14:tracePt t="156409" x="2438400" y="2876550"/>
          <p14:tracePt t="156431" x="2419350" y="2889250"/>
          <p14:tracePt t="156442" x="2413000" y="2889250"/>
          <p14:tracePt t="156944" x="2393950" y="2882900"/>
          <p14:tracePt t="156959" x="2381250" y="2876550"/>
          <p14:tracePt t="156980" x="2330450" y="2870200"/>
          <p14:tracePt t="156995" x="2305050" y="2863850"/>
          <p14:tracePt t="157009" x="2286000" y="2857500"/>
          <p14:tracePt t="157026" x="2266950" y="2857500"/>
          <p14:tracePt t="157043" x="2247900" y="2851150"/>
          <p14:tracePt t="157062" x="2241550" y="2851150"/>
          <p14:tracePt t="157225" x="2241550" y="2844800"/>
          <p14:tracePt t="157247" x="2241550" y="2838450"/>
          <p14:tracePt t="157253" x="2241550" y="2825750"/>
          <p14:tracePt t="157276" x="2241550" y="2819400"/>
          <p14:tracePt t="157293" x="2241550" y="2806700"/>
          <p14:tracePt t="157310" x="2241550" y="2800350"/>
          <p14:tracePt t="157359" x="2241550" y="2787650"/>
          <p14:tracePt t="157376" x="2241550" y="2762250"/>
          <p14:tracePt t="157393" x="2241550" y="2736850"/>
          <p14:tracePt t="157409" x="2241550" y="2724150"/>
          <p14:tracePt t="157428" x="2247900" y="2711450"/>
          <p14:tracePt t="157445" x="2247900" y="2692400"/>
          <p14:tracePt t="157459" x="2254250" y="2692400"/>
          <p14:tracePt t="157476" x="2254250" y="2686050"/>
          <p14:tracePt t="157495" x="2254250" y="2679700"/>
          <p14:tracePt t="157509" x="2260600" y="2679700"/>
          <p14:tracePt t="157543" x="2260600" y="2673350"/>
          <p14:tracePt t="157568" x="2266950" y="2673350"/>
          <p14:tracePt t="157576" x="2279650" y="2673350"/>
          <p14:tracePt t="157593" x="2317750" y="2673350"/>
          <p14:tracePt t="157610" x="2381250" y="2673350"/>
          <p14:tracePt t="157626" x="2444750" y="2673350"/>
          <p14:tracePt t="157643" x="2489200" y="2673350"/>
          <p14:tracePt t="157659" x="2514600" y="2679700"/>
          <p14:tracePt t="157693" x="2514600" y="2686050"/>
          <p14:tracePt t="157709" x="2514600" y="2711450"/>
          <p14:tracePt t="157712" x="2514600" y="2743200"/>
          <p14:tracePt t="157728" x="2508250" y="2781300"/>
          <p14:tracePt t="157746" x="2495550" y="2825750"/>
          <p14:tracePt t="157760" x="2489200" y="2844800"/>
          <p14:tracePt t="157776" x="2482850" y="2857500"/>
          <p14:tracePt t="157793" x="2476500" y="2870200"/>
          <p14:tracePt t="157964" x="2476500" y="2857500"/>
          <p14:tracePt t="157968" x="2489200" y="2844800"/>
          <p14:tracePt t="157977" x="2489200" y="2825750"/>
          <p14:tracePt t="157996" x="2495550" y="2806700"/>
          <p14:tracePt t="158010" x="2508250" y="2774950"/>
          <p14:tracePt t="158026" x="2514600" y="2743200"/>
          <p14:tracePt t="158043" x="2514600" y="2711450"/>
          <p14:tracePt t="158062" x="2514600" y="2686050"/>
          <p14:tracePt t="158076" x="2482850" y="2647950"/>
          <p14:tracePt t="158093" x="2438400" y="2616200"/>
          <p14:tracePt t="158109" x="2406650" y="2603500"/>
          <p14:tracePt t="158126" x="2387600" y="2597150"/>
          <p14:tracePt t="158143" x="2349500" y="2584450"/>
          <p14:tracePt t="158160" x="2311400" y="2578100"/>
          <p14:tracePt t="158162" x="2292350" y="2578100"/>
          <p14:tracePt t="158176" x="2260600" y="2578100"/>
          <p14:tracePt t="158195" x="2235200" y="2578100"/>
          <p14:tracePt t="158209" x="2216150" y="2578100"/>
          <p14:tracePt t="158226" x="2203450" y="2578100"/>
          <p14:tracePt t="158259" x="2197100" y="2578100"/>
          <p14:tracePt t="158276" x="2178050" y="2578100"/>
          <p14:tracePt t="158293" x="2146300" y="2578100"/>
          <p14:tracePt t="158312" x="2120900" y="2590800"/>
          <p14:tracePt t="158326" x="2095500" y="2616200"/>
          <p14:tracePt t="158343" x="2070100" y="2654300"/>
          <p14:tracePt t="158359" x="2044700" y="2679700"/>
          <p14:tracePt t="158361" x="2038350" y="2698750"/>
          <p14:tracePt t="158376" x="2019300" y="2724150"/>
          <p14:tracePt t="158393" x="2006600" y="2743200"/>
          <p14:tracePt t="158409" x="2006600" y="2762250"/>
          <p14:tracePt t="158426" x="1993900" y="2781300"/>
          <p14:tracePt t="158443" x="1987550" y="2787650"/>
          <p14:tracePt t="158560" x="1981200" y="2787650"/>
          <p14:tracePt t="159360" x="1987550" y="2787650"/>
          <p14:tracePt t="159377" x="1993900" y="2787650"/>
          <p14:tracePt t="159393" x="2006600" y="2800350"/>
          <p14:tracePt t="159412" x="2038350" y="2832100"/>
          <p14:tracePt t="159426" x="2089150" y="2889250"/>
          <p14:tracePt t="159443" x="2165350" y="2971800"/>
          <p14:tracePt t="159464" x="2266950" y="3079750"/>
          <p14:tracePt t="159476" x="2393950" y="3206750"/>
          <p14:tracePt t="159497" x="2514600" y="3289300"/>
          <p14:tracePt t="159509" x="2616200" y="3352800"/>
          <p14:tracePt t="159526" x="2679700" y="3403600"/>
          <p14:tracePt t="159543" x="2717800" y="3429000"/>
          <p14:tracePt t="159544" x="2724150" y="3435350"/>
          <p14:tracePt t="159685" x="2730500" y="3435350"/>
          <p14:tracePt t="159813" x="2736850" y="3435350"/>
          <p14:tracePt t="159818" x="2743200" y="3435350"/>
          <p14:tracePt t="159826" x="2749550" y="3435350"/>
          <p14:tracePt t="159843" x="2762250" y="3435350"/>
          <p14:tracePt t="159859" x="2774950" y="3429000"/>
          <p14:tracePt t="159877" x="2806700" y="3422650"/>
          <p14:tracePt t="159893" x="2832100" y="3422650"/>
          <p14:tracePt t="159910" x="2851150" y="3422650"/>
          <p14:tracePt t="159981" x="2851150" y="3416300"/>
          <p14:tracePt t="159984" x="2832100" y="3416300"/>
          <p14:tracePt t="160001" x="2794000" y="3416300"/>
          <p14:tracePt t="160009" x="2774950" y="3416300"/>
          <p14:tracePt t="160026" x="2711450" y="3416300"/>
          <p14:tracePt t="160045" x="2628900" y="3390900"/>
          <p14:tracePt t="160062" x="2559050" y="3359150"/>
          <p14:tracePt t="160076" x="2489200" y="3308350"/>
          <p14:tracePt t="160093" x="2463800" y="3270250"/>
          <p14:tracePt t="160109" x="2457450" y="3225800"/>
          <p14:tracePt t="160126" x="2457450" y="3175000"/>
          <p14:tracePt t="160143" x="2470150" y="3124200"/>
          <p14:tracePt t="160159" x="2482850" y="3073400"/>
          <p14:tracePt t="160165" x="2495550" y="3054350"/>
          <p14:tracePt t="160176" x="2559050" y="3028950"/>
          <p14:tracePt t="160193" x="2622550" y="3009900"/>
          <p14:tracePt t="160211" x="2711450" y="3009900"/>
          <p14:tracePt t="160227" x="2781300" y="3009900"/>
          <p14:tracePt t="160246" x="2851150" y="3028950"/>
          <p14:tracePt t="160261" x="2933700" y="3079750"/>
          <p14:tracePt t="160276" x="2984500" y="3124200"/>
          <p14:tracePt t="160293" x="3016250" y="3181350"/>
          <p14:tracePt t="160312" x="3022600" y="3244850"/>
          <p14:tracePt t="160326" x="2978150" y="3302000"/>
          <p14:tracePt t="160343" x="2940050" y="3359150"/>
          <p14:tracePt t="160344" x="2927350" y="3384550"/>
          <p14:tracePt t="160359" x="2914650" y="3397250"/>
          <p14:tracePt t="160376" x="2870200" y="3422650"/>
          <p14:tracePt t="160393" x="2851150" y="3429000"/>
          <p14:tracePt t="160409" x="2838450" y="3429000"/>
          <p14:tracePt t="160426" x="2819400" y="3429000"/>
          <p14:tracePt t="160444" x="2800350" y="3429000"/>
          <p14:tracePt t="160459" x="2774950" y="3390900"/>
          <p14:tracePt t="160476" x="2736850" y="3327400"/>
          <p14:tracePt t="160495" x="2692400" y="3251200"/>
          <p14:tracePt t="160509" x="2654300" y="3175000"/>
          <p14:tracePt t="160526" x="2616200" y="3073400"/>
          <p14:tracePt t="160543" x="2590800" y="2990850"/>
          <p14:tracePt t="160562" x="2552700" y="2921000"/>
          <p14:tracePt t="160576" x="2514600" y="2889250"/>
          <p14:tracePt t="160593" x="2495550" y="2882900"/>
          <p14:tracePt t="160609" x="2495550" y="2876550"/>
          <p14:tracePt t="160705" x="2495550" y="2870200"/>
          <p14:tracePt t="160952" x="2489200" y="2870200"/>
          <p14:tracePt t="160965" x="2489200" y="2863850"/>
          <p14:tracePt t="160975" x="2482850" y="2857500"/>
          <p14:tracePt t="160982" x="2476500" y="2857500"/>
          <p14:tracePt t="160995" x="2476500" y="2851150"/>
          <p14:tracePt t="161010" x="2476500" y="2838450"/>
          <p14:tracePt t="161026" x="2476500" y="2825750"/>
          <p14:tracePt t="161061" x="2476500" y="2813050"/>
          <p14:tracePt t="161201" x="2470150" y="2813050"/>
          <p14:tracePt t="161233" x="2463800" y="2813050"/>
          <p14:tracePt t="161272" x="2451100" y="2813050"/>
          <p14:tracePt t="161280" x="2438400" y="2813050"/>
          <p14:tracePt t="161291" x="2425700" y="2813050"/>
          <p14:tracePt t="161312" x="2393950" y="2813050"/>
          <p14:tracePt t="161326" x="2368550" y="2813050"/>
          <p14:tracePt t="161343" x="2355850" y="2813050"/>
          <p14:tracePt t="161359" x="2349500" y="2813050"/>
          <p14:tracePt t="161544" x="2349500" y="2806700"/>
          <p14:tracePt t="161608" x="2349500" y="2800350"/>
          <p14:tracePt t="161713" x="2355850" y="2813050"/>
          <p14:tracePt t="161721" x="2368550" y="2825750"/>
          <p14:tracePt t="161728" x="2387600" y="2832100"/>
          <p14:tracePt t="161745" x="2432050" y="2908300"/>
          <p14:tracePt t="161763" x="2508250" y="3009900"/>
          <p14:tracePt t="161776" x="2590800" y="3136900"/>
          <p14:tracePt t="161793" x="2692400" y="3289300"/>
          <p14:tracePt t="161812" x="2832100" y="3409950"/>
          <p14:tracePt t="161826" x="2908300" y="3460750"/>
          <p14:tracePt t="161843" x="2959100" y="3498850"/>
          <p14:tracePt t="161859" x="2978150" y="3511550"/>
          <p14:tracePt t="161998" x="2971800" y="3511550"/>
          <p14:tracePt t="162004" x="2965450" y="3517900"/>
          <p14:tracePt t="162009" x="2952750" y="3524250"/>
          <p14:tracePt t="162026" x="2933700" y="3530600"/>
          <p14:tracePt t="162104" x="2927350" y="3530600"/>
          <p14:tracePt t="162112" x="2921000" y="3530600"/>
          <p14:tracePt t="162125" x="2914650" y="3536950"/>
          <p14:tracePt t="162128" x="2908300" y="3536950"/>
          <p14:tracePt t="162143" x="2895600" y="3536950"/>
          <p14:tracePt t="162159" x="2889250" y="3543300"/>
          <p14:tracePt t="162178" x="2876550" y="3543300"/>
          <p14:tracePt t="162209" x="2870200" y="3549650"/>
          <p14:tracePt t="162245" x="2857500" y="3549650"/>
          <p14:tracePt t="162259" x="2838450" y="3556000"/>
          <p14:tracePt t="162276" x="2794000" y="3568700"/>
          <p14:tracePt t="162293" x="2724150" y="3568700"/>
          <p14:tracePt t="162312" x="2667000" y="3568700"/>
          <p14:tracePt t="162326" x="2622550" y="3575050"/>
          <p14:tracePt t="162343" x="2590800" y="3575050"/>
          <p14:tracePt t="162346" x="2584450" y="3575050"/>
          <p14:tracePt t="162360" x="2571750" y="3568700"/>
          <p14:tracePt t="162376" x="2559050" y="3562350"/>
          <p14:tracePt t="162448" x="2559050" y="3556000"/>
          <p14:tracePt t="162456" x="2559050" y="3549650"/>
          <p14:tracePt t="162480" x="2559050" y="3543300"/>
          <p14:tracePt t="162498" x="2559050" y="3536950"/>
          <p14:tracePt t="162609" x="2565400" y="3536950"/>
          <p14:tracePt t="162626" x="2565400" y="3530600"/>
          <p14:tracePt t="162643" x="2571750" y="3530600"/>
          <p14:tracePt t="162659" x="2578100" y="3530600"/>
          <p14:tracePt t="162676" x="2603500" y="3524250"/>
          <p14:tracePt t="162697" x="2628900" y="3524250"/>
          <p14:tracePt t="162709" x="2654300" y="3517900"/>
          <p14:tracePt t="162727" x="2660650" y="3511550"/>
          <p14:tracePt t="162745" x="2667000" y="3505200"/>
          <p14:tracePt t="162792" x="2673350" y="3505200"/>
          <p14:tracePt t="162809" x="2692400" y="3505200"/>
          <p14:tracePt t="162826" x="2724150" y="3505200"/>
          <p14:tracePt t="162843" x="2743200" y="3498850"/>
          <p14:tracePt t="162859" x="2749550" y="3498850"/>
          <p14:tracePt t="162881" x="2755900" y="3492500"/>
          <p14:tracePt t="162926" x="2768600" y="3498850"/>
          <p14:tracePt t="162943" x="2774950" y="3505200"/>
          <p14:tracePt t="162945" x="2781300" y="3511550"/>
          <p14:tracePt t="162959" x="2787650" y="3511550"/>
          <p14:tracePt t="162980" x="2813050" y="3524250"/>
          <p14:tracePt t="162996" x="2851150" y="3556000"/>
          <p14:tracePt t="163010" x="2921000" y="3575050"/>
          <p14:tracePt t="163026" x="3022600" y="3619500"/>
          <p14:tracePt t="163043" x="3117850" y="3651250"/>
          <p14:tracePt t="163060" x="3206750" y="3689350"/>
          <p14:tracePt t="163076" x="3314700" y="3721100"/>
          <p14:tracePt t="163093" x="3429000" y="3765550"/>
          <p14:tracePt t="163109" x="3530600" y="3803650"/>
          <p14:tracePt t="163126" x="3594100" y="3835400"/>
          <p14:tracePt t="163143" x="3619500" y="3854450"/>
          <p14:tracePt t="163159" x="3625850" y="3860800"/>
          <p14:tracePt t="163200" x="3625850" y="3867150"/>
          <p14:tracePt t="163213" x="3638550" y="3873500"/>
          <p14:tracePt t="163216" x="3644900" y="3873500"/>
          <p14:tracePt t="163226" x="3651250" y="3886200"/>
          <p14:tracePt t="163245" x="3670300" y="3892550"/>
          <p14:tracePt t="163259" x="3702050" y="3898900"/>
          <p14:tracePt t="163276" x="3740150" y="3911600"/>
          <p14:tracePt t="163293" x="3765550" y="3924300"/>
          <p14:tracePt t="163312" x="3790950" y="3930650"/>
          <p14:tracePt t="163326" x="3797300" y="3930650"/>
          <p14:tracePt t="163343" x="3810000" y="3930650"/>
          <p14:tracePt t="163359" x="3816350" y="3930650"/>
          <p14:tracePt t="163376" x="3822700" y="3924300"/>
          <p14:tracePt t="163439" x="3822700" y="3917950"/>
          <p14:tracePt t="163472" x="3816350" y="3911600"/>
          <p14:tracePt t="163672" x="3790950" y="3911600"/>
          <p14:tracePt t="163683" x="3746500" y="3905250"/>
          <p14:tracePt t="163693" x="3676650" y="3892550"/>
          <p14:tracePt t="163709" x="3543300" y="3898900"/>
          <p14:tracePt t="163728" x="3289300" y="3905250"/>
          <p14:tracePt t="163745" x="3086100" y="3898900"/>
          <p14:tracePt t="163760" x="2978150" y="3898900"/>
          <p14:tracePt t="163776" x="2705100" y="3905250"/>
          <p14:tracePt t="163797" x="2578100" y="3911600"/>
          <p14:tracePt t="163812" x="2470150" y="3911600"/>
          <p14:tracePt t="163826" x="2400300" y="3911600"/>
          <p14:tracePt t="163843" x="2374900" y="3911600"/>
          <p14:tracePt t="163880" x="2368550" y="3911600"/>
          <p14:tracePt t="163978" x="2374900" y="3911600"/>
          <p14:tracePt t="163985" x="2387600" y="3911600"/>
          <p14:tracePt t="164001" x="2444750" y="3886200"/>
          <p14:tracePt t="164010" x="2470150" y="3879850"/>
          <p14:tracePt t="164027" x="2520950" y="3867150"/>
          <p14:tracePt t="164043" x="2559050" y="3860800"/>
          <p14:tracePt t="164061" x="2578100" y="3854450"/>
          <p14:tracePt t="164076" x="2584450" y="3854450"/>
          <p14:tracePt t="164129" x="2571750" y="3854450"/>
          <p14:tracePt t="164143" x="2552700" y="3848100"/>
          <p14:tracePt t="164160" x="2495550" y="3841750"/>
          <p14:tracePt t="164162" x="2451100" y="3822700"/>
          <p14:tracePt t="164176" x="2355850" y="3810000"/>
          <p14:tracePt t="164196" x="2260600" y="3810000"/>
          <p14:tracePt t="164209" x="2152650" y="3784600"/>
          <p14:tracePt t="164226" x="2063750" y="3765550"/>
          <p14:tracePt t="164246" x="1974850" y="3752850"/>
          <p14:tracePt t="164259" x="1892300" y="3746500"/>
          <p14:tracePt t="164276" x="1797050" y="3727450"/>
          <p14:tracePt t="164293" x="1708150" y="3708400"/>
          <p14:tracePt t="164311" x="1657350" y="3689350"/>
          <p14:tracePt t="164326" x="1587500" y="3676650"/>
          <p14:tracePt t="164343" x="1530350" y="3676650"/>
          <p14:tracePt t="164346" x="1504950" y="3676650"/>
          <p14:tracePt t="164360" x="1479550" y="3663950"/>
          <p14:tracePt t="164376" x="1454150" y="3663950"/>
          <p14:tracePt t="164393" x="1454150" y="3670300"/>
          <p14:tracePt t="164409" x="1460500" y="3676650"/>
          <p14:tracePt t="164514" x="1454150" y="3676650"/>
          <p14:tracePt t="164527" x="1454150" y="3683000"/>
          <p14:tracePt t="164543" x="1454150" y="3727450"/>
          <p14:tracePt t="164561" x="1454150" y="3886200"/>
          <p14:tracePt t="164576" x="1492250" y="4032250"/>
          <p14:tracePt t="164593" x="1543050" y="4165600"/>
          <p14:tracePt t="164610" x="1587500" y="4286250"/>
          <p14:tracePt t="164626" x="1631950" y="4375150"/>
          <p14:tracePt t="164643" x="1663700" y="4432300"/>
          <p14:tracePt t="164659" x="1708150" y="4489450"/>
          <p14:tracePt t="164676" x="1714500" y="4502150"/>
          <p14:tracePt t="164693" x="1720850" y="4502150"/>
          <p14:tracePt t="164777" x="1720850" y="4495800"/>
          <p14:tracePt t="164785" x="1733550" y="4489450"/>
          <p14:tracePt t="164793" x="1771650" y="4489450"/>
          <p14:tracePt t="164812" x="1879600" y="4483100"/>
          <p14:tracePt t="164826" x="2012950" y="4502150"/>
          <p14:tracePt t="164843" x="2171700" y="4514850"/>
          <p14:tracePt t="164859" x="2349500" y="4521200"/>
          <p14:tracePt t="164880" x="2489200" y="4565650"/>
          <p14:tracePt t="164893" x="2584450" y="4578350"/>
          <p14:tracePt t="164909" x="2635250" y="4584700"/>
          <p14:tracePt t="164926" x="2647950" y="4578350"/>
          <p14:tracePt t="164976" x="2647950" y="4565650"/>
          <p14:tracePt t="164995" x="2647950" y="4508500"/>
          <p14:tracePt t="165014" x="2654300" y="4425950"/>
          <p14:tracePt t="165026" x="2673350" y="4305300"/>
          <p14:tracePt t="165043" x="2705100" y="4171950"/>
          <p14:tracePt t="165061" x="2717800" y="4083050"/>
          <p14:tracePt t="165076" x="2717800" y="3975100"/>
          <p14:tracePt t="165093" x="2717800" y="3879850"/>
          <p14:tracePt t="165110" x="2705100" y="3790950"/>
          <p14:tracePt t="165126" x="2660650" y="3733800"/>
          <p14:tracePt t="165143" x="2616200" y="3714750"/>
          <p14:tracePt t="165159" x="2578100" y="3714750"/>
          <p14:tracePt t="165162" x="2559050" y="3714750"/>
          <p14:tracePt t="165176" x="2540000" y="3721100"/>
          <p14:tracePt t="165193" x="2514600" y="3727450"/>
          <p14:tracePt t="165210" x="2508250" y="3740150"/>
          <p14:tracePt t="165245" x="2501900" y="3740150"/>
          <p14:tracePt t="165419" x="2501900" y="3746500"/>
          <p14:tracePt t="165425" x="2501900" y="3765550"/>
          <p14:tracePt t="165440" x="2476500" y="3822700"/>
          <p14:tracePt t="165461" x="2444750" y="3898900"/>
          <p14:tracePt t="165476" x="2387600" y="4000500"/>
          <p14:tracePt t="165496" x="2349500" y="4095750"/>
          <p14:tracePt t="165510" x="2317750" y="4178300"/>
          <p14:tracePt t="165526" x="2273300" y="4248150"/>
          <p14:tracePt t="165543" x="2241550" y="4311650"/>
          <p14:tracePt t="165562" x="2216150" y="4330700"/>
          <p14:tracePt t="165624" x="2222500" y="4330700"/>
          <p14:tracePt t="165630" x="2228850" y="4318000"/>
          <p14:tracePt t="165643" x="2241550" y="4254500"/>
          <p14:tracePt t="165659" x="2241550" y="4197350"/>
          <p14:tracePt t="165676" x="2247900" y="4127500"/>
          <p14:tracePt t="165696" x="2247900" y="4013200"/>
          <p14:tracePt t="165709" x="2247900" y="3981450"/>
          <p14:tracePt t="165726" x="2247900" y="3917950"/>
          <p14:tracePt t="165744" x="2247900" y="3860800"/>
          <p14:tracePt t="165761" x="2247900" y="3854450"/>
          <p14:tracePt t="165849" x="2241550" y="3854450"/>
          <p14:tracePt t="165856" x="2222500" y="3854450"/>
          <p14:tracePt t="165872" x="2197100" y="3873500"/>
          <p14:tracePt t="165883" x="2127250" y="3943350"/>
          <p14:tracePt t="165893" x="2076450" y="3975100"/>
          <p14:tracePt t="165909" x="1987550" y="4019550"/>
          <p14:tracePt t="165926" x="1905000" y="4076700"/>
          <p14:tracePt t="165943" x="1841500" y="4121150"/>
          <p14:tracePt t="165945" x="1809750" y="4133850"/>
          <p14:tracePt t="165959" x="1784350" y="4140200"/>
          <p14:tracePt t="165978" x="1758950" y="4159250"/>
          <p14:tracePt t="166027" x="1758950" y="4152900"/>
          <p14:tracePt t="166043" x="1765300" y="4089400"/>
          <p14:tracePt t="166059" x="1784350" y="4019550"/>
          <p14:tracePt t="166076" x="1809750" y="3949700"/>
          <p14:tracePt t="166093" x="1835150" y="3879850"/>
          <p14:tracePt t="166109" x="1854200" y="3829050"/>
          <p14:tracePt t="166126" x="1866900" y="3784600"/>
          <p14:tracePt t="166128" x="1873250" y="3765550"/>
          <p14:tracePt t="166143" x="1873250" y="3759200"/>
          <p14:tracePt t="166146" x="1879600" y="3752850"/>
          <p14:tracePt t="166193" x="1879600" y="3771900"/>
          <p14:tracePt t="166213" x="1860550" y="3822700"/>
          <p14:tracePt t="166226" x="1822450" y="3879850"/>
          <p14:tracePt t="166245" x="1771650" y="3937000"/>
          <p14:tracePt t="166261" x="1720850" y="3987800"/>
          <p14:tracePt t="166276" x="1670050" y="4025900"/>
          <p14:tracePt t="166293" x="1638300" y="4051300"/>
          <p14:tracePt t="166311" x="1631950" y="4057650"/>
          <p14:tracePt t="166374" x="1631950" y="4044950"/>
          <p14:tracePt t="166377" x="1644650" y="4019550"/>
          <p14:tracePt t="166393" x="1670050" y="3949700"/>
          <p14:tracePt t="166409" x="1708150" y="3879850"/>
          <p14:tracePt t="166426" x="1746250" y="3816350"/>
          <p14:tracePt t="166446" x="1771650" y="3765550"/>
          <p14:tracePt t="166459" x="1778000" y="3746500"/>
          <p14:tracePt t="166501" x="1778000" y="3759200"/>
          <p14:tracePt t="166504" x="1765300" y="3784600"/>
          <p14:tracePt t="166512" x="1739900" y="3829050"/>
          <p14:tracePt t="166526" x="1708150" y="3873500"/>
          <p14:tracePt t="166543" x="1651000" y="3956050"/>
          <p14:tracePt t="166544" x="1619250" y="3987800"/>
          <p14:tracePt t="166562" x="1562100" y="4025900"/>
          <p14:tracePt t="166576" x="1536700" y="4044950"/>
          <p14:tracePt t="166593" x="1524000" y="4051300"/>
          <p14:tracePt t="166626" x="1524000" y="4032250"/>
          <p14:tracePt t="166643" x="1574800" y="3987800"/>
          <p14:tracePt t="166659" x="1657350" y="3949700"/>
          <p14:tracePt t="166676" x="1746250" y="3911600"/>
          <p14:tracePt t="166693" x="1835150" y="3892550"/>
          <p14:tracePt t="166710" x="1892300" y="3873500"/>
          <p14:tracePt t="166729" x="1936750" y="3867150"/>
          <p14:tracePt t="166746" x="1943100" y="3867150"/>
          <p14:tracePt t="166776" x="1905000" y="3962400"/>
          <p14:tracePt t="166793" x="1841500" y="4038600"/>
          <p14:tracePt t="166812" x="1790700" y="4114800"/>
          <p14:tracePt t="166826" x="1758950" y="4178300"/>
          <p14:tracePt t="166843" x="1733550" y="4191000"/>
          <p14:tracePt t="166893" x="1746250" y="4191000"/>
          <p14:tracePt t="166909" x="1790700" y="4159250"/>
          <p14:tracePt t="166930" x="1924050" y="4076700"/>
          <p14:tracePt t="166943" x="1968500" y="4051300"/>
          <p14:tracePt t="166963" x="2114550" y="3981450"/>
          <p14:tracePt t="166976" x="2178050" y="3962400"/>
          <p14:tracePt t="166995" x="2190750" y="3956050"/>
          <p14:tracePt t="167026" x="2165350" y="3994150"/>
          <p14:tracePt t="167048" x="2101850" y="4083050"/>
          <p14:tracePt t="167062" x="2012950" y="4159250"/>
          <p14:tracePt t="167076" x="1955800" y="4229100"/>
          <p14:tracePt t="167093" x="1924050" y="4279900"/>
          <p14:tracePt t="167109" x="1917700" y="4298950"/>
          <p14:tracePt t="167144" x="1936750" y="4254500"/>
          <p14:tracePt t="167159" x="1974850" y="4216400"/>
          <p14:tracePt t="167176" x="2108200" y="4121150"/>
          <p14:tracePt t="167194" x="2209800" y="4064000"/>
          <p14:tracePt t="167209" x="2298700" y="4038600"/>
          <p14:tracePt t="167226" x="2336800" y="4025900"/>
          <p14:tracePt t="167259" x="2324100" y="4064000"/>
          <p14:tracePt t="167276" x="2254250" y="4165600"/>
          <p14:tracePt t="167293" x="2178050" y="4286250"/>
          <p14:tracePt t="167311" x="2101850" y="4368800"/>
          <p14:tracePt t="167326" x="2051050" y="4406900"/>
          <p14:tracePt t="167343" x="2044700" y="4406900"/>
          <p14:tracePt t="167344" x="2044700" y="4413250"/>
          <p14:tracePt t="167376" x="2108200" y="4330700"/>
          <p14:tracePt t="167393" x="2228850" y="4248150"/>
          <p14:tracePt t="167409" x="2355850" y="4203700"/>
          <p14:tracePt t="167426" x="2451100" y="4152900"/>
          <p14:tracePt t="167443" x="2495550" y="4127500"/>
          <p14:tracePt t="167476" x="2495550" y="4133850"/>
          <p14:tracePt t="167495" x="2495550" y="4171950"/>
          <p14:tracePt t="167509" x="2470150" y="4210050"/>
          <p14:tracePt t="167526" x="2457450" y="4229100"/>
          <p14:tracePt t="167543" x="2444750" y="4248150"/>
          <p14:tracePt t="167545" x="2444750" y="4254500"/>
          <p14:tracePt t="167576" x="2444750" y="4241800"/>
          <p14:tracePt t="167593" x="2470150" y="4203700"/>
          <p14:tracePt t="167609" x="2476500" y="4178300"/>
          <p14:tracePt t="167626" x="2476500" y="4159250"/>
          <p14:tracePt t="167643" x="2476500" y="4152900"/>
          <p14:tracePt t="167712" x="2457450" y="4146550"/>
          <p14:tracePt t="167721" x="2419350" y="4133850"/>
          <p14:tracePt t="167728" x="2387600" y="4114800"/>
          <p14:tracePt t="167744" x="2330450" y="4076700"/>
          <p14:tracePt t="167759" x="2311400" y="4070350"/>
          <p14:tracePt t="167776" x="2286000" y="4025900"/>
          <p14:tracePt t="167793" x="2286000" y="4000500"/>
          <p14:tracePt t="167811" x="2305050" y="3962400"/>
          <p14:tracePt t="167826" x="2349500" y="3892550"/>
          <p14:tracePt t="167843" x="2413000" y="3841750"/>
          <p14:tracePt t="167859" x="2482850" y="3803650"/>
          <p14:tracePt t="167878" x="2552700" y="3778250"/>
          <p14:tracePt t="167893" x="2635250" y="3752850"/>
          <p14:tracePt t="167910" x="2724150" y="3721100"/>
          <p14:tracePt t="167926" x="2832100" y="3708400"/>
          <p14:tracePt t="167946" x="3060700" y="3689350"/>
          <p14:tracePt t="167960" x="3162300" y="3683000"/>
          <p14:tracePt t="167976" x="3371850" y="3663950"/>
          <p14:tracePt t="167995" x="3454400" y="3663950"/>
          <p14:tracePt t="168009" x="3517900" y="3683000"/>
          <p14:tracePt t="168026" x="3600450" y="3708400"/>
          <p14:tracePt t="168043" x="3689350" y="3740150"/>
          <p14:tracePt t="168062" x="3790950" y="3759200"/>
          <p14:tracePt t="168076" x="3898900" y="3759200"/>
          <p14:tracePt t="168093" x="3987800" y="3771900"/>
          <p14:tracePt t="168109" x="4076700" y="3778250"/>
          <p14:tracePt t="168126" x="4165600" y="3765550"/>
          <p14:tracePt t="168143" x="4286250" y="3790950"/>
          <p14:tracePt t="168146" x="4343400" y="3790950"/>
          <p14:tracePt t="168160" x="4387850" y="3803650"/>
          <p14:tracePt t="168176" x="4445000" y="3810000"/>
          <p14:tracePt t="168192" x="4451350" y="3810000"/>
          <p14:tracePt t="168209" x="4451350" y="3803650"/>
          <p14:tracePt t="168228" x="4438650" y="3803650"/>
          <p14:tracePt t="168280" x="4425950" y="3803650"/>
          <p14:tracePt t="168293" x="4413250" y="3810000"/>
          <p14:tracePt t="168312" x="4375150" y="3816350"/>
          <p14:tracePt t="168326" x="4343400" y="3816350"/>
          <p14:tracePt t="168343" x="4311650" y="3816350"/>
          <p14:tracePt t="168346" x="4286250" y="3816350"/>
          <p14:tracePt t="168360" x="4260850" y="3816350"/>
          <p14:tracePt t="168376" x="4165600" y="3816350"/>
          <p14:tracePt t="168393" x="4095750" y="3816350"/>
          <p14:tracePt t="168409" x="4038600" y="3816350"/>
          <p14:tracePt t="168426" x="3975100" y="3816350"/>
          <p14:tracePt t="168443" x="3949700" y="3810000"/>
          <p14:tracePt t="168463" x="3930650" y="3810000"/>
          <p14:tracePt t="168476" x="3917950" y="3810000"/>
          <p14:tracePt t="168495" x="3911600" y="3810000"/>
          <p14:tracePt t="168657" x="3917950" y="3810000"/>
          <p14:tracePt t="168666" x="3949700" y="3810000"/>
          <p14:tracePt t="168676" x="3987800" y="3810000"/>
          <p14:tracePt t="168695" x="4089400" y="3803650"/>
          <p14:tracePt t="168710" x="4216400" y="3816350"/>
          <p14:tracePt t="168726" x="4356100" y="3841750"/>
          <p14:tracePt t="168728" x="4425950" y="3841750"/>
          <p14:tracePt t="168745" x="4546600" y="3873500"/>
          <p14:tracePt t="168761" x="4635500" y="3873500"/>
          <p14:tracePt t="168776" x="4673600" y="3873500"/>
          <p14:tracePt t="168856" x="4679950" y="3860800"/>
          <p14:tracePt t="168875" x="4686300" y="3854450"/>
          <p14:tracePt t="168888" x="4692650" y="3848100"/>
          <p14:tracePt t="168905" x="4692650" y="3841750"/>
          <p14:tracePt t="168912" x="4699000" y="3835400"/>
          <p14:tracePt t="168926" x="4711700" y="3829050"/>
          <p14:tracePt t="168943" x="4743450" y="3816350"/>
          <p14:tracePt t="168959" x="4781550" y="3803650"/>
          <p14:tracePt t="168961" x="4794250" y="3803650"/>
          <p14:tracePt t="168978" x="4813300" y="3784600"/>
          <p14:tracePt t="168995" x="4826000" y="3784600"/>
          <p14:tracePt t="169009" x="4832350" y="3778250"/>
          <p14:tracePt t="169026" x="4832350" y="3765550"/>
          <p14:tracePt t="169043" x="4832350" y="3733800"/>
          <p14:tracePt t="169062" x="4845050" y="3695700"/>
          <p14:tracePt t="169076" x="4857750" y="3657600"/>
          <p14:tracePt t="169093" x="4857750" y="3625850"/>
          <p14:tracePt t="169109" x="4857750" y="3594100"/>
          <p14:tracePt t="169126" x="4857750" y="3562350"/>
          <p14:tracePt t="169143" x="4857750" y="3536950"/>
          <p14:tracePt t="169159" x="4870450" y="3511550"/>
          <p14:tracePt t="169217" x="4857750" y="3511550"/>
          <p14:tracePt t="169226" x="4826000" y="3511550"/>
          <p14:tracePt t="169245" x="4775200" y="3511550"/>
          <p14:tracePt t="169259" x="4718050" y="3511550"/>
          <p14:tracePt t="169281" x="4635500" y="3505200"/>
          <p14:tracePt t="169293" x="4489450" y="3517900"/>
          <p14:tracePt t="169312" x="4330700" y="3517900"/>
          <p14:tracePt t="169326" x="4171950" y="3511550"/>
          <p14:tracePt t="169343" x="4051300" y="3498850"/>
          <p14:tracePt t="169345" x="4006850" y="3492500"/>
          <p14:tracePt t="169360" x="3949700" y="3486150"/>
          <p14:tracePt t="169376" x="3905250" y="3486150"/>
          <p14:tracePt t="169393" x="3848100" y="3486150"/>
          <p14:tracePt t="169409" x="3790950" y="3486150"/>
          <p14:tracePt t="169426" x="3727450" y="3486150"/>
          <p14:tracePt t="169444" x="3651250" y="3486150"/>
          <p14:tracePt t="169460" x="3581400" y="3460750"/>
          <p14:tracePt t="169476" x="3479800" y="3435350"/>
          <p14:tracePt t="169495" x="3314700" y="3409950"/>
          <p14:tracePt t="169510" x="3175000" y="3371850"/>
          <p14:tracePt t="169526" x="3060700" y="3333750"/>
          <p14:tracePt t="169543" x="2997200" y="3308350"/>
          <p14:tracePt t="169545" x="2971800" y="3289300"/>
          <p14:tracePt t="169561" x="2952750" y="3276600"/>
          <p14:tracePt t="169576" x="2940050" y="3263900"/>
          <p14:tracePt t="169593" x="2933700" y="3263900"/>
          <p14:tracePt t="169672" x="2921000" y="3263900"/>
          <p14:tracePt t="169684" x="2901950" y="3263900"/>
          <p14:tracePt t="169695" x="2838450" y="3263900"/>
          <p14:tracePt t="169709" x="2800350" y="3263900"/>
          <p14:tracePt t="169713" x="2774950" y="3263900"/>
          <p14:tracePt t="169729" x="2755900" y="3263900"/>
          <p14:tracePt t="169747" x="2730500" y="3263900"/>
          <p14:tracePt t="169820" x="2736850" y="3263900"/>
          <p14:tracePt t="169824" x="2743200" y="3263900"/>
          <p14:tracePt t="169832" x="2755900" y="3263900"/>
          <p14:tracePt t="169842" x="2762250" y="3263900"/>
          <p14:tracePt t="169859" x="2800350" y="3263900"/>
          <p14:tracePt t="169881" x="2825750" y="3263900"/>
          <p14:tracePt t="169893" x="2838450" y="3263900"/>
          <p14:tracePt t="170048" x="2838450" y="3257550"/>
          <p14:tracePt t="170061" x="2838450" y="3251200"/>
          <p14:tracePt t="170065" x="2838450" y="3244850"/>
          <p14:tracePt t="170076" x="2838450" y="3238500"/>
          <p14:tracePt t="170093" x="2838450" y="3232150"/>
          <p14:tracePt t="170109" x="2838450" y="3213100"/>
          <p14:tracePt t="170126" x="2838450" y="3194050"/>
          <p14:tracePt t="170143" x="2838450" y="3175000"/>
          <p14:tracePt t="170150" x="2838450" y="3162300"/>
          <p14:tracePt t="170160" x="2838450" y="3149600"/>
          <p14:tracePt t="170176" x="2838450" y="3124200"/>
          <p14:tracePt t="170197" x="2844800" y="3117850"/>
          <p14:tracePt t="170209" x="2851150" y="3092450"/>
          <p14:tracePt t="170226" x="2863850" y="3073400"/>
          <p14:tracePt t="170245" x="2870200" y="3060700"/>
          <p14:tracePt t="170259" x="2870200" y="3054350"/>
          <p14:tracePt t="170276" x="2876550" y="3054350"/>
          <p14:tracePt t="170312" x="2901950" y="3054350"/>
          <p14:tracePt t="170326" x="2940050" y="3054350"/>
          <p14:tracePt t="170344" x="2990850" y="3067050"/>
          <p14:tracePt t="170360" x="3003550" y="3073400"/>
          <p14:tracePt t="170376" x="3041650" y="3111500"/>
          <p14:tracePt t="170393" x="3060700" y="3143250"/>
          <p14:tracePt t="170409" x="3067050" y="3162300"/>
          <p14:tracePt t="170430" x="3067050" y="3187700"/>
          <p14:tracePt t="170444" x="3067050" y="3200400"/>
          <p14:tracePt t="170459" x="3035300" y="3213100"/>
          <p14:tracePt t="170479" x="2984500" y="3219450"/>
          <p14:tracePt t="170496" x="2946400" y="3225800"/>
          <p14:tracePt t="170510" x="2927350" y="3225800"/>
          <p14:tracePt t="170571" x="2927350" y="3219450"/>
          <p14:tracePt t="170577" x="2927350" y="3206750"/>
          <p14:tracePt t="170594" x="2927350" y="3194050"/>
          <p14:tracePt t="170609" x="2927350" y="3181350"/>
          <p14:tracePt t="170643" x="2971800" y="3181350"/>
          <p14:tracePt t="170659" x="3035300" y="3187700"/>
          <p14:tracePt t="170676" x="3181350" y="3244850"/>
          <p14:tracePt t="170693" x="3378200" y="3314700"/>
          <p14:tracePt t="170714" x="3587750" y="3397250"/>
          <p14:tracePt t="170726" x="3803650" y="3492500"/>
          <p14:tracePt t="170745" x="4044950" y="3644900"/>
          <p14:tracePt t="170759" x="4171950" y="3727450"/>
          <p14:tracePt t="170776" x="4286250" y="3797300"/>
          <p14:tracePt t="170793" x="4387850" y="3867150"/>
          <p14:tracePt t="170812" x="4438650" y="3898900"/>
          <p14:tracePt t="170826" x="4445000" y="3911600"/>
          <p14:tracePt t="170842" x="4451350" y="3911600"/>
          <p14:tracePt t="170859" x="4451350" y="3905250"/>
          <p14:tracePt t="170879" x="4438650" y="3892550"/>
          <p14:tracePt t="170893" x="4432300" y="3879850"/>
          <p14:tracePt t="170909" x="4425950" y="3873500"/>
          <p14:tracePt t="170946" x="4413250" y="3867150"/>
          <p14:tracePt t="170959" x="4387850" y="3867150"/>
          <p14:tracePt t="170976" x="4343400" y="3867150"/>
          <p14:tracePt t="170995" x="4286250" y="3867150"/>
          <p14:tracePt t="171009" x="4216400" y="3860800"/>
          <p14:tracePt t="171026" x="4146550" y="3848100"/>
          <p14:tracePt t="171043" x="4070350" y="3835400"/>
          <p14:tracePt t="171060" x="4006850" y="3822700"/>
          <p14:tracePt t="171076" x="3956050" y="3797300"/>
          <p14:tracePt t="171093" x="3924300" y="3778250"/>
          <p14:tracePt t="171109" x="3905250" y="3759200"/>
          <p14:tracePt t="171126" x="3892550" y="3746500"/>
          <p14:tracePt t="171143" x="3886200" y="3740150"/>
          <p14:tracePt t="171159" x="3848100" y="3721100"/>
          <p14:tracePt t="171179" x="3810000" y="3714750"/>
          <p14:tracePt t="171193" x="3759200" y="3714750"/>
          <p14:tracePt t="171209" x="3721100" y="3695700"/>
          <p14:tracePt t="171230" x="3689350" y="3689350"/>
          <p14:tracePt t="171245" x="3663950" y="3670300"/>
          <p14:tracePt t="171259" x="3638550" y="3663950"/>
          <p14:tracePt t="171276" x="3632200" y="3644900"/>
          <p14:tracePt t="171293" x="3625850" y="3644900"/>
          <p14:tracePt t="171311" x="3625850" y="3638550"/>
          <p14:tracePt t="171343" x="3625850" y="3632200"/>
          <p14:tracePt t="171376" x="3651250" y="3625850"/>
          <p14:tracePt t="171393" x="3657600" y="3619500"/>
          <p14:tracePt t="171410" x="3676650" y="3613150"/>
          <p14:tracePt t="171432" x="3695700" y="3606800"/>
          <p14:tracePt t="171443" x="3721100" y="3600450"/>
          <p14:tracePt t="171465" x="3752850" y="3594100"/>
          <p14:tracePt t="171476" x="3765550" y="3594100"/>
          <p14:tracePt t="171495" x="3771900" y="3594100"/>
          <p14:tracePt t="171543" x="3765550" y="3587750"/>
          <p14:tracePt t="171562" x="3759200" y="3587750"/>
          <p14:tracePt t="171576" x="3752850" y="3587750"/>
          <p14:tracePt t="171673" x="3752850" y="3594100"/>
          <p14:tracePt t="171686" x="3740150" y="3594100"/>
          <p14:tracePt t="171696" x="3721100" y="3594100"/>
          <p14:tracePt t="171710" x="3663950" y="3606800"/>
          <p14:tracePt t="171726" x="3568700" y="3613150"/>
          <p14:tracePt t="171729" x="3511550" y="3619500"/>
          <p14:tracePt t="171746" x="3390900" y="3619500"/>
          <p14:tracePt t="171760" x="3251200" y="3613150"/>
          <p14:tracePt t="171776" x="3098800" y="3600450"/>
          <p14:tracePt t="171793" x="2940050" y="3562350"/>
          <p14:tracePt t="171810" x="2743200" y="3505200"/>
          <p14:tracePt t="171826" x="2597150" y="3460750"/>
          <p14:tracePt t="171843" x="2527300" y="3435350"/>
          <p14:tracePt t="171860" x="2495550" y="3409950"/>
          <p14:tracePt t="171910" x="2514600" y="3409950"/>
          <p14:tracePt t="171931" x="2527300" y="3403600"/>
          <p14:tracePt t="172033" x="2540000" y="3403600"/>
          <p14:tracePt t="172041" x="2552700" y="3403600"/>
          <p14:tracePt t="172060" x="2571750" y="3403600"/>
          <p14:tracePt t="172076" x="2578100" y="3397250"/>
          <p14:tracePt t="172093" x="2578100" y="3390900"/>
          <p14:tracePt t="172110" x="2590800" y="3390900"/>
          <p14:tracePt t="172126" x="2616200" y="3390900"/>
          <p14:tracePt t="172144" x="2673350" y="3390900"/>
          <p14:tracePt t="172160" x="2717800" y="3397250"/>
          <p14:tracePt t="172181" x="2736850" y="3403600"/>
          <p14:tracePt t="172296" x="2736850" y="3409950"/>
          <p14:tracePt t="172311" x="2736850" y="3422650"/>
          <p14:tracePt t="172321" x="2730500" y="3429000"/>
          <p14:tracePt t="172343" x="2730500" y="3435350"/>
          <p14:tracePt t="172392" x="2724150" y="3435350"/>
          <p14:tracePt t="172505" x="2717800" y="3429000"/>
          <p14:tracePt t="172512" x="2717800" y="3416300"/>
          <p14:tracePt t="172530" x="2717800" y="3403600"/>
          <p14:tracePt t="172536" x="2717800" y="3390900"/>
          <p14:tracePt t="172545" x="2717800" y="3384550"/>
          <p14:tracePt t="172565" x="2717800" y="3378200"/>
          <p14:tracePt t="172576" x="2717800" y="3371850"/>
          <p14:tracePt t="172593" x="2717800" y="3365500"/>
          <p14:tracePt t="172610" x="2724150" y="3359150"/>
          <p14:tracePt t="172643" x="2730500" y="3352800"/>
          <p14:tracePt t="172693" x="2743200" y="3352800"/>
          <p14:tracePt t="172761" x="2743200" y="3359150"/>
          <p14:tracePt t="172768" x="2743200" y="3378200"/>
          <p14:tracePt t="172776" x="2743200" y="3384550"/>
          <p14:tracePt t="172793" x="2730500" y="3403600"/>
          <p14:tracePt t="172811" x="2711450" y="3422650"/>
          <p14:tracePt t="172826" x="2698750" y="3441700"/>
          <p14:tracePt t="172842" x="2698750" y="3448050"/>
          <p14:tracePt t="172860" x="2692400" y="3448050"/>
          <p14:tracePt t="172934" x="2698750" y="3441700"/>
          <p14:tracePt t="172943" x="2698750" y="3429000"/>
          <p14:tracePt t="172947" x="2698750" y="3422650"/>
          <p14:tracePt t="172963" x="2698750" y="3409950"/>
          <p14:tracePt t="172976" x="2698750" y="3403600"/>
          <p14:tracePt t="172996" x="2698750" y="3397250"/>
          <p14:tracePt t="173009" x="2705100" y="3390900"/>
          <p14:tracePt t="173043" x="2717800" y="3390900"/>
          <p14:tracePt t="173062" x="2736850" y="3384550"/>
          <p14:tracePt t="173076" x="2749550" y="3378200"/>
          <p14:tracePt t="173093" x="2762250" y="3378200"/>
          <p14:tracePt t="173109" x="2768600" y="3390900"/>
          <p14:tracePt t="173126" x="2768600" y="3409950"/>
          <p14:tracePt t="173143" x="2768600" y="3435350"/>
          <p14:tracePt t="173144" x="2768600" y="3441700"/>
          <p14:tracePt t="173159" x="2749550" y="3454400"/>
          <p14:tracePt t="173179" x="2730500" y="3467100"/>
          <p14:tracePt t="173195" x="2705100" y="3473450"/>
          <p14:tracePt t="173210" x="2686050" y="3473450"/>
          <p14:tracePt t="173226" x="2686050" y="3479800"/>
          <p14:tracePt t="173259" x="2686050" y="3473450"/>
          <p14:tracePt t="173276" x="2679700" y="3448050"/>
          <p14:tracePt t="173293" x="2679700" y="3422650"/>
          <p14:tracePt t="173311" x="2679700" y="3416300"/>
          <p14:tracePt t="173759" x="2679700" y="3409950"/>
          <p14:tracePt t="173762" x="2673350" y="3409950"/>
          <p14:tracePt t="173951" x="2667000" y="3409950"/>
          <p14:tracePt t="173969" x="2660650" y="3409950"/>
          <p14:tracePt t="174105" x="2686050" y="3409950"/>
          <p14:tracePt t="174111" x="2711450" y="3409950"/>
          <p14:tracePt t="174126" x="2749550" y="3409950"/>
          <p14:tracePt t="174129" x="2794000" y="3403600"/>
          <p14:tracePt t="174143" x="2844800" y="3397250"/>
          <p14:tracePt t="174160" x="3048000" y="3390900"/>
          <p14:tracePt t="174181" x="3225800" y="3378200"/>
          <p14:tracePt t="174186" x="3327400" y="3378200"/>
          <p14:tracePt t="174193" x="3416300" y="3378200"/>
          <p14:tracePt t="174210" x="3619500" y="3390900"/>
          <p14:tracePt t="174229" x="3841750" y="3429000"/>
          <p14:tracePt t="174246" x="4032250" y="3429000"/>
          <p14:tracePt t="174260" x="4229100" y="3429000"/>
          <p14:tracePt t="174276" x="4432300" y="3429000"/>
          <p14:tracePt t="174293" x="4610100" y="3448050"/>
          <p14:tracePt t="174312" x="4775200" y="3467100"/>
          <p14:tracePt t="174326" x="4927600" y="3460750"/>
          <p14:tracePt t="174344" x="5111750" y="3467100"/>
          <p14:tracePt t="174359" x="5181600" y="3467100"/>
          <p14:tracePt t="174376" x="5276850" y="3460750"/>
          <p14:tracePt t="174393" x="5340350" y="3441700"/>
          <p14:tracePt t="174409" x="5391150" y="3441700"/>
          <p14:tracePt t="174426" x="5422900" y="3435350"/>
          <p14:tracePt t="174443" x="5467350" y="3435350"/>
          <p14:tracePt t="174462" x="5505450" y="3429000"/>
          <p14:tracePt t="174476" x="5530850" y="3416300"/>
          <p14:tracePt t="174495" x="5568950" y="3403600"/>
          <p14:tracePt t="174510" x="5600700" y="3403600"/>
          <p14:tracePt t="174526" x="5638800" y="3403600"/>
          <p14:tracePt t="174543" x="5670550" y="3403600"/>
          <p14:tracePt t="174546" x="5689600" y="3403600"/>
          <p14:tracePt t="174561" x="5727700" y="3403600"/>
          <p14:tracePt t="174576" x="5759450" y="3403600"/>
          <p14:tracePt t="174593" x="5791200" y="3403600"/>
          <p14:tracePt t="174609" x="5816600" y="3409950"/>
          <p14:tracePt t="174626" x="5842000" y="3409950"/>
          <p14:tracePt t="174643" x="5867400" y="3409950"/>
          <p14:tracePt t="174660" x="5905500" y="3409950"/>
          <p14:tracePt t="174676" x="5930900" y="3409950"/>
          <p14:tracePt t="174693" x="5949950" y="3409950"/>
          <p14:tracePt t="174710" x="5956300" y="3409950"/>
          <p14:tracePt t="174763" x="5962650" y="3409950"/>
          <p14:tracePt t="174888" x="5949950" y="3403600"/>
          <p14:tracePt t="174896" x="5943600" y="3403600"/>
          <p14:tracePt t="174905" x="5937250" y="3403600"/>
          <p14:tracePt t="174912" x="5924550" y="3403600"/>
          <p14:tracePt t="174926" x="5911850" y="3403600"/>
          <p14:tracePt t="174943" x="5886450" y="3416300"/>
          <p14:tracePt t="174947" x="5873750" y="3422650"/>
          <p14:tracePt t="174960" x="5842000" y="3429000"/>
          <p14:tracePt t="174979" x="5822950" y="3435350"/>
          <p14:tracePt t="174996" x="5803900" y="3435350"/>
          <p14:tracePt t="175009" x="5797550" y="3435350"/>
          <p14:tracePt t="175026" x="5791200" y="3435350"/>
          <p14:tracePt t="175096" x="5797550" y="3435350"/>
          <p14:tracePt t="175105" x="5803900" y="3429000"/>
          <p14:tracePt t="175112" x="5810250" y="3422650"/>
          <p14:tracePt t="175126" x="5829300" y="3416300"/>
          <p14:tracePt t="175143" x="5873750" y="3409950"/>
          <p14:tracePt t="175159" x="5905500" y="3403600"/>
          <p14:tracePt t="175166" x="5924550" y="3397250"/>
          <p14:tracePt t="175176" x="5949950" y="3390900"/>
          <p14:tracePt t="175258" x="5949950" y="3403600"/>
          <p14:tracePt t="175276" x="5949950" y="3409950"/>
          <p14:tracePt t="175292" x="5943600" y="3416300"/>
          <p14:tracePt t="175311" x="5918200" y="3441700"/>
          <p14:tracePt t="175327" x="5880100" y="3454400"/>
          <p14:tracePt t="175343" x="5835650" y="3460750"/>
          <p14:tracePt t="175360" x="5810250" y="3460750"/>
          <p14:tracePt t="175362" x="5803900" y="3460750"/>
          <p14:tracePt t="175410" x="5816600" y="3460750"/>
          <p14:tracePt t="175426" x="5835650" y="3448050"/>
          <p14:tracePt t="175447" x="5861050" y="3429000"/>
          <p14:tracePt t="175460" x="5905500" y="3416300"/>
          <p14:tracePt t="175476" x="5943600" y="3403600"/>
          <p14:tracePt t="175495" x="5949950" y="3390900"/>
          <p14:tracePt t="175510" x="5956300" y="3390900"/>
          <p14:tracePt t="175543" x="5937250" y="3390900"/>
          <p14:tracePt t="175560" x="5918200" y="3390900"/>
          <p14:tracePt t="175640" x="5899150" y="3390900"/>
          <p14:tracePt t="175649" x="5861050" y="3390900"/>
          <p14:tracePt t="175660" x="5810250" y="3390900"/>
          <p14:tracePt t="175676" x="5651500" y="3397250"/>
          <p14:tracePt t="175694" x="5441950" y="3448050"/>
          <p14:tracePt t="175710" x="5213350" y="3498850"/>
          <p14:tracePt t="175713" x="5105400" y="3524250"/>
          <p14:tracePt t="175731" x="4902200" y="3556000"/>
          <p14:tracePt t="175746" x="4718050" y="3562350"/>
          <p14:tracePt t="175759" x="4572000" y="3562350"/>
          <p14:tracePt t="175778" x="4489450" y="3562350"/>
          <p14:tracePt t="175793" x="4451350" y="3562350"/>
          <p14:tracePt t="175811" x="4432300" y="3562350"/>
          <p14:tracePt t="175843" x="4425950" y="3568700"/>
          <p14:tracePt t="175860" x="4419600" y="3587750"/>
          <p14:tracePt t="175879" x="4400550" y="3606800"/>
          <p14:tracePt t="175893" x="4381500" y="3625850"/>
          <p14:tracePt t="175910" x="4356100" y="3632200"/>
          <p14:tracePt t="175930" x="4318000" y="3657600"/>
          <p14:tracePt t="175943" x="4292600" y="3670300"/>
          <p14:tracePt t="175962" x="4273550" y="3683000"/>
          <p14:tracePt t="176024" x="4267200" y="3683000"/>
          <p14:tracePt t="176043" x="4254500" y="3689350"/>
          <p14:tracePt t="176062" x="4248150" y="3702050"/>
          <p14:tracePt t="176076" x="4229100" y="3708400"/>
          <p14:tracePt t="176180" x="4216400" y="3708400"/>
          <p14:tracePt t="176192" x="4203700" y="3708400"/>
          <p14:tracePt t="176210" x="4197350" y="3708400"/>
          <p14:tracePt t="176226" x="4178300" y="3708400"/>
          <p14:tracePt t="176245" x="4146550" y="3708400"/>
          <p14:tracePt t="176260" x="4114800" y="3708400"/>
          <p14:tracePt t="176277" x="4095750" y="3708400"/>
          <p14:tracePt t="176293" x="4083050" y="3695700"/>
          <p14:tracePt t="176326" x="4076700" y="3695700"/>
          <p14:tracePt t="176400" x="4064000" y="3695700"/>
          <p14:tracePt t="176408" x="4051300" y="3695700"/>
          <p14:tracePt t="176426" x="4044950" y="3695700"/>
          <p14:tracePt t="176559" x="4038600" y="3695700"/>
          <p14:tracePt t="176576" x="4051300" y="3695700"/>
          <p14:tracePt t="176589" x="4089400" y="3695700"/>
          <p14:tracePt t="176593" x="4114800" y="3695700"/>
          <p14:tracePt t="176609" x="4171950" y="3695700"/>
          <p14:tracePt t="176626" x="4216400" y="3695700"/>
          <p14:tracePt t="176643" x="4248150" y="3695700"/>
          <p14:tracePt t="176660" x="4267200" y="3695700"/>
          <p14:tracePt t="176693" x="4273550" y="3695700"/>
          <p14:tracePt t="176746" x="4273550" y="3689350"/>
          <p14:tracePt t="176769" x="4273550" y="3683000"/>
          <p14:tracePt t="176816" x="4273550" y="3676650"/>
          <p14:tracePt t="176890" x="4267200" y="3676650"/>
          <p14:tracePt t="176902" x="4229100" y="3676650"/>
          <p14:tracePt t="176910" x="4184650" y="3676650"/>
          <p14:tracePt t="176930" x="3975100" y="3644900"/>
          <p14:tracePt t="176948" x="3784600" y="3600450"/>
          <p14:tracePt t="176959" x="3600450" y="3530600"/>
          <p14:tracePt t="176976" x="3435350" y="3479800"/>
          <p14:tracePt t="176995" x="3270250" y="3416300"/>
          <p14:tracePt t="177010" x="3105150" y="3378200"/>
          <p14:tracePt t="177026" x="2959100" y="3327400"/>
          <p14:tracePt t="177043" x="2844800" y="3289300"/>
          <p14:tracePt t="177062" x="2787650" y="3257550"/>
          <p14:tracePt t="177076" x="2774950" y="3244850"/>
          <p14:tracePt t="177093" x="2768600" y="3244850"/>
          <p14:tracePt t="177110" x="2762250" y="3244850"/>
          <p14:tracePt t="177168" x="2755900" y="3244850"/>
          <p14:tracePt t="177182" x="2749550" y="3244850"/>
          <p14:tracePt t="177193" x="2724150" y="3244850"/>
          <p14:tracePt t="177210" x="2711450" y="3238500"/>
          <p14:tracePt t="177385" x="2711450" y="3244850"/>
          <p14:tracePt t="177393" x="2711450" y="3251200"/>
          <p14:tracePt t="177400" x="2711450" y="3257550"/>
          <p14:tracePt t="177409" x="2711450" y="3263900"/>
          <p14:tracePt t="177448" x="2698750" y="3263900"/>
          <p14:tracePt t="177463" x="2679700" y="3276600"/>
          <p14:tracePt t="177476" x="2603500" y="3295650"/>
          <p14:tracePt t="177495" x="2495550" y="3308350"/>
          <p14:tracePt t="177510" x="2393950" y="3340100"/>
          <p14:tracePt t="177526" x="2305050" y="3352800"/>
          <p14:tracePt t="177543" x="2235200" y="3359150"/>
          <p14:tracePt t="177546" x="2203450" y="3359150"/>
          <p14:tracePt t="177562" x="2152650" y="3359150"/>
          <p14:tracePt t="177576" x="2139950" y="3371850"/>
          <p14:tracePt t="177593" x="2133600" y="3378200"/>
          <p14:tracePt t="177610" x="2133600" y="3403600"/>
          <p14:tracePt t="177626" x="2146300" y="3448050"/>
          <p14:tracePt t="177643" x="2178050" y="3486150"/>
          <p14:tracePt t="177659" x="2209800" y="3543300"/>
          <p14:tracePt t="177679" x="2222500" y="3606800"/>
          <p14:tracePt t="177697" x="2235200" y="3695700"/>
          <p14:tracePt t="177710" x="2235200" y="3803650"/>
          <p14:tracePt t="177726" x="2235200" y="3911600"/>
          <p14:tracePt t="177746" x="2273300" y="3981450"/>
          <p14:tracePt t="177760" x="2286000" y="3987800"/>
          <p14:tracePt t="177776" x="2292350" y="3987800"/>
          <p14:tracePt t="177793" x="2292350" y="3981450"/>
          <p14:tracePt t="177811" x="2305050" y="3975100"/>
          <p14:tracePt t="177826" x="2317750" y="3962400"/>
          <p14:tracePt t="177843" x="2324100" y="3949700"/>
          <p14:tracePt t="177859" x="2330450" y="3949700"/>
          <p14:tracePt t="177881" x="2330450" y="3943350"/>
          <p14:tracePt t="177885" x="2336800" y="3943350"/>
          <p14:tracePt t="177893" x="2336800" y="3937000"/>
          <p14:tracePt t="177910" x="2343150" y="3937000"/>
          <p14:tracePt t="177926" x="2355850" y="3937000"/>
          <p14:tracePt t="177933" x="2355850" y="3930650"/>
          <p14:tracePt t="177943" x="2362200" y="3930650"/>
          <p14:tracePt t="178000" x="2355850" y="3930650"/>
          <p14:tracePt t="178004" x="2349500" y="3930650"/>
          <p14:tracePt t="178011" x="2336800" y="3924300"/>
          <p14:tracePt t="178026" x="2292350" y="3917950"/>
          <p14:tracePt t="178043" x="2228850" y="3917950"/>
          <p14:tracePt t="178062" x="2152650" y="3905250"/>
          <p14:tracePt t="178076" x="2070100" y="3886200"/>
          <p14:tracePt t="178096" x="1949450" y="3848100"/>
          <p14:tracePt t="178110" x="1911350" y="3829050"/>
          <p14:tracePt t="178126" x="1847850" y="3816350"/>
          <p14:tracePt t="178144" x="1778000" y="3790950"/>
          <p14:tracePt t="178160" x="1752600" y="3784600"/>
          <p14:tracePt t="178176" x="1739900" y="3784600"/>
          <p14:tracePt t="178193" x="1727200" y="3784600"/>
          <p14:tracePt t="178213" x="1708150" y="3784600"/>
          <p14:tracePt t="178227" x="1701800" y="3784600"/>
          <p14:tracePt t="178260" x="1689100" y="3778250"/>
          <p14:tracePt t="178276" x="1670050" y="3778250"/>
          <p14:tracePt t="178392" x="1663700" y="3778250"/>
          <p14:tracePt t="178601" x="1670050" y="3778250"/>
          <p14:tracePt t="178622" x="1670050" y="3784600"/>
          <p14:tracePt t="178628" x="1670050" y="3810000"/>
          <p14:tracePt t="178643" x="1670050" y="3898900"/>
          <p14:tracePt t="178660" x="1676400" y="3987800"/>
          <p14:tracePt t="178681" x="1695450" y="4083050"/>
          <p14:tracePt t="178693" x="1695450" y="4159250"/>
          <p14:tracePt t="178710" x="1695450" y="4260850"/>
          <p14:tracePt t="178728" x="1708150" y="4368800"/>
          <p14:tracePt t="178747" x="1714500" y="4406900"/>
          <p14:tracePt t="178760" x="1714500" y="4438650"/>
          <p14:tracePt t="178776" x="1714500" y="4457700"/>
          <p14:tracePt t="178793" x="1714500" y="4464050"/>
          <p14:tracePt t="178843" x="1714500" y="4470400"/>
          <p14:tracePt t="178881" x="1720850" y="4470400"/>
          <p14:tracePt t="178944" x="1733550" y="4470400"/>
          <p14:tracePt t="178953" x="1758950" y="4470400"/>
          <p14:tracePt t="178965" x="1797050" y="4483100"/>
          <p14:tracePt t="178976" x="1873250" y="4483100"/>
          <p14:tracePt t="178996" x="2019300" y="4489450"/>
          <p14:tracePt t="179009" x="2165350" y="4508500"/>
          <p14:tracePt t="179029" x="2305050" y="4527550"/>
          <p14:tracePt t="179043" x="2419350" y="4552950"/>
          <p14:tracePt t="179062" x="2489200" y="4552950"/>
          <p14:tracePt t="179076" x="2508250" y="4546600"/>
          <p14:tracePt t="179195" x="2508250" y="4540250"/>
          <p14:tracePt t="179201" x="2508250" y="4521200"/>
          <p14:tracePt t="179209" x="2508250" y="4495800"/>
          <p14:tracePt t="179229" x="2514600" y="4406900"/>
          <p14:tracePt t="179245" x="2514600" y="4292600"/>
          <p14:tracePt t="179250" x="2520950" y="4235450"/>
          <p14:tracePt t="179260" x="2533650" y="4178300"/>
          <p14:tracePt t="179276" x="2552700" y="4057650"/>
          <p14:tracePt t="179293" x="2559050" y="3943350"/>
          <p14:tracePt t="179312" x="2559050" y="3860800"/>
          <p14:tracePt t="179326" x="2565400" y="3810000"/>
          <p14:tracePt t="179343" x="2559050" y="3778250"/>
          <p14:tracePt t="179346" x="2559050" y="3771900"/>
          <p14:tracePt t="179360" x="2559050" y="3765550"/>
          <p14:tracePt t="179393" x="2559050" y="3771900"/>
          <p14:tracePt t="179409" x="2514600" y="3784600"/>
          <p14:tracePt t="179426" x="2463800" y="3803650"/>
          <p14:tracePt t="179443" x="2400300" y="3816350"/>
          <p14:tracePt t="179460" x="2336800" y="3822700"/>
          <p14:tracePt t="179479" x="2241550" y="3822700"/>
          <p14:tracePt t="179495" x="2120900" y="3822700"/>
          <p14:tracePt t="179510" x="1955800" y="3797300"/>
          <p14:tracePt t="179526" x="1778000" y="3765550"/>
          <p14:tracePt t="179528" x="1708150" y="3778250"/>
          <p14:tracePt t="179544" x="1581150" y="3759200"/>
          <p14:tracePt t="179561" x="1492250" y="3759200"/>
          <p14:tracePt t="179576" x="1441450" y="3771900"/>
          <p14:tracePt t="179593" x="1428750" y="3778250"/>
          <p14:tracePt t="179643" x="1473200" y="3778250"/>
          <p14:tracePt t="179660" x="1530350" y="3765550"/>
          <p14:tracePt t="179681" x="1593850" y="3752850"/>
          <p14:tracePt t="179693" x="1638300" y="3765550"/>
          <p14:tracePt t="179713" x="1644650" y="3816350"/>
          <p14:tracePt t="179726" x="1600200" y="3930650"/>
          <p14:tracePt t="179746" x="1422400" y="4140200"/>
          <p14:tracePt t="179759" x="1333500" y="4229100"/>
          <p14:tracePt t="179776" x="1263650" y="4267200"/>
          <p14:tracePt t="179812" x="1276350" y="4216400"/>
          <p14:tracePt t="179826" x="1397000" y="4102100"/>
          <p14:tracePt t="179843" x="1612900" y="3994150"/>
          <p14:tracePt t="179860" x="1828800" y="3930650"/>
          <p14:tracePt t="179879" x="2032000" y="3886200"/>
          <p14:tracePt t="179893" x="2209800" y="3886200"/>
          <p14:tracePt t="179910" x="2286000" y="3917950"/>
          <p14:tracePt t="179931" x="2286000" y="3981450"/>
          <p14:tracePt t="179946" x="2171700" y="4165600"/>
          <p14:tracePt t="179960" x="2044700" y="4267200"/>
          <p14:tracePt t="179976" x="1936750" y="4324350"/>
          <p14:tracePt t="179995" x="1892300" y="4356100"/>
          <p14:tracePt t="180009" x="1885950" y="4356100"/>
          <p14:tracePt t="180026" x="1917700" y="4343400"/>
          <p14:tracePt t="180044" x="2057400" y="4248150"/>
          <p14:tracePt t="180061" x="2247900" y="4152900"/>
          <p14:tracePt t="180076" x="2451100" y="4083050"/>
          <p14:tracePt t="180093" x="2609850" y="4057650"/>
          <p14:tracePt t="180110" x="2673350" y="4057650"/>
          <p14:tracePt t="180126" x="2679700" y="4083050"/>
          <p14:tracePt t="180143" x="2552700" y="4216400"/>
          <p14:tracePt t="180159" x="2374900" y="4349750"/>
          <p14:tracePt t="180176" x="2159000" y="4502150"/>
          <p14:tracePt t="180193" x="2095500" y="4540250"/>
          <p14:tracePt t="180210" x="2089150" y="4540250"/>
          <p14:tracePt t="180227" x="2165350" y="4502150"/>
          <p14:tracePt t="180245" x="2330450" y="4394200"/>
          <p14:tracePt t="180260" x="2520950" y="4305300"/>
          <p14:tracePt t="180276" x="2667000" y="4260850"/>
          <p14:tracePt t="180293" x="2730500" y="4241800"/>
          <p14:tracePt t="180311" x="2736850" y="4241800"/>
          <p14:tracePt t="180326" x="2705100" y="4248150"/>
          <p14:tracePt t="180343" x="2597150" y="4311650"/>
          <p14:tracePt t="180345" x="2533650" y="4337050"/>
          <p14:tracePt t="180360" x="2482850" y="4368800"/>
          <p14:tracePt t="180376" x="2381250" y="4425950"/>
          <p14:tracePt t="180393" x="2368550" y="4438650"/>
          <p14:tracePt t="180410" x="2368550" y="4432300"/>
          <p14:tracePt t="180426" x="2432050" y="4381500"/>
          <p14:tracePt t="180443" x="2533650" y="4337050"/>
          <p14:tracePt t="180461" x="2641600" y="4324350"/>
          <p14:tracePt t="180476" x="2698750" y="4305300"/>
          <p14:tracePt t="180496" x="2711450" y="4298950"/>
          <p14:tracePt t="180510" x="2679700" y="4292600"/>
          <p14:tracePt t="180526" x="2584450" y="4273550"/>
          <p14:tracePt t="180543" x="2501900" y="4254500"/>
          <p14:tracePt t="180545" x="2463800" y="4241800"/>
          <p14:tracePt t="180562" x="2438400" y="4235450"/>
          <p14:tracePt t="180593" x="2470150" y="4235450"/>
          <p14:tracePt t="180610" x="2578100" y="4203700"/>
          <p14:tracePt t="180626" x="2749550" y="4152900"/>
          <p14:tracePt t="180643" x="2940050" y="4121150"/>
          <p14:tracePt t="180659" x="3111500" y="4070350"/>
          <p14:tracePt t="180676" x="3295650" y="4032250"/>
          <p14:tracePt t="180695" x="3448050" y="3968750"/>
          <p14:tracePt t="180710" x="3562350" y="3917950"/>
          <p14:tracePt t="180726" x="3644900" y="3886200"/>
          <p14:tracePt t="180745" x="3733800" y="3854450"/>
          <p14:tracePt t="180760" x="3778250" y="3841750"/>
          <p14:tracePt t="180776" x="3797300" y="3835400"/>
          <p14:tracePt t="180810" x="3816350" y="3829050"/>
          <p14:tracePt t="180826" x="3829050" y="3829050"/>
          <p14:tracePt t="180843" x="3860800" y="3816350"/>
          <p14:tracePt t="180859" x="3905250" y="3810000"/>
          <p14:tracePt t="180876" x="3930650" y="3810000"/>
          <p14:tracePt t="180893" x="3956050" y="3810000"/>
          <p14:tracePt t="180910" x="3968750" y="3810000"/>
          <p14:tracePt t="181189" x="3975100" y="3810000"/>
          <p14:tracePt t="181544" x="3981450" y="3810000"/>
          <p14:tracePt t="181564" x="3987800" y="3810000"/>
          <p14:tracePt t="181587" x="3987800" y="3816350"/>
          <p14:tracePt t="181592" x="3994150" y="3816350"/>
          <p14:tracePt t="181720" x="3994150" y="3810000"/>
          <p14:tracePt t="181750" x="4000500" y="3810000"/>
          <p14:tracePt t="182097" x="4006850" y="3810000"/>
          <p14:tracePt t="182190" x="4013200" y="3816350"/>
          <p14:tracePt t="182196" x="4019550" y="3822700"/>
          <p14:tracePt t="182210" x="4032250" y="3829050"/>
          <p14:tracePt t="182264" x="4032250" y="3835400"/>
          <p14:tracePt t="182280" x="4032250" y="3848100"/>
          <p14:tracePt t="182293" x="4032250" y="3860800"/>
          <p14:tracePt t="182311" x="4032250" y="3867150"/>
          <p14:tracePt t="182326" x="4025900" y="3873500"/>
          <p14:tracePt t="182343" x="4013200" y="3886200"/>
          <p14:tracePt t="182345" x="4013200" y="3905250"/>
          <p14:tracePt t="182360" x="4000500" y="3924300"/>
          <p14:tracePt t="182376" x="3968750" y="3968750"/>
          <p14:tracePt t="182393" x="3949700" y="3981450"/>
          <p14:tracePt t="182410" x="3949700" y="3987800"/>
          <p14:tracePt t="182430" x="3943350" y="3987800"/>
          <p14:tracePt t="182524" x="3962400" y="3975100"/>
          <p14:tracePt t="182528" x="4000500" y="3949700"/>
          <p14:tracePt t="182543" x="4032250" y="3917950"/>
          <p14:tracePt t="182562" x="4108450" y="3867150"/>
          <p14:tracePt t="182576" x="4127500" y="3860800"/>
          <p14:tracePt t="182610" x="4127500" y="3898900"/>
          <p14:tracePt t="182626" x="4076700" y="3981450"/>
          <p14:tracePt t="182643" x="4013200" y="4076700"/>
          <p14:tracePt t="182660" x="3956050" y="4152900"/>
          <p14:tracePt t="182676" x="3924300" y="4171950"/>
          <p14:tracePt t="182693" x="3905250" y="4191000"/>
          <p14:tracePt t="182746" x="3981450" y="4165600"/>
          <p14:tracePt t="182760" x="4051300" y="4121150"/>
          <p14:tracePt t="182776" x="4070350" y="4114800"/>
          <p14:tracePt t="182812" x="4064000" y="4146550"/>
          <p14:tracePt t="182826" x="3975100" y="4197350"/>
          <p14:tracePt t="182843" x="3873500" y="4254500"/>
          <p14:tracePt t="182860" x="3816350" y="4286250"/>
          <p14:tracePt t="182880" x="3797300" y="4298950"/>
          <p14:tracePt t="182893" x="3797300" y="4305300"/>
          <p14:tracePt t="182909" x="3797300" y="4286250"/>
          <p14:tracePt t="182926" x="3822700" y="4229100"/>
          <p14:tracePt t="182946" x="3943350" y="4127500"/>
          <p14:tracePt t="182960" x="4019550" y="4089400"/>
          <p14:tracePt t="182976" x="4083050" y="4064000"/>
          <p14:tracePt t="182995" x="4127500" y="4044950"/>
          <p14:tracePt t="183010" x="4127500" y="4038600"/>
          <p14:tracePt t="183043" x="4127500" y="4070350"/>
          <p14:tracePt t="183062" x="4083050" y="4133850"/>
          <p14:tracePt t="183076" x="4000500" y="4197350"/>
          <p14:tracePt t="183093" x="3924300" y="4248150"/>
          <p14:tracePt t="183110" x="3873500" y="4279900"/>
          <p14:tracePt t="183129" x="3860800" y="4286250"/>
          <p14:tracePt t="183144" x="3860800" y="4267200"/>
          <p14:tracePt t="183160" x="3917950" y="4210050"/>
          <p14:tracePt t="183176" x="4025900" y="4127500"/>
          <p14:tracePt t="183193" x="4121150" y="4070350"/>
          <p14:tracePt t="183210" x="4210050" y="4038600"/>
          <p14:tracePt t="183228" x="4241800" y="4025900"/>
          <p14:tracePt t="183246" x="4248150" y="4025900"/>
          <p14:tracePt t="183259" x="4235450" y="4070350"/>
          <p14:tracePt t="183276" x="4159250" y="4152900"/>
          <p14:tracePt t="183295" x="3994150" y="4273550"/>
          <p14:tracePt t="183312" x="3956050" y="4298950"/>
          <p14:tracePt t="183326" x="3898900" y="4324350"/>
          <p14:tracePt t="183360" x="3943350" y="4267200"/>
          <p14:tracePt t="183378" x="4064000" y="4178300"/>
          <p14:tracePt t="183393" x="4210050" y="4083050"/>
          <p14:tracePt t="183410" x="4362450" y="4032250"/>
          <p14:tracePt t="183426" x="4483100" y="3994150"/>
          <p14:tracePt t="183443" x="4533900" y="3987800"/>
          <p14:tracePt t="183461" x="4533900" y="3994150"/>
          <p14:tracePt t="183476" x="4489450" y="4057650"/>
          <p14:tracePt t="183495" x="4387850" y="4146550"/>
          <p14:tracePt t="183510" x="4273550" y="4229100"/>
          <p14:tracePt t="183526" x="4184650" y="4298950"/>
          <p14:tracePt t="183543" x="4121150" y="4330700"/>
          <p14:tracePt t="183562" x="4108450" y="4343400"/>
          <p14:tracePt t="183576" x="4146550" y="4305300"/>
          <p14:tracePt t="183594" x="4267200" y="4216400"/>
          <p14:tracePt t="183609" x="4400550" y="4114800"/>
          <p14:tracePt t="183626" x="4533900" y="4044950"/>
          <p14:tracePt t="183643" x="4648200" y="4013200"/>
          <p14:tracePt t="183649" x="4673600" y="4006850"/>
          <p14:tracePt t="183660" x="4692650" y="4006850"/>
          <p14:tracePt t="183677" x="4699000" y="4013200"/>
          <p14:tracePt t="183696" x="4660900" y="4083050"/>
          <p14:tracePt t="183710" x="4533900" y="4171950"/>
          <p14:tracePt t="183727" x="4375150" y="4267200"/>
          <p14:tracePt t="183746" x="4210050" y="4362450"/>
          <p14:tracePt t="183760" x="4197350" y="4368800"/>
          <p14:tracePt t="183776" x="4197350" y="4362450"/>
          <p14:tracePt t="183793" x="4279900" y="4292600"/>
          <p14:tracePt t="183812" x="4425950" y="4203700"/>
          <p14:tracePt t="183826" x="4572000" y="4140200"/>
          <p14:tracePt t="183843" x="4679950" y="4089400"/>
          <p14:tracePt t="183860" x="4730750" y="4076700"/>
          <p14:tracePt t="183893" x="4699000" y="4121150"/>
          <p14:tracePt t="183910" x="4610100" y="4178300"/>
          <p14:tracePt t="183929" x="4521200" y="4248150"/>
          <p14:tracePt t="183943" x="4445000" y="4286250"/>
          <p14:tracePt t="183960" x="4406900" y="4298950"/>
          <p14:tracePt t="183979" x="4406900" y="4305300"/>
          <p14:tracePt t="183995" x="4425950" y="4305300"/>
          <p14:tracePt t="184010" x="4470400" y="4305300"/>
          <p14:tracePt t="184026" x="4514850" y="4286250"/>
          <p14:tracePt t="184043" x="4546600" y="4279900"/>
          <p14:tracePt t="184061" x="4559300" y="4267200"/>
          <p14:tracePt t="184110" x="4559300" y="4260850"/>
          <p14:tracePt t="184128" x="4559300" y="4267200"/>
          <p14:tracePt t="184143" x="4559300" y="4273550"/>
          <p14:tracePt t="184160" x="4559300" y="4286250"/>
          <p14:tracePt t="184176" x="4559300" y="4305300"/>
          <p14:tracePt t="184193" x="4565650" y="4305300"/>
          <p14:tracePt t="184226" x="4572000" y="4305300"/>
          <p14:tracePt t="184246" x="4578350" y="4305300"/>
          <p14:tracePt t="184260" x="4610100" y="4298950"/>
          <p14:tracePt t="184276" x="4641850" y="4298950"/>
          <p14:tracePt t="184293" x="4679950" y="4292600"/>
          <p14:tracePt t="184312" x="4724400" y="4292600"/>
          <p14:tracePt t="184326" x="4775200" y="4286250"/>
          <p14:tracePt t="184344" x="4806950" y="4273550"/>
          <p14:tracePt t="184472" x="4806950" y="4279900"/>
          <p14:tracePt t="184520" x="4794250" y="4279900"/>
          <p14:tracePt t="184528" x="4775200" y="4279900"/>
          <p14:tracePt t="184543" x="4749800" y="4279900"/>
          <p14:tracePt t="184561" x="4648200" y="4279900"/>
          <p14:tracePt t="184576" x="4559300" y="4279900"/>
          <p14:tracePt t="184593" x="4464050" y="4279900"/>
          <p14:tracePt t="184610" x="4406900" y="4279900"/>
          <p14:tracePt t="184626" x="4368800" y="4279900"/>
          <p14:tracePt t="184643" x="4337050" y="4279900"/>
          <p14:tracePt t="184660" x="4279900" y="4279900"/>
          <p14:tracePt t="184676" x="4197350" y="4273550"/>
          <p14:tracePt t="184693" x="4121150" y="4279900"/>
          <p14:tracePt t="184710" x="4051300" y="4279900"/>
          <p14:tracePt t="184729" x="3975100" y="4254500"/>
          <p14:tracePt t="184731" x="3949700" y="4241800"/>
          <p14:tracePt t="184745" x="3911600" y="4229100"/>
          <p14:tracePt t="184761" x="3879850" y="4210050"/>
          <p14:tracePt t="184778" x="3841750" y="4184650"/>
          <p14:tracePt t="184793" x="3810000" y="4165600"/>
          <p14:tracePt t="184812" x="3803650" y="4159250"/>
          <p14:tracePt t="184826" x="3803650" y="4152900"/>
          <p14:tracePt t="184843" x="3816350" y="4133850"/>
          <p14:tracePt t="184860" x="3816350" y="4114800"/>
          <p14:tracePt t="184880" x="3822700" y="4114800"/>
          <p14:tracePt t="184945" x="3822700" y="4108450"/>
          <p14:tracePt t="184953" x="3822700" y="4102100"/>
          <p14:tracePt t="184962" x="3822700" y="4089400"/>
          <p14:tracePt t="184977" x="3822700" y="4051300"/>
          <p14:tracePt t="184996" x="3822700" y="4013200"/>
          <p14:tracePt t="185010" x="3822700" y="3987800"/>
          <p14:tracePt t="185026" x="3841750" y="3968750"/>
          <p14:tracePt t="185043" x="3860800" y="3943350"/>
          <p14:tracePt t="185061" x="3898900" y="3917950"/>
          <p14:tracePt t="185076" x="3968750" y="3892550"/>
          <p14:tracePt t="185093" x="4070350" y="3892550"/>
          <p14:tracePt t="185110" x="4159250" y="3892550"/>
          <p14:tracePt t="185126" x="4248150" y="3930650"/>
          <p14:tracePt t="185146" x="4419600" y="3975100"/>
          <p14:tracePt t="185160" x="4533900" y="4019550"/>
          <p14:tracePt t="185181" x="4616450" y="4057650"/>
          <p14:tracePt t="185195" x="4648200" y="4083050"/>
          <p14:tracePt t="185210" x="4648200" y="4127500"/>
          <p14:tracePt t="185226" x="4629150" y="4159250"/>
          <p14:tracePt t="185246" x="4559300" y="4197350"/>
          <p14:tracePt t="185260" x="4470400" y="4241800"/>
          <p14:tracePt t="185276" x="4368800" y="4273550"/>
          <p14:tracePt t="185293" x="4260850" y="4292600"/>
          <p14:tracePt t="185312" x="4178300" y="4292600"/>
          <p14:tracePt t="185326" x="4121150" y="4279900"/>
          <p14:tracePt t="185343" x="4095750" y="4273550"/>
          <p14:tracePt t="185345" x="4095750" y="4267200"/>
          <p14:tracePt t="185375" x="4095750" y="4254500"/>
          <p14:tracePt t="185380" x="4089400" y="4229100"/>
          <p14:tracePt t="185393" x="4089400" y="4165600"/>
          <p14:tracePt t="185410" x="4089400" y="4127500"/>
          <p14:tracePt t="185429" x="4089400" y="4102100"/>
          <p14:tracePt t="185443" x="4089400" y="4083050"/>
          <p14:tracePt t="185460" x="4095750" y="4064000"/>
          <p14:tracePt t="185479" x="4102100" y="4051300"/>
          <p14:tracePt t="185562" x="4108450" y="4051300"/>
          <p14:tracePt t="185572" x="4121150" y="4044950"/>
          <p14:tracePt t="185576" x="4127500" y="4038600"/>
          <p14:tracePt t="185593" x="4146550" y="4038600"/>
          <p14:tracePt t="185672" x="4152900" y="4032250"/>
          <p14:tracePt t="185683" x="4159250" y="4019550"/>
          <p14:tracePt t="185691" x="4165600" y="4013200"/>
          <p14:tracePt t="185714" x="4191000" y="3956050"/>
          <p14:tracePt t="185731" x="4197350" y="3943350"/>
          <p14:tracePt t="185746" x="4203700" y="3937000"/>
          <p14:tracePt t="185889" x="4216400" y="3924300"/>
          <p14:tracePt t="185900" x="4229100" y="3911600"/>
          <p14:tracePt t="185904" x="4241800" y="3898900"/>
          <p14:tracePt t="185913" x="4241800" y="3892550"/>
          <p14:tracePt t="185930" x="4248150" y="3886200"/>
          <p14:tracePt t="185947" x="4248150" y="3867150"/>
          <p14:tracePt t="185976" x="4235450" y="3867150"/>
          <p14:tracePt t="185995" x="4222750" y="3867150"/>
          <p14:tracePt t="186010" x="4203700" y="3867150"/>
          <p14:tracePt t="186026" x="4191000" y="3879850"/>
          <p14:tracePt t="186043" x="4184650" y="3879850"/>
          <p14:tracePt t="186093" x="4178300" y="3879850"/>
          <p14:tracePt t="186289" x="4171950" y="3879850"/>
          <p14:tracePt t="186296" x="4178300" y="3879850"/>
          <p14:tracePt t="186310" x="4222750" y="3879850"/>
          <p14:tracePt t="186322" x="4305300" y="3898900"/>
          <p14:tracePt t="186343" x="4425950" y="3917950"/>
          <p14:tracePt t="186360" x="4654550" y="3930650"/>
          <p14:tracePt t="186376" x="4781550" y="3911600"/>
          <p14:tracePt t="186393" x="4876800" y="3905250"/>
          <p14:tracePt t="186410" x="4940300" y="3892550"/>
          <p14:tracePt t="186426" x="4959350" y="3886200"/>
          <p14:tracePt t="186443" x="4965700" y="3886200"/>
          <p14:tracePt t="186476" x="4921250" y="3886200"/>
          <p14:tracePt t="186495" x="4845050" y="3879850"/>
          <p14:tracePt t="186509" x="4768850" y="3873500"/>
          <p14:tracePt t="186526" x="4686300" y="3848100"/>
          <p14:tracePt t="186543" x="4572000" y="3829050"/>
          <p14:tracePt t="186545" x="4502150" y="3829050"/>
          <p14:tracePt t="186562" x="4356100" y="3803650"/>
          <p14:tracePt t="186576" x="4210050" y="3771900"/>
          <p14:tracePt t="186593" x="4070350" y="3733800"/>
          <p14:tracePt t="186610" x="3930650" y="3676650"/>
          <p14:tracePt t="186626" x="3797300" y="3632200"/>
          <p14:tracePt t="186643" x="3663950" y="3613150"/>
          <p14:tracePt t="186660" x="3511550" y="3556000"/>
          <p14:tracePt t="186680" x="3371850" y="3505200"/>
          <p14:tracePt t="186697" x="3238500" y="3454400"/>
          <p14:tracePt t="186710" x="3149600" y="3429000"/>
          <p14:tracePt t="186726" x="3111500" y="3403600"/>
          <p14:tracePt t="186729" x="3086100" y="3384550"/>
          <p14:tracePt t="186745" x="3028950" y="3352800"/>
          <p14:tracePt t="186760" x="2978150" y="3340100"/>
          <p14:tracePt t="186776" x="2946400" y="3327400"/>
          <p14:tracePt t="186793" x="2908300" y="3314700"/>
          <p14:tracePt t="186811" x="2882900" y="3302000"/>
          <p14:tracePt t="186826" x="2876550" y="3295650"/>
          <p14:tracePt t="186843" x="2870200" y="3289300"/>
          <p14:tracePt t="186860" x="2863850" y="3270250"/>
          <p14:tracePt t="186879" x="2851150" y="3251200"/>
          <p14:tracePt t="186893" x="2844800" y="3238500"/>
          <p14:tracePt t="187563" x="2857500" y="3238500"/>
          <p14:tracePt t="187571" x="2882900" y="3263900"/>
          <p14:tracePt t="187576" x="2914650" y="3295650"/>
          <p14:tracePt t="187593" x="3009900" y="3365500"/>
          <p14:tracePt t="187610" x="3111500" y="3409950"/>
          <p14:tracePt t="187626" x="3187700" y="3416300"/>
          <p14:tracePt t="187643" x="3244850" y="3429000"/>
          <p14:tracePt t="187660" x="3270250" y="3435350"/>
          <p14:tracePt t="187676" x="3282950" y="3441700"/>
          <p14:tracePt t="187896" x="3263900" y="3429000"/>
          <p14:tracePt t="187905" x="3238500" y="3422650"/>
          <p14:tracePt t="187916" x="3213100" y="3403600"/>
          <p14:tracePt t="187931" x="3194050" y="3397250"/>
          <p14:tracePt t="187943" x="3136900" y="3384550"/>
          <p14:tracePt t="187963" x="3067050" y="3378200"/>
          <p14:tracePt t="187976" x="2990850" y="3365500"/>
          <p14:tracePt t="187995" x="2921000" y="3365500"/>
          <p14:tracePt t="188010" x="2863850" y="3365500"/>
          <p14:tracePt t="188026" x="2825750" y="3371850"/>
          <p14:tracePt t="188043" x="2819400" y="3371850"/>
          <p14:tracePt t="188176" x="2819400" y="3365500"/>
          <p14:tracePt t="188656" x="2844800" y="3365500"/>
          <p14:tracePt t="188666" x="2876550" y="3365500"/>
          <p14:tracePt t="188676" x="2914650" y="3365500"/>
          <p14:tracePt t="188693" x="2984500" y="3365500"/>
          <p14:tracePt t="188713" x="3098800" y="3397250"/>
          <p14:tracePt t="188726" x="3143250" y="3397250"/>
          <p14:tracePt t="188747" x="3289300" y="3429000"/>
          <p14:tracePt t="188752" x="3346450" y="3429000"/>
          <p14:tracePt t="188760" x="3384550" y="3441700"/>
          <p14:tracePt t="188781" x="3441700" y="3460750"/>
          <p14:tracePt t="188793" x="3467100" y="3473450"/>
          <p14:tracePt t="188812" x="3473450" y="3473450"/>
          <p14:tracePt t="188960" x="3473450" y="3479800"/>
          <p14:tracePt t="189025" x="3473450" y="3473450"/>
          <p14:tracePt t="189033" x="3498850" y="3467100"/>
          <p14:tracePt t="189043" x="3536950" y="3467100"/>
          <p14:tracePt t="189062" x="3606800" y="3473450"/>
          <p14:tracePt t="189076" x="3695700" y="3473450"/>
          <p14:tracePt t="189093" x="3810000" y="3479800"/>
          <p14:tracePt t="189110" x="3898900" y="3511550"/>
          <p14:tracePt t="189126" x="3962400" y="3536950"/>
          <p14:tracePt t="189143" x="3994150" y="3562350"/>
          <p14:tracePt t="189146" x="4006850" y="3562350"/>
          <p14:tracePt t="189160" x="4019550" y="3575050"/>
          <p14:tracePt t="189176" x="4038600" y="3587750"/>
          <p14:tracePt t="189193" x="4044950" y="3594100"/>
          <p14:tracePt t="189210" x="4051300" y="3600450"/>
          <p14:tracePt t="189229" x="4076700" y="3619500"/>
          <p14:tracePt t="189245" x="4102100" y="3632200"/>
          <p14:tracePt t="189260" x="4133850" y="3638550"/>
          <p14:tracePt t="189276" x="4152900" y="3644900"/>
          <p14:tracePt t="189328" x="4152900" y="3663950"/>
          <p14:tracePt t="189343" x="4159250" y="3670300"/>
          <p14:tracePt t="189360" x="4165600" y="3683000"/>
          <p14:tracePt t="189393" x="4165600" y="3689350"/>
          <p14:tracePt t="189410" x="4165600" y="3702050"/>
          <p14:tracePt t="189430" x="4152900" y="3721100"/>
          <p14:tracePt t="189443" x="4152900" y="3746500"/>
          <p14:tracePt t="189462" x="4152900" y="3759200"/>
          <p14:tracePt t="189476" x="4140200" y="3771900"/>
          <p14:tracePt t="189496" x="4133850" y="3778250"/>
          <p14:tracePt t="189510" x="4127500" y="3778250"/>
          <p14:tracePt t="189526" x="4121150" y="3778250"/>
          <p14:tracePt t="189604" x="4121150" y="3765550"/>
          <p14:tracePt t="189608" x="4127500" y="3746500"/>
          <p14:tracePt t="189626" x="4140200" y="3714750"/>
          <p14:tracePt t="189643" x="4140200" y="3708400"/>
          <p14:tracePt t="189713" x="4146550" y="3708400"/>
          <p14:tracePt t="189816" x="4146550" y="3702050"/>
          <p14:tracePt t="189825" x="4146550" y="3695700"/>
          <p14:tracePt t="189843" x="4146550" y="3689350"/>
          <p14:tracePt t="189860" x="4171950" y="3683000"/>
          <p14:tracePt t="189879" x="4197350" y="3676650"/>
          <p14:tracePt t="189893" x="4203700" y="3676650"/>
          <p14:tracePt t="189910" x="4216400" y="3676650"/>
          <p14:tracePt t="189926" x="4235450" y="3676650"/>
          <p14:tracePt t="189934" x="4241800" y="3676650"/>
          <p14:tracePt t="189943" x="4254500" y="3676650"/>
          <p14:tracePt t="189960" x="4279900" y="3689350"/>
          <p14:tracePt t="189980" x="4286250" y="3702050"/>
          <p14:tracePt t="190011" x="4286250" y="3714750"/>
          <p14:tracePt t="190026" x="4286250" y="3721100"/>
          <p14:tracePt t="190043" x="4286250" y="3733800"/>
          <p14:tracePt t="190060" x="4286250" y="3765550"/>
          <p14:tracePt t="190076" x="4279900" y="3790950"/>
          <p14:tracePt t="190093" x="4254500" y="3810000"/>
          <p14:tracePt t="190110" x="4248150" y="3829050"/>
          <p14:tracePt t="190126" x="4229100" y="3835400"/>
          <p14:tracePt t="190127" x="4222750" y="3835400"/>
          <p14:tracePt t="190143" x="4222750" y="3841750"/>
          <p14:tracePt t="190168" x="4216400" y="3841750"/>
          <p14:tracePt t="190182" x="4210050" y="3841750"/>
          <p14:tracePt t="190193" x="4184650" y="3841750"/>
          <p14:tracePt t="190200" x="4178300" y="3841750"/>
          <p14:tracePt t="190251" x="4178300" y="3835400"/>
          <p14:tracePt t="190259" x="4178300" y="3829050"/>
          <p14:tracePt t="190276" x="4178300" y="3822700"/>
          <p14:tracePt t="190293" x="4171950" y="3803650"/>
          <p14:tracePt t="190312" x="4171950" y="3790950"/>
          <p14:tracePt t="190359" x="4171950" y="3784600"/>
          <p14:tracePt t="190448" x="4165600" y="3784600"/>
          <p14:tracePt t="190457" x="4159250" y="3784600"/>
          <p14:tracePt t="190476" x="4127500" y="3784600"/>
          <p14:tracePt t="190496" x="4064000" y="3784600"/>
          <p14:tracePt t="190511" x="3975100" y="3784600"/>
          <p14:tracePt t="190526" x="3867150" y="3746500"/>
          <p14:tracePt t="190543" x="3746500" y="3702050"/>
          <p14:tracePt t="190546" x="3676650" y="3663950"/>
          <p14:tracePt t="190560" x="3536950" y="3606800"/>
          <p14:tracePt t="190576" x="3422650" y="3562350"/>
          <p14:tracePt t="190593" x="3365500" y="3524250"/>
          <p14:tracePt t="190609" x="3352800" y="3498850"/>
          <p14:tracePt t="190626" x="3352800" y="3492500"/>
          <p14:tracePt t="190643" x="3359150" y="3473450"/>
          <p14:tracePt t="190660" x="3365500" y="3460750"/>
          <p14:tracePt t="190693" x="3365500" y="3454400"/>
          <p14:tracePt t="190730" x="3371850" y="3454400"/>
          <p14:tracePt t="190749" x="3371850" y="3448050"/>
          <p14:tracePt t="190752" x="3378200" y="3448050"/>
          <p14:tracePt t="190904" x="3397250" y="3448050"/>
          <p14:tracePt t="190916" x="3429000" y="3448050"/>
          <p14:tracePt t="190920" x="3460750" y="3448050"/>
          <p14:tracePt t="190944" x="3530600" y="3448050"/>
          <p14:tracePt t="190964" x="3683000" y="3454400"/>
          <p14:tracePt t="190976" x="3797300" y="3486150"/>
          <p14:tracePt t="190996" x="3924300" y="3530600"/>
          <p14:tracePt t="191011" x="4051300" y="3594100"/>
          <p14:tracePt t="191027" x="4152900" y="3657600"/>
          <p14:tracePt t="191043" x="4260850" y="3702050"/>
          <p14:tracePt t="191062" x="4330700" y="3740150"/>
          <p14:tracePt t="191076" x="4381500" y="3765550"/>
          <p14:tracePt t="191093" x="4394200" y="3778250"/>
          <p14:tracePt t="191126" x="4400550" y="3784600"/>
          <p14:tracePt t="191176" x="4394200" y="3784600"/>
          <p14:tracePt t="191195" x="4387850" y="3784600"/>
          <p14:tracePt t="191215" x="4375150" y="3790950"/>
          <p14:tracePt t="191226" x="4356100" y="3803650"/>
          <p14:tracePt t="191245" x="4330700" y="3810000"/>
          <p14:tracePt t="191260" x="4292600" y="3810000"/>
          <p14:tracePt t="191277" x="4248150" y="3816350"/>
          <p14:tracePt t="191293" x="4178300" y="3816350"/>
          <p14:tracePt t="191310" x="4108450" y="3822700"/>
          <p14:tracePt t="191326" x="4051300" y="3835400"/>
          <p14:tracePt t="191343" x="4000500" y="3848100"/>
          <p14:tracePt t="191345" x="3975100" y="3854450"/>
          <p14:tracePt t="191360" x="3943350" y="3854450"/>
          <p14:tracePt t="191377" x="3930650" y="3867150"/>
          <p14:tracePt t="191410" x="3924300" y="3873500"/>
          <p14:tracePt t="191428" x="3917950" y="3879850"/>
          <p14:tracePt t="191443" x="3911600" y="3886200"/>
          <p14:tracePt t="191478" x="3898900" y="3886200"/>
          <p14:tracePt t="191495" x="3879850" y="3886200"/>
          <p14:tracePt t="191510" x="3848100" y="3886200"/>
          <p14:tracePt t="191526" x="3822700" y="3886200"/>
          <p14:tracePt t="191543" x="3810000" y="3886200"/>
          <p14:tracePt t="191593" x="3803650" y="3886200"/>
          <p14:tracePt t="191697" x="3803650" y="3879850"/>
          <p14:tracePt t="191747" x="3803650" y="3873500"/>
          <p14:tracePt t="191752" x="3803650" y="3860800"/>
          <p14:tracePt t="191760" x="3803650" y="3854450"/>
          <p14:tracePt t="191776" x="3816350" y="3816350"/>
          <p14:tracePt t="191793" x="3822700" y="3784600"/>
          <p14:tracePt t="191812" x="3822700" y="3765550"/>
          <p14:tracePt t="191885" x="3822700" y="3759200"/>
          <p14:tracePt t="191889" x="3822700" y="3740150"/>
          <p14:tracePt t="191899" x="3822700" y="3721100"/>
          <p14:tracePt t="191910" x="3816350" y="3708400"/>
          <p14:tracePt t="191926" x="3740150" y="3676650"/>
          <p14:tracePt t="191946" x="3568700" y="3568700"/>
          <p14:tracePt t="191960" x="3479800" y="3498850"/>
          <p14:tracePt t="191977" x="3454400" y="3467100"/>
          <p14:tracePt t="191995" x="3409950" y="3378200"/>
          <p14:tracePt t="192010" x="3403600" y="3359150"/>
          <p14:tracePt t="192027" x="3403600" y="3346450"/>
          <p14:tracePt t="192043" x="3409950" y="3333750"/>
          <p14:tracePt t="192093" x="3409950" y="3340100"/>
          <p14:tracePt t="192112" x="3409950" y="3352800"/>
          <p14:tracePt t="192127" x="3409950" y="3359150"/>
          <p14:tracePt t="192143" x="3416300" y="3359150"/>
          <p14:tracePt t="192160" x="3473450" y="3371850"/>
          <p14:tracePt t="192176" x="3498850" y="3378200"/>
          <p14:tracePt t="192193" x="3505200" y="3378200"/>
          <p14:tracePt t="192209" x="3511550" y="3384550"/>
          <p14:tracePt t="192246" x="3479800" y="3390900"/>
          <p14:tracePt t="192260" x="3435350" y="3416300"/>
          <p14:tracePt t="192276" x="3390900" y="3422650"/>
          <p14:tracePt t="192293" x="3365500" y="3429000"/>
          <p14:tracePt t="192312" x="3352800" y="3429000"/>
          <p14:tracePt t="192327" x="3352800" y="3422650"/>
          <p14:tracePt t="192344" x="3346450" y="3371850"/>
          <p14:tracePt t="192360" x="3346450" y="3333750"/>
          <p14:tracePt t="192376" x="3346450" y="3276600"/>
          <p14:tracePt t="192393" x="3352800" y="3244850"/>
          <p14:tracePt t="192410" x="3365500" y="3206750"/>
          <p14:tracePt t="192426" x="3403600" y="3187700"/>
          <p14:tracePt t="192443" x="3441700" y="3168650"/>
          <p14:tracePt t="192463" x="3486150" y="3162300"/>
          <p14:tracePt t="192476" x="3562350" y="3181350"/>
          <p14:tracePt t="192495" x="3613150" y="3200400"/>
          <p14:tracePt t="192510" x="3657600" y="3232150"/>
          <p14:tracePt t="192526" x="3683000" y="3282950"/>
          <p14:tracePt t="192543" x="3702050" y="3333750"/>
          <p14:tracePt t="192545" x="3702050" y="3359150"/>
          <p14:tracePt t="192562" x="3702050" y="3403600"/>
          <p14:tracePt t="192576" x="3689350" y="3429000"/>
          <p14:tracePt t="192593" x="3663950" y="3460750"/>
          <p14:tracePt t="192610" x="3638550" y="3473450"/>
          <p14:tracePt t="192626" x="3587750" y="3479800"/>
          <p14:tracePt t="192643" x="3536950" y="3486150"/>
          <p14:tracePt t="192660" x="3505200" y="3486150"/>
          <p14:tracePt t="192676" x="3467100" y="3486150"/>
          <p14:tracePt t="192695" x="3448050" y="3473450"/>
          <p14:tracePt t="192710" x="3435350" y="3448050"/>
          <p14:tracePt t="192726" x="3422650" y="3409950"/>
          <p14:tracePt t="192745" x="3397250" y="3346450"/>
          <p14:tracePt t="192752" x="3397250" y="3333750"/>
          <p14:tracePt t="192760" x="3397250" y="3314700"/>
          <p14:tracePt t="192777" x="3397250" y="3282950"/>
          <p14:tracePt t="192793" x="3397250" y="3257550"/>
          <p14:tracePt t="192809" x="3403600" y="3219450"/>
          <p14:tracePt t="192826" x="3422650" y="3200400"/>
          <p14:tracePt t="192843" x="3435350" y="3181350"/>
          <p14:tracePt t="192860" x="3441700" y="3175000"/>
          <p14:tracePt t="192878" x="3460750" y="3175000"/>
          <p14:tracePt t="192893" x="3498850" y="3175000"/>
          <p14:tracePt t="192909" x="3530600" y="3175000"/>
          <p14:tracePt t="192926" x="3543300" y="3175000"/>
          <p14:tracePt t="192943" x="3575050" y="3206750"/>
          <p14:tracePt t="192945" x="3575050" y="3219450"/>
          <p14:tracePt t="192960" x="3568700" y="3270250"/>
          <p14:tracePt t="192979" x="3543300" y="3314700"/>
          <p14:tracePt t="192995" x="3511550" y="3371850"/>
          <p14:tracePt t="193010" x="3479800" y="3416300"/>
          <p14:tracePt t="193026" x="3448050" y="3441700"/>
          <p14:tracePt t="193045" x="3429000" y="3448050"/>
          <p14:tracePt t="193059" x="3422650" y="3448050"/>
          <p14:tracePt t="193093" x="3403600" y="3448050"/>
          <p14:tracePt t="193110" x="3365500" y="3448050"/>
          <p14:tracePt t="193126" x="3308350" y="3448050"/>
          <p14:tracePt t="193143" x="3181350" y="3416300"/>
          <p14:tracePt t="193145" x="3130550" y="3397250"/>
          <p14:tracePt t="193160" x="3035300" y="3365500"/>
          <p14:tracePt t="193179" x="2978150" y="3346450"/>
          <p14:tracePt t="193193" x="2940050" y="3333750"/>
          <p14:tracePt t="193213" x="2921000" y="3327400"/>
          <p14:tracePt t="193291" x="2914650" y="3327400"/>
          <p14:tracePt t="193314" x="2908300" y="3327400"/>
          <p14:tracePt t="193327" x="2901950" y="3327400"/>
          <p14:tracePt t="193360" x="2901950" y="3333750"/>
          <p14:tracePt t="193374" x="2901950" y="3340100"/>
          <p14:tracePt t="193393" x="2901950" y="3346450"/>
          <p14:tracePt t="193480" x="2901950" y="3359150"/>
          <p14:tracePt t="193492" x="2908300" y="3371850"/>
          <p14:tracePt t="193504" x="2927350" y="3416300"/>
          <p14:tracePt t="193526" x="2946400" y="3435350"/>
          <p14:tracePt t="193543" x="2965450" y="3448050"/>
          <p14:tracePt t="193688" x="2965450" y="3454400"/>
          <p14:tracePt t="193695" x="3003550" y="3473450"/>
          <p14:tracePt t="193710" x="3048000" y="3486150"/>
          <p14:tracePt t="193731" x="3213100" y="3581400"/>
          <p14:tracePt t="193745" x="3289300" y="3663950"/>
          <p14:tracePt t="193760" x="3403600" y="3727450"/>
          <p14:tracePt t="193776" x="3556000" y="3829050"/>
          <p14:tracePt t="193793" x="3670300" y="3911600"/>
          <p14:tracePt t="193811" x="3759200" y="3975100"/>
          <p14:tracePt t="193826" x="3816350" y="4013200"/>
          <p14:tracePt t="193843" x="3822700" y="4013200"/>
          <p14:tracePt t="194408" x="3822700" y="4006850"/>
          <p14:tracePt t="194427" x="3822700" y="3975100"/>
          <p14:tracePt t="194443" x="3822700" y="3943350"/>
          <p14:tracePt t="194460" x="3797300" y="3911600"/>
          <p14:tracePt t="194479" x="3752850" y="3879850"/>
          <p14:tracePt t="194496" x="3695700" y="3854450"/>
          <p14:tracePt t="194510" x="3663950" y="3829050"/>
          <p14:tracePt t="194526" x="3619500" y="3797300"/>
          <p14:tracePt t="194543" x="3613150" y="3797300"/>
          <p14:tracePt t="194576" x="3619500" y="3797300"/>
          <p14:tracePt t="194626" x="3594100" y="3797300"/>
          <p14:tracePt t="194643" x="3581400" y="3790950"/>
          <p14:tracePt t="194660" x="3581400" y="3797300"/>
          <p14:tracePt t="194680" x="3600450" y="3810000"/>
          <p14:tracePt t="194693" x="3632200" y="3816350"/>
          <p14:tracePt t="194714" x="3740150" y="3841750"/>
          <p14:tracePt t="194726" x="3797300" y="3867150"/>
          <p14:tracePt t="194745" x="3937000" y="3905250"/>
          <p14:tracePt t="194760" x="4032250" y="3917950"/>
          <p14:tracePt t="194776" x="4070350" y="3917950"/>
          <p14:tracePt t="194793" x="4083050" y="3917950"/>
          <p14:tracePt t="194826" x="4076700" y="3911600"/>
          <p14:tracePt t="194843" x="4070350" y="3898900"/>
          <p14:tracePt t="194860" x="4064000" y="3892550"/>
          <p14:tracePt t="194879" x="4064000" y="3886200"/>
          <p14:tracePt t="194893" x="4064000" y="3879850"/>
          <p14:tracePt t="194910" x="4064000" y="3873500"/>
          <p14:tracePt t="194932" x="4057650" y="3873500"/>
          <p14:tracePt t="194944" x="4057650" y="3867150"/>
          <p14:tracePt t="194960" x="4057650" y="3860800"/>
          <p14:tracePt t="195168" x="4051300" y="3854450"/>
          <p14:tracePt t="195177" x="4044950" y="3848100"/>
          <p14:tracePt t="195190" x="4038600" y="3848100"/>
          <p14:tracePt t="195193" x="4032250" y="3848100"/>
          <p14:tracePt t="195210" x="4025900" y="3848100"/>
          <p14:tracePt t="195228" x="4025900" y="3841750"/>
          <p14:tracePt t="195322" x="4032250" y="3841750"/>
          <p14:tracePt t="195417" x="4044950" y="3841750"/>
          <p14:tracePt t="195424" x="4064000" y="3841750"/>
          <p14:tracePt t="195438" x="4083050" y="3841750"/>
          <p14:tracePt t="195444" x="4095750" y="3841750"/>
          <p14:tracePt t="195462" x="4108450" y="3829050"/>
          <p14:tracePt t="195477" x="4114800" y="3829050"/>
          <p14:tracePt t="195536" x="4114800" y="3822700"/>
          <p14:tracePt t="195545" x="4095750" y="3816350"/>
          <p14:tracePt t="195562" x="4051300" y="3784600"/>
          <p14:tracePt t="195576" x="4000500" y="3752850"/>
          <p14:tracePt t="195593" x="3956050" y="3714750"/>
          <p14:tracePt t="195610" x="3917950" y="3676650"/>
          <p14:tracePt t="195626" x="3905250" y="3657600"/>
          <p14:tracePt t="195643" x="3905250" y="3644900"/>
          <p14:tracePt t="195660" x="3905250" y="3625850"/>
          <p14:tracePt t="195676" x="3911600" y="3613150"/>
          <p14:tracePt t="195695" x="3937000" y="3594100"/>
          <p14:tracePt t="195710" x="4006850" y="3587750"/>
          <p14:tracePt t="195726" x="4070350" y="3581400"/>
          <p14:tracePt t="195730" x="4089400" y="3575050"/>
          <p14:tracePt t="195746" x="4159250" y="3568700"/>
          <p14:tracePt t="195760" x="4203700" y="3581400"/>
          <p14:tracePt t="195776" x="4216400" y="3594100"/>
          <p14:tracePt t="195793" x="4229100" y="3613150"/>
          <p14:tracePt t="195811" x="4229100" y="3651250"/>
          <p14:tracePt t="195826" x="4197350" y="3695700"/>
          <p14:tracePt t="195843" x="4152900" y="3746500"/>
          <p14:tracePt t="195860" x="4102100" y="3771900"/>
          <p14:tracePt t="195881" x="4070350" y="3784600"/>
          <p14:tracePt t="195893" x="4044950" y="3790950"/>
          <p14:tracePt t="195910" x="4019550" y="3797300"/>
          <p14:tracePt t="195930" x="3975100" y="3771900"/>
          <p14:tracePt t="195936" x="3943350" y="3752850"/>
          <p14:tracePt t="195943" x="3905250" y="3733800"/>
          <p14:tracePt t="195960" x="3835400" y="3683000"/>
          <p14:tracePt t="195964" x="3803650" y="3663950"/>
          <p14:tracePt t="195980" x="3759200" y="3632200"/>
          <p14:tracePt t="195995" x="3727450" y="3600450"/>
          <p14:tracePt t="196010" x="3695700" y="3568700"/>
          <p14:tracePt t="196027" x="3670300" y="3543300"/>
          <p14:tracePt t="196043" x="3651250" y="3530600"/>
          <p14:tracePt t="196062" x="3638550" y="3524250"/>
          <p14:tracePt t="196076" x="3632200" y="3517900"/>
          <p14:tracePt t="196110" x="3632200" y="3511550"/>
          <p14:tracePt t="196126" x="3632200" y="3492500"/>
          <p14:tracePt t="196144" x="3606800" y="3454400"/>
          <p14:tracePt t="196160" x="3581400" y="3429000"/>
          <p14:tracePt t="196176" x="3568700" y="3416300"/>
          <p14:tracePt t="196193" x="3562350" y="3403600"/>
          <p14:tracePt t="196226" x="3562350" y="3397250"/>
          <p14:tracePt t="196563" x="3562350" y="3390900"/>
          <p14:tracePt t="196593" x="3562350" y="3384550"/>
          <p14:tracePt t="196880" x="3562350" y="3409950"/>
          <p14:tracePt t="196888" x="3594100" y="3435350"/>
          <p14:tracePt t="196899" x="3638550" y="3486150"/>
          <p14:tracePt t="196910" x="3683000" y="3530600"/>
          <p14:tracePt t="196926" x="3778250" y="3606800"/>
          <p14:tracePt t="196933" x="3816350" y="3638550"/>
          <p14:tracePt t="196943" x="3848100" y="3676650"/>
          <p14:tracePt t="196961" x="3956050" y="3778250"/>
          <p14:tracePt t="196976" x="4013200" y="3835400"/>
          <p14:tracePt t="196995" x="4044950" y="3867150"/>
          <p14:tracePt t="197010" x="4051300" y="3873500"/>
          <p14:tracePt t="197251" x="4051300" y="3867150"/>
          <p14:tracePt t="197256" x="4051300" y="3860800"/>
          <p14:tracePt t="197264" x="4044950" y="3854450"/>
          <p14:tracePt t="197276" x="4038600" y="3848100"/>
          <p14:tracePt t="197293" x="4025900" y="3829050"/>
          <p14:tracePt t="197312" x="4019550" y="3803650"/>
          <p14:tracePt t="197326" x="4000500" y="3784600"/>
          <p14:tracePt t="197343" x="3981450" y="3765550"/>
          <p14:tracePt t="197360" x="3956050" y="3740150"/>
          <p14:tracePt t="197376" x="3956050" y="3733800"/>
          <p14:tracePt t="197410" x="3956050" y="3727450"/>
          <p14:tracePt t="197504" x="3956050" y="3740150"/>
          <p14:tracePt t="197511" x="3956050" y="3746500"/>
          <p14:tracePt t="197526" x="3968750" y="3752850"/>
          <p14:tracePt t="197543" x="3981450" y="3765550"/>
          <p14:tracePt t="197560" x="3987800" y="3765550"/>
          <p14:tracePt t="197627" x="3987800" y="3771900"/>
          <p14:tracePt t="197729" x="3981450" y="3771900"/>
          <p14:tracePt t="197736" x="3962400" y="3759200"/>
          <p14:tracePt t="197754" x="3917950" y="3746500"/>
          <p14:tracePt t="197764" x="3898900" y="3733800"/>
          <p14:tracePt t="197776" x="3873500" y="3733800"/>
          <p14:tracePt t="197812" x="3867150" y="3733800"/>
          <p14:tracePt t="197826" x="3867150" y="3721100"/>
          <p14:tracePt t="197860" x="3867150" y="3714750"/>
          <p14:tracePt t="197876" x="3867150" y="3708400"/>
          <p14:tracePt t="197893" x="3860800" y="3702050"/>
          <p14:tracePt t="197926" x="3860800" y="3689350"/>
          <p14:tracePt t="197944" x="3854450" y="3670300"/>
          <p14:tracePt t="197959" x="3848100" y="3663950"/>
          <p14:tracePt t="197976" x="3848100" y="3644900"/>
          <p14:tracePt t="197995" x="3854450" y="3632200"/>
          <p14:tracePt t="198010" x="3924300" y="3606800"/>
          <p14:tracePt t="198026" x="4025900" y="3600450"/>
          <p14:tracePt t="198043" x="4114800" y="3594100"/>
          <p14:tracePt t="198060" x="4203700" y="3587750"/>
          <p14:tracePt t="198076" x="4279900" y="3613150"/>
          <p14:tracePt t="198093" x="4311650" y="3632200"/>
          <p14:tracePt t="198110" x="4324350" y="3657600"/>
          <p14:tracePt t="198130" x="4330700" y="3702050"/>
          <p14:tracePt t="198143" x="4330700" y="3721100"/>
          <p14:tracePt t="198160" x="4267200" y="3790950"/>
          <p14:tracePt t="198179" x="4203700" y="3816350"/>
          <p14:tracePt t="198193" x="4133850" y="3816350"/>
          <p14:tracePt t="198210" x="4095750" y="3829050"/>
          <p14:tracePt t="198231" x="4057650" y="3829050"/>
          <p14:tracePt t="198245" x="4032250" y="3822700"/>
          <p14:tracePt t="198260" x="4013200" y="3803650"/>
          <p14:tracePt t="198276" x="4000500" y="3790950"/>
          <p14:tracePt t="198293" x="3994150" y="3771900"/>
          <p14:tracePt t="198313" x="3987800" y="3759200"/>
          <p14:tracePt t="198326" x="3987800" y="3752850"/>
          <p14:tracePt t="198343" x="3987800" y="3746500"/>
          <p14:tracePt t="198373" x="3981450" y="3746500"/>
          <p14:tracePt t="198392" x="3981450" y="3759200"/>
          <p14:tracePt t="198400" x="3981450" y="3771900"/>
          <p14:tracePt t="198410" x="3981450" y="3784600"/>
          <p14:tracePt t="198426" x="3975100" y="3803650"/>
          <p14:tracePt t="198443" x="3975100" y="3822700"/>
          <p14:tracePt t="198462" x="3975100" y="3835400"/>
          <p14:tracePt t="198495" x="3962400" y="3835400"/>
          <p14:tracePt t="198510" x="3943350" y="3829050"/>
          <p14:tracePt t="198529" x="3905250" y="3810000"/>
          <p14:tracePt t="198543" x="3892550" y="3803650"/>
          <p14:tracePt t="198562" x="3879850" y="3790950"/>
          <p14:tracePt t="198640" x="3873500" y="3790950"/>
          <p14:tracePt t="198648" x="3867150" y="3784600"/>
          <p14:tracePt t="198660" x="3860800" y="3778250"/>
          <p14:tracePt t="198856" x="3854450" y="3778250"/>
          <p14:tracePt t="198873" x="3829050" y="3790950"/>
          <p14:tracePt t="198885" x="3816350" y="3810000"/>
          <p14:tracePt t="198893" x="3803650" y="3822700"/>
          <p14:tracePt t="198910" x="3778250" y="3860800"/>
          <p14:tracePt t="198930" x="3765550" y="3905250"/>
          <p14:tracePt t="198945" x="3759200" y="3987800"/>
          <p14:tracePt t="198960" x="3759200" y="4044950"/>
          <p14:tracePt t="198980" x="3759200" y="4102100"/>
          <p14:tracePt t="198995" x="3759200" y="4152900"/>
          <p14:tracePt t="199010" x="3759200" y="4203700"/>
          <p14:tracePt t="199027" x="3759200" y="4248150"/>
          <p14:tracePt t="199043" x="3746500" y="4292600"/>
          <p14:tracePt t="199060" x="3727450" y="4324350"/>
          <p14:tracePt t="199076" x="3727450" y="4330700"/>
          <p14:tracePt t="199093" x="3727450" y="4337050"/>
          <p14:tracePt t="199232" x="3727450" y="4330700"/>
          <p14:tracePt t="199244" x="3727450" y="4311650"/>
          <p14:tracePt t="199251" x="3733800" y="4286250"/>
          <p14:tracePt t="199260" x="3740150" y="4235450"/>
          <p14:tracePt t="199277" x="3771900" y="4152900"/>
          <p14:tracePt t="199293" x="3784600" y="4076700"/>
          <p14:tracePt t="199312" x="3797300" y="4032250"/>
          <p14:tracePt t="199326" x="3810000" y="3981450"/>
          <p14:tracePt t="199344" x="3829050" y="3911600"/>
          <p14:tracePt t="199360" x="3841750" y="3873500"/>
          <p14:tracePt t="199376" x="3860800" y="3841750"/>
          <p14:tracePt t="199393" x="3886200" y="3822700"/>
          <p14:tracePt t="199410" x="3892550" y="3822700"/>
          <p14:tracePt t="199543" x="3886200" y="3835400"/>
          <p14:tracePt t="199559" x="3873500" y="3867150"/>
          <p14:tracePt t="199567" x="3886200" y="3943350"/>
          <p14:tracePt t="199576" x="3892550" y="3981450"/>
          <p14:tracePt t="199593" x="3898900" y="4070350"/>
          <p14:tracePt t="199610" x="3892550" y="4140200"/>
          <p14:tracePt t="199627" x="3879850" y="4203700"/>
          <p14:tracePt t="199643" x="3879850" y="4248150"/>
          <p14:tracePt t="199660" x="3873500" y="4260850"/>
          <p14:tracePt t="199676" x="3873500" y="4267200"/>
          <p14:tracePt t="199729" x="3873500" y="4260850"/>
          <p14:tracePt t="199745" x="3873500" y="4254500"/>
          <p14:tracePt t="199760" x="3886200" y="4235450"/>
          <p14:tracePt t="199776" x="3911600" y="4203700"/>
          <p14:tracePt t="199793" x="3956050" y="4165600"/>
          <p14:tracePt t="199811" x="4000500" y="4095750"/>
          <p14:tracePt t="199826" x="4038600" y="4019550"/>
          <p14:tracePt t="199843" x="4051300" y="3962400"/>
          <p14:tracePt t="199860" x="4070350" y="3911600"/>
          <p14:tracePt t="199879" x="4070350" y="3848100"/>
          <p14:tracePt t="199893" x="4070350" y="3790950"/>
          <p14:tracePt t="199910" x="4076700" y="3752850"/>
          <p14:tracePt t="199926" x="4076700" y="3733800"/>
          <p14:tracePt t="199933" x="4076700" y="3721100"/>
          <p14:tracePt t="199943" x="4076700" y="3714750"/>
          <p14:tracePt t="199962" x="4076700" y="3695700"/>
          <p14:tracePt t="199976" x="4064000" y="3683000"/>
          <p14:tracePt t="199996" x="4051300" y="3663950"/>
          <p14:tracePt t="200009" x="4044950" y="3619500"/>
          <p14:tracePt t="200026" x="4013200" y="3556000"/>
          <p14:tracePt t="200043" x="3962400" y="3492500"/>
          <p14:tracePt t="200060" x="3898900" y="3467100"/>
          <p14:tracePt t="200076" x="3822700" y="3435350"/>
          <p14:tracePt t="200093" x="3759200" y="3409950"/>
          <p14:tracePt t="200110" x="3695700" y="3384550"/>
          <p14:tracePt t="200126" x="3644900" y="3352800"/>
          <p14:tracePt t="200143" x="3619500" y="3333750"/>
          <p14:tracePt t="200162" x="3613150" y="3327400"/>
          <p14:tracePt t="200800" x="3606800" y="3327400"/>
          <p14:tracePt t="200815" x="3600450" y="3327400"/>
          <p14:tracePt t="201063" x="3600450" y="3308350"/>
          <p14:tracePt t="201067" x="3600450" y="3276600"/>
          <p14:tracePt t="201076" x="3619500" y="3238500"/>
          <p14:tracePt t="201093" x="3644900" y="3181350"/>
          <p14:tracePt t="201110" x="3644900" y="3105150"/>
          <p14:tracePt t="201127" x="3702050" y="3022600"/>
          <p14:tracePt t="201144" x="3771900" y="2933700"/>
          <p14:tracePt t="201146" x="3816350" y="2901950"/>
          <p14:tracePt t="201160" x="3898900" y="2838450"/>
          <p14:tracePt t="201176" x="3962400" y="2819400"/>
          <p14:tracePt t="201193" x="4000500" y="2813050"/>
          <p14:tracePt t="201227" x="4006850" y="2813050"/>
          <p14:tracePt t="201245" x="4019550" y="2863850"/>
          <p14:tracePt t="201260" x="4057650" y="2946400"/>
          <p14:tracePt t="201276" x="4083050" y="3054350"/>
          <p14:tracePt t="201293" x="4121150" y="3175000"/>
          <p14:tracePt t="201313" x="4165600" y="3295650"/>
          <p14:tracePt t="201326" x="4197350" y="3384550"/>
          <p14:tracePt t="201344" x="4235450" y="3460750"/>
          <p14:tracePt t="201346" x="4248150" y="3479800"/>
          <p14:tracePt t="201360" x="4273550" y="3511550"/>
          <p14:tracePt t="201378" x="4279900" y="3517900"/>
          <p14:tracePt t="201431" x="4286250" y="3473450"/>
          <p14:tracePt t="201443" x="4318000" y="3384550"/>
          <p14:tracePt t="201465" x="4349750" y="3289300"/>
          <p14:tracePt t="201477" x="4406900" y="3187700"/>
          <p14:tracePt t="201497" x="4425950" y="3067050"/>
          <p14:tracePt t="201510" x="4438650" y="2978150"/>
          <p14:tracePt t="201527" x="4451350" y="2908300"/>
          <p14:tracePt t="201543" x="4457700" y="2838450"/>
          <p14:tracePt t="201546" x="4457700" y="2806700"/>
          <p14:tracePt t="201562" x="4457700" y="2768600"/>
          <p14:tracePt t="201576" x="4457700" y="2762250"/>
          <p14:tracePt t="201610" x="4464050" y="2762250"/>
          <p14:tracePt t="201643" x="4464050" y="2813050"/>
          <p14:tracePt t="201660" x="4470400" y="2940050"/>
          <p14:tracePt t="201676" x="4470400" y="3060700"/>
          <p14:tracePt t="201696" x="4476750" y="3175000"/>
          <p14:tracePt t="201710" x="4470400" y="3282950"/>
          <p14:tracePt t="201726" x="4476750" y="3384550"/>
          <p14:tracePt t="201745" x="4476750" y="3473450"/>
          <p14:tracePt t="201753" x="4476750" y="3492500"/>
          <p14:tracePt t="201760" x="4476750" y="3498850"/>
          <p14:tracePt t="201793" x="4483100" y="3498850"/>
          <p14:tracePt t="201812" x="4495800" y="3486150"/>
          <p14:tracePt t="201827" x="4527550" y="3359150"/>
          <p14:tracePt t="201843" x="4540250" y="3206750"/>
          <p14:tracePt t="201860" x="4552950" y="3060700"/>
          <p14:tracePt t="201879" x="4565650" y="2921000"/>
          <p14:tracePt t="201893" x="4565650" y="2819400"/>
          <p14:tracePt t="201910" x="4578350" y="2762250"/>
          <p14:tracePt t="201927" x="4572000" y="2717800"/>
          <p14:tracePt t="201935" x="4572000" y="2705100"/>
          <p14:tracePt t="201944" x="4578350" y="2692400"/>
          <p14:tracePt t="201979" x="4584700" y="2692400"/>
          <p14:tracePt t="201995" x="4597400" y="2781300"/>
          <p14:tracePt t="202010" x="4597400" y="2921000"/>
          <p14:tracePt t="202027" x="4629150" y="3048000"/>
          <p14:tracePt t="202044" x="4667250" y="3168650"/>
          <p14:tracePt t="202062" x="4686300" y="3270250"/>
          <p14:tracePt t="202077" x="4711700" y="3359150"/>
          <p14:tracePt t="202080" x="4711700" y="3378200"/>
          <p14:tracePt t="202093" x="4711700" y="3390900"/>
          <p14:tracePt t="202110" x="4711700" y="3403600"/>
          <p14:tracePt t="202143" x="4718050" y="3409950"/>
          <p14:tracePt t="202160" x="4730750" y="3397250"/>
          <p14:tracePt t="202176" x="4762500" y="3327400"/>
          <p14:tracePt t="202193" x="4787900" y="3232150"/>
          <p14:tracePt t="202213" x="4819650" y="3124200"/>
          <p14:tracePt t="202227" x="4832350" y="3041650"/>
          <p14:tracePt t="202246" x="4857750" y="2965450"/>
          <p14:tracePt t="202260" x="4870450" y="2901950"/>
          <p14:tracePt t="202277" x="4876800" y="2838450"/>
          <p14:tracePt t="202293" x="4883150" y="2794000"/>
          <p14:tracePt t="202312" x="4895850" y="2762250"/>
          <p14:tracePt t="202360" x="4895850" y="2787650"/>
          <p14:tracePt t="202377" x="4933950" y="2946400"/>
          <p14:tracePt t="202393" x="4972050" y="3035300"/>
          <p14:tracePt t="202410" x="4978400" y="3130550"/>
          <p14:tracePt t="202428" x="4984750" y="3200400"/>
          <p14:tracePt t="202445" x="4991100" y="3219450"/>
          <p14:tracePt t="202504" x="5003800" y="3143250"/>
          <p14:tracePt t="202526" x="4997450" y="3067050"/>
          <p14:tracePt t="202543" x="4972050" y="3048000"/>
          <p14:tracePt t="202562" x="4857750" y="3054350"/>
          <p14:tracePt t="202576" x="4743450" y="3105150"/>
          <p14:tracePt t="202593" x="4622800" y="3181350"/>
          <p14:tracePt t="202610" x="4502150" y="3276600"/>
          <p14:tracePt t="202626" x="4387850" y="3371850"/>
          <p14:tracePt t="202643" x="4273550" y="3448050"/>
          <p14:tracePt t="202660" x="4171950" y="3524250"/>
          <p14:tracePt t="202676" x="4057650" y="3562350"/>
          <p14:tracePt t="202693" x="3968750" y="3594100"/>
          <p14:tracePt t="202710" x="3905250" y="3600450"/>
          <p14:tracePt t="202726" x="3879850" y="3600450"/>
          <p14:tracePt t="202760" x="3867150" y="3600450"/>
          <p14:tracePt t="202776" x="3854450" y="3600450"/>
          <p14:tracePt t="202795" x="3829050" y="3600450"/>
          <p14:tracePt t="202810" x="3765550" y="3600450"/>
          <p14:tracePt t="202826" x="3708400" y="3600450"/>
          <p14:tracePt t="202843" x="3619500" y="3587750"/>
          <p14:tracePt t="202860" x="3524250" y="3575050"/>
          <p14:tracePt t="202878" x="3409950" y="3524250"/>
          <p14:tracePt t="202893" x="3282950" y="3454400"/>
          <p14:tracePt t="202910" x="3194050" y="3378200"/>
          <p14:tracePt t="202926" x="3117850" y="3308350"/>
          <p14:tracePt t="202943" x="3092450" y="3276600"/>
          <p14:tracePt t="202945" x="3086100" y="3257550"/>
          <p14:tracePt t="202963" x="3086100" y="3238500"/>
          <p14:tracePt t="202976" x="3117850" y="3225800"/>
          <p14:tracePt t="202996" x="3136900" y="3206750"/>
          <p14:tracePt t="203010" x="3149600" y="3206750"/>
          <p14:tracePt t="203027" x="3162300" y="3206750"/>
          <p14:tracePt t="203043" x="3181350" y="3206750"/>
          <p14:tracePt t="203061" x="3181350" y="3200400"/>
          <p14:tracePt t="203076" x="3187700" y="3200400"/>
          <p14:tracePt t="203110" x="3200400" y="3200400"/>
          <p14:tracePt t="203126" x="3244850" y="3200400"/>
          <p14:tracePt t="203144" x="3333750" y="3200400"/>
          <p14:tracePt t="203160" x="3409950" y="3225800"/>
          <p14:tracePt t="203177" x="3467100" y="3263900"/>
          <p14:tracePt t="203195" x="3524250" y="3282950"/>
          <p14:tracePt t="203210" x="3530600" y="3302000"/>
          <p14:tracePt t="203227" x="3543300" y="3327400"/>
          <p14:tracePt t="203246" x="3543300" y="3346450"/>
          <p14:tracePt t="203260" x="3549650" y="3359150"/>
          <p14:tracePt t="203277" x="3549650" y="3371850"/>
          <p14:tracePt t="203293" x="3549650" y="3378200"/>
          <p14:tracePt t="203311" x="3549650" y="3384550"/>
          <p14:tracePt t="203343" x="3549650" y="3390900"/>
          <p14:tracePt t="203968" x="3556000" y="3390900"/>
          <p14:tracePt t="203976" x="3587750" y="3390900"/>
          <p14:tracePt t="203995" x="3708400" y="3403600"/>
          <p14:tracePt t="204010" x="3854450" y="3416300"/>
          <p14:tracePt t="204027" x="4076700" y="3422650"/>
          <p14:tracePt t="204043" x="4343400" y="3409950"/>
          <p14:tracePt t="204060" x="4616450" y="3403600"/>
          <p14:tracePt t="204077" x="4870450" y="3384550"/>
          <p14:tracePt t="204093" x="5060950" y="3371850"/>
          <p14:tracePt t="204110" x="5200650" y="3371850"/>
          <p14:tracePt t="204126" x="5270500" y="3365500"/>
          <p14:tracePt t="204129" x="5295900" y="3365500"/>
          <p14:tracePt t="204143" x="5308600" y="3365500"/>
          <p14:tracePt t="204160" x="5346700" y="3359150"/>
          <p14:tracePt t="204176" x="5372100" y="3346450"/>
          <p14:tracePt t="204193" x="5416550" y="3346450"/>
          <p14:tracePt t="204210" x="5461000" y="3340100"/>
          <p14:tracePt t="204229" x="5524500" y="3327400"/>
          <p14:tracePt t="204245" x="5600700" y="3321050"/>
          <p14:tracePt t="204260" x="5695950" y="3302000"/>
          <p14:tracePt t="204276" x="5803900" y="3302000"/>
          <p14:tracePt t="204293" x="5899150" y="3302000"/>
          <p14:tracePt t="204313" x="5949950" y="3295650"/>
          <p14:tracePt t="204327" x="5962650" y="3295650"/>
          <p14:tracePt t="204343" x="5969000" y="3295650"/>
          <p14:tracePt t="204393" x="5975350" y="3295650"/>
          <p14:tracePt t="204410" x="5981700" y="3302000"/>
          <p14:tracePt t="204427" x="5994400" y="3302000"/>
          <p14:tracePt t="204461" x="5994400" y="3308350"/>
          <p14:tracePt t="204477" x="6000750" y="3314700"/>
          <p14:tracePt t="204497" x="6000750" y="3321050"/>
          <p14:tracePt t="204510" x="6007100" y="3327400"/>
          <p14:tracePt t="204527" x="6007100" y="3333750"/>
          <p14:tracePt t="204543" x="6007100" y="3340100"/>
          <p14:tracePt t="204562" x="6007100" y="3346450"/>
          <p14:tracePt t="204593" x="6007100" y="3359150"/>
          <p14:tracePt t="204610" x="6007100" y="3371850"/>
          <p14:tracePt t="204626" x="5981700" y="3378200"/>
          <p14:tracePt t="204643" x="5956300" y="3397250"/>
          <p14:tracePt t="204660" x="5949950" y="3409950"/>
          <p14:tracePt t="204677" x="5930900" y="3416300"/>
          <p14:tracePt t="204695" x="5924550" y="3422650"/>
          <p14:tracePt t="204710" x="5918200" y="3422650"/>
          <p14:tracePt t="204848" x="5911850" y="3429000"/>
          <p14:tracePt t="204857" x="5892800" y="3435350"/>
          <p14:tracePt t="204864" x="5880100" y="3435350"/>
          <p14:tracePt t="204883" x="5867400" y="3441700"/>
          <p14:tracePt t="204893" x="5854700" y="3441700"/>
          <p14:tracePt t="204909" x="5848350" y="3441700"/>
          <p14:tracePt t="204926" x="5835650" y="3441700"/>
          <p14:tracePt t="204943" x="5816600" y="3441700"/>
          <p14:tracePt t="204960" x="5803900" y="3441700"/>
          <p14:tracePt t="204978" x="5791200" y="3441700"/>
          <p14:tracePt t="204995" x="5784850" y="3441700"/>
          <p14:tracePt t="205010" x="5778500" y="3441700"/>
          <p14:tracePt t="205089" x="5784850" y="3448050"/>
          <p14:tracePt t="205096" x="5791200" y="3448050"/>
          <p14:tracePt t="205104" x="5803900" y="3454400"/>
          <p14:tracePt t="205112" x="5810250" y="3454400"/>
          <p14:tracePt t="205129" x="5822950" y="3460750"/>
          <p14:tracePt t="205143" x="5829300" y="3460750"/>
          <p14:tracePt t="205160" x="5835650" y="3460750"/>
          <p14:tracePt t="205177" x="5835650" y="3467100"/>
          <p14:tracePt t="205226" x="5822950" y="3467100"/>
          <p14:tracePt t="205321" x="5829300" y="3467100"/>
          <p14:tracePt t="205328" x="5842000" y="3479800"/>
          <p14:tracePt t="205343" x="5848350" y="3479800"/>
          <p14:tracePt t="205408" x="5848350" y="3473450"/>
          <p14:tracePt t="205768" x="5842000" y="3473450"/>
          <p14:tracePt t="205777" x="5835650" y="3473450"/>
          <p14:tracePt t="205793" x="5822950" y="3473450"/>
          <p14:tracePt t="205977" x="5822950" y="3467100"/>
          <p14:tracePt t="206042" x="5816600" y="3467100"/>
          <p14:tracePt t="206049" x="5765800" y="3467100"/>
          <p14:tracePt t="206062" x="5708650" y="3492500"/>
          <p14:tracePt t="206077" x="5562600" y="3524250"/>
          <p14:tracePt t="206093" x="5302250" y="3562350"/>
          <p14:tracePt t="206110" x="5054600" y="3568700"/>
          <p14:tracePt t="206126" x="4870450" y="3619500"/>
          <p14:tracePt t="206143" x="4711700" y="3632200"/>
          <p14:tracePt t="206160" x="4559300" y="3676650"/>
          <p14:tracePt t="206177" x="4489450" y="3689350"/>
          <p14:tracePt t="206197" x="4470400" y="3689350"/>
          <p14:tracePt t="206210" x="4464050" y="3689350"/>
          <p14:tracePt t="206226" x="4457700" y="3689350"/>
          <p14:tracePt t="206246" x="4457700" y="3702050"/>
          <p14:tracePt t="206260" x="4425950" y="3714750"/>
          <p14:tracePt t="206277" x="4375150" y="3727450"/>
          <p14:tracePt t="206293" x="4311650" y="3746500"/>
          <p14:tracePt t="206312" x="4254500" y="3759200"/>
          <p14:tracePt t="206326" x="4197350" y="3765550"/>
          <p14:tracePt t="206343" x="4159250" y="3778250"/>
          <p14:tracePt t="206345" x="4146550" y="3778250"/>
          <p14:tracePt t="206624" x="4146550" y="3771900"/>
          <p14:tracePt t="206634" x="4140200" y="3771900"/>
          <p14:tracePt t="206687" x="4133850" y="3765550"/>
          <p14:tracePt t="206692" x="4127500" y="3765550"/>
          <p14:tracePt t="206695" x="4121150" y="3759200"/>
          <p14:tracePt t="206714" x="4102100" y="3752850"/>
          <p14:tracePt t="206746" x="4070350" y="3752850"/>
          <p14:tracePt t="206760" x="4051300" y="3752850"/>
          <p14:tracePt t="206776" x="4032250" y="3752850"/>
          <p14:tracePt t="206793" x="4006850" y="3740150"/>
          <p14:tracePt t="206812" x="3968750" y="3733800"/>
          <p14:tracePt t="206827" x="3930650" y="3721100"/>
          <p14:tracePt t="206843" x="3924300" y="3721100"/>
          <p14:tracePt t="206860" x="3924300" y="3714750"/>
          <p14:tracePt t="206893" x="3930650" y="3714750"/>
          <p14:tracePt t="207106" x="3924300" y="3714750"/>
          <p14:tracePt t="207128" x="3924300" y="3708400"/>
          <p14:tracePt t="207202" x="3930650" y="3708400"/>
          <p14:tracePt t="207209" x="3937000" y="3708400"/>
          <p14:tracePt t="207228" x="3943350" y="3708400"/>
          <p14:tracePt t="207259" x="3949700" y="3708400"/>
          <p14:tracePt t="207673" x="3937000" y="3708400"/>
          <p14:tracePt t="207684" x="3924300" y="3708400"/>
          <p14:tracePt t="207690" x="3911600" y="3708400"/>
          <p14:tracePt t="207696" x="3898900" y="3708400"/>
          <p14:tracePt t="207710" x="3892550" y="3708400"/>
          <p14:tracePt t="207792" x="3892550" y="3702050"/>
          <p14:tracePt t="207824" x="3892550" y="3695700"/>
          <p14:tracePt t="207832" x="3892550" y="3689350"/>
          <p14:tracePt t="207843" x="3892550" y="3676650"/>
          <p14:tracePt t="207860" x="3892550" y="3651250"/>
          <p14:tracePt t="207881" x="3879850" y="3619500"/>
          <p14:tracePt t="207893" x="3867150" y="3587750"/>
          <p14:tracePt t="207910" x="3860800" y="3575050"/>
          <p14:tracePt t="207930" x="3860800" y="3568700"/>
          <p14:tracePt t="207985" x="3860800" y="3575050"/>
          <p14:tracePt t="208000" x="3886200" y="3575050"/>
          <p14:tracePt t="208005" x="3917950" y="3575050"/>
          <p14:tracePt t="208010" x="3943350" y="3575050"/>
          <p14:tracePt t="208027" x="4006850" y="3581400"/>
          <p14:tracePt t="208043" x="4095750" y="3606800"/>
          <p14:tracePt t="208062" x="4191000" y="3644900"/>
          <p14:tracePt t="208077" x="4298950" y="3632200"/>
          <p14:tracePt t="208093" x="4406900" y="3606800"/>
          <p14:tracePt t="208110" x="4470400" y="3600450"/>
          <p14:tracePt t="208127" x="4502150" y="3600450"/>
          <p14:tracePt t="208129" x="4508500" y="3600450"/>
          <p14:tracePt t="208144" x="4514850" y="3600450"/>
          <p14:tracePt t="208177" x="4533900" y="3587750"/>
          <p14:tracePt t="208193" x="4565650" y="3581400"/>
          <p14:tracePt t="208212" x="4572000" y="3581400"/>
          <p14:tracePt t="208277" x="4559300" y="3600450"/>
          <p14:tracePt t="208281" x="4533900" y="3625850"/>
          <p14:tracePt t="208293" x="4502150" y="3638550"/>
          <p14:tracePt t="208312" x="4451350" y="3670300"/>
          <p14:tracePt t="208327" x="4406900" y="3695700"/>
          <p14:tracePt t="208343" x="4375150" y="3721100"/>
          <p14:tracePt t="208346" x="4356100" y="3721100"/>
          <p14:tracePt t="208360" x="4337050" y="3733800"/>
          <p14:tracePt t="208410" x="4330700" y="3733800"/>
          <p14:tracePt t="208436" x="4318000" y="3733800"/>
          <p14:tracePt t="208445" x="4298950" y="3733800"/>
          <p14:tracePt t="208460" x="4235450" y="3733800"/>
          <p14:tracePt t="208477" x="4171950" y="3746500"/>
          <p14:tracePt t="208495" x="4127500" y="3752850"/>
          <p14:tracePt t="208510" x="4114800" y="3765550"/>
          <p14:tracePt t="208527" x="4083050" y="3771900"/>
          <p14:tracePt t="208529" x="4070350" y="3771900"/>
          <p14:tracePt t="208543" x="4064000" y="3778250"/>
          <p14:tracePt t="208562" x="4057650" y="3784600"/>
          <p14:tracePt t="208657" x="4051300" y="3784600"/>
          <p14:tracePt t="208664" x="4044950" y="3784600"/>
          <p14:tracePt t="208682" x="4038600" y="3778250"/>
          <p14:tracePt t="208695" x="4013200" y="3752850"/>
          <p14:tracePt t="208712" x="3949700" y="3702050"/>
          <p14:tracePt t="208730" x="3917950" y="3670300"/>
          <p14:tracePt t="208746" x="3898900" y="3651250"/>
          <p14:tracePt t="208760" x="3886200" y="3644900"/>
          <p14:tracePt t="208776" x="3886200" y="3632200"/>
          <p14:tracePt t="208793" x="3905250" y="3613150"/>
          <p14:tracePt t="208812" x="3911600" y="3594100"/>
          <p14:tracePt t="208827" x="3917950" y="3581400"/>
          <p14:tracePt t="208843" x="3917950" y="3568700"/>
          <p14:tracePt t="208861" x="3911600" y="3556000"/>
          <p14:tracePt t="208882" x="3905250" y="3543300"/>
          <p14:tracePt t="208894" x="3905250" y="3524250"/>
          <p14:tracePt t="208910" x="3905250" y="3492500"/>
          <p14:tracePt t="208927" x="3886200" y="3467100"/>
          <p14:tracePt t="208934" x="3860800" y="3454400"/>
          <p14:tracePt t="208945" x="3822700" y="3435350"/>
          <p14:tracePt t="208963" x="3778250" y="3429000"/>
          <p14:tracePt t="208976" x="3733800" y="3416300"/>
          <p14:tracePt t="208995" x="3689350" y="3403600"/>
          <p14:tracePt t="209011" x="3632200" y="3371850"/>
          <p14:tracePt t="209027" x="3587750" y="3352800"/>
          <p14:tracePt t="209043" x="3562350" y="3340100"/>
          <p14:tracePt t="210000" x="3562350" y="3346450"/>
          <p14:tracePt t="210123" x="3562350" y="3352800"/>
          <p14:tracePt t="210456" x="3568700" y="3352800"/>
          <p14:tracePt t="210749" x="3562350" y="3346450"/>
          <p14:tracePt t="210856" x="3556000" y="3346450"/>
          <p14:tracePt t="210925" x="3549650" y="3346450"/>
          <p14:tracePt t="211168" x="3549650" y="3340100"/>
          <p14:tracePt t="211182" x="3549650" y="3327400"/>
          <p14:tracePt t="211189" x="3556000" y="3314700"/>
          <p14:tracePt t="211193" x="3556000" y="3308350"/>
          <p14:tracePt t="211246" x="3556000" y="3302000"/>
          <p14:tracePt t="212360" x="3568700" y="3302000"/>
          <p14:tracePt t="212376" x="3587750" y="3302000"/>
          <p14:tracePt t="212384" x="3638550" y="3302000"/>
          <p14:tracePt t="212393" x="3663950" y="3302000"/>
          <p14:tracePt t="212410" x="3714750" y="3302000"/>
          <p14:tracePt t="212428" x="3765550" y="3302000"/>
          <p14:tracePt t="212443" x="3835400" y="3302000"/>
          <p14:tracePt t="212460" x="3937000" y="3308350"/>
          <p14:tracePt t="212476" x="4057650" y="3308350"/>
          <p14:tracePt t="212496" x="4165600" y="3308350"/>
          <p14:tracePt t="212510" x="4254500" y="3314700"/>
          <p14:tracePt t="212527" x="4343400" y="3314700"/>
          <p14:tracePt t="212544" x="4470400" y="3314700"/>
          <p14:tracePt t="212562" x="4546600" y="3314700"/>
          <p14:tracePt t="212577" x="4591050" y="3321050"/>
          <p14:tracePt t="212593" x="4610100" y="3321050"/>
          <p14:tracePt t="212627" x="4616450" y="3321050"/>
          <p14:tracePt t="212729" x="4635500" y="3321050"/>
          <p14:tracePt t="212737" x="4648200" y="3321050"/>
          <p14:tracePt t="212753" x="4686300" y="3321050"/>
          <p14:tracePt t="212760" x="4699000" y="3321050"/>
          <p14:tracePt t="212777" x="4743450" y="3321050"/>
          <p14:tracePt t="212793" x="4775200" y="3321050"/>
          <p14:tracePt t="212812" x="4806950" y="3321050"/>
          <p14:tracePt t="212827" x="4838700" y="3321050"/>
          <p14:tracePt t="212843" x="4889500" y="3321050"/>
          <p14:tracePt t="212860" x="4940300" y="3321050"/>
          <p14:tracePt t="212880" x="5010150" y="3321050"/>
          <p14:tracePt t="212893" x="5073650" y="3321050"/>
          <p14:tracePt t="212910" x="5118100" y="3321050"/>
          <p14:tracePt t="212927" x="5156200" y="3308350"/>
          <p14:tracePt t="212934" x="5168900" y="3302000"/>
          <p14:tracePt t="212947" x="5175250" y="3302000"/>
          <p14:tracePt t="213024" x="5181600" y="3302000"/>
          <p14:tracePt t="213043" x="5207000" y="3302000"/>
          <p14:tracePt t="213062" x="5245100" y="3302000"/>
          <p14:tracePt t="213077" x="5257800" y="3302000"/>
          <p14:tracePt t="213093" x="5264150" y="3295650"/>
          <p14:tracePt t="213182" x="5232400" y="3295650"/>
          <p14:tracePt t="213189" x="5194300" y="3295650"/>
          <p14:tracePt t="213193" x="5143500" y="3295650"/>
          <p14:tracePt t="213210" x="5029200" y="3314700"/>
          <p14:tracePt t="213227" x="4908550" y="3333750"/>
          <p14:tracePt t="213247" x="4768850" y="3359150"/>
          <p14:tracePt t="213260" x="4629150" y="3352800"/>
          <p14:tracePt t="213276" x="4502150" y="3352800"/>
          <p14:tracePt t="213293" x="4387850" y="3359150"/>
          <p14:tracePt t="213311" x="4267200" y="3352800"/>
          <p14:tracePt t="213327" x="4165600" y="3333750"/>
          <p14:tracePt t="213343" x="4083050" y="3314700"/>
          <p14:tracePt t="213345" x="4057650" y="3314700"/>
          <p14:tracePt t="213360" x="4025900" y="3314700"/>
          <p14:tracePt t="213376" x="4013200" y="3314700"/>
          <p14:tracePt t="213393" x="4006850" y="3314700"/>
          <p14:tracePt t="213410" x="4000500" y="3314700"/>
          <p14:tracePt t="213621" x="4006850" y="3314700"/>
          <p14:tracePt t="213631" x="4013200" y="3314700"/>
          <p14:tracePt t="213643" x="4013200" y="3308350"/>
          <p14:tracePt t="213660" x="4044950" y="3308350"/>
          <p14:tracePt t="213677" x="4083050" y="3308350"/>
          <p14:tracePt t="213697" x="4127500" y="3308350"/>
          <p14:tracePt t="213710" x="4191000" y="3321050"/>
          <p14:tracePt t="213727" x="4267200" y="3365500"/>
          <p14:tracePt t="213746" x="4368800" y="3397250"/>
          <p14:tracePt t="213760" x="4400550" y="3403600"/>
          <p14:tracePt t="213777" x="4406900" y="3409950"/>
          <p14:tracePt t="213935" x="4406900" y="3384550"/>
          <p14:tracePt t="213942" x="4406900" y="3359150"/>
          <p14:tracePt t="213945" x="4406900" y="3327400"/>
          <p14:tracePt t="213962" x="4413250" y="3257550"/>
          <p14:tracePt t="213978" x="4419600" y="3200400"/>
          <p14:tracePt t="213996" x="4413250" y="3136900"/>
          <p14:tracePt t="214010" x="4413250" y="3073400"/>
          <p14:tracePt t="214027" x="4413250" y="3028950"/>
          <p14:tracePt t="214043" x="4413250" y="2997200"/>
          <p14:tracePt t="214060" x="4413250" y="2978150"/>
          <p14:tracePt t="214077" x="4413250" y="2952750"/>
          <p14:tracePt t="214093" x="4413250" y="2946400"/>
          <p14:tracePt t="214110" x="4413250" y="2927350"/>
          <p14:tracePt t="214126" x="4406900" y="2921000"/>
          <p14:tracePt t="214252" x="4406900" y="2895600"/>
          <p14:tracePt t="214260" x="4406900" y="2882900"/>
          <p14:tracePt t="214277" x="4406900" y="2838450"/>
          <p14:tracePt t="214293" x="4419600" y="2800350"/>
          <p14:tracePt t="214313" x="4451350" y="2743200"/>
          <p14:tracePt t="214326" x="4464050" y="2698750"/>
          <p14:tracePt t="214343" x="4476750" y="2679700"/>
          <p14:tracePt t="214360" x="4495800" y="2660650"/>
          <p14:tracePt t="214379" x="4502150" y="2654300"/>
          <p14:tracePt t="214393" x="4508500" y="2654300"/>
          <p14:tracePt t="214430" x="4521200" y="2654300"/>
          <p14:tracePt t="214445" x="4578350" y="2755900"/>
          <p14:tracePt t="214460" x="4641850" y="2857500"/>
          <p14:tracePt t="214477" x="4699000" y="2990850"/>
          <p14:tracePt t="214495" x="4762500" y="3117850"/>
          <p14:tracePt t="214510" x="4832350" y="3232150"/>
          <p14:tracePt t="214526" x="4864100" y="3302000"/>
          <p14:tracePt t="214528" x="4870450" y="3321050"/>
          <p14:tracePt t="214543" x="4876800" y="3333750"/>
          <p14:tracePt t="214560" x="4883150" y="3352800"/>
          <p14:tracePt t="214640" x="4883150" y="3327400"/>
          <p14:tracePt t="214648" x="4883150" y="3282950"/>
          <p14:tracePt t="214660" x="4908550" y="3244850"/>
          <p14:tracePt t="214676" x="4921250" y="3136900"/>
          <p14:tracePt t="214693" x="4927600" y="3022600"/>
          <p14:tracePt t="214710" x="4946650" y="2946400"/>
          <p14:tracePt t="214727" x="4946650" y="2863850"/>
          <p14:tracePt t="214745" x="4940300" y="2749550"/>
          <p14:tracePt t="214760" x="4946650" y="2673350"/>
          <p14:tracePt t="214777" x="4927600" y="2616200"/>
          <p14:tracePt t="214793" x="4921250" y="2546350"/>
          <p14:tracePt t="214812" x="4921250" y="2501900"/>
          <p14:tracePt t="214826" x="4927600" y="2476500"/>
          <p14:tracePt t="214887" x="4927600" y="2501900"/>
          <p14:tracePt t="214896" x="4927600" y="2546350"/>
          <p14:tracePt t="214910" x="4933950" y="2597150"/>
          <p14:tracePt t="214929" x="4965700" y="2698750"/>
          <p14:tracePt t="214934" x="4984750" y="2749550"/>
          <p14:tracePt t="214943" x="5010150" y="2806700"/>
          <p14:tracePt t="214961" x="5080000" y="2933700"/>
          <p14:tracePt t="214977" x="5105400" y="3009900"/>
          <p14:tracePt t="214995" x="5118100" y="3079750"/>
          <p14:tracePt t="215010" x="5130800" y="3143250"/>
          <p14:tracePt t="215027" x="5130800" y="3194050"/>
          <p14:tracePt t="215043" x="5130800" y="3244850"/>
          <p14:tracePt t="215061" x="5130800" y="3282950"/>
          <p14:tracePt t="215076" x="5124450" y="3314700"/>
          <p14:tracePt t="215093" x="5124450" y="3333750"/>
          <p14:tracePt t="215110" x="5118100" y="3346450"/>
          <p14:tracePt t="215209" x="5118100" y="3340100"/>
          <p14:tracePt t="215216" x="5118100" y="3314700"/>
          <p14:tracePt t="215226" x="5118100" y="3282950"/>
          <p14:tracePt t="215245" x="5143500" y="3213100"/>
          <p14:tracePt t="215260" x="5149850" y="3143250"/>
          <p14:tracePt t="215277" x="5162550" y="3073400"/>
          <p14:tracePt t="215294" x="5168900" y="2990850"/>
          <p14:tracePt t="215312" x="5162550" y="2889250"/>
          <p14:tracePt t="215327" x="5162550" y="2857500"/>
          <p14:tracePt t="215343" x="5162550" y="2806700"/>
          <p14:tracePt t="215345" x="5162550" y="2787650"/>
          <p14:tracePt t="215360" x="5162550" y="2736850"/>
          <p14:tracePt t="215376" x="5162550" y="2711450"/>
          <p14:tracePt t="215393" x="5162550" y="2698750"/>
          <p14:tracePt t="215410" x="5162550" y="2686050"/>
          <p14:tracePt t="215472" x="5156200" y="2679700"/>
          <p14:tracePt t="215495" x="5162550" y="2660650"/>
          <p14:tracePt t="215544" x="5168900" y="2660650"/>
          <p14:tracePt t="215588" x="5175250" y="2660650"/>
          <p14:tracePt t="215601" x="5181600" y="2660650"/>
          <p14:tracePt t="215641" x="5187950" y="2660650"/>
          <p14:tracePt t="215672" x="5194300" y="2660650"/>
          <p14:tracePt t="215720" x="5194300" y="2654300"/>
          <p14:tracePt t="215880" x="5207000" y="2654300"/>
          <p14:tracePt t="215893" x="5213350" y="2667000"/>
          <p14:tracePt t="215910" x="5232400" y="2711450"/>
          <p14:tracePt t="215926" x="5276850" y="2755900"/>
          <p14:tracePt t="215946" x="5372100" y="2851150"/>
          <p14:tracePt t="215960" x="5435600" y="2914650"/>
          <p14:tracePt t="215977" x="5499100" y="2990850"/>
          <p14:tracePt t="215996" x="5543550" y="3041650"/>
          <p14:tracePt t="216010" x="5594350" y="3092450"/>
          <p14:tracePt t="216027" x="5632450" y="3130550"/>
          <p14:tracePt t="216043" x="5638800" y="3149600"/>
          <p14:tracePt t="216062" x="5657850" y="3162300"/>
          <p14:tracePt t="216077" x="5670550" y="3181350"/>
          <p14:tracePt t="216093" x="5683250" y="3213100"/>
          <p14:tracePt t="216110" x="5702300" y="3238500"/>
          <p14:tracePt t="216126" x="5727700" y="3270250"/>
          <p14:tracePt t="216143" x="5765800" y="3282950"/>
          <p14:tracePt t="216145" x="5791200" y="3295650"/>
          <p14:tracePt t="216160" x="5810250" y="3308350"/>
          <p14:tracePt t="216180" x="5816600" y="3314700"/>
          <p14:tracePt t="216585" x="5816600" y="3321050"/>
          <p14:tracePt t="216593" x="5816600" y="3327400"/>
          <p14:tracePt t="216607" x="5810250" y="3327400"/>
          <p14:tracePt t="216610" x="5803900" y="3333750"/>
          <p14:tracePt t="216627" x="5778500" y="3346450"/>
          <p14:tracePt t="216643" x="5753100" y="3352800"/>
          <p14:tracePt t="216660" x="5721350" y="3365500"/>
          <p14:tracePt t="216677" x="5695950" y="3371850"/>
          <p14:tracePt t="216695" x="5676900" y="3371850"/>
          <p14:tracePt t="216792" x="5670550" y="3365500"/>
          <p14:tracePt t="216812" x="5657850" y="3346450"/>
          <p14:tracePt t="216826" x="5651500" y="3327400"/>
          <p14:tracePt t="216843" x="5651500" y="3314700"/>
          <p14:tracePt t="216960" x="5651500" y="3308350"/>
          <p14:tracePt t="216968" x="5651500" y="3302000"/>
          <p14:tracePt t="216979" x="5664200" y="3295650"/>
          <p14:tracePt t="216995" x="5676900" y="3289300"/>
          <p14:tracePt t="217010" x="5683250" y="3282950"/>
          <p14:tracePt t="217027" x="5689600" y="3276600"/>
          <p14:tracePt t="217043" x="5702300" y="3276600"/>
          <p14:tracePt t="217060" x="5715000" y="3270250"/>
          <p14:tracePt t="217077" x="5746750" y="3270250"/>
          <p14:tracePt t="217093" x="5791200" y="3270250"/>
          <p14:tracePt t="217110" x="5822950" y="3270250"/>
          <p14:tracePt t="217126" x="5861050" y="3270250"/>
          <p14:tracePt t="217143" x="5899150" y="3270250"/>
          <p14:tracePt t="217145" x="5918200" y="3263900"/>
          <p14:tracePt t="217160" x="5956300" y="3251200"/>
          <p14:tracePt t="217177" x="5981700" y="3251200"/>
          <p14:tracePt t="217193" x="5994400" y="3251200"/>
          <p14:tracePt t="217212" x="6007100" y="3257550"/>
          <p14:tracePt t="217226" x="6013450" y="3257550"/>
          <p14:tracePt t="217246" x="6026150" y="3263900"/>
          <p14:tracePt t="217260" x="6038850" y="3263900"/>
          <p14:tracePt t="217277" x="6057900" y="3282950"/>
          <p14:tracePt t="217293" x="6070600" y="3289300"/>
          <p14:tracePt t="217312" x="6076950" y="3289300"/>
          <p14:tracePt t="217327" x="6089650" y="3295650"/>
          <p14:tracePt t="217344" x="6096000" y="3295650"/>
          <p14:tracePt t="217360" x="6102350" y="3314700"/>
          <p14:tracePt t="217385" x="6108700" y="3321050"/>
          <p14:tracePt t="217393" x="6115050" y="3327400"/>
          <p14:tracePt t="217410" x="6121400" y="3333750"/>
          <p14:tracePt t="217504" x="6121400" y="3340100"/>
          <p14:tracePt t="217520" x="6115050" y="3340100"/>
          <p14:tracePt t="217528" x="6096000" y="3352800"/>
          <p14:tracePt t="217539" x="6089650" y="3359150"/>
          <p14:tracePt t="217545" x="6076950" y="3359150"/>
          <p14:tracePt t="217560" x="6070600" y="3365500"/>
          <p14:tracePt t="217578" x="6045200" y="3378200"/>
          <p14:tracePt t="217593" x="6026150" y="3384550"/>
          <p14:tracePt t="217610" x="6007100" y="3384550"/>
          <p14:tracePt t="217627" x="5994400" y="3384550"/>
          <p14:tracePt t="217643" x="5981700" y="3384550"/>
          <p14:tracePt t="217677" x="5969000" y="3384550"/>
          <p14:tracePt t="217693" x="5949950" y="3384550"/>
          <p14:tracePt t="217710" x="5924550" y="3384550"/>
          <p14:tracePt t="217731" x="5905500" y="3390900"/>
          <p14:tracePt t="217800" x="5892800" y="3390900"/>
          <p14:tracePt t="217814" x="5880100" y="3390900"/>
          <p14:tracePt t="219816" x="5861050" y="3390900"/>
          <p14:tracePt t="219825" x="5835650" y="3390900"/>
          <p14:tracePt t="219843" x="5772150" y="3390900"/>
          <p14:tracePt t="219860" x="5708650" y="3390900"/>
          <p14:tracePt t="219879" x="5632450" y="3403600"/>
          <p14:tracePt t="219893" x="5530850" y="3409950"/>
          <p14:tracePt t="219910" x="5384800" y="3448050"/>
          <p14:tracePt t="219929" x="5080000" y="3511550"/>
          <p14:tracePt t="219943" x="4972050" y="3517900"/>
          <p14:tracePt t="219960" x="4699000" y="3530600"/>
          <p14:tracePt t="219977" x="4565650" y="3536950"/>
          <p14:tracePt t="219995" x="4451350" y="3568700"/>
          <p14:tracePt t="220010" x="4375150" y="3594100"/>
          <p14:tracePt t="220027" x="4337050" y="3600450"/>
          <p14:tracePt t="220043" x="4330700" y="3606800"/>
          <p14:tracePt t="220093" x="4324350" y="3606800"/>
          <p14:tracePt t="220110" x="4298950" y="3606800"/>
          <p14:tracePt t="220127" x="4286250" y="3606800"/>
          <p14:tracePt t="220143" x="4286250" y="3613150"/>
          <p14:tracePt t="220160" x="4267200" y="3619500"/>
          <p14:tracePt t="220176" x="4241800" y="3638550"/>
          <p14:tracePt t="220193" x="4216400" y="3657600"/>
          <p14:tracePt t="220211" x="4203700" y="3663950"/>
          <p14:tracePt t="220259" x="4197350" y="3663950"/>
          <p14:tracePt t="220277" x="4165600" y="3676650"/>
          <p14:tracePt t="220293" x="4146550" y="3689350"/>
          <p14:tracePt t="220310" x="4121150" y="3695700"/>
          <p14:tracePt t="220327" x="4108450" y="3702050"/>
          <p14:tracePt t="220328" x="4102100" y="3702050"/>
          <p14:tracePt t="220343" x="4089400" y="3702050"/>
          <p14:tracePt t="220360" x="4064000" y="3708400"/>
          <p14:tracePt t="220376" x="4051300" y="3708400"/>
          <p14:tracePt t="220393" x="4044950" y="3714750"/>
          <p14:tracePt t="220427" x="4044950" y="3708400"/>
          <p14:tracePt t="220447" x="4038600" y="3689350"/>
          <p14:tracePt t="220460" x="4032250" y="3683000"/>
          <p14:tracePt t="220477" x="4013200" y="3676650"/>
          <p14:tracePt t="220495" x="4006850" y="3676650"/>
          <p14:tracePt t="221328" x="4013200" y="3676650"/>
          <p14:tracePt t="221346" x="4019550" y="3676650"/>
          <p14:tracePt t="221353" x="4038600" y="3676650"/>
          <p14:tracePt t="221360" x="4057650" y="3676650"/>
          <p14:tracePt t="221376" x="4108450" y="3676650"/>
          <p14:tracePt t="221393" x="4152900" y="3683000"/>
          <p14:tracePt t="221410" x="4203700" y="3702050"/>
          <p14:tracePt t="221427" x="4241800" y="3714750"/>
          <p14:tracePt t="221443" x="4267200" y="3727450"/>
          <p14:tracePt t="221460" x="4273550" y="3733800"/>
          <p14:tracePt t="221752" x="4279900" y="3733800"/>
          <p14:tracePt t="221760" x="4286250" y="3733800"/>
          <p14:tracePt t="221777" x="4324350" y="3733800"/>
          <p14:tracePt t="221793" x="4381500" y="3721100"/>
          <p14:tracePt t="221812" x="4464050" y="3683000"/>
          <p14:tracePt t="221827" x="4591050" y="3644900"/>
          <p14:tracePt t="221843" x="4743450" y="3613150"/>
          <p14:tracePt t="221860" x="4883150" y="3575050"/>
          <p14:tracePt t="221879" x="4991100" y="3530600"/>
          <p14:tracePt t="221893" x="5080000" y="3498850"/>
          <p14:tracePt t="221910" x="5137150" y="3473450"/>
          <p14:tracePt t="221927" x="5162550" y="3460750"/>
          <p14:tracePt t="221934" x="5175250" y="3460750"/>
          <p14:tracePt t="221947" x="5187950" y="3454400"/>
          <p14:tracePt t="221960" x="5226050" y="3441700"/>
          <p14:tracePt t="221977" x="5283200" y="3429000"/>
          <p14:tracePt t="221996" x="5327650" y="3397250"/>
          <p14:tracePt t="222010" x="5384800" y="3371850"/>
          <p14:tracePt t="222027" x="5441950" y="3352800"/>
          <p14:tracePt t="222043" x="5492750" y="3333750"/>
          <p14:tracePt t="222060" x="5549900" y="3308350"/>
          <p14:tracePt t="222077" x="5594350" y="3295650"/>
          <p14:tracePt t="222093" x="5626100" y="3282950"/>
          <p14:tracePt t="222110" x="5645150" y="3270250"/>
          <p14:tracePt t="222126" x="5676900" y="3257550"/>
          <p14:tracePt t="222128" x="5683250" y="3251200"/>
          <p14:tracePt t="222143" x="5702300" y="3251200"/>
          <p14:tracePt t="222161" x="5740400" y="3238500"/>
          <p14:tracePt t="222180" x="5772150" y="3232150"/>
          <p14:tracePt t="222193" x="5810250" y="3225800"/>
          <p14:tracePt t="222210" x="5835650" y="3219450"/>
          <p14:tracePt t="222229" x="5842000" y="3219450"/>
          <p14:tracePt t="222292" x="5835650" y="3232150"/>
          <p14:tracePt t="222295" x="5816600" y="3270250"/>
          <p14:tracePt t="222312" x="5784850" y="3314700"/>
          <p14:tracePt t="222327" x="5651500" y="3409950"/>
          <p14:tracePt t="222343" x="5486400" y="3492500"/>
          <p14:tracePt t="222346" x="5410200" y="3530600"/>
          <p14:tracePt t="222360" x="5276850" y="3594100"/>
          <p14:tracePt t="222377" x="5130800" y="3632200"/>
          <p14:tracePt t="222393" x="4978400" y="3689350"/>
          <p14:tracePt t="222410" x="4806950" y="3746500"/>
          <p14:tracePt t="222427" x="4641850" y="3790950"/>
          <p14:tracePt t="222443" x="4514850" y="3822700"/>
          <p14:tracePt t="222465" x="4419600" y="3841750"/>
          <p14:tracePt t="222477" x="4362450" y="3854450"/>
          <p14:tracePt t="222498" x="4311650" y="3867150"/>
          <p14:tracePt t="222511" x="4279900" y="3879850"/>
          <p14:tracePt t="222527" x="4273550" y="3879850"/>
          <p14:tracePt t="222604" x="4267200" y="3879850"/>
          <p14:tracePt t="222640" x="4267200" y="3867150"/>
          <p14:tracePt t="222651" x="4267200" y="3854450"/>
          <p14:tracePt t="222660" x="4260850" y="3848100"/>
          <p14:tracePt t="222680" x="4254500" y="3822700"/>
          <p14:tracePt t="222696" x="4254500" y="3784600"/>
          <p14:tracePt t="222710" x="4254500" y="3733800"/>
          <p14:tracePt t="222727" x="4254500" y="3670300"/>
          <p14:tracePt t="222730" x="4267200" y="3644900"/>
          <p14:tracePt t="222746" x="4279900" y="3606800"/>
          <p14:tracePt t="222760" x="4286250" y="3594100"/>
          <p14:tracePt t="222848" x="4273550" y="3594100"/>
          <p14:tracePt t="222857" x="4248150" y="3594100"/>
          <p14:tracePt t="222871" x="4216400" y="3594100"/>
          <p14:tracePt t="222887" x="4159250" y="3594100"/>
          <p14:tracePt t="222893" x="4133850" y="3594100"/>
          <p14:tracePt t="222910" x="4102100" y="3600450"/>
          <p14:tracePt t="222927" x="4076700" y="3600450"/>
          <p14:tracePt t="222934" x="4064000" y="3600450"/>
          <p14:tracePt t="222978" x="4057650" y="3606800"/>
          <p14:tracePt t="223009" x="4057650" y="3613150"/>
          <p14:tracePt t="223247" x="4057650" y="3619500"/>
          <p14:tracePt t="223254" x="4057650" y="3625850"/>
          <p14:tracePt t="223260" x="4076700" y="3632200"/>
          <p14:tracePt t="223277" x="4102100" y="3638550"/>
          <p14:tracePt t="223293" x="4108450" y="3644900"/>
          <p14:tracePt t="223312" x="4108450" y="3651250"/>
          <p14:tracePt t="223327" x="4108450" y="3670300"/>
          <p14:tracePt t="223343" x="4076700" y="3683000"/>
          <p14:tracePt t="223346" x="4064000" y="3689350"/>
          <p14:tracePt t="223393" x="4057650" y="3695700"/>
          <p14:tracePt t="223410" x="4038600" y="3708400"/>
          <p14:tracePt t="223427" x="4006850" y="3727450"/>
          <p14:tracePt t="223443" x="3981450" y="3740150"/>
          <p14:tracePt t="223460" x="3975100" y="3746500"/>
          <p14:tracePt t="223609" x="3975100" y="3740150"/>
          <p14:tracePt t="223636" x="3975100" y="3733800"/>
          <p14:tracePt t="223648" x="3975100" y="3727450"/>
          <p14:tracePt t="223660" x="3987800" y="3727450"/>
          <p14:tracePt t="223677" x="4044950" y="3727450"/>
          <p14:tracePt t="223693" x="4127500" y="3740150"/>
          <p14:tracePt t="223710" x="4210050" y="3765550"/>
          <p14:tracePt t="223729" x="4305300" y="3803650"/>
          <p14:tracePt t="223745" x="4343400" y="3816350"/>
          <p14:tracePt t="224096" x="4330700" y="3816350"/>
          <p14:tracePt t="224104" x="4305300" y="3822700"/>
          <p14:tracePt t="224111" x="4286250" y="3822700"/>
          <p14:tracePt t="224127" x="4267200" y="3822700"/>
          <p14:tracePt t="224143" x="4229100" y="3822700"/>
          <p14:tracePt t="224160" x="4171950" y="3822700"/>
          <p14:tracePt t="224177" x="4140200" y="3822700"/>
          <p14:tracePt t="224195" x="4121150" y="3822700"/>
          <p14:tracePt t="224210" x="4102100" y="3822700"/>
          <p14:tracePt t="224227" x="4076700" y="3822700"/>
          <p14:tracePt t="224246" x="4044950" y="3822700"/>
          <p14:tracePt t="224260" x="4025900" y="3829050"/>
          <p14:tracePt t="224277" x="4019550" y="3829050"/>
          <p14:tracePt t="224339" x="4013200" y="3829050"/>
          <p14:tracePt t="224346" x="4006850" y="3822700"/>
          <p14:tracePt t="224360" x="3994150" y="3816350"/>
          <p14:tracePt t="224377" x="3981450" y="3816350"/>
          <p14:tracePt t="224393" x="3962400" y="3797300"/>
          <p14:tracePt t="224410" x="3943350" y="3790950"/>
          <p14:tracePt t="224427" x="3917950" y="3784600"/>
          <p14:tracePt t="224443" x="3898900" y="3778250"/>
          <p14:tracePt t="224460" x="3892550" y="3778250"/>
          <p14:tracePt t="224477" x="3886200" y="3778250"/>
          <p14:tracePt t="224572" x="3886200" y="3771900"/>
          <p14:tracePt t="224585" x="3886200" y="3765550"/>
          <p14:tracePt t="224688" x="3892550" y="3765550"/>
          <p14:tracePt t="224696" x="3917950" y="3765550"/>
          <p14:tracePt t="224705" x="3949700" y="3765550"/>
          <p14:tracePt t="224712" x="3994150" y="3778250"/>
          <p14:tracePt t="224727" x="4044950" y="3797300"/>
          <p14:tracePt t="224746" x="4311650" y="3854450"/>
          <p14:tracePt t="224761" x="4483100" y="3867150"/>
          <p14:tracePt t="224777" x="4622800" y="3860800"/>
          <p14:tracePt t="224793" x="4699000" y="3848100"/>
          <p14:tracePt t="224812" x="4705350" y="3841750"/>
          <p14:tracePt t="224843" x="4705350" y="3829050"/>
          <p14:tracePt t="224860" x="4705350" y="3797300"/>
          <p14:tracePt t="224877" x="4705350" y="3790950"/>
          <p14:tracePt t="224930" x="4705350" y="3771900"/>
          <p14:tracePt t="224947" x="4718050" y="3727450"/>
          <p14:tracePt t="224960" x="4756150" y="3657600"/>
          <p14:tracePt t="224977" x="4787900" y="3581400"/>
          <p14:tracePt t="224995" x="4806950" y="3536950"/>
          <p14:tracePt t="225010" x="4813300" y="3517900"/>
          <p14:tracePt t="225027" x="4794250" y="3511550"/>
          <p14:tracePt t="225043" x="4787900" y="3498850"/>
          <p14:tracePt t="225061" x="4730750" y="3492500"/>
          <p14:tracePt t="225077" x="4648200" y="3486150"/>
          <p14:tracePt t="225093" x="4546600" y="3486150"/>
          <p14:tracePt t="225110" x="4451350" y="3486150"/>
          <p14:tracePt t="225127" x="4330700" y="3492500"/>
          <p14:tracePt t="225129" x="4254500" y="3479800"/>
          <p14:tracePt t="225143" x="4191000" y="3479800"/>
          <p14:tracePt t="225160" x="3987800" y="3448050"/>
          <p14:tracePt t="225177" x="3873500" y="3422650"/>
          <p14:tracePt t="225193" x="3810000" y="3441700"/>
          <p14:tracePt t="225211" x="3771900" y="3441700"/>
          <p14:tracePt t="225314" x="3797300" y="3498850"/>
          <p14:tracePt t="225322" x="3816350" y="3549650"/>
          <p14:tracePt t="225328" x="3841750" y="3606800"/>
          <p14:tracePt t="225343" x="3886200" y="3670300"/>
          <p14:tracePt t="225360" x="3975100" y="3873500"/>
          <p14:tracePt t="225376" x="4006850" y="3987800"/>
          <p14:tracePt t="225393" x="4006850" y="4051300"/>
          <p14:tracePt t="225410" x="3968750" y="4070350"/>
          <p14:tracePt t="225427" x="3924300" y="4070350"/>
          <p14:tracePt t="225444" x="3905250" y="4057650"/>
          <p14:tracePt t="225461" x="3886200" y="4025900"/>
          <p14:tracePt t="225477" x="3879850" y="4006850"/>
          <p14:tracePt t="225496" x="3879850" y="3994150"/>
          <p14:tracePt t="225584" x="3873500" y="3994150"/>
          <p14:tracePt t="225713" x="3873500" y="3987800"/>
          <p14:tracePt t="225749" x="3873500" y="3981450"/>
          <p14:tracePt t="225760" x="3873500" y="3975100"/>
          <p14:tracePt t="225784" x="3873500" y="3968750"/>
          <p14:tracePt t="225793" x="3873500" y="3962400"/>
          <p14:tracePt t="225810" x="3873500" y="3956050"/>
          <p14:tracePt t="225827" x="3873500" y="3943350"/>
          <p14:tracePt t="225843" x="3873500" y="3937000"/>
          <p14:tracePt t="225880" x="3873500" y="3917950"/>
          <p14:tracePt t="225893" x="3873500" y="3886200"/>
          <p14:tracePt t="225910" x="3873500" y="3873500"/>
          <p14:tracePt t="225927" x="3873500" y="3860800"/>
          <p14:tracePt t="225968" x="3873500" y="3854450"/>
          <p14:tracePt t="226385" x="3879850" y="3854450"/>
          <p14:tracePt t="226400" x="3898900" y="3854450"/>
          <p14:tracePt t="226410" x="3917950" y="3854450"/>
          <p14:tracePt t="226427" x="3975100" y="3854450"/>
          <p14:tracePt t="226447" x="4051300" y="3854450"/>
          <p14:tracePt t="226460" x="4133850" y="3860800"/>
          <p14:tracePt t="226477" x="4222750" y="3860800"/>
          <p14:tracePt t="226496" x="4298950" y="3860800"/>
          <p14:tracePt t="226510" x="4356100" y="3854450"/>
          <p14:tracePt t="226527" x="4406900" y="3854450"/>
          <p14:tracePt t="226543" x="4457700" y="3854450"/>
          <p14:tracePt t="226545" x="4476750" y="3854450"/>
          <p14:tracePt t="226562" x="4514850" y="3848100"/>
          <p14:tracePt t="226577" x="4559300" y="3841750"/>
          <p14:tracePt t="226593" x="4610100" y="3841750"/>
          <p14:tracePt t="226610" x="4660900" y="3829050"/>
          <p14:tracePt t="226627" x="4699000" y="3822700"/>
          <p14:tracePt t="226643" x="4743450" y="3810000"/>
          <p14:tracePt t="226660" x="4794250" y="3797300"/>
          <p14:tracePt t="226677" x="4845050" y="3784600"/>
          <p14:tracePt t="226693" x="4883150" y="3778250"/>
          <p14:tracePt t="226696" x="4902200" y="3778250"/>
          <p14:tracePt t="226710" x="4908550" y="3778250"/>
          <p14:tracePt t="226920" x="4902200" y="3790950"/>
          <p14:tracePt t="226935" x="4895850" y="3810000"/>
          <p14:tracePt t="226940" x="4883150" y="3835400"/>
          <p14:tracePt t="226945" x="4870450" y="3873500"/>
          <p14:tracePt t="226964" x="4838700" y="3956050"/>
          <p14:tracePt t="226968" x="4819650" y="3994150"/>
          <p14:tracePt t="226980" x="4800600" y="4025900"/>
          <p14:tracePt t="226996" x="4768850" y="4083050"/>
          <p14:tracePt t="227010" x="4743450" y="4140200"/>
          <p14:tracePt t="227027" x="4711700" y="4191000"/>
          <p14:tracePt t="227043" x="4699000" y="4222750"/>
          <p14:tracePt t="227062" x="4679950" y="4254500"/>
          <p14:tracePt t="227077" x="4660900" y="4292600"/>
          <p14:tracePt t="227093" x="4648200" y="4318000"/>
          <p14:tracePt t="227110" x="4641850" y="4337050"/>
          <p14:tracePt t="227127" x="4641850" y="4343400"/>
          <p14:tracePt t="227177" x="4635500" y="4343400"/>
          <p14:tracePt t="227233" x="4622800" y="4343400"/>
          <p14:tracePt t="227251" x="4610100" y="4343400"/>
          <p14:tracePt t="227255" x="4597400" y="4343400"/>
          <p14:tracePt t="227277" x="4521200" y="4343400"/>
          <p14:tracePt t="227293" x="4425950" y="4356100"/>
          <p14:tracePt t="227312" x="4305300" y="4362450"/>
          <p14:tracePt t="227327" x="4191000" y="4362450"/>
          <p14:tracePt t="227343" x="4108450" y="4362450"/>
          <p14:tracePt t="227346" x="4064000" y="4362450"/>
          <p14:tracePt t="227360" x="4032250" y="4375150"/>
          <p14:tracePt t="227377" x="4013200" y="4375150"/>
          <p14:tracePt t="227393" x="3994150" y="4368800"/>
          <p14:tracePt t="227410" x="3975100" y="4368800"/>
          <p14:tracePt t="227431" x="3962400" y="4368800"/>
          <p14:tracePt t="227444" x="3949700" y="4368800"/>
          <p14:tracePt t="227460" x="3943350" y="4368800"/>
          <p14:tracePt t="227478" x="3917950" y="4368800"/>
          <p14:tracePt t="227496" x="3905250" y="4368800"/>
          <p14:tracePt t="227501" x="3879850" y="4362450"/>
          <p14:tracePt t="227510" x="3854450" y="4362450"/>
          <p14:tracePt t="227527" x="3810000" y="4343400"/>
          <p14:tracePt t="227529" x="3790950" y="4343400"/>
          <p14:tracePt t="227543" x="3784600" y="4337050"/>
          <p14:tracePt t="227564" x="3759200" y="4324350"/>
          <p14:tracePt t="227577" x="3752850" y="4286250"/>
          <p14:tracePt t="227593" x="3746500" y="4216400"/>
          <p14:tracePt t="227610" x="3740150" y="4121150"/>
          <p14:tracePt t="227627" x="3740150" y="4032250"/>
          <p14:tracePt t="227643" x="3740150" y="3956050"/>
          <p14:tracePt t="227660" x="3733800" y="3905250"/>
          <p14:tracePt t="227678" x="3733800" y="3867150"/>
          <p14:tracePt t="227693" x="3733800" y="3854450"/>
          <p14:tracePt t="227714" x="3733800" y="3848100"/>
          <p14:tracePt t="227824" x="3727450" y="3848100"/>
          <p14:tracePt t="227906" x="3746500" y="3860800"/>
          <p14:tracePt t="227911" x="3797300" y="3873500"/>
          <p14:tracePt t="227927" x="3879850" y="3905250"/>
          <p14:tracePt t="227944" x="4197350" y="3930650"/>
          <p14:tracePt t="227960" x="4470400" y="3930650"/>
          <p14:tracePt t="227977" x="4775200" y="3873500"/>
          <p14:tracePt t="227996" x="5086350" y="3790950"/>
          <p14:tracePt t="228010" x="5359400" y="3708400"/>
          <p14:tracePt t="228027" x="5600700" y="3606800"/>
          <p14:tracePt t="228043" x="5797550" y="3530600"/>
          <p14:tracePt t="228063" x="5899150" y="3473450"/>
          <p14:tracePt t="228077" x="5962650" y="3435350"/>
          <p14:tracePt t="228093" x="6000750" y="3416300"/>
          <p14:tracePt t="228216" x="5994400" y="3416300"/>
          <p14:tracePt t="228229" x="5981700" y="3416300"/>
          <p14:tracePt t="228232" x="5969000" y="3416300"/>
          <p14:tracePt t="228248" x="5956300" y="3416300"/>
          <p14:tracePt t="228260" x="5949950" y="3409950"/>
          <p14:tracePt t="228361" x="5943600" y="3409950"/>
          <p14:tracePt t="228374" x="5937250" y="3403600"/>
          <p14:tracePt t="228379" x="5930900" y="3397250"/>
          <p14:tracePt t="228393" x="5918200" y="3378200"/>
          <p14:tracePt t="228410" x="5918200" y="3365500"/>
          <p14:tracePt t="228622" x="5918200" y="3359150"/>
          <p14:tracePt t="228752" x="5918200" y="3365500"/>
          <p14:tracePt t="228760" x="5905500" y="3378200"/>
          <p14:tracePt t="228777" x="5873750" y="3397250"/>
          <p14:tracePt t="228793" x="5861050" y="3397250"/>
          <p14:tracePt t="228872" x="5848350" y="3397250"/>
          <p14:tracePt t="228886" x="5816600" y="3397250"/>
          <p14:tracePt t="228893" x="5797550" y="3397250"/>
          <p14:tracePt t="228910" x="5753100" y="3397250"/>
          <p14:tracePt t="228912" x="5721350" y="3378200"/>
          <p14:tracePt t="228927" x="5708650" y="3365500"/>
          <p14:tracePt t="228943" x="5670550" y="3352800"/>
          <p14:tracePt t="228946" x="5664200" y="3346450"/>
          <p14:tracePt t="228960" x="5651500" y="3333750"/>
          <p14:tracePt t="228978" x="5651500" y="3302000"/>
          <p14:tracePt t="228997" x="5651500" y="3270250"/>
          <p14:tracePt t="229010" x="5657850" y="3244850"/>
          <p14:tracePt t="229027" x="5676900" y="3225800"/>
          <p14:tracePt t="229044" x="5721350" y="3213100"/>
          <p14:tracePt t="229063" x="5772150" y="3200400"/>
          <p14:tracePt t="229077" x="5842000" y="3187700"/>
          <p14:tracePt t="229094" x="5892800" y="3181350"/>
          <p14:tracePt t="229110" x="5956300" y="3175000"/>
          <p14:tracePt t="229127" x="6013450" y="3175000"/>
          <p14:tracePt t="229128" x="6038850" y="3175000"/>
          <p14:tracePt t="229143" x="6064250" y="3175000"/>
          <p14:tracePt t="229160" x="6127750" y="3175000"/>
          <p14:tracePt t="229181" x="6153150" y="3175000"/>
          <p14:tracePt t="229193" x="6165850" y="3175000"/>
          <p14:tracePt t="229213" x="6172200" y="3175000"/>
          <p14:tracePt t="229227" x="6178550" y="3187700"/>
          <p14:tracePt t="229246" x="6191250" y="3225800"/>
          <p14:tracePt t="229260" x="6203950" y="3257550"/>
          <p14:tracePt t="229277" x="6229350" y="3308350"/>
          <p14:tracePt t="229293" x="6229350" y="3346450"/>
          <p14:tracePt t="229313" x="6203950" y="3390900"/>
          <p14:tracePt t="229327" x="6134100" y="3435350"/>
          <p14:tracePt t="229343" x="6045200" y="3492500"/>
          <p14:tracePt t="229360" x="5981700" y="3524250"/>
          <p14:tracePt t="229376" x="5962650" y="3536950"/>
          <p14:tracePt t="229393" x="5956300" y="3536950"/>
          <p14:tracePt t="229448" x="5956300" y="3543300"/>
          <p14:tracePt t="229491" x="5949950" y="3543300"/>
          <p14:tracePt t="229621" x="5962650" y="3543300"/>
          <p14:tracePt t="229625" x="5981700" y="3543300"/>
          <p14:tracePt t="229643" x="6032500" y="3543300"/>
          <p14:tracePt t="229660" x="6096000" y="3543300"/>
          <p14:tracePt t="229677" x="6178550" y="3549650"/>
          <p14:tracePt t="229693" x="6248400" y="3549650"/>
          <p14:tracePt t="229695" x="6280150" y="3549650"/>
          <p14:tracePt t="229710" x="6305550" y="3549650"/>
          <p14:tracePt t="229713" x="6330950" y="3549650"/>
          <p14:tracePt t="229728" x="6362700" y="3556000"/>
          <p14:tracePt t="229747" x="6394450" y="3556000"/>
          <p14:tracePt t="229760" x="6400800" y="3556000"/>
          <p14:tracePt t="229812" x="6394450" y="3556000"/>
          <p14:tracePt t="229827" x="6369050" y="3556000"/>
          <p14:tracePt t="229843" x="6330950" y="3562350"/>
          <p14:tracePt t="229860" x="6305550" y="3568700"/>
          <p14:tracePt t="229920" x="6292850" y="3568700"/>
          <p14:tracePt t="229936" x="6261100" y="3568700"/>
          <p14:tracePt t="229939" x="6216650" y="3568700"/>
          <p14:tracePt t="229961" x="6038850" y="3568700"/>
          <p14:tracePt t="229977" x="5918200" y="3536950"/>
          <p14:tracePt t="229996" x="5803900" y="3492500"/>
          <p14:tracePt t="230010" x="5715000" y="3460750"/>
          <p14:tracePt t="230027" x="5676900" y="3441700"/>
          <p14:tracePt t="230043" x="5670550" y="3441700"/>
          <p14:tracePt t="230060" x="5683250" y="3435350"/>
          <p14:tracePt t="230077" x="5734050" y="3435350"/>
          <p14:tracePt t="230093" x="5803900" y="3435350"/>
          <p14:tracePt t="230110" x="5867400" y="3435350"/>
          <p14:tracePt t="230128" x="5949950" y="3435350"/>
          <p14:tracePt t="230143" x="5962650" y="3435350"/>
          <p14:tracePt t="230273" x="5937250" y="3435350"/>
          <p14:tracePt t="230280" x="5924550" y="3435350"/>
          <p14:tracePt t="230293" x="5905500" y="3435350"/>
          <p14:tracePt t="230310" x="5886450" y="3429000"/>
          <p14:tracePt t="230327" x="5867400" y="3416300"/>
          <p14:tracePt t="230343" x="5854700" y="3397250"/>
          <p14:tracePt t="230345" x="5854700" y="3384550"/>
          <p14:tracePt t="230360" x="5854700" y="3346450"/>
          <p14:tracePt t="230377" x="5854700" y="3295650"/>
          <p14:tracePt t="230393" x="5873750" y="3251200"/>
          <p14:tracePt t="230410" x="5905500" y="3225800"/>
          <p14:tracePt t="230427" x="5949950" y="3206750"/>
          <p14:tracePt t="230443" x="6007100" y="3200400"/>
          <p14:tracePt t="230460" x="6057900" y="3206750"/>
          <p14:tracePt t="230477" x="6083300" y="3232150"/>
          <p14:tracePt t="230496" x="6089650" y="3244850"/>
          <p14:tracePt t="230510" x="6089650" y="3257550"/>
          <p14:tracePt t="230527" x="6089650" y="3276600"/>
          <p14:tracePt t="230545" x="6089650" y="3282950"/>
          <p14:tracePt t="230560" x="6083300" y="3289300"/>
          <p14:tracePt t="230888" x="6089650" y="3289300"/>
          <p14:tracePt t="230901" x="6115050" y="3289300"/>
          <p14:tracePt t="230905" x="6140450" y="3289300"/>
          <p14:tracePt t="230913" x="6178550" y="3289300"/>
          <p14:tracePt t="230927" x="6216650" y="3282950"/>
          <p14:tracePt t="230948" x="6330950" y="3276600"/>
          <p14:tracePt t="230951" x="6369050" y="3270250"/>
          <p14:tracePt t="230960" x="6413500" y="3263900"/>
          <p14:tracePt t="230977" x="6483350" y="3270250"/>
          <p14:tracePt t="230995" x="6540500" y="3270250"/>
          <p14:tracePt t="231010" x="6597650" y="3270250"/>
          <p14:tracePt t="231027" x="6654800" y="3270250"/>
          <p14:tracePt t="231043" x="6724650" y="3276600"/>
          <p14:tracePt t="231062" x="6800850" y="3263900"/>
          <p14:tracePt t="231077" x="6883400" y="3270250"/>
          <p14:tracePt t="231093" x="6940550" y="3270250"/>
          <p14:tracePt t="231110" x="6991350" y="3276600"/>
          <p14:tracePt t="231127" x="7035800" y="3276600"/>
          <p14:tracePt t="231131" x="7073900" y="3289300"/>
          <p14:tracePt t="231143" x="7105650" y="3302000"/>
          <p14:tracePt t="231160" x="7162800" y="3314700"/>
          <p14:tracePt t="231177" x="7175500" y="3321050"/>
          <p14:tracePt t="231247" x="7175500" y="3327400"/>
          <p14:tracePt t="231385" x="7181850" y="3327400"/>
          <p14:tracePt t="231521" x="7175500" y="3327400"/>
          <p14:tracePt t="231529" x="7175500" y="3333750"/>
          <p14:tracePt t="231537" x="7169150" y="3340100"/>
          <p14:tracePt t="231545" x="7162800" y="3346450"/>
          <p14:tracePt t="231563" x="7143750" y="3359150"/>
          <p14:tracePt t="231577" x="7118350" y="3365500"/>
          <p14:tracePt t="231593" x="7086600" y="3371850"/>
          <p14:tracePt t="231610" x="7029450" y="3378200"/>
          <p14:tracePt t="231627" x="6997700" y="3378200"/>
          <p14:tracePt t="231643" x="6991350" y="3378200"/>
          <p14:tracePt t="231697" x="6991350" y="3333750"/>
          <p14:tracePt t="231710" x="6991350" y="3263900"/>
          <p14:tracePt t="231727" x="6991350" y="3162300"/>
          <p14:tracePt t="231730" x="6991350" y="3105150"/>
          <p14:tracePt t="231746" x="6985000" y="2997200"/>
          <p14:tracePt t="231760" x="6985000" y="2863850"/>
          <p14:tracePt t="231777" x="6991350" y="2762250"/>
          <p14:tracePt t="231793" x="7016750" y="2705100"/>
          <p14:tracePt t="231812" x="7029450" y="2654300"/>
          <p14:tracePt t="231827" x="7073900" y="2622550"/>
          <p14:tracePt t="231843" x="7118350" y="2590800"/>
          <p14:tracePt t="231860" x="7194550" y="2584450"/>
          <p14:tracePt t="231880" x="7289800" y="2578100"/>
          <p14:tracePt t="231893" x="7378700" y="2571750"/>
          <p14:tracePt t="231910" x="7454900" y="2597150"/>
          <p14:tracePt t="231927" x="7524750" y="2647950"/>
          <p14:tracePt t="231934" x="7562850" y="2692400"/>
          <p14:tracePt t="231946" x="7632700" y="2774950"/>
          <p14:tracePt t="231960" x="7639050" y="2838450"/>
          <p14:tracePt t="231980" x="7607300" y="2895600"/>
          <p14:tracePt t="231996" x="7556500" y="2971800"/>
          <p14:tracePt t="232010" x="7448550" y="3035300"/>
          <p14:tracePt t="232027" x="7321550" y="3092450"/>
          <p14:tracePt t="232045" x="7200900" y="3130550"/>
          <p14:tracePt t="232060" x="7092950" y="3143250"/>
          <p14:tracePt t="232077" x="6972300" y="3098800"/>
          <p14:tracePt t="232094" x="6870700" y="3067050"/>
          <p14:tracePt t="232112" x="6775450" y="3035300"/>
          <p14:tracePt t="232127" x="6762750" y="3028950"/>
          <p14:tracePt t="232180" x="6762750" y="3016250"/>
          <p14:tracePt t="232193" x="6769100" y="3016250"/>
          <p14:tracePt t="232258" x="6769100" y="3028950"/>
          <p14:tracePt t="232264" x="6769100" y="3060700"/>
          <p14:tracePt t="232277" x="6769100" y="3086100"/>
          <p14:tracePt t="232293" x="6756400" y="3149600"/>
          <p14:tracePt t="232314" x="6724650" y="3251200"/>
          <p14:tracePt t="232327" x="6648450" y="3314700"/>
          <p14:tracePt t="232344" x="6578600" y="3409950"/>
          <p14:tracePt t="232360" x="6413500" y="3581400"/>
          <p14:tracePt t="232377" x="6267450" y="3651250"/>
          <p14:tracePt t="232393" x="6121400" y="3702050"/>
          <p14:tracePt t="232410" x="5988050" y="3746500"/>
          <p14:tracePt t="232427" x="5924550" y="3771900"/>
          <p14:tracePt t="232445" x="5886450" y="3784600"/>
          <p14:tracePt t="232495" x="5880100" y="3784600"/>
          <p14:tracePt t="232512" x="5873750" y="3784600"/>
          <p14:tracePt t="232592" x="5861050" y="3784600"/>
          <p14:tracePt t="232610" x="5791200" y="3784600"/>
          <p14:tracePt t="232627" x="5727700" y="3784600"/>
          <p14:tracePt t="232643" x="5721350" y="3784600"/>
          <p14:tracePt t="232857" x="5734050" y="3784600"/>
          <p14:tracePt t="232872" x="5759450" y="3797300"/>
          <p14:tracePt t="232885" x="5842000" y="3822700"/>
          <p14:tracePt t="232893" x="5905500" y="3841750"/>
          <p14:tracePt t="232910" x="6064250" y="3898900"/>
          <p14:tracePt t="232927" x="6273800" y="3968750"/>
          <p14:tracePt t="232934" x="6381750" y="4006850"/>
          <p14:tracePt t="232943" x="6489700" y="4044950"/>
          <p14:tracePt t="232964" x="6737350" y="4133850"/>
          <p14:tracePt t="232977" x="6794500" y="4165600"/>
          <p14:tracePt t="233010" x="6794500" y="4171950"/>
          <p14:tracePt t="233027" x="6750050" y="4171950"/>
          <p14:tracePt t="233043" x="6705600" y="4171950"/>
          <p14:tracePt t="233062" x="6686550" y="4171950"/>
          <p14:tracePt t="233077" x="6680200" y="4171950"/>
          <p14:tracePt t="233127" x="6673850" y="4171950"/>
          <p14:tracePt t="233176" x="6667500" y="4171950"/>
          <p14:tracePt t="233188" x="6661150" y="4171950"/>
          <p14:tracePt t="233194" x="6648450" y="4178300"/>
          <p14:tracePt t="233210" x="6616700" y="4197350"/>
          <p14:tracePt t="233227" x="6591300" y="4222750"/>
          <p14:tracePt t="233246" x="6616700" y="4254500"/>
          <p14:tracePt t="233260" x="6623050" y="4248150"/>
          <p14:tracePt t="233277" x="6623050" y="4254500"/>
          <p14:tracePt t="233293" x="6623050" y="4267200"/>
          <p14:tracePt t="233312" x="6597650" y="4279900"/>
          <p14:tracePt t="233328" x="6572250" y="4324350"/>
          <p14:tracePt t="233344" x="6565900" y="4337050"/>
          <p14:tracePt t="233360" x="6546850" y="4368800"/>
          <p14:tracePt t="233377" x="6502400" y="4394200"/>
          <p14:tracePt t="233393" x="6457950" y="4419600"/>
          <p14:tracePt t="233410" x="6400800" y="4432300"/>
          <p14:tracePt t="233431" x="6350000" y="4432300"/>
          <p14:tracePt t="233443" x="6305550" y="4438650"/>
          <p14:tracePt t="233460" x="6292850" y="4425950"/>
          <p14:tracePt t="233478" x="6280150" y="4425950"/>
          <p14:tracePt t="233496" x="6280150" y="4406900"/>
          <p14:tracePt t="233510" x="6286500" y="4343400"/>
          <p14:tracePt t="233527" x="6280150" y="4267200"/>
          <p14:tracePt t="233528" x="6280150" y="4235450"/>
          <p14:tracePt t="233543" x="6273800" y="4203700"/>
          <p14:tracePt t="233561" x="6273800" y="4114800"/>
          <p14:tracePt t="233577" x="6273800" y="4044950"/>
          <p14:tracePt t="233593" x="6305550" y="4000500"/>
          <p14:tracePt t="233610" x="6343650" y="3968750"/>
          <p14:tracePt t="233627" x="6388100" y="3943350"/>
          <p14:tracePt t="233644" x="6438900" y="3930650"/>
          <p14:tracePt t="233660" x="6515100" y="3930650"/>
          <p14:tracePt t="233677" x="6604000" y="3962400"/>
          <p14:tracePt t="233684" x="6642100" y="3975100"/>
          <p14:tracePt t="233693" x="6673850" y="3987800"/>
          <p14:tracePt t="233714" x="6756400" y="4044950"/>
          <p14:tracePt t="233727" x="6756400" y="4051300"/>
          <p14:tracePt t="233747" x="6762750" y="4140200"/>
          <p14:tracePt t="233760" x="6737350" y="4203700"/>
          <p14:tracePt t="233777" x="6654800" y="4235450"/>
          <p14:tracePt t="233793" x="6572250" y="4267200"/>
          <p14:tracePt t="233811" x="6496050" y="4298950"/>
          <p14:tracePt t="233827" x="6445250" y="4311650"/>
          <p14:tracePt t="233843" x="6394450" y="4311650"/>
          <p14:tracePt t="233860" x="6324600" y="4305300"/>
          <p14:tracePt t="233880" x="6254750" y="4254500"/>
          <p14:tracePt t="233893" x="6216650" y="4197350"/>
          <p14:tracePt t="233910" x="6197600" y="4146550"/>
          <p14:tracePt t="233913" x="6184900" y="4108450"/>
          <p14:tracePt t="233927" x="6178550" y="4064000"/>
          <p14:tracePt t="233945" x="6210300" y="3956050"/>
          <p14:tracePt t="233961" x="6267450" y="3905250"/>
          <p14:tracePt t="233977" x="6324600" y="3879850"/>
          <p14:tracePt t="233996" x="6400800" y="3879850"/>
          <p14:tracePt t="234010" x="6477000" y="3898900"/>
          <p14:tracePt t="234027" x="6534150" y="3930650"/>
          <p14:tracePt t="234044" x="6565900" y="3987800"/>
          <p14:tracePt t="234060" x="6584950" y="4070350"/>
          <p14:tracePt t="234077" x="6591300" y="4152900"/>
          <p14:tracePt t="234093" x="6572250" y="4222750"/>
          <p14:tracePt t="234110" x="6540500" y="4273550"/>
          <p14:tracePt t="234113" x="6527800" y="4292600"/>
          <p14:tracePt t="234127" x="6515100" y="4298950"/>
          <p14:tracePt t="234144" x="6483350" y="4305300"/>
          <p14:tracePt t="234160" x="6464300" y="4311650"/>
          <p14:tracePt t="234361" x="6451600" y="4311650"/>
          <p14:tracePt t="234373" x="6438900" y="4311650"/>
          <p14:tracePt t="234379" x="6432550" y="4311650"/>
          <p14:tracePt t="234393" x="6375400" y="4254500"/>
          <p14:tracePt t="234413" x="6311900" y="4159250"/>
          <p14:tracePt t="234427" x="6267450" y="4038600"/>
          <p14:tracePt t="234433" x="6267450" y="3975100"/>
          <p14:tracePt t="234443" x="6261100" y="3917950"/>
          <p14:tracePt t="234465" x="6261100" y="3867150"/>
          <p14:tracePt t="234477" x="6280150" y="3822700"/>
          <p14:tracePt t="234496" x="6299200" y="3759200"/>
          <p14:tracePt t="234510" x="6318250" y="3702050"/>
          <p14:tracePt t="234527" x="6330950" y="3657600"/>
          <p14:tracePt t="234529" x="6343650" y="3638550"/>
          <p14:tracePt t="234544" x="6350000" y="3638550"/>
          <p14:tracePt t="234563" x="6362700" y="3619500"/>
          <p14:tracePt t="234594" x="6362700" y="3613150"/>
          <p14:tracePt t="234626" x="6394450" y="3670300"/>
          <p14:tracePt t="234643" x="6438900" y="3759200"/>
          <p14:tracePt t="234660" x="6515100" y="3879850"/>
          <p14:tracePt t="234677" x="6584950" y="3956050"/>
          <p14:tracePt t="234695" x="6692900" y="4051300"/>
          <p14:tracePt t="234710" x="6731000" y="4064000"/>
          <p14:tracePt t="234727" x="6788150" y="4064000"/>
          <p14:tracePt t="234730" x="6813550" y="4064000"/>
          <p14:tracePt t="234746" x="6877050" y="4038600"/>
          <p14:tracePt t="234760" x="6959600" y="3962400"/>
          <p14:tracePt t="234777" x="7042150" y="3816350"/>
          <p14:tracePt t="234793" x="7137400" y="3632200"/>
          <p14:tracePt t="234812" x="7226300" y="3498850"/>
          <p14:tracePt t="234827" x="7321550" y="3416300"/>
          <p14:tracePt t="234844" x="7410450" y="3359150"/>
          <p14:tracePt t="234860" x="7467600" y="3327400"/>
          <p14:tracePt t="234882" x="7486650" y="3308350"/>
          <p14:tracePt t="234893" x="7493000" y="3308350"/>
          <p14:tracePt t="234969" x="7486650" y="3321050"/>
          <p14:tracePt t="234979" x="7480300" y="3321050"/>
          <p14:tracePt t="234984" x="7480300" y="3327400"/>
          <p14:tracePt t="235001" x="7473950" y="3333750"/>
          <p14:tracePt t="235010" x="7467600" y="3333750"/>
          <p14:tracePt t="235027" x="7467600" y="3340100"/>
          <p14:tracePt t="235225" x="7467600" y="3352800"/>
          <p14:tracePt t="235248" x="7429500" y="3384550"/>
          <p14:tracePt t="235260" x="7346950" y="3467100"/>
          <p14:tracePt t="235277" x="7169150" y="3594100"/>
          <p14:tracePt t="235295" x="6832600" y="3790950"/>
          <p14:tracePt t="235312" x="6388100" y="4057650"/>
          <p14:tracePt t="235327" x="5924550" y="4324350"/>
          <p14:tracePt t="235343" x="5448300" y="4502150"/>
          <p14:tracePt t="235345" x="5238750" y="4565650"/>
          <p14:tracePt t="235360" x="4838700" y="4654550"/>
          <p14:tracePt t="235377" x="4470400" y="4692650"/>
          <p14:tracePt t="235393" x="4083050" y="4679950"/>
          <p14:tracePt t="235410" x="3727450" y="4641850"/>
          <p14:tracePt t="235427" x="3422650" y="4603750"/>
          <p14:tracePt t="235445" x="3175000" y="4533900"/>
          <p14:tracePt t="235460" x="2927350" y="4470400"/>
          <p14:tracePt t="235477" x="2692400" y="4406900"/>
          <p14:tracePt t="235496" x="2482850" y="4330700"/>
          <p14:tracePt t="235510" x="2260600" y="4235450"/>
          <p14:tracePt t="235527" x="2032000" y="4127500"/>
          <p14:tracePt t="235543" x="1847850" y="4025900"/>
          <p14:tracePt t="235545" x="1765300" y="3981450"/>
          <p14:tracePt t="235562" x="1625600" y="3892550"/>
          <p14:tracePt t="235577" x="1511300" y="3816350"/>
          <p14:tracePt t="235594" x="1397000" y="3733800"/>
          <p14:tracePt t="235610" x="1308100" y="3638550"/>
          <p14:tracePt t="235627" x="1250950" y="3549650"/>
          <p14:tracePt t="235643" x="1225550" y="3479800"/>
          <p14:tracePt t="235660" x="1225550" y="3441700"/>
          <p14:tracePt t="235677" x="1219200" y="3390900"/>
          <p14:tracePt t="235693" x="1200150" y="3352800"/>
          <p14:tracePt t="235710" x="1168400" y="3302000"/>
          <p14:tracePt t="235729" x="1155700" y="3263900"/>
          <p14:tracePt t="235746" x="1155700" y="3219450"/>
          <p14:tracePt t="235760" x="1155700" y="3149600"/>
          <p14:tracePt t="235777" x="1155700" y="3067050"/>
          <p14:tracePt t="235793" x="1155700" y="3003550"/>
          <p14:tracePt t="235812" x="1155700" y="2952750"/>
          <p14:tracePt t="235827" x="1155700" y="2921000"/>
          <p14:tracePt t="235843" x="1168400" y="2914650"/>
          <p14:tracePt t="235860" x="1181100" y="2914650"/>
          <p14:tracePt t="235880" x="1219200" y="2914650"/>
          <p14:tracePt t="235894" x="1289050" y="2940050"/>
          <p14:tracePt t="235910" x="1390650" y="2984500"/>
          <p14:tracePt t="235927" x="1492250" y="3028950"/>
          <p14:tracePt t="235934" x="1536700" y="3048000"/>
          <p14:tracePt t="235943" x="1574800" y="3079750"/>
          <p14:tracePt t="235963" x="1625600" y="3124200"/>
          <p14:tracePt t="235977" x="1631950" y="3136900"/>
          <p14:tracePt t="235997" x="1619250" y="3136900"/>
          <p14:tracePt t="236010" x="1581150" y="3136900"/>
          <p14:tracePt t="236027" x="1517650" y="3136900"/>
          <p14:tracePt t="236043" x="1473200" y="3136900"/>
          <p14:tracePt t="236063" x="1435100" y="3136900"/>
          <p14:tracePt t="236077" x="1397000" y="3117850"/>
          <p14:tracePt t="236093" x="1358900" y="3098800"/>
          <p14:tracePt t="236110" x="1327150" y="3067050"/>
          <p14:tracePt t="236127" x="1308100" y="3016250"/>
          <p14:tracePt t="236128" x="1295400" y="2984500"/>
          <p14:tracePt t="236143" x="1295400" y="2959100"/>
          <p14:tracePt t="236160" x="1295400" y="2857500"/>
          <p14:tracePt t="236177" x="1295400" y="2762250"/>
          <p14:tracePt t="236196" x="1320800" y="2686050"/>
          <p14:tracePt t="236210" x="1358900" y="2616200"/>
          <p14:tracePt t="236227" x="1390650" y="2565400"/>
          <p14:tracePt t="236246" x="1441450" y="2540000"/>
          <p14:tracePt t="236260" x="1485900" y="2520950"/>
          <p14:tracePt t="236277" x="1536700" y="2520950"/>
          <p14:tracePt t="236293" x="1593850" y="2540000"/>
          <p14:tracePt t="236312" x="1676400" y="2578100"/>
          <p14:tracePt t="236327" x="1708150" y="2597150"/>
          <p14:tracePt t="236343" x="1765300" y="2660650"/>
          <p14:tracePt t="236345" x="1790700" y="2698750"/>
          <p14:tracePt t="236360" x="1822450" y="2774950"/>
          <p14:tracePt t="236377" x="1835150" y="2863850"/>
          <p14:tracePt t="236393" x="1828800" y="2965450"/>
          <p14:tracePt t="236410" x="1758950" y="3086100"/>
          <p14:tracePt t="236429" x="1657350" y="3168650"/>
          <p14:tracePt t="236444" x="1568450" y="3225800"/>
          <p14:tracePt t="236460" x="1504950" y="3270250"/>
          <p14:tracePt t="236477" x="1473200" y="3352800"/>
          <p14:tracePt t="236495" x="1454150" y="3479800"/>
          <p14:tracePt t="236513" x="1479550" y="3651250"/>
          <p14:tracePt t="236527" x="1536700" y="3816350"/>
          <p14:tracePt t="236543" x="1644650" y="3962400"/>
          <p14:tracePt t="236545" x="1708150" y="4025900"/>
          <p14:tracePt t="236560" x="1822450" y="4140200"/>
          <p14:tracePt t="236577" x="1924050" y="4241800"/>
          <p14:tracePt t="236593" x="2000250" y="4318000"/>
          <p14:tracePt t="236610" x="2006600" y="4337050"/>
          <p14:tracePt t="236660" x="2000250" y="4349750"/>
          <p14:tracePt t="236678" x="1943100" y="4349750"/>
          <p14:tracePt t="236693" x="1930400" y="4349750"/>
          <p14:tracePt t="236713" x="1924050" y="4349750"/>
          <p14:tracePt t="236726" x="1917700" y="4349750"/>
          <p14:tracePt t="236746" x="1873250" y="4292600"/>
          <p14:tracePt t="236760" x="1847850" y="4241800"/>
          <p14:tracePt t="236777" x="1816100" y="4197350"/>
          <p14:tracePt t="236793" x="1797050" y="4140200"/>
          <p14:tracePt t="236811" x="1771650" y="4083050"/>
          <p14:tracePt t="236827" x="1746250" y="4006850"/>
          <p14:tracePt t="236843" x="1714500" y="3930650"/>
          <p14:tracePt t="236860" x="1695450" y="3898900"/>
          <p14:tracePt t="236879" x="1695450" y="3879850"/>
          <p14:tracePt t="236932" x="1752600" y="3879850"/>
          <p14:tracePt t="236951" x="1828800" y="3879850"/>
          <p14:tracePt t="236960" x="1943100" y="3886200"/>
          <p14:tracePt t="236977" x="2089150" y="3892550"/>
          <p14:tracePt t="236996" x="2254250" y="3905250"/>
          <p14:tracePt t="237010" x="2413000" y="3905250"/>
          <p14:tracePt t="237027" x="2546350" y="3905250"/>
          <p14:tracePt t="237044" x="2628900" y="3905250"/>
          <p14:tracePt t="237061" x="2635250" y="3905250"/>
          <p14:tracePt t="237187" x="2635250" y="3911600"/>
          <p14:tracePt t="237192" x="2635250" y="3949700"/>
          <p14:tracePt t="237210" x="2616200" y="4044950"/>
          <p14:tracePt t="237230" x="2590800" y="4159250"/>
          <p14:tracePt t="237246" x="2540000" y="4248150"/>
          <p14:tracePt t="237260" x="2520950" y="4298950"/>
          <p14:tracePt t="237264" x="2508250" y="4318000"/>
          <p14:tracePt t="237277" x="2495550" y="4330700"/>
          <p14:tracePt t="237294" x="2482850" y="4343400"/>
          <p14:tracePt t="237313" x="2413000" y="4356100"/>
          <p14:tracePt t="237327" x="2368550" y="4356100"/>
          <p14:tracePt t="237344" x="2266950" y="4356100"/>
          <p14:tracePt t="237346" x="2203450" y="4362450"/>
          <p14:tracePt t="237360" x="2070100" y="4362450"/>
          <p14:tracePt t="237377" x="1924050" y="4343400"/>
          <p14:tracePt t="237394" x="1803400" y="4305300"/>
          <p14:tracePt t="237410" x="1733550" y="4279900"/>
          <p14:tracePt t="237430" x="1701800" y="4248150"/>
          <p14:tracePt t="237443" x="1695450" y="4222750"/>
          <p14:tracePt t="237465" x="1727200" y="4152900"/>
          <p14:tracePt t="237477" x="1816100" y="4044950"/>
          <p14:tracePt t="237498" x="1924050" y="3930650"/>
          <p14:tracePt t="237510" x="2051050" y="3873500"/>
          <p14:tracePt t="237528" x="2235200" y="3822700"/>
          <p14:tracePt t="237544" x="2311400" y="3816350"/>
          <p14:tracePt t="237563" x="2514600" y="3854450"/>
          <p14:tracePt t="237577" x="2686050" y="3911600"/>
          <p14:tracePt t="237594" x="2927350" y="3968750"/>
          <p14:tracePt t="237610" x="3206750" y="3994150"/>
          <p14:tracePt t="237627" x="3479800" y="3994150"/>
          <p14:tracePt t="237644" x="3759200" y="3994150"/>
          <p14:tracePt t="237660" x="4051300" y="3994150"/>
          <p14:tracePt t="237677" x="4343400" y="3962400"/>
          <p14:tracePt t="237698" x="4641850" y="3898900"/>
          <p14:tracePt t="237710" x="4997450" y="3873500"/>
          <p14:tracePt t="237727" x="5403850" y="3835400"/>
          <p14:tracePt t="237746" x="6038850" y="3835400"/>
          <p14:tracePt t="237760" x="6432550" y="3829050"/>
          <p14:tracePt t="237777" x="6775450" y="3829050"/>
          <p14:tracePt t="237793" x="7042150" y="3829050"/>
          <p14:tracePt t="237810" x="7258050" y="3822700"/>
          <p14:tracePt t="237828" x="7404100" y="3822700"/>
          <p14:tracePt t="237844" x="7442200" y="3829050"/>
          <p14:tracePt t="237881" x="7435850" y="3829050"/>
          <p14:tracePt t="237893" x="7416800" y="3829050"/>
          <p14:tracePt t="237910" x="7410450" y="3829050"/>
          <p14:tracePt t="237952" x="7404100" y="3829050"/>
          <p14:tracePt t="237962" x="7391400" y="3841750"/>
          <p14:tracePt t="237979" x="7366000" y="3854450"/>
          <p14:tracePt t="237997" x="7315200" y="3879850"/>
          <p14:tracePt t="238010" x="7251700" y="3917950"/>
          <p14:tracePt t="238027" x="7150100" y="3981450"/>
          <p14:tracePt t="238043" x="7048500" y="4025900"/>
          <p14:tracePt t="238062" x="6965950" y="4051300"/>
          <p14:tracePt t="238077" x="6864350" y="4057650"/>
          <p14:tracePt t="238093" x="6756400" y="4057650"/>
          <p14:tracePt t="238110" x="6648450" y="4057650"/>
          <p14:tracePt t="238127" x="6546850" y="4032250"/>
          <p14:tracePt t="238130" x="6502400" y="4019550"/>
          <p14:tracePt t="238144" x="6464300" y="4000500"/>
          <p14:tracePt t="238160" x="6369050" y="3943350"/>
          <p14:tracePt t="238181" x="6318250" y="3905250"/>
          <p14:tracePt t="238194" x="6286500" y="3854450"/>
          <p14:tracePt t="238212" x="6280150" y="3822700"/>
          <p14:tracePt t="238227" x="6280150" y="3784600"/>
          <p14:tracePt t="238246" x="6292850" y="3759200"/>
          <p14:tracePt t="238260" x="6337300" y="3733800"/>
          <p14:tracePt t="238277" x="6407150" y="3708400"/>
          <p14:tracePt t="238294" x="6470650" y="3689350"/>
          <p14:tracePt t="238312" x="6508750" y="3676650"/>
          <p14:tracePt t="238327" x="6521450" y="3670300"/>
          <p14:tracePt t="238343" x="6527800" y="3670300"/>
          <p14:tracePt t="238376" x="6534150" y="3670300"/>
          <p14:tracePt t="238394" x="6572250" y="3670300"/>
          <p14:tracePt t="238410" x="6642100" y="3670300"/>
          <p14:tracePt t="238427" x="6743700" y="3644900"/>
          <p14:tracePt t="238446" x="6858000" y="3600450"/>
          <p14:tracePt t="238460" x="6978650" y="3543300"/>
          <p14:tracePt t="238477" x="7054850" y="3479800"/>
          <p14:tracePt t="238496" x="7137400" y="3409950"/>
          <p14:tracePt t="238510" x="7219950" y="3365500"/>
          <p14:tracePt t="238527" x="7258050" y="3333750"/>
          <p14:tracePt t="238544" x="7270750" y="3314700"/>
          <p14:tracePt t="238546" x="7270750" y="3308350"/>
          <p14:tracePt t="238563" x="7270750" y="3295650"/>
          <p14:tracePt t="238577" x="7239000" y="3289300"/>
          <p14:tracePt t="238593" x="7194550" y="3270250"/>
          <p14:tracePt t="238610" x="7156450" y="3263900"/>
          <p14:tracePt t="238627" x="7086600" y="3238500"/>
          <p14:tracePt t="238643" x="7010400" y="3213100"/>
          <p14:tracePt t="238660" x="6934200" y="3168650"/>
          <p14:tracePt t="238680" x="6889750" y="3124200"/>
          <p14:tracePt t="238693" x="6877050" y="3060700"/>
          <p14:tracePt t="238710" x="6896100" y="2952750"/>
          <p14:tracePt t="238730" x="6953250" y="2813050"/>
          <p14:tracePt t="238746" x="7010400" y="2743200"/>
          <p14:tracePt t="238760" x="7073900" y="2717800"/>
          <p14:tracePt t="238777" x="7143750" y="2717800"/>
          <p14:tracePt t="238793" x="7213600" y="2730500"/>
          <p14:tracePt t="238811" x="7270750" y="2800350"/>
          <p14:tracePt t="238827" x="7302500" y="2927350"/>
          <p14:tracePt t="238843" x="7283450" y="3136900"/>
          <p14:tracePt t="238860" x="7169150" y="3346450"/>
          <p14:tracePt t="238880" x="6959600" y="3517900"/>
          <p14:tracePt t="238894" x="6673850" y="3638550"/>
          <p14:tracePt t="238910" x="6388100" y="3727450"/>
          <p14:tracePt t="238927" x="6121400" y="3727450"/>
          <p14:tracePt t="238934" x="6000750" y="3689350"/>
          <p14:tracePt t="238943" x="5854700" y="3651250"/>
          <p14:tracePt t="238961" x="5651500" y="3524250"/>
          <p14:tracePt t="238977" x="5626100" y="3454400"/>
          <p14:tracePt t="238996" x="5651500" y="3397250"/>
          <p14:tracePt t="239010" x="5689600" y="3340100"/>
          <p14:tracePt t="239027" x="5734050" y="3314700"/>
          <p14:tracePt t="239044" x="5765800" y="3308350"/>
          <p14:tracePt t="239062" x="5803900" y="3308350"/>
          <p14:tracePt t="239077" x="5880100" y="3340100"/>
          <p14:tracePt t="239094" x="5994400" y="3403600"/>
          <p14:tracePt t="239110" x="6121400" y="3486150"/>
          <p14:tracePt t="239127" x="6229350" y="3575050"/>
          <p14:tracePt t="239144" x="6337300" y="3689350"/>
          <p14:tracePt t="239160" x="6438900" y="3886200"/>
          <p14:tracePt t="239177" x="6445250" y="3987800"/>
          <p14:tracePt t="239195" x="6426200" y="4044950"/>
          <p14:tracePt t="239210" x="6407150" y="4070350"/>
          <p14:tracePt t="239227" x="6400800" y="4083050"/>
          <p14:tracePt t="239246" x="6394450" y="4083050"/>
          <p14:tracePt t="239296" x="6394450" y="4076700"/>
          <p14:tracePt t="239312" x="6407150" y="4019550"/>
          <p14:tracePt t="239327" x="6432550" y="3981450"/>
          <p14:tracePt t="239344" x="6515100" y="3892550"/>
          <p14:tracePt t="239360" x="6642100" y="3733800"/>
          <p14:tracePt t="239377" x="6718300" y="3683000"/>
          <p14:tracePt t="239394" x="6800850" y="3619500"/>
          <p14:tracePt t="239410" x="6883400" y="3543300"/>
          <p14:tracePt t="239430" x="6985000" y="3473450"/>
          <p14:tracePt t="239443" x="7086600" y="3435350"/>
          <p14:tracePt t="239460" x="7169150" y="3416300"/>
          <p14:tracePt t="239479" x="7226300" y="3397250"/>
          <p14:tracePt t="239496" x="7270750" y="3384550"/>
          <p14:tracePt t="239510" x="7327900" y="3359150"/>
          <p14:tracePt t="239527" x="7372350" y="3340100"/>
          <p14:tracePt t="239528" x="7391400" y="3333750"/>
          <p14:tracePt t="239543" x="7397750" y="3333750"/>
          <p14:tracePt t="240393" x="7391400" y="3333750"/>
          <p14:tracePt t="240401" x="7353300" y="3333750"/>
          <p14:tracePt t="240414" x="7302500" y="3333750"/>
          <p14:tracePt t="240428" x="7156450" y="3378200"/>
          <p14:tracePt t="240448" x="6788150" y="3467100"/>
          <p14:tracePt t="240461" x="6648450" y="3473450"/>
          <p14:tracePt t="240477" x="6381750" y="3486150"/>
          <p14:tracePt t="240496" x="6153150" y="3505200"/>
          <p14:tracePt t="240510" x="5962650" y="3505200"/>
          <p14:tracePt t="240527" x="5816600" y="3517900"/>
          <p14:tracePt t="240528" x="5778500" y="3517900"/>
          <p14:tracePt t="240543" x="5715000" y="3511550"/>
          <p14:tracePt t="240562" x="5689600" y="3505200"/>
          <p14:tracePt t="240610" x="5683250" y="3505200"/>
          <p14:tracePt t="240627" x="5645150" y="3505200"/>
          <p14:tracePt t="240643" x="5600700" y="3505200"/>
          <p14:tracePt t="240660" x="5543550" y="3505200"/>
          <p14:tracePt t="240677" x="5480050" y="3505200"/>
          <p14:tracePt t="240697" x="5302250" y="3505200"/>
          <p14:tracePt t="240710" x="5219700" y="3505200"/>
          <p14:tracePt t="240727" x="5060950" y="3486150"/>
          <p14:tracePt t="240729" x="4978400" y="3486150"/>
          <p14:tracePt t="240746" x="4832350" y="3473450"/>
          <p14:tracePt t="240762" x="4692650" y="3479800"/>
          <p14:tracePt t="240777" x="4502150" y="3473450"/>
          <p14:tracePt t="240793" x="4311650" y="3473450"/>
          <p14:tracePt t="240812" x="4140200" y="3473450"/>
          <p14:tracePt t="240827" x="3987800" y="3498850"/>
          <p14:tracePt t="240843" x="3860800" y="3498850"/>
          <p14:tracePt t="240860" x="3752850" y="3498850"/>
          <p14:tracePt t="240881" x="3663950" y="3498850"/>
          <p14:tracePt t="240894" x="3594100" y="3498850"/>
          <p14:tracePt t="240910" x="3498850" y="3498850"/>
          <p14:tracePt t="240927" x="3397250" y="3543300"/>
          <p14:tracePt t="240934" x="3346450" y="3556000"/>
          <p14:tracePt t="240943" x="3251200" y="3568700"/>
          <p14:tracePt t="240960" x="3175000" y="3581400"/>
          <p14:tracePt t="240979" x="3098800" y="3581400"/>
          <p14:tracePt t="240996" x="3028950" y="3581400"/>
          <p14:tracePt t="241010" x="2990850" y="3581400"/>
          <p14:tracePt t="241043" x="2984500" y="3581400"/>
          <p14:tracePt t="241077" x="2990850" y="3581400"/>
          <p14:tracePt t="241093" x="2997200" y="3581400"/>
          <p14:tracePt t="241110" x="3003550" y="3575050"/>
          <p14:tracePt t="241168" x="3003550" y="3562350"/>
          <p14:tracePt t="241177" x="3003550" y="3556000"/>
          <p14:tracePt t="241194" x="3009900" y="3536950"/>
          <p14:tracePt t="241212" x="3016250" y="3530600"/>
          <p14:tracePt t="241246" x="3016250" y="3517900"/>
          <p14:tracePt t="241260" x="3003550" y="3498850"/>
          <p14:tracePt t="241277" x="2990850" y="3492500"/>
          <p14:tracePt t="241294" x="2984500" y="3479800"/>
          <p14:tracePt t="241312" x="2984500" y="3473450"/>
          <p14:tracePt t="241327" x="2984500" y="3460750"/>
          <p14:tracePt t="241343" x="2984500" y="3448050"/>
          <p14:tracePt t="241360" x="2984500" y="3441700"/>
          <p14:tracePt t="241393" x="2978150" y="3441700"/>
          <p14:tracePt t="241465" x="2971800" y="3441700"/>
          <p14:tracePt t="241656" x="2971800" y="3448050"/>
          <p14:tracePt t="241664" x="2965450" y="3473450"/>
          <p14:tracePt t="241681" x="2959100" y="3498850"/>
          <p14:tracePt t="241693" x="2946400" y="3524250"/>
          <p14:tracePt t="241776" x="2946400" y="3530600"/>
          <p14:tracePt t="241784" x="2959100" y="3536950"/>
          <p14:tracePt t="241793" x="2959100" y="3543300"/>
          <p14:tracePt t="241813" x="2959100" y="3562350"/>
          <p14:tracePt t="241827" x="2959100" y="3575050"/>
          <p14:tracePt t="241843" x="2946400" y="3587750"/>
          <p14:tracePt t="241860" x="2940050" y="3600450"/>
          <p14:tracePt t="241878" x="2940050" y="3606800"/>
          <p14:tracePt t="242001" x="2914650" y="3606800"/>
          <p14:tracePt t="242008" x="2857500" y="3606800"/>
          <p14:tracePt t="242016" x="2774950" y="3606800"/>
          <p14:tracePt t="242027" x="2667000" y="3606800"/>
          <p14:tracePt t="242045" x="2470150" y="3606800"/>
          <p14:tracePt t="242063" x="2266950" y="3562350"/>
          <p14:tracePt t="242077" x="2070100" y="3511550"/>
          <p14:tracePt t="242094" x="1898650" y="3486150"/>
          <p14:tracePt t="242110" x="1765300" y="3486150"/>
          <p14:tracePt t="242127" x="1689100" y="3473450"/>
          <p14:tracePt t="242129" x="1663700" y="3467100"/>
          <p14:tracePt t="242144" x="1651000" y="3467100"/>
          <p14:tracePt t="242160" x="1612900" y="3467100"/>
          <p14:tracePt t="242177" x="1612900" y="3473450"/>
          <p14:tracePt t="242210" x="1612900" y="3479800"/>
          <p14:tracePt t="242247" x="1612900" y="3486150"/>
          <p14:tracePt t="242260" x="1612900" y="3517900"/>
          <p14:tracePt t="242277" x="1593850" y="3556000"/>
          <p14:tracePt t="242294" x="1568450" y="3587750"/>
          <p14:tracePt t="242311" x="1524000" y="3619500"/>
          <p14:tracePt t="242312" x="1517650" y="3632200"/>
          <p14:tracePt t="242327" x="1498600" y="3638550"/>
          <p14:tracePt t="242344" x="1454150" y="3644900"/>
          <p14:tracePt t="242360" x="1428750" y="3644900"/>
          <p14:tracePt t="242377" x="1397000" y="3587750"/>
          <p14:tracePt t="242394" x="1358900" y="3486150"/>
          <p14:tracePt t="242410" x="1314450" y="3333750"/>
          <p14:tracePt t="242431" x="1314450" y="3143250"/>
          <p14:tracePt t="242443" x="1314450" y="2959100"/>
          <p14:tracePt t="242460" x="1314450" y="2844800"/>
          <p14:tracePt t="242477" x="1358900" y="2768600"/>
          <p14:tracePt t="242498" x="1416050" y="2711450"/>
          <p14:tracePt t="242510" x="1498600" y="2686050"/>
          <p14:tracePt t="242527" x="1631950" y="2679700"/>
          <p14:tracePt t="242543" x="1885950" y="2724150"/>
          <p14:tracePt t="242561" x="2025650" y="2800350"/>
          <p14:tracePt t="242577" x="2133600" y="2889250"/>
          <p14:tracePt t="242594" x="2178050" y="2984500"/>
          <p14:tracePt t="242610" x="2190750" y="3098800"/>
          <p14:tracePt t="242627" x="2165350" y="3251200"/>
          <p14:tracePt t="242644" x="2089150" y="3390900"/>
          <p14:tracePt t="242660" x="1974850" y="3473450"/>
          <p14:tracePt t="242677" x="1841500" y="3517900"/>
          <p14:tracePt t="242694" x="1714500" y="3556000"/>
          <p14:tracePt t="242713" x="1600200" y="3530600"/>
          <p14:tracePt t="242727" x="1511300" y="3454400"/>
          <p14:tracePt t="242746" x="1409700" y="3270250"/>
          <p14:tracePt t="242752" x="1384300" y="3187700"/>
          <p14:tracePt t="242760" x="1384300" y="3117850"/>
          <p14:tracePt t="242777" x="1416050" y="3003550"/>
          <p14:tracePt t="242794" x="1473200" y="2914650"/>
          <p14:tracePt t="242813" x="1568450" y="2857500"/>
          <p14:tracePt t="242827" x="1676400" y="2844800"/>
          <p14:tracePt t="242844" x="1778000" y="2870200"/>
          <p14:tracePt t="242860" x="1879600" y="2921000"/>
          <p14:tracePt t="242880" x="1968500" y="2997200"/>
          <p14:tracePt t="242894" x="2019300" y="3092450"/>
          <p14:tracePt t="242910" x="2006600" y="3187700"/>
          <p14:tracePt t="242929" x="1955800" y="3321050"/>
          <p14:tracePt t="242944" x="1936750" y="3384550"/>
          <p14:tracePt t="242960" x="1936750" y="3435350"/>
          <p14:tracePt t="242977" x="2032000" y="3505200"/>
          <p14:tracePt t="242996" x="2178050" y="3587750"/>
          <p14:tracePt t="243013" x="2381250" y="3670300"/>
          <p14:tracePt t="243027" x="2609850" y="3746500"/>
          <p14:tracePt t="243044" x="2870200" y="3841750"/>
          <p14:tracePt t="243060" x="3149600" y="3911600"/>
          <p14:tracePt t="243077" x="3479800" y="3994150"/>
          <p14:tracePt t="243094" x="3803650" y="4044950"/>
          <p14:tracePt t="243110" x="4114800" y="4051300"/>
          <p14:tracePt t="243127" x="4413250" y="4051300"/>
          <p14:tracePt t="243129" x="4584700" y="4051300"/>
          <p14:tracePt t="243144" x="4972050" y="4051300"/>
          <p14:tracePt t="243161" x="5359400" y="4032250"/>
          <p14:tracePt t="243180" x="5753100" y="4019550"/>
          <p14:tracePt t="243193" x="6134100" y="3981450"/>
          <p14:tracePt t="243210" x="6419850" y="3898900"/>
          <p14:tracePt t="243229" x="6686550" y="3797300"/>
          <p14:tracePt t="243245" x="6883400" y="3727450"/>
          <p14:tracePt t="243260" x="7023100" y="3689350"/>
          <p14:tracePt t="243277" x="7118350" y="3651250"/>
          <p14:tracePt t="243294" x="7150100" y="3613150"/>
          <p14:tracePt t="243313" x="7162800" y="3600450"/>
          <p14:tracePt t="243327" x="7188200" y="3575050"/>
          <p14:tracePt t="243344" x="7232650" y="3543300"/>
          <p14:tracePt t="243360" x="7315200" y="3505200"/>
          <p14:tracePt t="243377" x="7359650" y="3492500"/>
          <p14:tracePt t="243394" x="7378700" y="3486150"/>
          <p14:tracePt t="243410" x="7385050" y="3479800"/>
          <p14:tracePt t="243427" x="7391400" y="3473450"/>
          <p14:tracePt t="243443" x="7391400" y="3467100"/>
          <p14:tracePt t="243499" x="7385050" y="3467100"/>
          <p14:tracePt t="243510" x="7378700" y="3460750"/>
          <p14:tracePt t="243527" x="7334250" y="3460750"/>
          <p14:tracePt t="243529" x="7302500" y="3460750"/>
          <p14:tracePt t="243544" x="7264400" y="3460750"/>
          <p14:tracePt t="243562" x="7143750" y="3441700"/>
          <p14:tracePt t="243577" x="7067550" y="3416300"/>
          <p14:tracePt t="243594" x="6991350" y="3384550"/>
          <p14:tracePt t="243610" x="6934200" y="3346450"/>
          <p14:tracePt t="243629" x="6889750" y="3302000"/>
          <p14:tracePt t="243644" x="6858000" y="3232150"/>
          <p14:tracePt t="243649" x="6858000" y="3200400"/>
          <p14:tracePt t="243660" x="6858000" y="3168650"/>
          <p14:tracePt t="243677" x="6858000" y="3092450"/>
          <p14:tracePt t="243695" x="6870700" y="2965450"/>
          <p14:tracePt t="243710" x="6870700" y="2921000"/>
          <p14:tracePt t="243727" x="6883400" y="2838450"/>
          <p14:tracePt t="243731" x="6889750" y="2800350"/>
          <p14:tracePt t="243746" x="6915150" y="2724150"/>
          <p14:tracePt t="243760" x="6940550" y="2660650"/>
          <p14:tracePt t="243777" x="6965950" y="2597150"/>
          <p14:tracePt t="243793" x="6997700" y="2552700"/>
          <p14:tracePt t="243811" x="7023100" y="2514600"/>
          <p14:tracePt t="243827" x="7061200" y="2495550"/>
          <p14:tracePt t="243844" x="7112000" y="2476500"/>
          <p14:tracePt t="243860" x="7162800" y="2451100"/>
          <p14:tracePt t="243880" x="7200900" y="2438400"/>
          <p14:tracePt t="243894" x="7239000" y="2432050"/>
          <p14:tracePt t="243910" x="7270750" y="2425700"/>
          <p14:tracePt t="243930" x="7308850" y="2432050"/>
          <p14:tracePt t="243943" x="7340600" y="2444750"/>
          <p14:tracePt t="243960" x="7378700" y="2457450"/>
          <p14:tracePt t="243977" x="7423150" y="2495550"/>
          <p14:tracePt t="243996" x="7467600" y="2527300"/>
          <p14:tracePt t="244010" x="7493000" y="2565400"/>
          <p14:tracePt t="244027" x="7524750" y="2616200"/>
          <p14:tracePt t="244044" x="7550150" y="2686050"/>
          <p14:tracePt t="244062" x="7575550" y="2762250"/>
          <p14:tracePt t="244077" x="7600950" y="2844800"/>
          <p14:tracePt t="244094" x="7600950" y="2921000"/>
          <p14:tracePt t="244110" x="7562850" y="2997200"/>
          <p14:tracePt t="244127" x="7505700" y="3111500"/>
          <p14:tracePt t="244129" x="7467600" y="3175000"/>
          <p14:tracePt t="244144" x="7423150" y="3232150"/>
          <p14:tracePt t="244160" x="7270750" y="3340100"/>
          <p14:tracePt t="244177" x="7156450" y="3384550"/>
          <p14:tracePt t="244193" x="7067550" y="3397250"/>
          <p14:tracePt t="244211" x="6997700" y="3397250"/>
          <p14:tracePt t="244227" x="6978650" y="3397250"/>
          <p14:tracePt t="244260" x="6985000" y="3371850"/>
          <p14:tracePt t="244277" x="6991350" y="3346450"/>
          <p14:tracePt t="244294" x="6991350" y="3340100"/>
          <p14:tracePt t="244354" x="6997700" y="3340100"/>
          <p14:tracePt t="244373" x="7004050" y="3340100"/>
          <p14:tracePt t="244384" x="7010400" y="3340100"/>
          <p14:tracePt t="244393" x="7016750" y="3365500"/>
          <p14:tracePt t="244410" x="7016750" y="3454400"/>
          <p14:tracePt t="244427" x="7035800" y="3625850"/>
          <p14:tracePt t="244446" x="7061200" y="3822700"/>
          <p14:tracePt t="244460" x="7080250" y="3962400"/>
          <p14:tracePt t="244477" x="7105650" y="4064000"/>
          <p14:tracePt t="244497" x="7105650" y="4171950"/>
          <p14:tracePt t="244510" x="7080250" y="4254500"/>
          <p14:tracePt t="244527" x="7023100" y="4337050"/>
          <p14:tracePt t="244543" x="6946900" y="4451350"/>
          <p14:tracePt t="244561" x="6921500" y="4483100"/>
          <p14:tracePt t="244577" x="6915150" y="4502150"/>
          <p14:tracePt t="244593" x="6908800" y="4502150"/>
          <p14:tracePt t="244610" x="6908800" y="4508500"/>
          <p14:tracePt t="244628" x="6908800" y="4514850"/>
          <p14:tracePt t="244644" x="6908800" y="4521200"/>
          <p14:tracePt t="244660" x="6902450" y="4527550"/>
          <p14:tracePt t="244681" x="6896100" y="4527550"/>
          <p14:tracePt t="244727" x="6889750" y="4527550"/>
          <p14:tracePt t="244750" x="6883400" y="4527550"/>
          <p14:tracePt t="244938" x="6877050" y="4527550"/>
          <p14:tracePt t="245329" x="6883400" y="4533900"/>
          <p14:tracePt t="245543" x="6877050" y="4533900"/>
          <p14:tracePt t="245557" x="6864350" y="4546600"/>
          <p14:tracePt t="245564" x="6851650" y="4572000"/>
          <p14:tracePt t="245577" x="6769100" y="4603750"/>
          <p14:tracePt t="245593" x="6623050" y="4641850"/>
          <p14:tracePt t="245610" x="6388100" y="4692650"/>
          <p14:tracePt t="245627" x="6159500" y="4749800"/>
          <p14:tracePt t="245644" x="5880100" y="4806950"/>
          <p14:tracePt t="245660" x="5537200" y="4806950"/>
          <p14:tracePt t="245681" x="5200650" y="4806950"/>
          <p14:tracePt t="245695" x="4953000" y="4775200"/>
          <p14:tracePt t="245714" x="4667250" y="4768850"/>
          <p14:tracePt t="245727" x="4578350" y="4762500"/>
          <p14:tracePt t="245746" x="4298950" y="4762500"/>
          <p14:tracePt t="245760" x="4159250" y="4762500"/>
          <p14:tracePt t="245777" x="4038600" y="4762500"/>
          <p14:tracePt t="245794" x="3937000" y="4768850"/>
          <p14:tracePt t="245811" x="3822700" y="4762500"/>
          <p14:tracePt t="245827" x="3708400" y="4743450"/>
          <p14:tracePt t="245844" x="3600450" y="4724400"/>
          <p14:tracePt t="245860" x="3492500" y="4679950"/>
          <p14:tracePt t="245878" x="3390900" y="4635500"/>
          <p14:tracePt t="245894" x="3302000" y="4622800"/>
          <p14:tracePt t="245910" x="3225800" y="4616450"/>
          <p14:tracePt t="245931" x="3105150" y="4616450"/>
          <p14:tracePt t="245937" x="3054350" y="4629150"/>
          <p14:tracePt t="245946" x="2997200" y="4635500"/>
          <p14:tracePt t="245960" x="2857500" y="4648200"/>
          <p14:tracePt t="245977" x="2698750" y="4654550"/>
          <p14:tracePt t="245996" x="2565400" y="4673600"/>
          <p14:tracePt t="246010" x="2463800" y="4692650"/>
          <p14:tracePt t="246027" x="2438400" y="4692650"/>
          <p14:tracePt t="246233" x="2432050" y="4692650"/>
          <p14:tracePt t="246248" x="2419350" y="4692650"/>
          <p14:tracePt t="246262" x="2406650" y="4705350"/>
          <p14:tracePt t="246277" x="2330450" y="4787900"/>
          <p14:tracePt t="246294" x="2209800" y="4876800"/>
          <p14:tracePt t="246310" x="2108200" y="4978400"/>
          <p14:tracePt t="246327" x="2000250" y="5060950"/>
          <p14:tracePt t="246330" x="1974850" y="5111750"/>
          <p14:tracePt t="246344" x="1898650" y="5168900"/>
          <p14:tracePt t="246360" x="1841500" y="5207000"/>
          <p14:tracePt t="246377" x="1816100" y="5219700"/>
          <p14:tracePt t="246394" x="1803400" y="5226050"/>
          <p14:tracePt t="246563" x="1790700" y="5226050"/>
          <p14:tracePt t="246569" x="1784350" y="5232400"/>
          <p14:tracePt t="246577" x="1771650" y="5238750"/>
          <p14:tracePt t="246593" x="1752600" y="5245100"/>
          <p14:tracePt t="246610" x="1727200" y="5251450"/>
          <p14:tracePt t="246627" x="1695450" y="5257800"/>
          <p14:tracePt t="246644" x="1657350" y="5283200"/>
          <p14:tracePt t="246660" x="1600200" y="5308600"/>
          <p14:tracePt t="246682" x="1549400" y="5321300"/>
          <p14:tracePt t="246689" x="1511300" y="5327650"/>
          <p14:tracePt t="246700" x="1498600" y="5334000"/>
          <p14:tracePt t="246710" x="1492250" y="5340350"/>
          <p14:tracePt t="246727" x="1479550" y="5340350"/>
          <p14:tracePt t="246747" x="1435100" y="5340350"/>
          <p14:tracePt t="246760" x="1390650" y="5346700"/>
          <p14:tracePt t="246777" x="1346200" y="5353050"/>
          <p14:tracePt t="246794" x="1308100" y="5353050"/>
          <p14:tracePt t="246811" x="1263650" y="5353050"/>
          <p14:tracePt t="246827" x="1238250" y="5353050"/>
          <p14:tracePt t="246844" x="1193800" y="5340350"/>
          <p14:tracePt t="246860" x="1168400" y="5334000"/>
          <p14:tracePt t="246880" x="1136650" y="5314950"/>
          <p14:tracePt t="246893" x="1098550" y="5295900"/>
          <p14:tracePt t="246910" x="1054100" y="5264150"/>
          <p14:tracePt t="246929" x="1016000" y="5226050"/>
          <p14:tracePt t="246944" x="984250" y="5162550"/>
          <p14:tracePt t="246960" x="965200" y="5124450"/>
          <p14:tracePt t="246978" x="952500" y="5080000"/>
          <p14:tracePt t="246995" x="933450" y="5041900"/>
          <p14:tracePt t="247010" x="927100" y="5016500"/>
          <p14:tracePt t="247027" x="920750" y="4997450"/>
          <p14:tracePt t="247044" x="920750" y="4978400"/>
          <p14:tracePt t="247062" x="920750" y="4953000"/>
          <p14:tracePt t="247077" x="946150" y="4895850"/>
          <p14:tracePt t="247094" x="971550" y="4845050"/>
          <p14:tracePt t="247110" x="990600" y="4806950"/>
          <p14:tracePt t="247127" x="1009650" y="4781550"/>
          <p14:tracePt t="247144" x="1066800" y="4762500"/>
          <p14:tracePt t="247163" x="1117600" y="4756150"/>
          <p14:tracePt t="247177" x="1143000" y="4749800"/>
          <p14:tracePt t="247193" x="1149350" y="4756150"/>
          <p14:tracePt t="247210" x="1149350" y="4781550"/>
          <p14:tracePt t="247227" x="1149350" y="4794250"/>
          <p14:tracePt t="247260" x="1149350" y="4692650"/>
          <p14:tracePt t="247280" x="1149350" y="4381500"/>
          <p14:tracePt t="247294" x="1155700" y="4286250"/>
          <p14:tracePt t="247312" x="1193800" y="3898900"/>
          <p14:tracePt t="247327" x="1231900" y="3759200"/>
          <p14:tracePt t="247343" x="1346200" y="3378200"/>
          <p14:tracePt t="247360" x="1428750" y="3206750"/>
          <p14:tracePt t="247377" x="1492250" y="3073400"/>
          <p14:tracePt t="247393" x="1543050" y="2997200"/>
          <p14:tracePt t="247410" x="1549400" y="2978150"/>
          <p14:tracePt t="247430" x="1549400" y="2971800"/>
          <p14:tracePt t="247447" x="1562100" y="2959100"/>
          <p14:tracePt t="247448" x="1568450" y="2952750"/>
          <p14:tracePt t="247460" x="1574800" y="2940050"/>
          <p14:tracePt t="247477" x="1574800" y="2921000"/>
          <p14:tracePt t="247544" x="1587500" y="2921000"/>
          <p14:tracePt t="247556" x="1600200" y="2914650"/>
          <p14:tracePt t="247562" x="1612900" y="2895600"/>
          <p14:tracePt t="247577" x="1625600" y="2857500"/>
          <p14:tracePt t="247593" x="1625600" y="2844800"/>
          <p14:tracePt t="247610" x="1625600" y="2838450"/>
          <p14:tracePt t="247660" x="1638300" y="2838450"/>
          <p14:tracePt t="247677" x="1670050" y="2838450"/>
          <p14:tracePt t="247693" x="1701800" y="2838450"/>
          <p14:tracePt t="247710" x="1739900" y="2882900"/>
          <p14:tracePt t="247729" x="1784350" y="2971800"/>
          <p14:tracePt t="247746" x="1809750" y="3003550"/>
          <p14:tracePt t="247760" x="1809750" y="3009900"/>
          <p14:tracePt t="247811" x="1797050" y="3003550"/>
          <p14:tracePt t="247861" x="1797050" y="3016250"/>
          <p14:tracePt t="247880" x="1778000" y="3092450"/>
          <p14:tracePt t="247885" x="1752600" y="3162300"/>
          <p14:tracePt t="247893" x="1733550" y="3232150"/>
          <p14:tracePt t="247910" x="1676400" y="3422650"/>
          <p14:tracePt t="247930" x="1574800" y="3835400"/>
          <p14:tracePt t="247944" x="1568450" y="4102100"/>
          <p14:tracePt t="247963" x="1562100" y="4349750"/>
          <p14:tracePt t="247977" x="1562100" y="4578350"/>
          <p14:tracePt t="247996" x="1543050" y="4787900"/>
          <p14:tracePt t="248010" x="1543050" y="4959350"/>
          <p14:tracePt t="248027" x="1536700" y="5048250"/>
          <p14:tracePt t="248044" x="1536700" y="5099050"/>
          <p14:tracePt t="248062" x="1536700" y="5137150"/>
          <p14:tracePt t="248077" x="1517650" y="5168900"/>
          <p14:tracePt t="248094" x="1504950" y="5200650"/>
          <p14:tracePt t="248110" x="1492250" y="5238750"/>
          <p14:tracePt t="248127" x="1492250" y="5251450"/>
          <p14:tracePt t="248169" x="1492250" y="5245100"/>
          <p14:tracePt t="248185" x="1498600" y="5238750"/>
          <p14:tracePt t="248196" x="1517650" y="5238750"/>
          <p14:tracePt t="248210" x="1536700" y="5232400"/>
          <p14:tracePt t="248227" x="1562100" y="5226050"/>
          <p14:tracePt t="248246" x="1606550" y="5213350"/>
          <p14:tracePt t="248260" x="1663700" y="5187950"/>
          <p14:tracePt t="248277" x="1739900" y="5175250"/>
          <p14:tracePt t="248294" x="1803400" y="5149850"/>
          <p14:tracePt t="248312" x="1892300" y="5137150"/>
          <p14:tracePt t="248327" x="1917700" y="5130800"/>
          <p14:tracePt t="248344" x="1993900" y="5130800"/>
          <p14:tracePt t="248360" x="2019300" y="5149850"/>
          <p14:tracePt t="248377" x="2019300" y="5162550"/>
          <p14:tracePt t="248394" x="2019300" y="5194300"/>
          <p14:tracePt t="248411" x="2019300" y="5251450"/>
          <p14:tracePt t="248431" x="2019300" y="5308600"/>
          <p14:tracePt t="248444" x="1981200" y="5378450"/>
          <p14:tracePt t="248460" x="1924050" y="5410200"/>
          <p14:tracePt t="248478" x="1860550" y="5429250"/>
          <p14:tracePt t="248498" x="1778000" y="5435600"/>
          <p14:tracePt t="248510" x="1746250" y="5429250"/>
          <p14:tracePt t="248527" x="1682750" y="5372100"/>
          <p14:tracePt t="248544" x="1593850" y="5232400"/>
          <p14:tracePt t="248561" x="1536700" y="5111750"/>
          <p14:tracePt t="248577" x="1498600" y="5035550"/>
          <p14:tracePt t="248593" x="1485900" y="4965700"/>
          <p14:tracePt t="248610" x="1504950" y="4895850"/>
          <p14:tracePt t="248627" x="1524000" y="4826000"/>
          <p14:tracePt t="248644" x="1568450" y="4768850"/>
          <p14:tracePt t="248660" x="1631950" y="4743450"/>
          <p14:tracePt t="248677" x="1689100" y="4737100"/>
          <p14:tracePt t="248693" x="1746250" y="4743450"/>
          <p14:tracePt t="248714" x="1803400" y="4845050"/>
          <p14:tracePt t="248727" x="1816100" y="4889500"/>
          <p14:tracePt t="248746" x="1828800" y="5022850"/>
          <p14:tracePt t="248760" x="1828800" y="5048250"/>
          <p14:tracePt t="248777" x="1797050" y="5080000"/>
          <p14:tracePt t="248796" x="1765300" y="5086350"/>
          <p14:tracePt t="248810" x="1765300" y="5092700"/>
          <p14:tracePt t="248827" x="1758950" y="5099050"/>
          <p14:tracePt t="248844" x="1758950" y="5086350"/>
          <p14:tracePt t="248860" x="1752600" y="5048250"/>
          <p14:tracePt t="248880" x="1733550" y="5016500"/>
          <p14:tracePt t="248894" x="1695450" y="4984750"/>
          <p14:tracePt t="248910" x="1644650" y="4953000"/>
          <p14:tracePt t="248927" x="1612900" y="4940300"/>
          <p14:tracePt t="248947" x="1606550" y="4933950"/>
          <p14:tracePt t="248968" x="1631950" y="4933950"/>
          <p14:tracePt t="248981" x="1663700" y="4933950"/>
          <p14:tracePt t="248996" x="1797050" y="4959350"/>
          <p14:tracePt t="249010" x="1968500" y="5016500"/>
          <p14:tracePt t="249027" x="2178050" y="5060950"/>
          <p14:tracePt t="249044" x="2425700" y="5099050"/>
          <p14:tracePt t="249062" x="2628900" y="5111750"/>
          <p14:tracePt t="249077" x="2755900" y="5162550"/>
          <p14:tracePt t="249094" x="2768600" y="5162550"/>
          <p14:tracePt t="249127" x="2762250" y="5156200"/>
          <p14:tracePt t="249143" x="2755900" y="5124450"/>
          <p14:tracePt t="249160" x="2749550" y="5041900"/>
          <p14:tracePt t="249181" x="2762250" y="4902200"/>
          <p14:tracePt t="249193" x="2825750" y="4699000"/>
          <p14:tracePt t="249210" x="2914650" y="4432300"/>
          <p14:tracePt t="249227" x="2990850" y="4216400"/>
          <p14:tracePt t="249246" x="3048000" y="4019550"/>
          <p14:tracePt t="249260" x="3079750" y="3835400"/>
          <p14:tracePt t="249277" x="3086100" y="3683000"/>
          <p14:tracePt t="249294" x="3092450" y="3594100"/>
          <p14:tracePt t="249312" x="3079750" y="3524250"/>
          <p14:tracePt t="249327" x="3060700" y="3473450"/>
          <p14:tracePt t="249344" x="3048000" y="3409950"/>
          <p14:tracePt t="249346" x="3041650" y="3384550"/>
          <p14:tracePt t="249360" x="3028950" y="3340100"/>
          <p14:tracePt t="249377" x="3028950" y="3327400"/>
          <p14:tracePt t="249394" x="3028950" y="3321050"/>
          <p14:tracePt t="249414" x="3028950" y="3302000"/>
          <p14:tracePt t="249427" x="3028950" y="3251200"/>
          <p14:tracePt t="249444" x="3028950" y="3200400"/>
          <p14:tracePt t="249464" x="3016250" y="3187700"/>
          <p14:tracePt t="249513" x="3016250" y="3213100"/>
          <p14:tracePt t="249527" x="3022600" y="3276600"/>
          <p14:tracePt t="249544" x="3124200" y="3575050"/>
          <p14:tracePt t="249562" x="3168650" y="3822700"/>
          <p14:tracePt t="249577" x="3168650" y="4095750"/>
          <p14:tracePt t="249594" x="3067050" y="4337050"/>
          <p14:tracePt t="249610" x="2965450" y="4546600"/>
          <p14:tracePt t="249627" x="2895600" y="4705350"/>
          <p14:tracePt t="249644" x="2838450" y="4826000"/>
          <p14:tracePt t="249660" x="2787650" y="4908550"/>
          <p14:tracePt t="249677" x="2749550" y="4965700"/>
          <p14:tracePt t="249696" x="2717800" y="5035550"/>
          <p14:tracePt t="249710" x="2711450" y="5073650"/>
          <p14:tracePt t="249727" x="2705100" y="5092700"/>
          <p14:tracePt t="249729" x="2698750" y="5092700"/>
          <p14:tracePt t="249777" x="2692400" y="5092700"/>
          <p14:tracePt t="249794" x="2667000" y="5092700"/>
          <p14:tracePt t="249827" x="2654300" y="5073650"/>
          <p14:tracePt t="249844" x="2616200" y="4984750"/>
          <p14:tracePt t="249860" x="2571750" y="4940300"/>
          <p14:tracePt t="249882" x="2559050" y="4927600"/>
          <p14:tracePt t="249894" x="2552700" y="4914900"/>
          <p14:tracePt t="249930" x="2565400" y="4914900"/>
          <p14:tracePt t="249945" x="2717800" y="4914900"/>
          <p14:tracePt t="249960" x="2863850" y="4921250"/>
          <p14:tracePt t="249977" x="3009900" y="4921250"/>
          <p14:tracePt t="249996" x="3143250" y="4953000"/>
          <p14:tracePt t="250010" x="3251200" y="4991100"/>
          <p14:tracePt t="250027" x="3295650" y="5029200"/>
          <p14:tracePt t="250044" x="3295650" y="5092700"/>
          <p14:tracePt t="250063" x="3219450" y="5156200"/>
          <p14:tracePt t="250077" x="3124200" y="5200650"/>
          <p14:tracePt t="250094" x="3041650" y="5245100"/>
          <p14:tracePt t="250111" x="2990850" y="5283200"/>
          <p14:tracePt t="250114" x="2978150" y="5302250"/>
          <p14:tracePt t="250130" x="2959100" y="5334000"/>
          <p14:tracePt t="250144" x="2952750" y="5346700"/>
          <p14:tracePt t="250193" x="2952750" y="5334000"/>
          <p14:tracePt t="250213" x="3092450" y="5232400"/>
          <p14:tracePt t="250227" x="3352800" y="5137150"/>
          <p14:tracePt t="250246" x="3708400" y="5086350"/>
          <p14:tracePt t="250260" x="4171950" y="5073650"/>
          <p14:tracePt t="250277" x="4635500" y="5041900"/>
          <p14:tracePt t="250294" x="5041900" y="5035550"/>
          <p14:tracePt t="250313" x="5327650" y="5016500"/>
          <p14:tracePt t="250327" x="5543550" y="4984750"/>
          <p14:tracePt t="250344" x="5683250" y="4940300"/>
          <p14:tracePt t="250360" x="5765800" y="4889500"/>
          <p14:tracePt t="250377" x="5772150" y="4883150"/>
          <p14:tracePt t="250393" x="5772150" y="4876800"/>
          <p14:tracePt t="250410" x="5784850" y="4864100"/>
          <p14:tracePt t="250427" x="5829300" y="4864100"/>
          <p14:tracePt t="250435" x="5848350" y="4864100"/>
          <p14:tracePt t="250446" x="5867400" y="4864100"/>
          <p14:tracePt t="250460" x="5880100" y="4870450"/>
          <p14:tracePt t="250477" x="5880100" y="4908550"/>
          <p14:tracePt t="250496" x="5880100" y="4940300"/>
          <p14:tracePt t="250510" x="5867400" y="4972050"/>
          <p14:tracePt t="250529" x="5727700" y="5080000"/>
          <p14:tracePt t="250544" x="5518150" y="5130800"/>
          <p14:tracePt t="250562" x="5245100" y="5187950"/>
          <p14:tracePt t="250577" x="4921250" y="5213350"/>
          <p14:tracePt t="250594" x="4572000" y="5187950"/>
          <p14:tracePt t="250610" x="4216400" y="5137150"/>
          <p14:tracePt t="250627" x="3911600" y="5099050"/>
          <p14:tracePt t="250644" x="3625850" y="5048250"/>
          <p14:tracePt t="250660" x="3397250" y="5010150"/>
          <p14:tracePt t="250677" x="3213100" y="4972050"/>
          <p14:tracePt t="250694" x="3111500" y="4965700"/>
          <p14:tracePt t="250710" x="3048000" y="4965700"/>
          <p14:tracePt t="250730" x="2965450" y="4978400"/>
          <p14:tracePt t="250746" x="2908300" y="4978400"/>
          <p14:tracePt t="250760" x="2838450" y="4978400"/>
          <p14:tracePt t="250777" x="2781300" y="4978400"/>
          <p14:tracePt t="250794" x="2743200" y="4978400"/>
          <p14:tracePt t="250813" x="2705100" y="4978400"/>
          <p14:tracePt t="250827" x="2647950" y="4978400"/>
          <p14:tracePt t="250844" x="2603500" y="4972050"/>
          <p14:tracePt t="250860" x="2559050" y="4965700"/>
          <p14:tracePt t="250880" x="2514600" y="4965700"/>
          <p14:tracePt t="250894" x="2451100" y="4965700"/>
          <p14:tracePt t="250910" x="2400300" y="4965700"/>
          <p14:tracePt t="250927" x="2381250" y="4965700"/>
          <p14:tracePt t="251049" x="2387600" y="4965700"/>
          <p14:tracePt t="251440" x="2387600" y="4972050"/>
          <p14:tracePt t="251465" x="2393950" y="4978400"/>
          <p14:tracePt t="251480" x="2400300" y="4978400"/>
          <p14:tracePt t="251493" x="2406650" y="4984750"/>
          <p14:tracePt t="251500" x="2413000" y="4984750"/>
          <p14:tracePt t="251510" x="2419350" y="4991100"/>
          <p14:tracePt t="251527" x="2444750" y="4997450"/>
          <p14:tracePt t="251548" x="2489200" y="5010150"/>
          <p14:tracePt t="251562" x="2508250" y="5016500"/>
          <p14:tracePt t="251577" x="2508250" y="5022850"/>
          <p14:tracePt t="252060" x="2514600" y="5022850"/>
          <p14:tracePt t="252064" x="2552700" y="5022850"/>
          <p14:tracePt t="252077" x="2616200" y="5029200"/>
          <p14:tracePt t="252094" x="2933700" y="5054600"/>
          <p14:tracePt t="252110" x="3378200" y="5124450"/>
          <p14:tracePt t="252127" x="3930650" y="5187950"/>
          <p14:tracePt t="252129" x="4222750" y="5219700"/>
          <p14:tracePt t="252144" x="4787900" y="5238750"/>
          <p14:tracePt t="252160" x="5251450" y="5219700"/>
          <p14:tracePt t="252181" x="5600700" y="5219700"/>
          <p14:tracePt t="252193" x="5848350" y="5207000"/>
          <p14:tracePt t="252210" x="5988050" y="5200650"/>
          <p14:tracePt t="252228" x="6000750" y="5200650"/>
          <p14:tracePt t="252247" x="6000750" y="5194300"/>
          <p14:tracePt t="252260" x="6007100" y="5194300"/>
          <p14:tracePt t="252276" x="6007100" y="5187950"/>
          <p14:tracePt t="252294" x="6019800" y="5181600"/>
          <p14:tracePt t="252310" x="6045200" y="5175250"/>
          <p14:tracePt t="252312" x="6045200" y="5168900"/>
          <p14:tracePt t="252356" x="6051550" y="5168900"/>
          <p14:tracePt t="252360" x="6051550" y="5162550"/>
          <p14:tracePt t="252472" x="6057900" y="5162550"/>
          <p14:tracePt t="252520" x="6051550" y="5162550"/>
          <p14:tracePt t="252528" x="6038850" y="5162550"/>
          <p14:tracePt t="252544" x="6032500" y="5162550"/>
          <p14:tracePt t="252562" x="6026150" y="5162550"/>
          <p14:tracePt t="252625" x="6019800" y="5162550"/>
          <p14:tracePt t="252749" x="6026150" y="5162550"/>
          <p14:tracePt t="252764" x="6038850" y="5162550"/>
          <p14:tracePt t="252767" x="6051550" y="5156200"/>
          <p14:tracePt t="252777" x="6057900" y="5156200"/>
          <p14:tracePt t="252794" x="6064250" y="5149850"/>
          <p14:tracePt t="252896" x="6064250" y="5143500"/>
          <p14:tracePt t="252962" x="6064250" y="5137150"/>
          <p14:tracePt t="252968" x="6083300" y="5137150"/>
          <p14:tracePt t="252979" x="6115050" y="5130800"/>
          <p14:tracePt t="252996" x="6210300" y="5118100"/>
          <p14:tracePt t="253010" x="6311900" y="5105400"/>
          <p14:tracePt t="253027" x="6438900" y="5067300"/>
          <p14:tracePt t="253044" x="6584950" y="5041900"/>
          <p14:tracePt t="253060" x="6686550" y="5003800"/>
          <p14:tracePt t="253077" x="6775450" y="4984750"/>
          <p14:tracePt t="253094" x="6826250" y="4965700"/>
          <p14:tracePt t="253110" x="6858000" y="4959350"/>
          <p14:tracePt t="253127" x="6870700" y="4953000"/>
          <p14:tracePt t="253144" x="6877050" y="4953000"/>
          <p14:tracePt t="253226" x="6877050" y="4946650"/>
          <p14:tracePt t="253529" x="6870700" y="4946650"/>
          <p14:tracePt t="253541" x="6864350" y="4946650"/>
          <p14:tracePt t="253545" x="6845300" y="4946650"/>
          <p14:tracePt t="253562" x="6813550" y="4946650"/>
          <p14:tracePt t="253578" x="6781800" y="4946650"/>
          <p14:tracePt t="253594" x="6731000" y="4965700"/>
          <p14:tracePt t="253610" x="6686550" y="4984750"/>
          <p14:tracePt t="253627" x="6661150" y="5003800"/>
          <p14:tracePt t="253644" x="6648450" y="5016500"/>
          <p14:tracePt t="253662" x="6648450" y="5022850"/>
          <p14:tracePt t="253681" x="6648450" y="5029200"/>
          <p14:tracePt t="253731" x="6667500" y="5029200"/>
          <p14:tracePt t="253776" x="6667500" y="5035550"/>
          <p14:tracePt t="253801" x="6667500" y="5054600"/>
          <p14:tracePt t="253813" x="6635750" y="5073650"/>
          <p14:tracePt t="253827" x="6546850" y="5130800"/>
          <p14:tracePt t="253844" x="6432550" y="5181600"/>
          <p14:tracePt t="253860" x="6311900" y="5245100"/>
          <p14:tracePt t="253881" x="6197600" y="5283200"/>
          <p14:tracePt t="253894" x="6051550" y="5314950"/>
          <p14:tracePt t="253910" x="5918200" y="5372100"/>
          <p14:tracePt t="253931" x="5715000" y="5397500"/>
          <p14:tracePt t="253936" x="5657850" y="5416550"/>
          <p14:tracePt t="253944" x="5600700" y="5454650"/>
          <p14:tracePt t="253964" x="5480050" y="5467350"/>
          <p14:tracePt t="253977" x="5372100" y="5492750"/>
          <p14:tracePt t="253996" x="5283200" y="5537200"/>
          <p14:tracePt t="254010" x="5168900" y="5556250"/>
          <p14:tracePt t="254027" x="5060950" y="5588000"/>
          <p14:tracePt t="254044" x="4927600" y="5619750"/>
          <p14:tracePt t="254062" x="4775200" y="5664200"/>
          <p14:tracePt t="254077" x="4622800" y="5657850"/>
          <p14:tracePt t="254094" x="4502150" y="5689600"/>
          <p14:tracePt t="254110" x="4375150" y="5676900"/>
          <p14:tracePt t="254128" x="4203700" y="5676900"/>
          <p14:tracePt t="254144" x="4076700" y="5683250"/>
          <p14:tracePt t="254160" x="3930650" y="5695950"/>
          <p14:tracePt t="254177" x="3784600" y="5695950"/>
          <p14:tracePt t="254196" x="3644900" y="5695950"/>
          <p14:tracePt t="254210" x="3498850" y="5702300"/>
          <p14:tracePt t="254227" x="3346450" y="5689600"/>
          <p14:tracePt t="254246" x="3181350" y="5676900"/>
          <p14:tracePt t="254261" x="2997200" y="5676900"/>
          <p14:tracePt t="254277" x="2819400" y="5664200"/>
          <p14:tracePt t="254294" x="2654300" y="5657850"/>
          <p14:tracePt t="254312" x="2419350" y="5607050"/>
          <p14:tracePt t="254327" x="2349500" y="5575300"/>
          <p14:tracePt t="254344" x="2159000" y="5524500"/>
          <p14:tracePt t="254360" x="2025650" y="5480050"/>
          <p14:tracePt t="254377" x="1892300" y="5435600"/>
          <p14:tracePt t="254394" x="1797050" y="5391150"/>
          <p14:tracePt t="254410" x="1727200" y="5346700"/>
          <p14:tracePt t="254430" x="1670050" y="5295900"/>
          <p14:tracePt t="254443" x="1600200" y="5226050"/>
          <p14:tracePt t="254460" x="1511300" y="5137150"/>
          <p14:tracePt t="254479" x="1371600" y="5048250"/>
          <p14:tracePt t="254496" x="1333500" y="5022850"/>
          <p14:tracePt t="254510" x="1295400" y="4997450"/>
          <p14:tracePt t="254527" x="1276350" y="4978400"/>
          <p14:tracePt t="254544" x="1263650" y="4953000"/>
          <p14:tracePt t="254561" x="1250950" y="4902200"/>
          <p14:tracePt t="254578" x="1250950" y="4883150"/>
          <p14:tracePt t="254594" x="1263650" y="4857750"/>
          <p14:tracePt t="254610" x="1308100" y="4826000"/>
          <p14:tracePt t="254629" x="1384300" y="4794250"/>
          <p14:tracePt t="254644" x="1492250" y="4756150"/>
          <p14:tracePt t="254665" x="1625600" y="4718050"/>
          <p14:tracePt t="254678" x="1758950" y="4679950"/>
          <p14:tracePt t="254694" x="1930400" y="4679950"/>
          <p14:tracePt t="254696" x="2006600" y="4679950"/>
          <p14:tracePt t="254711" x="2159000" y="4679950"/>
          <p14:tracePt t="254728" x="2317750" y="4679950"/>
          <p14:tracePt t="254747" x="2489200" y="4679950"/>
          <p14:tracePt t="254760" x="2686050" y="4679950"/>
          <p14:tracePt t="254777" x="2870200" y="4679950"/>
          <p14:tracePt t="254793" x="3035300" y="4679950"/>
          <p14:tracePt t="254812" x="3232150" y="4673600"/>
          <p14:tracePt t="254827" x="3454400" y="4679950"/>
          <p14:tracePt t="254844" x="3683000" y="4699000"/>
          <p14:tracePt t="254860" x="3898900" y="4699000"/>
          <p14:tracePt t="254880" x="4133850" y="4724400"/>
          <p14:tracePt t="254894" x="4356100" y="4730750"/>
          <p14:tracePt t="254910" x="4565650" y="4737100"/>
          <p14:tracePt t="254927" x="4762500" y="4737100"/>
          <p14:tracePt t="254946" x="5029200" y="4787900"/>
          <p14:tracePt t="254960" x="5187950" y="4838700"/>
          <p14:tracePt t="254977" x="5340350" y="4845050"/>
          <p14:tracePt t="254997" x="5518150" y="4876800"/>
          <p14:tracePt t="255010" x="5683250" y="4914900"/>
          <p14:tracePt t="255027" x="5848350" y="4959350"/>
          <p14:tracePt t="255043" x="6019800" y="5016500"/>
          <p14:tracePt t="255062" x="6146800" y="5029200"/>
          <p14:tracePt t="255077" x="6267450" y="5029200"/>
          <p14:tracePt t="255094" x="6362700" y="5029200"/>
          <p14:tracePt t="255110" x="6438900" y="5029200"/>
          <p14:tracePt t="255127" x="6464300" y="5029200"/>
          <p14:tracePt t="255133" x="6477000" y="5029200"/>
          <p14:tracePt t="255145" x="6483350" y="5029200"/>
          <p14:tracePt t="255193" x="6489700" y="5029200"/>
          <p14:tracePt t="255232" x="6489700" y="5048250"/>
          <p14:tracePt t="255246" x="6470650" y="5067300"/>
          <p14:tracePt t="255253" x="6457950" y="5099050"/>
          <p14:tracePt t="255260" x="6432550" y="5118100"/>
          <p14:tracePt t="255278" x="6356350" y="5162550"/>
          <p14:tracePt t="255294" x="6229350" y="5219700"/>
          <p14:tracePt t="255312" x="6070600" y="5276850"/>
          <p14:tracePt t="255314" x="5981700" y="5302250"/>
          <p14:tracePt t="255327" x="5886450" y="5327650"/>
          <p14:tracePt t="255344" x="5594350" y="5416550"/>
          <p14:tracePt t="255360" x="5397500" y="5454650"/>
          <p14:tracePt t="255377" x="5238750" y="5511800"/>
          <p14:tracePt t="255394" x="5105400" y="5549900"/>
          <p14:tracePt t="255415" x="4991100" y="5575300"/>
          <p14:tracePt t="255431" x="4895850" y="5588000"/>
          <p14:tracePt t="255444" x="4819650" y="5600700"/>
          <p14:tracePt t="255464" x="4762500" y="5600700"/>
          <p14:tracePt t="255477" x="4705350" y="5588000"/>
          <p14:tracePt t="255496" x="4629150" y="5588000"/>
          <p14:tracePt t="255511" x="4527550" y="5581650"/>
          <p14:tracePt t="255527" x="4394200" y="5581650"/>
          <p14:tracePt t="255544" x="4165600" y="5562600"/>
          <p14:tracePt t="255562" x="3987800" y="5556250"/>
          <p14:tracePt t="255577" x="3797300" y="5530850"/>
          <p14:tracePt t="255594" x="3587750" y="5511800"/>
          <p14:tracePt t="255610" x="3390900" y="5467350"/>
          <p14:tracePt t="255627" x="3200400" y="5448300"/>
          <p14:tracePt t="255644" x="3054350" y="5435600"/>
          <p14:tracePt t="255660" x="2946400" y="5454650"/>
          <p14:tracePt t="255677" x="2857500" y="5454650"/>
          <p14:tracePt t="255697" x="2794000" y="5461000"/>
          <p14:tracePt t="255711" x="2755900" y="5454650"/>
          <p14:tracePt t="255727" x="2743200" y="5454650"/>
          <p14:tracePt t="255730" x="2736850" y="5454650"/>
          <p14:tracePt t="255746" x="2730500" y="5454650"/>
          <p14:tracePt t="255800" x="2717800" y="5454650"/>
          <p14:tracePt t="255816" x="2698750" y="5441950"/>
          <p14:tracePt t="255827" x="2647950" y="5416550"/>
          <p14:tracePt t="255843" x="2590800" y="5391150"/>
          <p14:tracePt t="255860" x="2540000" y="5378450"/>
          <p14:tracePt t="255881" x="2501900" y="5365750"/>
          <p14:tracePt t="255894" x="2482850" y="5359400"/>
          <p14:tracePt t="255910" x="2482850" y="5353050"/>
          <p14:tracePt t="255999" x="2482850" y="5359400"/>
          <p14:tracePt t="256321" x="2482850" y="5353050"/>
          <p14:tracePt t="256728" x="2482850" y="5346700"/>
          <p14:tracePt t="256737" x="2482850" y="5321300"/>
          <p14:tracePt t="256752" x="2482850" y="5308600"/>
          <p14:tracePt t="256760" x="2482850" y="5283200"/>
          <p14:tracePt t="256777" x="2482850" y="5245100"/>
          <p14:tracePt t="256794" x="2501900" y="5194300"/>
          <p14:tracePt t="256814" x="2584450" y="5162550"/>
          <p14:tracePt t="256827" x="2717800" y="5105400"/>
          <p14:tracePt t="256844" x="2857500" y="5016500"/>
          <p14:tracePt t="256860" x="2927350" y="4864100"/>
          <p14:tracePt t="256880" x="2959100" y="4705350"/>
          <p14:tracePt t="256894" x="2965450" y="4495800"/>
          <p14:tracePt t="256910" x="2978150" y="4260850"/>
          <p14:tracePt t="256918" x="2978150" y="4159250"/>
          <p14:tracePt t="256929" x="2978150" y="3987800"/>
          <p14:tracePt t="256944" x="2959100" y="3879850"/>
          <p14:tracePt t="256962" x="2946400" y="3790950"/>
          <p14:tracePt t="256977" x="2946400" y="3683000"/>
          <p14:tracePt t="256996" x="2946400" y="3575050"/>
          <p14:tracePt t="257011" x="2946400" y="3498850"/>
          <p14:tracePt t="257029" x="2952750" y="3441700"/>
          <p14:tracePt t="257044" x="2933700" y="3390900"/>
          <p14:tracePt t="257063" x="2882900" y="3352800"/>
          <p14:tracePt t="257077" x="2838450" y="3321050"/>
          <p14:tracePt t="257094" x="2800350" y="3314700"/>
          <p14:tracePt t="257110" x="2768600" y="3314700"/>
          <p14:tracePt t="257127" x="2762250" y="3314700"/>
          <p14:tracePt t="257177" x="2762250" y="3308350"/>
          <p14:tracePt t="257246" x="2768600" y="3308350"/>
          <p14:tracePt t="257392" x="2768600" y="3314700"/>
          <p14:tracePt t="257400" x="2768600" y="3321050"/>
          <p14:tracePt t="257410" x="2762250" y="3327400"/>
          <p14:tracePt t="257427" x="2762250" y="3346450"/>
          <p14:tracePt t="257446" x="2762250" y="3359150"/>
          <p14:tracePt t="257460" x="2762250" y="3378200"/>
          <p14:tracePt t="257463" x="2762250" y="3384550"/>
          <p14:tracePt t="257479" x="2749550" y="3397250"/>
          <p14:tracePt t="257497" x="2730500" y="3422650"/>
          <p14:tracePt t="257510" x="2711450" y="3454400"/>
          <p14:tracePt t="257527" x="2705100" y="3473450"/>
          <p14:tracePt t="257528" x="2705100" y="3479800"/>
          <p14:tracePt t="257649" x="2705100" y="3473450"/>
          <p14:tracePt t="257657" x="2711450" y="3467100"/>
          <p14:tracePt t="257666" x="2711450" y="3460750"/>
          <p14:tracePt t="257714" x="2711450" y="3454400"/>
          <p14:tracePt t="257751" x="2711450" y="3441700"/>
          <p14:tracePt t="257760" x="2711450" y="3435350"/>
          <p14:tracePt t="257833" x="2711450" y="3429000"/>
          <p14:tracePt t="258008" x="2724150" y="3429000"/>
          <p14:tracePt t="258027" x="2787650" y="3422650"/>
          <p14:tracePt t="258044" x="2914650" y="3378200"/>
          <p14:tracePt t="258063" x="3136900" y="3371850"/>
          <p14:tracePt t="258077" x="3384550" y="3365500"/>
          <p14:tracePt t="258094" x="3657600" y="3365500"/>
          <p14:tracePt t="258110" x="3930650" y="3359150"/>
          <p14:tracePt t="258127" x="4203700" y="3359150"/>
          <p14:tracePt t="258129" x="4343400" y="3346450"/>
          <p14:tracePt t="258144" x="4616450" y="3340100"/>
          <p14:tracePt t="258160" x="4876800" y="3371850"/>
          <p14:tracePt t="258177" x="5130800" y="3429000"/>
          <p14:tracePt t="258194" x="5346700" y="3479800"/>
          <p14:tracePt t="258210" x="5524500" y="3517900"/>
          <p14:tracePt t="258228" x="5676900" y="3524250"/>
          <p14:tracePt t="258245" x="5810250" y="3530600"/>
          <p14:tracePt t="258260" x="5911850" y="3530600"/>
          <p14:tracePt t="258277" x="5962650" y="3530600"/>
          <p14:tracePt t="258294" x="5988050" y="3530600"/>
          <p14:tracePt t="258310" x="6000750" y="3530600"/>
          <p14:tracePt t="258537" x="5975350" y="3530600"/>
          <p14:tracePt t="258545" x="5911850" y="3530600"/>
          <p14:tracePt t="258563" x="5683250" y="3505200"/>
          <p14:tracePt t="258577" x="5403850" y="3486150"/>
          <p14:tracePt t="258594" x="5105400" y="3454400"/>
          <p14:tracePt t="258610" x="4787900" y="3441700"/>
          <p14:tracePt t="258628" x="4495800" y="3422650"/>
          <p14:tracePt t="258644" x="4210050" y="3365500"/>
          <p14:tracePt t="258660" x="3943350" y="3314700"/>
          <p14:tracePt t="258681" x="3721100" y="3302000"/>
          <p14:tracePt t="258697" x="3543300" y="3302000"/>
          <p14:tracePt t="258710" x="3390900" y="3302000"/>
          <p14:tracePt t="258727" x="3263900" y="3321050"/>
          <p14:tracePt t="258730" x="3213100" y="3327400"/>
          <p14:tracePt t="258747" x="3117850" y="3333750"/>
          <p14:tracePt t="258760" x="3041650" y="3340100"/>
          <p14:tracePt t="258777" x="2971800" y="3359150"/>
          <p14:tracePt t="258793" x="2908300" y="3378200"/>
          <p14:tracePt t="258813" x="2851150" y="3397250"/>
          <p14:tracePt t="258827" x="2800350" y="3403600"/>
          <p14:tracePt t="258844" x="2768600" y="3403600"/>
          <p14:tracePt t="258860" x="2743200" y="3409950"/>
          <p14:tracePt t="258894" x="2736850" y="3409950"/>
          <p14:tracePt t="258939" x="2730500" y="3409950"/>
          <p14:tracePt t="258969" x="2749550" y="3409950"/>
          <p14:tracePt t="258980" x="2813050" y="3403600"/>
          <p14:tracePt t="258985" x="2908300" y="3403600"/>
          <p14:tracePt t="259000" x="3016250" y="3403600"/>
          <p14:tracePt t="259010" x="3289300" y="3403600"/>
          <p14:tracePt t="259027" x="3644900" y="3384550"/>
          <p14:tracePt t="259044" x="4044950" y="3384550"/>
          <p14:tracePt t="259063" x="4413250" y="3429000"/>
          <p14:tracePt t="259077" x="4768850" y="3479800"/>
          <p14:tracePt t="259094" x="5111750" y="3511550"/>
          <p14:tracePt t="259112" x="5568950" y="3536950"/>
          <p14:tracePt t="259127" x="5676900" y="3530600"/>
          <p14:tracePt t="259144" x="5886450" y="3530600"/>
          <p14:tracePt t="259160" x="5911850" y="3530600"/>
          <p14:tracePt t="259167" x="5905500" y="3524250"/>
          <p14:tracePt t="259181" x="5892800" y="3524250"/>
          <p14:tracePt t="259194" x="5816600" y="3524250"/>
          <p14:tracePt t="259212" x="5664200" y="3505200"/>
          <p14:tracePt t="259227" x="5492750" y="3479800"/>
          <p14:tracePt t="259246" x="5238750" y="3441700"/>
          <p14:tracePt t="259260" x="4978400" y="3416300"/>
          <p14:tracePt t="259277" x="4654550" y="3371850"/>
          <p14:tracePt t="259294" x="4292600" y="3289300"/>
          <p14:tracePt t="259312" x="3708400" y="3124200"/>
          <p14:tracePt t="259327" x="3568700" y="3086100"/>
          <p14:tracePt t="259344" x="3181350" y="2971800"/>
          <p14:tracePt t="259360" x="2965450" y="2901950"/>
          <p14:tracePt t="259377" x="2832100" y="2870200"/>
          <p14:tracePt t="259394" x="2781300" y="2851150"/>
          <p14:tracePt t="259410" x="2781300" y="2844800"/>
          <p14:tracePt t="259427" x="2787650" y="2844800"/>
          <p14:tracePt t="259444" x="2787650" y="2832100"/>
          <p14:tracePt t="259461" x="2794000" y="2832100"/>
          <p14:tracePt t="259480" x="2794000" y="2825750"/>
          <p14:tracePt t="259495" x="2787650" y="2819400"/>
          <p14:tracePt t="259510" x="2781300" y="2813050"/>
          <p14:tracePt t="259527" x="2781300" y="2800350"/>
          <p14:tracePt t="259543" x="2743200" y="2755900"/>
          <p14:tracePt t="259562" x="2679700" y="2730500"/>
          <p14:tracePt t="259577" x="2590800" y="2705100"/>
          <p14:tracePt t="259593" x="2508250" y="2679700"/>
          <p14:tracePt t="259610" x="2476500" y="2667000"/>
          <p14:tracePt t="259644" x="2470150" y="2667000"/>
          <p14:tracePt t="259660" x="2501900" y="2667000"/>
          <p14:tracePt t="259681" x="2546350" y="2667000"/>
          <p14:tracePt t="259693" x="2597150" y="2667000"/>
          <p14:tracePt t="259710" x="2641600" y="2660650"/>
          <p14:tracePt t="259730" x="2698750" y="2628900"/>
          <p14:tracePt t="259748" x="2717800" y="2616200"/>
          <p14:tracePt t="259760" x="2730500" y="2609850"/>
          <p14:tracePt t="259777" x="2730500" y="2590800"/>
          <p14:tracePt t="259794" x="2730500" y="2578100"/>
          <p14:tracePt t="259904" x="2730500" y="2571750"/>
          <p14:tracePt t="259916" x="2730500" y="2565400"/>
          <p14:tracePt t="259920" x="2730500" y="2552700"/>
          <p14:tracePt t="259935" x="2717800" y="2540000"/>
          <p14:tracePt t="259939" x="2711450" y="2527300"/>
          <p14:tracePt t="259944" x="2698750" y="2508250"/>
          <p14:tracePt t="259964" x="2660650" y="2463800"/>
          <p14:tracePt t="259977" x="2616200" y="2425700"/>
          <p14:tracePt t="259996" x="2590800" y="2406650"/>
          <p14:tracePt t="260010" x="2571750" y="2387600"/>
          <p14:tracePt t="260027" x="2565400" y="2374900"/>
          <p14:tracePt t="260044" x="2565400" y="2368550"/>
          <p14:tracePt t="260062" x="2565400" y="2349500"/>
          <p14:tracePt t="260078" x="2584450" y="2343150"/>
          <p14:tracePt t="260080" x="2597150" y="2336800"/>
          <p14:tracePt t="260094" x="2603500" y="2330450"/>
          <p14:tracePt t="260110" x="2616200" y="2330450"/>
          <p14:tracePt t="260127" x="2628900" y="2330450"/>
          <p14:tracePt t="260129" x="2654300" y="2330450"/>
          <p14:tracePt t="260144" x="2698750" y="2330450"/>
          <p14:tracePt t="260160" x="2774950" y="2330450"/>
          <p14:tracePt t="260181" x="2857500" y="2330450"/>
          <p14:tracePt t="260198" x="2965450" y="2343150"/>
          <p14:tracePt t="260210" x="3079750" y="2355850"/>
          <p14:tracePt t="260227" x="3187700" y="2355850"/>
          <p14:tracePt t="260249" x="3289300" y="2387600"/>
          <p14:tracePt t="260260" x="3397250" y="2387600"/>
          <p14:tracePt t="260277" x="3511550" y="2393950"/>
          <p14:tracePt t="260294" x="3644900" y="2387600"/>
          <p14:tracePt t="260312" x="3765550" y="2387600"/>
          <p14:tracePt t="260327" x="3873500" y="2381250"/>
          <p14:tracePt t="260344" x="3968750" y="2432050"/>
          <p14:tracePt t="260360" x="4076700" y="2457450"/>
          <p14:tracePt t="260377" x="4210050" y="2463800"/>
          <p14:tracePt t="260394" x="4362450" y="2457450"/>
          <p14:tracePt t="260410" x="4495800" y="2451100"/>
          <p14:tracePt t="260432" x="4610100" y="2451100"/>
          <p14:tracePt t="260444" x="4705350" y="2451100"/>
          <p14:tracePt t="260460" x="4800600" y="2457450"/>
          <p14:tracePt t="260480" x="4921250" y="2463800"/>
          <p14:tracePt t="260496" x="5041900" y="2470150"/>
          <p14:tracePt t="260510" x="5149850" y="2470150"/>
          <p14:tracePt t="260527" x="5251450" y="2482850"/>
          <p14:tracePt t="260544" x="5359400" y="2482850"/>
          <p14:tracePt t="260562" x="5441950" y="2482850"/>
          <p14:tracePt t="260577" x="5524500" y="2463800"/>
          <p14:tracePt t="260594" x="5594350" y="2457450"/>
          <p14:tracePt t="260610" x="5651500" y="2444750"/>
          <p14:tracePt t="260627" x="5664200" y="2438400"/>
          <p14:tracePt t="260665" x="5670550" y="2438400"/>
          <p14:tracePt t="260677" x="5689600" y="2438400"/>
          <p14:tracePt t="260693" x="5715000" y="2438400"/>
          <p14:tracePt t="260714" x="5727700" y="2438400"/>
          <p14:tracePt t="260760" x="5727700" y="2463800"/>
          <p14:tracePt t="260777" x="5689600" y="2540000"/>
          <p14:tracePt t="260794" x="5626100" y="2628900"/>
          <p14:tracePt t="260812" x="5581650" y="2705100"/>
          <p14:tracePt t="260827" x="5549900" y="2743200"/>
          <p14:tracePt t="260844" x="5537200" y="2774950"/>
          <p14:tracePt t="260860" x="5530850" y="2781300"/>
          <p14:tracePt t="260910" x="5473700" y="2781300"/>
          <p14:tracePt t="260927" x="5340350" y="2774950"/>
          <p14:tracePt t="260945" x="5092700" y="2774950"/>
          <p14:tracePt t="260960" x="4908550" y="2787650"/>
          <p14:tracePt t="260977" x="4711700" y="2800350"/>
          <p14:tracePt t="260996" x="4457700" y="2819400"/>
          <p14:tracePt t="261010" x="4197350" y="2844800"/>
          <p14:tracePt t="261027" x="3937000" y="2851150"/>
          <p14:tracePt t="261044" x="3740150" y="2863850"/>
          <p14:tracePt t="261063" x="3632200" y="2838450"/>
          <p14:tracePt t="261077" x="3562350" y="2838450"/>
          <p14:tracePt t="261094" x="3479800" y="2838450"/>
          <p14:tracePt t="261110" x="3390900" y="2863850"/>
          <p14:tracePt t="261127" x="3263900" y="2933700"/>
          <p14:tracePt t="261144" x="3035300" y="3067050"/>
          <p14:tracePt t="261160" x="2870200" y="3136900"/>
          <p14:tracePt t="261180" x="2762250" y="3219450"/>
          <p14:tracePt t="261195" x="2635250" y="3308350"/>
          <p14:tracePt t="261210" x="2495550" y="3390900"/>
          <p14:tracePt t="261227" x="2336800" y="3492500"/>
          <p14:tracePt t="261246" x="2197100" y="3606800"/>
          <p14:tracePt t="261260" x="2139950" y="3644900"/>
          <p14:tracePt t="261277" x="2120900" y="3670300"/>
          <p14:tracePt t="261296" x="2101850" y="3702050"/>
          <p14:tracePt t="261313" x="2095500" y="3733800"/>
          <p14:tracePt t="261328" x="2089150" y="3740150"/>
          <p14:tracePt t="261344" x="2082800" y="3740150"/>
          <p14:tracePt t="261360" x="2076450" y="3740150"/>
          <p14:tracePt t="261394" x="2076450" y="3733800"/>
          <p14:tracePt t="261414" x="2082800" y="3727450"/>
          <p14:tracePt t="261431" x="2101850" y="3689350"/>
          <p14:tracePt t="261445" x="2120900" y="3651250"/>
          <p14:tracePt t="261461" x="2159000" y="3594100"/>
          <p14:tracePt t="261477" x="2216150" y="3536950"/>
          <p14:tracePt t="261496" x="2305050" y="3498850"/>
          <p14:tracePt t="261510" x="2419350" y="3460750"/>
          <p14:tracePt t="261527" x="2546350" y="3422650"/>
          <p14:tracePt t="261529" x="2590800" y="3409950"/>
          <p14:tracePt t="261544" x="2686050" y="3384550"/>
          <p14:tracePt t="261562" x="2749550" y="3390900"/>
          <p14:tracePt t="261577" x="2768600" y="3397250"/>
          <p14:tracePt t="261594" x="2774950" y="3403600"/>
          <p14:tracePt t="261610" x="2774950" y="3422650"/>
          <p14:tracePt t="261627" x="2774950" y="3435350"/>
          <p14:tracePt t="261644" x="2749550" y="3441700"/>
          <p14:tracePt t="261660" x="2724150" y="3448050"/>
          <p14:tracePt t="261836" x="2724150" y="3454400"/>
          <p14:tracePt t="261840" x="2724150" y="3473450"/>
          <p14:tracePt t="261848" x="2749550" y="3492500"/>
          <p14:tracePt t="261860" x="2800350" y="3517900"/>
          <p14:tracePt t="261880" x="2927350" y="3594100"/>
          <p14:tracePt t="261895" x="3086100" y="3689350"/>
          <p14:tracePt t="261910" x="3244850" y="3759200"/>
          <p14:tracePt t="261931" x="3517900" y="3854450"/>
          <p14:tracePt t="261944" x="3727450" y="3917950"/>
          <p14:tracePt t="261960" x="3886200" y="3962400"/>
          <p14:tracePt t="261979" x="4006850" y="3994150"/>
          <p14:tracePt t="261996" x="4076700" y="4006850"/>
          <p14:tracePt t="262010" x="4108450" y="4006850"/>
          <p14:tracePt t="262027" x="4121150" y="4013200"/>
          <p14:tracePt t="262044" x="4127500" y="4019550"/>
          <p14:tracePt t="262077" x="4108450" y="4013200"/>
          <p14:tracePt t="262094" x="4095750" y="4006850"/>
          <p14:tracePt t="262110" x="4095750" y="4000500"/>
          <p14:tracePt t="262127" x="4095750" y="4006850"/>
          <p14:tracePt t="262189" x="4095750" y="4000500"/>
          <p14:tracePt t="262192" x="4095750" y="3994150"/>
          <p14:tracePt t="262225" x="4095750" y="3987800"/>
          <p14:tracePt t="262245" x="4095750" y="3981450"/>
          <p14:tracePt t="262264" x="4095750" y="3975100"/>
          <p14:tracePt t="262273" x="4083050" y="3968750"/>
          <p14:tracePt t="262280" x="4057650" y="3962400"/>
          <p14:tracePt t="262294" x="4038600" y="3956050"/>
          <p14:tracePt t="262313" x="3987800" y="3937000"/>
          <p14:tracePt t="262328" x="3975100" y="3937000"/>
          <p14:tracePt t="262344" x="3924300" y="3937000"/>
          <p14:tracePt t="262361" x="3873500" y="3930650"/>
          <p14:tracePt t="262377" x="3810000" y="3911600"/>
          <p14:tracePt t="262394" x="3714750" y="3867150"/>
          <p14:tracePt t="262410" x="3619500" y="3822700"/>
          <p14:tracePt t="262430" x="3492500" y="3759200"/>
          <p14:tracePt t="262444" x="3340100" y="3708400"/>
          <p14:tracePt t="262460" x="3175000" y="3676650"/>
          <p14:tracePt t="262477" x="3003550" y="3632200"/>
          <p14:tracePt t="262496" x="2889250" y="3587750"/>
          <p14:tracePt t="262514" x="2794000" y="3556000"/>
          <p14:tracePt t="262527" x="2787650" y="3556000"/>
          <p14:tracePt t="262563" x="2787650" y="3562350"/>
          <p14:tracePt t="262577" x="2794000" y="3562350"/>
          <p14:tracePt t="262610" x="2794000" y="3568700"/>
          <p14:tracePt t="262627" x="2768600" y="3581400"/>
          <p14:tracePt t="262644" x="2724150" y="3581400"/>
          <p14:tracePt t="262660" x="2673350" y="3587750"/>
          <p14:tracePt t="262680" x="2616200" y="3587750"/>
          <p14:tracePt t="262694" x="2565400" y="3587750"/>
          <p14:tracePt t="262710" x="2546350" y="3587750"/>
          <p14:tracePt t="262730" x="2546350" y="3600450"/>
          <p14:tracePt t="262746" x="2546350" y="3619500"/>
          <p14:tracePt t="262760" x="2546350" y="3638550"/>
          <p14:tracePt t="262777" x="2508250" y="3676650"/>
          <p14:tracePt t="262793" x="2470150" y="3702050"/>
          <p14:tracePt t="262810" x="2432050" y="3721100"/>
          <p14:tracePt t="262827" x="2387600" y="3727450"/>
          <p14:tracePt t="262843" x="2343150" y="3727450"/>
          <p14:tracePt t="262860" x="2286000" y="3695700"/>
          <p14:tracePt t="262878" x="2228850" y="3638550"/>
          <p14:tracePt t="262894" x="2184400" y="3581400"/>
          <p14:tracePt t="262914" x="2165350" y="3524250"/>
          <p14:tracePt t="262930" x="2184400" y="3498850"/>
          <p14:tracePt t="262944" x="2235200" y="3460750"/>
          <p14:tracePt t="262962" x="2317750" y="3435350"/>
          <p14:tracePt t="262977" x="2387600" y="3429000"/>
          <p14:tracePt t="262996" x="2457450" y="3441700"/>
          <p14:tracePt t="263010" x="2520950" y="3479800"/>
          <p14:tracePt t="263027" x="2590800" y="3530600"/>
          <p14:tracePt t="263044" x="2641600" y="3600450"/>
          <p14:tracePt t="263062" x="2667000" y="3670300"/>
          <p14:tracePt t="263077" x="2679700" y="3733800"/>
          <p14:tracePt t="263094" x="2647950" y="3784600"/>
          <p14:tracePt t="263110" x="2597150" y="3822700"/>
          <p14:tracePt t="263113" x="2559050" y="3841750"/>
          <p14:tracePt t="263127" x="2501900" y="3841750"/>
          <p14:tracePt t="263144" x="2362200" y="3822700"/>
          <p14:tracePt t="263160" x="2286000" y="3778250"/>
          <p14:tracePt t="263177" x="2254250" y="3740150"/>
          <p14:tracePt t="263194" x="2241550" y="3670300"/>
          <p14:tracePt t="263210" x="2260600" y="3600450"/>
          <p14:tracePt t="263227" x="2286000" y="3543300"/>
          <p14:tracePt t="263247" x="2317750" y="3517900"/>
          <p14:tracePt t="263260" x="2368550" y="3505200"/>
          <p14:tracePt t="263277" x="2432050" y="3492500"/>
          <p14:tracePt t="263294" x="2508250" y="3492500"/>
          <p14:tracePt t="263312" x="2603500" y="3511550"/>
          <p14:tracePt t="263329" x="2622550" y="3530600"/>
          <p14:tracePt t="263344" x="2628900" y="3581400"/>
          <p14:tracePt t="263360" x="2628900" y="3663950"/>
          <p14:tracePt t="263377" x="2616200" y="3746500"/>
          <p14:tracePt t="263394" x="2590800" y="3797300"/>
          <p14:tracePt t="263410" x="2552700" y="3822700"/>
          <p14:tracePt t="263431" x="2540000" y="3835400"/>
          <p14:tracePt t="263444" x="2533650" y="3841750"/>
          <p14:tracePt t="263482" x="2533650" y="3829050"/>
          <p14:tracePt t="263496" x="2527300" y="3816350"/>
          <p14:tracePt t="263513" x="2527300" y="3797300"/>
          <p14:tracePt t="263527" x="2527300" y="3790950"/>
          <p14:tracePt t="263544" x="2527300" y="3778250"/>
          <p14:tracePt t="263563" x="2533650" y="3778250"/>
          <p14:tracePt t="263577" x="2533650" y="3771900"/>
          <p14:tracePt t="263720" x="2533650" y="3765550"/>
          <p14:tracePt t="263816" x="2540000" y="3765550"/>
          <p14:tracePt t="263824" x="2559050" y="3765550"/>
          <p14:tracePt t="263832" x="2603500" y="3765550"/>
          <p14:tracePt t="263844" x="2660650" y="3778250"/>
          <p14:tracePt t="263860" x="2857500" y="3841750"/>
          <p14:tracePt t="263878" x="3111500" y="3917950"/>
          <p14:tracePt t="263894" x="3384550" y="4000500"/>
          <p14:tracePt t="263897" x="3524250" y="4032250"/>
          <p14:tracePt t="263910" x="3663950" y="4076700"/>
          <p14:tracePt t="263930" x="4013200" y="4191000"/>
          <p14:tracePt t="263945" x="4159250" y="4229100"/>
          <p14:tracePt t="263960" x="4241800" y="4241800"/>
          <p14:tracePt t="263977" x="4279900" y="4254500"/>
          <p14:tracePt t="263996" x="4292600" y="4267200"/>
          <p14:tracePt t="264010" x="4298950" y="4254500"/>
          <p14:tracePt t="264027" x="4273550" y="4229100"/>
          <p14:tracePt t="264044" x="4229100" y="4203700"/>
          <p14:tracePt t="264060" x="4197350" y="4184650"/>
          <p14:tracePt t="264077" x="4191000" y="4178300"/>
          <p14:tracePt t="264127" x="4191000" y="4171950"/>
          <p14:tracePt t="264144" x="4159250" y="4165600"/>
          <p14:tracePt t="264160" x="4114800" y="4165600"/>
          <p14:tracePt t="264180" x="4070350" y="4165600"/>
          <p14:tracePt t="264195" x="4044950" y="4159250"/>
          <p14:tracePt t="264210" x="4032250" y="4152900"/>
          <p14:tracePt t="264230" x="4025900" y="4152900"/>
          <p14:tracePt t="264260" x="4013200" y="4152900"/>
          <p14:tracePt t="264276" x="4006850" y="4152900"/>
          <p14:tracePt t="264392" x="3994150" y="4152900"/>
          <p14:tracePt t="264400" x="3987800" y="4152900"/>
          <p14:tracePt t="264414" x="3981450" y="4152900"/>
          <p14:tracePt t="264427" x="3968750" y="4152900"/>
          <p14:tracePt t="264444" x="3968750" y="4146550"/>
          <p14:tracePt t="264463" x="3962400" y="4114800"/>
          <p14:tracePt t="264477" x="3949700" y="4083050"/>
          <p14:tracePt t="264496" x="3943350" y="4057650"/>
          <p14:tracePt t="264510" x="3943350" y="4038600"/>
          <p14:tracePt t="264527" x="3975100" y="4013200"/>
          <p14:tracePt t="264529" x="3994150" y="4006850"/>
          <p14:tracePt t="264544" x="4032250" y="3987800"/>
          <p14:tracePt t="264563" x="4064000" y="3981450"/>
          <p14:tracePt t="264577" x="4076700" y="3981450"/>
          <p14:tracePt t="264610" x="4083050" y="3981450"/>
          <p14:tracePt t="264627" x="4083050" y="4000500"/>
          <p14:tracePt t="264677" x="4076700" y="4000500"/>
          <p14:tracePt t="264696" x="4051300" y="3981450"/>
          <p14:tracePt t="264710" x="4051300" y="3975100"/>
          <p14:tracePt t="264746" x="4044950" y="3962400"/>
          <p14:tracePt t="264760" x="4032250" y="3943350"/>
          <p14:tracePt t="264777" x="4000500" y="3943350"/>
          <p14:tracePt t="264794" x="3981450" y="3937000"/>
          <p14:tracePt t="264812" x="3968750" y="3937000"/>
          <p14:tracePt t="264827" x="3962400" y="3937000"/>
          <p14:tracePt t="264844" x="3949700" y="3937000"/>
          <p14:tracePt t="264860" x="3937000" y="3937000"/>
          <p14:tracePt t="264881" x="3911600" y="3930650"/>
          <p14:tracePt t="264894" x="3886200" y="3924300"/>
          <p14:tracePt t="264910" x="3867150" y="3924300"/>
          <p14:tracePt t="264931" x="3867150" y="3917950"/>
          <p14:tracePt t="264936" x="3867150" y="3911600"/>
          <p14:tracePt t="264943" x="3867150" y="3905250"/>
          <p14:tracePt t="264960" x="3886200" y="3879850"/>
          <p14:tracePt t="264980" x="3905250" y="3867150"/>
          <p14:tracePt t="264996" x="3905250" y="3860800"/>
          <p14:tracePt t="265048" x="3905250" y="3892550"/>
          <p14:tracePt t="265062" x="3892550" y="3917950"/>
          <p14:tracePt t="265077" x="3854450" y="3987800"/>
          <p14:tracePt t="265094" x="3816350" y="4051300"/>
          <p14:tracePt t="265110" x="3790950" y="4102100"/>
          <p14:tracePt t="265113" x="3778250" y="4121150"/>
          <p14:tracePt t="265130" x="3765550" y="4121150"/>
          <p14:tracePt t="265160" x="3771900" y="4121150"/>
          <p14:tracePt t="265177" x="3765550" y="4121150"/>
          <p14:tracePt t="265194" x="3854450" y="4083050"/>
          <p14:tracePt t="265212" x="3949700" y="4013200"/>
          <p14:tracePt t="265227" x="4064000" y="3975100"/>
          <p14:tracePt t="265246" x="4159250" y="3943350"/>
          <p14:tracePt t="265261" x="4216400" y="3924300"/>
          <p14:tracePt t="265277" x="4229100" y="3917950"/>
          <p14:tracePt t="265312" x="4229100" y="3943350"/>
          <p14:tracePt t="265327" x="4203700" y="3962400"/>
          <p14:tracePt t="265344" x="4102100" y="4057650"/>
          <p14:tracePt t="265360" x="4032250" y="4133850"/>
          <p14:tracePt t="265377" x="3981450" y="4203700"/>
          <p14:tracePt t="265394" x="3962400" y="4241800"/>
          <p14:tracePt t="265411" x="3956050" y="4260850"/>
          <p14:tracePt t="265460" x="3975100" y="4235450"/>
          <p14:tracePt t="265477" x="4025900" y="4152900"/>
          <p14:tracePt t="265496" x="4095750" y="4070350"/>
          <p14:tracePt t="265511" x="4184650" y="4019550"/>
          <p14:tracePt t="265527" x="4260850" y="3987800"/>
          <p14:tracePt t="265529" x="4286250" y="3975100"/>
          <p14:tracePt t="265544" x="4305300" y="3962400"/>
          <p14:tracePt t="265577" x="4267200" y="4000500"/>
          <p14:tracePt t="265594" x="4178300" y="4102100"/>
          <p14:tracePt t="265610" x="4102100" y="4203700"/>
          <p14:tracePt t="265627" x="4038600" y="4248150"/>
          <p14:tracePt t="265644" x="4025900" y="4260850"/>
          <p14:tracePt t="265677" x="4025900" y="4241800"/>
          <p14:tracePt t="265694" x="4108450" y="4171950"/>
          <p14:tracePt t="265711" x="4203700" y="4083050"/>
          <p14:tracePt t="265729" x="4368800" y="4000500"/>
          <p14:tracePt t="265746" x="4438650" y="3968750"/>
          <p14:tracePt t="265761" x="4445000" y="3962400"/>
          <p14:tracePt t="265777" x="4445000" y="3981450"/>
          <p14:tracePt t="265794" x="4368800" y="4057650"/>
          <p14:tracePt t="265812" x="4273550" y="4159250"/>
          <p14:tracePt t="265827" x="4210050" y="4241800"/>
          <p14:tracePt t="265844" x="4184650" y="4286250"/>
          <p14:tracePt t="265860" x="4184650" y="4292600"/>
          <p14:tracePt t="265894" x="4222750" y="4235450"/>
          <p14:tracePt t="265911" x="4318000" y="4152900"/>
          <p14:tracePt t="265930" x="4476750" y="4057650"/>
          <p14:tracePt t="265944" x="4572000" y="4013200"/>
          <p14:tracePt t="265963" x="4641850" y="4000500"/>
          <p14:tracePt t="265977" x="4648200" y="4013200"/>
          <p14:tracePt t="265997" x="4641850" y="4070350"/>
          <p14:tracePt t="266010" x="4578350" y="4171950"/>
          <p14:tracePt t="266027" x="4514850" y="4286250"/>
          <p14:tracePt t="266044" x="4476750" y="4356100"/>
          <p14:tracePt t="266063" x="4451350" y="4387850"/>
          <p14:tracePt t="266110" x="4464050" y="4356100"/>
          <p14:tracePt t="266128" x="4495800" y="4273550"/>
          <p14:tracePt t="266144" x="4502150" y="4152900"/>
          <p14:tracePt t="266160" x="4464050" y="4095750"/>
          <p14:tracePt t="266177" x="4400550" y="4038600"/>
          <p14:tracePt t="266196" x="4356100" y="4000500"/>
          <p14:tracePt t="266210" x="4292600" y="3956050"/>
          <p14:tracePt t="266227" x="4235450" y="3917950"/>
          <p14:tracePt t="266246" x="4203700" y="3892550"/>
          <p14:tracePt t="266261" x="4191000" y="3879850"/>
          <p14:tracePt t="266277" x="4184650" y="3879850"/>
          <p14:tracePt t="266312" x="4197350" y="3873500"/>
          <p14:tracePt t="266327" x="4210050" y="3860800"/>
          <p14:tracePt t="266344" x="4222750" y="3848100"/>
          <p14:tracePt t="266360" x="4222750" y="3841750"/>
          <p14:tracePt t="266393" x="4229100" y="3841750"/>
          <p14:tracePt t="266430" x="4229100" y="3835400"/>
          <p14:tracePt t="266557" x="4229100" y="3829050"/>
          <p14:tracePt t="266592" x="4216400" y="3829050"/>
          <p14:tracePt t="266610" x="4197350" y="3829050"/>
          <p14:tracePt t="266627" x="4184650" y="3829050"/>
          <p14:tracePt t="266664" x="4178300" y="3829050"/>
          <p14:tracePt t="266694" x="4171950" y="3829050"/>
          <p14:tracePt t="266715" x="4127500" y="3829050"/>
          <p14:tracePt t="266728" x="4108450" y="3822700"/>
          <p14:tracePt t="266746" x="4089400" y="3822700"/>
          <p14:tracePt t="266760" x="4083050" y="3816350"/>
          <p14:tracePt t="266780" x="4076700" y="3816350"/>
          <p14:tracePt t="266812" x="4064000" y="3816350"/>
          <p14:tracePt t="266827" x="4032250" y="3816350"/>
          <p14:tracePt t="266844" x="4006850" y="3816350"/>
          <p14:tracePt t="266860" x="3975100" y="3816350"/>
          <p14:tracePt t="266880" x="3930650" y="3816350"/>
          <p14:tracePt t="266894" x="3892550" y="3816350"/>
          <p14:tracePt t="266910" x="3860800" y="3816350"/>
          <p14:tracePt t="266930" x="3835400" y="3797300"/>
          <p14:tracePt t="266945" x="3835400" y="3784600"/>
          <p14:tracePt t="266960" x="3829050" y="3759200"/>
          <p14:tracePt t="266977" x="3829050" y="3740150"/>
          <p14:tracePt t="266996" x="3829050" y="3702050"/>
          <p14:tracePt t="267010" x="3829050" y="3663950"/>
          <p14:tracePt t="267027" x="3829050" y="3625850"/>
          <p14:tracePt t="267044" x="3835400" y="3587750"/>
          <p14:tracePt t="267061" x="3867150" y="3556000"/>
          <p14:tracePt t="267077" x="3930650" y="3530600"/>
          <p14:tracePt t="267094" x="4019550" y="3505200"/>
          <p14:tracePt t="267110" x="4140200" y="3505200"/>
          <p14:tracePt t="267127" x="4279900" y="3517900"/>
          <p14:tracePt t="267129" x="4349750" y="3524250"/>
          <p14:tracePt t="267144" x="4502150" y="3575050"/>
          <p14:tracePt t="267160" x="4635500" y="3619500"/>
          <p14:tracePt t="267181" x="4692650" y="3657600"/>
          <p14:tracePt t="267194" x="4711700" y="3702050"/>
          <p14:tracePt t="267210" x="4705350" y="3759200"/>
          <p14:tracePt t="267228" x="4654550" y="3822700"/>
          <p14:tracePt t="267246" x="4597400" y="3879850"/>
          <p14:tracePt t="267260" x="4521200" y="3911600"/>
          <p14:tracePt t="267263" x="4483100" y="3930650"/>
          <p14:tracePt t="267277" x="4425950" y="3937000"/>
          <p14:tracePt t="267295" x="4330700" y="3949700"/>
          <p14:tracePt t="267311" x="4248150" y="3949700"/>
          <p14:tracePt t="267327" x="4165600" y="3930650"/>
          <p14:tracePt t="267344" x="4083050" y="3867150"/>
          <p14:tracePt t="267360" x="3892550" y="3746500"/>
          <p14:tracePt t="267377" x="3714750" y="3663950"/>
          <p14:tracePt t="267394" x="3543300" y="3587750"/>
          <p14:tracePt t="267414" x="3352800" y="3511550"/>
          <p14:tracePt t="267427" x="3225800" y="3454400"/>
          <p14:tracePt t="267444" x="3086100" y="3409950"/>
          <p14:tracePt t="267464" x="2984500" y="3365500"/>
          <p14:tracePt t="267477" x="2933700" y="3321050"/>
          <p14:tracePt t="267495" x="2921000" y="3308350"/>
          <p14:tracePt t="267510" x="2914650" y="3302000"/>
          <p14:tracePt t="267588" x="2908300" y="3302000"/>
          <p14:tracePt t="267592" x="2901950" y="3302000"/>
          <p14:tracePt t="267610" x="2882900" y="3302000"/>
          <p14:tracePt t="267628" x="2882900" y="3295650"/>
          <p14:tracePt t="267677" x="2882900" y="3289300"/>
          <p14:tracePt t="267696" x="2933700" y="3282950"/>
          <p14:tracePt t="267711" x="3048000" y="3270250"/>
          <p14:tracePt t="267728" x="3200400" y="3270250"/>
          <p14:tracePt t="267731" x="3289300" y="3270250"/>
          <p14:tracePt t="267746" x="3498850" y="3289300"/>
          <p14:tracePt t="267760" x="3784600" y="3314700"/>
          <p14:tracePt t="267777" x="4064000" y="3384550"/>
          <p14:tracePt t="267794" x="4324350" y="3460750"/>
          <p14:tracePt t="267813" x="4464050" y="3511550"/>
          <p14:tracePt t="267827" x="4578350" y="3606800"/>
          <p14:tracePt t="267844" x="4616450" y="3708400"/>
          <p14:tracePt t="267860" x="4622800" y="3797300"/>
          <p14:tracePt t="267880" x="4610100" y="3879850"/>
          <p14:tracePt t="267894" x="4597400" y="3892550"/>
          <p14:tracePt t="267910" x="4578350" y="3898900"/>
          <p14:tracePt t="267944" x="4578350" y="3886200"/>
          <p14:tracePt t="267960" x="4572000" y="3886200"/>
          <p14:tracePt t="268031" x="4572000" y="3879850"/>
          <p14:tracePt t="268061" x="4572000" y="3873500"/>
          <p14:tracePt t="268096" x="4565650" y="3867150"/>
          <p14:tracePt t="268373" x="4565650" y="3860800"/>
          <p14:tracePt t="268424" x="4565650" y="3854450"/>
          <p14:tracePt t="268465" x="4552950" y="3854450"/>
          <p14:tracePt t="268473" x="4533900" y="3848100"/>
          <p14:tracePt t="268480" x="4514850" y="3841750"/>
          <p14:tracePt t="268496" x="4495800" y="3829050"/>
          <p14:tracePt t="268511" x="4451350" y="3803650"/>
          <p14:tracePt t="268527" x="4406900" y="3784600"/>
          <p14:tracePt t="268544" x="4343400" y="3740150"/>
          <p14:tracePt t="268562" x="4311650" y="3714750"/>
          <p14:tracePt t="268577" x="4279900" y="3702050"/>
          <p14:tracePt t="268594" x="4241800" y="3695700"/>
          <p14:tracePt t="268610" x="4210050" y="3695700"/>
          <p14:tracePt t="268627" x="4178300" y="3695700"/>
          <p14:tracePt t="268644" x="4152900" y="3683000"/>
          <p14:tracePt t="268660" x="4140200" y="3683000"/>
          <p14:tracePt t="268681" x="4133850" y="3676650"/>
          <p14:tracePt t="268710" x="4133850" y="3670300"/>
          <p14:tracePt t="268728" x="4133850" y="3663950"/>
          <p14:tracePt t="268784" x="4127500" y="3663950"/>
          <p14:tracePt t="268968" x="4121150" y="3663950"/>
          <p14:tracePt t="268977" x="4114800" y="3663950"/>
          <p14:tracePt t="268996" x="4108450" y="3663950"/>
          <p14:tracePt t="269010" x="4102100" y="3663950"/>
          <p14:tracePt t="269050" x="4095750" y="3663950"/>
          <p14:tracePt t="269069" x="4051300" y="3676650"/>
          <p14:tracePt t="269077" x="4025900" y="3683000"/>
          <p14:tracePt t="269094" x="3981450" y="3695700"/>
          <p14:tracePt t="269111" x="3937000" y="3702050"/>
          <p14:tracePt t="269128" x="3892550" y="3702050"/>
          <p14:tracePt t="269129" x="3873500" y="3702050"/>
          <p14:tracePt t="269144" x="3860800" y="3702050"/>
          <p14:tracePt t="269177" x="3854450" y="3695700"/>
          <p14:tracePt t="269195" x="3854450" y="3676650"/>
          <p14:tracePt t="269210" x="3879850" y="3657600"/>
          <p14:tracePt t="269227" x="3930650" y="3638550"/>
          <p14:tracePt t="269246" x="3981450" y="3632200"/>
          <p14:tracePt t="269260" x="4000500" y="3632200"/>
          <p14:tracePt t="269290" x="4000500" y="3638550"/>
          <p14:tracePt t="269296" x="4000500" y="3663950"/>
          <p14:tracePt t="269312" x="3975100" y="3721100"/>
          <p14:tracePt t="269327" x="3956050" y="3752850"/>
          <p14:tracePt t="269344" x="3930650" y="3797300"/>
          <p14:tracePt t="269360" x="3911600" y="3803650"/>
          <p14:tracePt t="269377" x="3905250" y="3803650"/>
          <p14:tracePt t="269394" x="3905250" y="3810000"/>
          <p14:tracePt t="269536" x="3905250" y="3803650"/>
          <p14:tracePt t="269544" x="3898900" y="3803650"/>
          <p14:tracePt t="269576" x="3898900" y="3790950"/>
          <p14:tracePt t="269585" x="3898900" y="3778250"/>
          <p14:tracePt t="269594" x="3898900" y="3765550"/>
          <p14:tracePt t="269610" x="3917950" y="3714750"/>
          <p14:tracePt t="269627" x="3949700" y="3638550"/>
          <p14:tracePt t="269644" x="3994150" y="3511550"/>
          <p14:tracePt t="269666" x="4038600" y="3371850"/>
          <p14:tracePt t="269677" x="4095750" y="3244850"/>
          <p14:tracePt t="269694" x="4140200" y="3130550"/>
          <p14:tracePt t="269711" x="4216400" y="2971800"/>
          <p14:tracePt t="269728" x="4235450" y="2927350"/>
          <p14:tracePt t="269746" x="4324350" y="2781300"/>
          <p14:tracePt t="269760" x="4387850" y="2673350"/>
          <p14:tracePt t="269777" x="4451350" y="2590800"/>
          <p14:tracePt t="269794" x="4527550" y="2559050"/>
          <p14:tracePt t="269813" x="4559300" y="2540000"/>
          <p14:tracePt t="269827" x="4565650" y="2533650"/>
          <p14:tracePt t="269948" x="4572000" y="2533650"/>
          <p14:tracePt t="269951" x="4578350" y="2533650"/>
          <p14:tracePt t="269961" x="4591050" y="2527300"/>
          <p14:tracePt t="269977" x="4603750" y="2508250"/>
          <p14:tracePt t="269996" x="4635500" y="2495550"/>
          <p14:tracePt t="270010" x="4635500" y="2489200"/>
          <p14:tracePt t="270027" x="4641850" y="2489200"/>
          <p14:tracePt t="270105" x="4641850" y="2495550"/>
          <p14:tracePt t="270112" x="4635500" y="2508250"/>
          <p14:tracePt t="270121" x="4629150" y="2527300"/>
          <p14:tracePt t="270133" x="4610100" y="2540000"/>
          <p14:tracePt t="270144" x="4572000" y="2565400"/>
          <p14:tracePt t="270160" x="4540250" y="2584450"/>
          <p14:tracePt t="270177" x="4495800" y="2597150"/>
          <p14:tracePt t="270194" x="4457700" y="2603500"/>
          <p14:tracePt t="270210" x="4419600" y="2609850"/>
          <p14:tracePt t="270229" x="4381500" y="2616200"/>
          <p14:tracePt t="270246" x="4349750" y="2616200"/>
          <p14:tracePt t="270260" x="4330700" y="2616200"/>
          <p14:tracePt t="270263" x="4318000" y="2616200"/>
          <p14:tracePt t="270277" x="4305300" y="2616200"/>
          <p14:tracePt t="270294" x="4273550" y="2616200"/>
          <p14:tracePt t="270310" x="4248150" y="2616200"/>
          <p14:tracePt t="270312" x="4235450" y="2616200"/>
          <p14:tracePt t="270328" x="4222750" y="2616200"/>
          <p14:tracePt t="270344" x="4184650" y="2616200"/>
          <p14:tracePt t="270360" x="4165600" y="2616200"/>
          <p14:tracePt t="270377" x="4146550" y="2603500"/>
          <p14:tracePt t="270394" x="4102100" y="2590800"/>
          <p14:tracePt t="270414" x="4070350" y="2571750"/>
          <p14:tracePt t="270427" x="4064000" y="2546350"/>
          <p14:tracePt t="270444" x="4064000" y="2514600"/>
          <p14:tracePt t="270465" x="4064000" y="2463800"/>
          <p14:tracePt t="270477" x="4064000" y="2425700"/>
          <p14:tracePt t="270496" x="4064000" y="2387600"/>
          <p14:tracePt t="270510" x="4064000" y="2362200"/>
          <p14:tracePt t="270527" x="4083050" y="2324100"/>
          <p14:tracePt t="270529" x="4089400" y="2305050"/>
          <p14:tracePt t="270544" x="4114800" y="2279650"/>
          <p14:tracePt t="270562" x="4152900" y="2260600"/>
          <p14:tracePt t="270577" x="4203700" y="2222500"/>
          <p14:tracePt t="270594" x="4267200" y="2190750"/>
          <p14:tracePt t="270610" x="4330700" y="2159000"/>
          <p14:tracePt t="270627" x="4394200" y="2133600"/>
          <p14:tracePt t="270644" x="4445000" y="2114550"/>
          <p14:tracePt t="270660" x="4502150" y="2114550"/>
          <p14:tracePt t="270681" x="4559300" y="2114550"/>
          <p14:tracePt t="270697" x="4610100" y="2114550"/>
          <p14:tracePt t="270710" x="4660900" y="2114550"/>
          <p14:tracePt t="270728" x="4743450" y="2139950"/>
          <p14:tracePt t="270746" x="4781550" y="2159000"/>
          <p14:tracePt t="270760" x="4819650" y="2184400"/>
          <p14:tracePt t="270777" x="4845050" y="2209800"/>
          <p14:tracePt t="270794" x="4864100" y="2235200"/>
          <p14:tracePt t="270810" x="4876800" y="2273300"/>
          <p14:tracePt t="270827" x="4889500" y="2311400"/>
          <p14:tracePt t="270844" x="4889500" y="2368550"/>
          <p14:tracePt t="270861" x="4889500" y="2425700"/>
          <p14:tracePt t="270881" x="4889500" y="2482850"/>
          <p14:tracePt t="270894" x="4864100" y="2546350"/>
          <p14:tracePt t="270910" x="4813300" y="2609850"/>
          <p14:tracePt t="270913" x="4794250" y="2641600"/>
          <p14:tracePt t="270931" x="4743450" y="2686050"/>
          <p14:tracePt t="270944" x="4667250" y="2730500"/>
          <p14:tracePt t="270960" x="4591050" y="2768600"/>
          <p14:tracePt t="270977" x="4502150" y="2787650"/>
          <p14:tracePt t="270998" x="4400550" y="2806700"/>
          <p14:tracePt t="271010" x="4318000" y="2806700"/>
          <p14:tracePt t="271027" x="4248150" y="2806700"/>
          <p14:tracePt t="271048" x="4191000" y="2806700"/>
          <p14:tracePt t="271063" x="4171950" y="2806700"/>
          <p14:tracePt t="271077" x="4165600" y="2806700"/>
          <p14:tracePt t="271672" x="4165600" y="2813050"/>
          <p14:tracePt t="272479" x="4152900" y="2813050"/>
          <p14:tracePt t="272489" x="4146550" y="2813050"/>
          <p14:tracePt t="272572" x="4146550" y="2806700"/>
          <p14:tracePt t="272576" x="4146550" y="2768600"/>
          <p14:tracePt t="272594" x="4152900" y="2692400"/>
          <p14:tracePt t="272610" x="4127500" y="2635250"/>
          <p14:tracePt t="272627" x="4127500" y="2590800"/>
          <p14:tracePt t="272644" x="4108450" y="2578100"/>
          <p14:tracePt t="272661" x="4102100" y="2552700"/>
          <p14:tracePt t="272677" x="4095750" y="2533650"/>
          <p14:tracePt t="272856" x="4089400" y="2533650"/>
          <p14:tracePt t="272873" x="4083050" y="2533650"/>
          <p14:tracePt t="272887" x="4070350" y="2533650"/>
          <p14:tracePt t="272894" x="4057650" y="2520950"/>
          <p14:tracePt t="272911" x="4044950" y="2508250"/>
          <p14:tracePt t="272914" x="4044950" y="2501900"/>
          <p14:tracePt t="272931" x="4044950" y="2457450"/>
          <p14:tracePt t="272946" x="4044950" y="2387600"/>
          <p14:tracePt t="272960" x="4051300" y="2317750"/>
          <p14:tracePt t="272977" x="4070350" y="2266950"/>
          <p14:tracePt t="272996" x="4095750" y="2216150"/>
          <p14:tracePt t="273011" x="4127500" y="2171700"/>
          <p14:tracePt t="273027" x="4178300" y="2139950"/>
          <p14:tracePt t="273044" x="4248150" y="2101850"/>
          <p14:tracePt t="273061" x="4318000" y="2082800"/>
          <p14:tracePt t="273079" x="4400550" y="2082800"/>
          <p14:tracePt t="273094" x="4470400" y="2089150"/>
          <p14:tracePt t="273111" x="4540250" y="2089150"/>
          <p14:tracePt t="273113" x="4572000" y="2089150"/>
          <p14:tracePt t="273127" x="4597400" y="2089150"/>
          <p14:tracePt t="273144" x="4635500" y="2095500"/>
          <p14:tracePt t="273160" x="4654550" y="2114550"/>
          <p14:tracePt t="273178" x="4673600" y="2127250"/>
          <p14:tracePt t="273194" x="4692650" y="2146300"/>
          <p14:tracePt t="273211" x="4705350" y="2165350"/>
          <p14:tracePt t="273229" x="4718050" y="2184400"/>
          <p14:tracePt t="273247" x="4737100" y="2197100"/>
          <p14:tracePt t="273261" x="4743450" y="2228850"/>
          <p14:tracePt t="273277" x="4743450" y="2254250"/>
          <p14:tracePt t="273294" x="4743450" y="2273300"/>
          <p14:tracePt t="273312" x="4737100" y="2279650"/>
          <p14:tracePt t="273327" x="4730750" y="2298700"/>
          <p14:tracePt t="273344" x="4724400" y="2305050"/>
          <p14:tracePt t="273360" x="4718050" y="2305050"/>
          <p14:tracePt t="273377" x="4711700" y="2311400"/>
          <p14:tracePt t="273394" x="4711700" y="2324100"/>
          <p14:tracePt t="273410" x="4699000" y="2330450"/>
          <p14:tracePt t="273430" x="4686300" y="2330450"/>
          <p14:tracePt t="273444" x="4660900" y="2343150"/>
          <p14:tracePt t="273462" x="4635500" y="2349500"/>
          <p14:tracePt t="273477" x="4622800" y="2355850"/>
          <p14:tracePt t="273511" x="4622800" y="2362200"/>
          <p14:tracePt t="273768" x="4610100" y="2362200"/>
          <p14:tracePt t="273777" x="4603750" y="2362200"/>
          <p14:tracePt t="273794" x="4578350" y="2362200"/>
          <p14:tracePt t="274250" x="4565650" y="2362200"/>
          <p14:tracePt t="274260" x="4552950" y="2374900"/>
          <p14:tracePt t="274263" x="4540250" y="2381250"/>
          <p14:tracePt t="274277" x="4521200" y="2381250"/>
          <p14:tracePt t="274295" x="4495800" y="2393950"/>
          <p14:tracePt t="274314" x="4464050" y="2406650"/>
          <p14:tracePt t="274328" x="4438650" y="2413000"/>
          <p14:tracePt t="274344" x="4356100" y="2438400"/>
          <p14:tracePt t="274360" x="4305300" y="2451100"/>
          <p14:tracePt t="274377" x="4254500" y="2451100"/>
          <p14:tracePt t="274394" x="4222750" y="2451100"/>
          <p14:tracePt t="274411" x="4197350" y="2457450"/>
          <p14:tracePt t="274427" x="4184650" y="2457450"/>
          <p14:tracePt t="274445" x="4171950" y="2457450"/>
          <p14:tracePt t="274461" x="4159250" y="2457450"/>
          <p14:tracePt t="274477" x="4133850" y="2457450"/>
          <p14:tracePt t="274496" x="4108450" y="2463800"/>
          <p14:tracePt t="274510" x="4076700" y="2463800"/>
          <p14:tracePt t="274527" x="4064000" y="2463800"/>
          <p14:tracePt t="274544" x="4025900" y="2463800"/>
          <p14:tracePt t="274562" x="3987800" y="2425700"/>
          <p14:tracePt t="274577" x="3956050" y="2400300"/>
          <p14:tracePt t="274594" x="3943350" y="2387600"/>
          <p14:tracePt t="274627" x="3937000" y="2381250"/>
          <p14:tracePt t="274661" x="3937000" y="2374900"/>
          <p14:tracePt t="274681" x="3943350" y="2349500"/>
          <p14:tracePt t="274694" x="3949700" y="2317750"/>
          <p14:tracePt t="274710" x="3956050" y="2298700"/>
          <p14:tracePt t="274712" x="3962400" y="2292350"/>
          <p14:tracePt t="274727" x="3962400" y="2286000"/>
          <p14:tracePt t="274747" x="3981450" y="2266950"/>
          <p14:tracePt t="274760" x="4006850" y="2241550"/>
          <p14:tracePt t="274777" x="4025900" y="2228850"/>
          <p14:tracePt t="274794" x="4038600" y="2222500"/>
          <p14:tracePt t="274844" x="4064000" y="2222500"/>
          <p14:tracePt t="274860" x="4095750" y="2222500"/>
          <p14:tracePt t="274881" x="4146550" y="2228850"/>
          <p14:tracePt t="274894" x="4159250" y="2228850"/>
          <p14:tracePt t="274910" x="4178300" y="2228850"/>
          <p14:tracePt t="274917" x="4197350" y="2235200"/>
          <p14:tracePt t="274931" x="4216400" y="2241550"/>
          <p14:tracePt t="274944" x="4241800" y="2247900"/>
          <p14:tracePt t="274963" x="4254500" y="2254250"/>
          <p14:tracePt t="274977" x="4260850" y="2266950"/>
          <p14:tracePt t="274996" x="4273550" y="2286000"/>
          <p14:tracePt t="275010" x="4279900" y="2324100"/>
          <p14:tracePt t="275027" x="4298950" y="2355850"/>
          <p14:tracePt t="275044" x="4298950" y="2374900"/>
          <p14:tracePt t="275062" x="4305300" y="2387600"/>
          <p14:tracePt t="275077" x="4305300" y="2393950"/>
          <p14:tracePt t="275094" x="4305300" y="2400300"/>
          <p14:tracePt t="275111" x="4305300" y="2419350"/>
          <p14:tracePt t="275127" x="4292600" y="2451100"/>
          <p14:tracePt t="275129" x="4273550" y="2463800"/>
          <p14:tracePt t="275144" x="4241800" y="2482850"/>
          <p14:tracePt t="275160" x="4222750" y="2495550"/>
          <p14:tracePt t="275180" x="4203700" y="2508250"/>
          <p14:tracePt t="275196" x="4184650" y="2508250"/>
          <p14:tracePt t="275210" x="4159250" y="2520950"/>
          <p14:tracePt t="275227" x="4133850" y="2527300"/>
          <p14:tracePt t="275245" x="4127500" y="2527300"/>
          <p14:tracePt t="275311" x="4127500" y="2533650"/>
          <p14:tracePt t="275317" x="4095750" y="2533650"/>
          <p14:tracePt t="275328" x="4032250" y="2546350"/>
          <p14:tracePt t="275344" x="3994150" y="2546350"/>
          <p14:tracePt t="275361" x="3962400" y="2546350"/>
          <p14:tracePt t="275377" x="3943350" y="2546350"/>
          <p14:tracePt t="275492" x="3943350" y="2540000"/>
          <p14:tracePt t="275917" x="3937000" y="2546350"/>
          <p14:tracePt t="275921" x="3917950" y="2559050"/>
          <p14:tracePt t="275936" x="3879850" y="2571750"/>
          <p14:tracePt t="275939" x="3848100" y="2584450"/>
          <p14:tracePt t="275947" x="3810000" y="2597150"/>
          <p14:tracePt t="275960" x="3752850" y="2622550"/>
          <p14:tracePt t="275977" x="3683000" y="2641600"/>
          <p14:tracePt t="275996" x="3600450" y="2673350"/>
          <p14:tracePt t="276011" x="3530600" y="2692400"/>
          <p14:tracePt t="276027" x="3467100" y="2717800"/>
          <p14:tracePt t="276044" x="3429000" y="2724150"/>
          <p14:tracePt t="276060" x="3416300" y="2730500"/>
          <p14:tracePt t="276077" x="3409950" y="2736850"/>
          <p14:tracePt t="276094" x="3390900" y="2736850"/>
          <p14:tracePt t="276111" x="3352800" y="2762250"/>
          <p14:tracePt t="276127" x="3289300" y="2806700"/>
          <p14:tracePt t="276129" x="3251200" y="2832100"/>
          <p14:tracePt t="276144" x="3175000" y="2870200"/>
          <p14:tracePt t="276161" x="3098800" y="2889250"/>
          <p14:tracePt t="276180" x="3041650" y="2927350"/>
          <p14:tracePt t="276194" x="2990850" y="2940050"/>
          <p14:tracePt t="276211" x="2946400" y="2959100"/>
          <p14:tracePt t="276230" x="2908300" y="2965450"/>
          <p14:tracePt t="276246" x="2889250" y="2978150"/>
          <p14:tracePt t="276261" x="2876550" y="2984500"/>
          <p14:tracePt t="276277" x="2857500" y="2984500"/>
          <p14:tracePt t="276294" x="2851150" y="2990850"/>
          <p14:tracePt t="276313" x="2832100" y="3003550"/>
          <p14:tracePt t="276327" x="2819400" y="3009900"/>
          <p14:tracePt t="276344" x="2749550" y="3028950"/>
          <p14:tracePt t="276360" x="2711450" y="3028950"/>
          <p14:tracePt t="276377" x="2673350" y="3028950"/>
          <p14:tracePt t="276394" x="2635250" y="3028950"/>
          <p14:tracePt t="276414" x="2609850" y="3028950"/>
          <p14:tracePt t="276427" x="2584450" y="3028950"/>
          <p14:tracePt t="276444" x="2565400" y="3028950"/>
          <p14:tracePt t="276463" x="2540000" y="3028950"/>
          <p14:tracePt t="276477" x="2520950" y="3028950"/>
          <p14:tracePt t="276496" x="2501900" y="3028950"/>
          <p14:tracePt t="276510" x="2489200" y="3035300"/>
          <p14:tracePt t="276529" x="2470150" y="3035300"/>
          <p14:tracePt t="276544" x="2444750" y="3035300"/>
          <p14:tracePt t="276562" x="2400300" y="3035300"/>
          <p14:tracePt t="276577" x="2343150" y="3035300"/>
          <p14:tracePt t="276594" x="2286000" y="3035300"/>
          <p14:tracePt t="276610" x="2235200" y="3035300"/>
          <p14:tracePt t="276627" x="2197100" y="3041650"/>
          <p14:tracePt t="276644" x="2165350" y="3060700"/>
          <p14:tracePt t="276661" x="2108200" y="3079750"/>
          <p14:tracePt t="276679" x="2051050" y="3098800"/>
          <p14:tracePt t="276696" x="1968500" y="3124200"/>
          <p14:tracePt t="276710" x="1943100" y="3130550"/>
          <p14:tracePt t="276727" x="1892300" y="3143250"/>
          <p14:tracePt t="276746" x="1854200" y="3162300"/>
          <p14:tracePt t="276760" x="1835150" y="3162300"/>
          <p14:tracePt t="276777" x="1828800" y="3168650"/>
          <p14:tracePt t="276794" x="1816100" y="3175000"/>
          <p14:tracePt t="276813" x="1816100" y="3181350"/>
          <p14:tracePt t="276844" x="1809750" y="3181350"/>
          <p14:tracePt t="276921" x="1803400" y="3175000"/>
          <p14:tracePt t="276937" x="1778000" y="3168650"/>
          <p14:tracePt t="276947" x="1771650" y="3168650"/>
          <p14:tracePt t="276960" x="1746250" y="3162300"/>
          <p14:tracePt t="276979" x="1708150" y="3149600"/>
          <p14:tracePt t="276996" x="1676400" y="3136900"/>
          <p14:tracePt t="277011" x="1619250" y="3130550"/>
          <p14:tracePt t="277027" x="1568450" y="3111500"/>
          <p14:tracePt t="277044" x="1530350" y="3105150"/>
          <p14:tracePt t="277063" x="1492250" y="3092450"/>
          <p14:tracePt t="277077" x="1460500" y="3067050"/>
          <p14:tracePt t="277094" x="1428750" y="3035300"/>
          <p14:tracePt t="277111" x="1403350" y="2997200"/>
          <p14:tracePt t="277117" x="1384300" y="2965450"/>
          <p14:tracePt t="277127" x="1371600" y="2946400"/>
          <p14:tracePt t="277144" x="1346200" y="2857500"/>
          <p14:tracePt t="277164" x="1333500" y="2794000"/>
          <p14:tracePt t="277181" x="1333500" y="2743200"/>
          <p14:tracePt t="277194" x="1358900" y="2692400"/>
          <p14:tracePt t="277213" x="1435100" y="2660650"/>
          <p14:tracePt t="277227" x="1536700" y="2628900"/>
          <p14:tracePt t="277246" x="1651000" y="2616200"/>
          <p14:tracePt t="277260" x="1727200" y="2616200"/>
          <p14:tracePt t="277277" x="1797050" y="2628900"/>
          <p14:tracePt t="277294" x="1847850" y="2660650"/>
          <p14:tracePt t="277313" x="1898650" y="2724150"/>
          <p14:tracePt t="277327" x="1898650" y="2749550"/>
          <p14:tracePt t="277344" x="1892300" y="2876550"/>
          <p14:tracePt t="277361" x="1866900" y="2940050"/>
          <p14:tracePt t="277377" x="1835150" y="2978150"/>
          <p14:tracePt t="277394" x="1809750" y="3003550"/>
          <p14:tracePt t="277411" x="1784350" y="3009900"/>
          <p14:tracePt t="277512" x="1784350" y="3003550"/>
          <p14:tracePt t="277521" x="1784350" y="2997200"/>
          <p14:tracePt t="277529" x="1784350" y="2990850"/>
          <p14:tracePt t="277544" x="1784350" y="2984500"/>
          <p14:tracePt t="277563" x="1784350" y="2978150"/>
          <p14:tracePt t="277626" x="1790700" y="2978150"/>
          <p14:tracePt t="277644" x="1847850" y="2997200"/>
          <p14:tracePt t="277661" x="1930400" y="3041650"/>
          <p14:tracePt t="277682" x="2006600" y="3079750"/>
          <p14:tracePt t="277694" x="2101850" y="3149600"/>
          <p14:tracePt t="277711" x="2209800" y="3219450"/>
          <p14:tracePt t="277714" x="2266950" y="3257550"/>
          <p14:tracePt t="277730" x="2432050" y="3321050"/>
          <p14:tracePt t="277747" x="2578100" y="3371850"/>
          <p14:tracePt t="277761" x="2679700" y="3416300"/>
          <p14:tracePt t="277777" x="2768600" y="3448050"/>
          <p14:tracePt t="277794" x="2819400" y="3473450"/>
          <p14:tracePt t="277812" x="2876550" y="3492500"/>
          <p14:tracePt t="277827" x="2921000" y="3498850"/>
          <p14:tracePt t="277844" x="2946400" y="3505200"/>
          <p14:tracePt t="277861" x="2959100" y="3511550"/>
          <p14:tracePt t="278048" x="2971800" y="3511550"/>
          <p14:tracePt t="278060" x="2984500" y="3511550"/>
          <p14:tracePt t="278065" x="3016250" y="3498850"/>
          <p14:tracePt t="278077" x="3041650" y="3486150"/>
          <p14:tracePt t="278094" x="3124200" y="3486150"/>
          <p14:tracePt t="278111" x="3238500" y="3486150"/>
          <p14:tracePt t="278112" x="3302000" y="3486150"/>
          <p14:tracePt t="278127" x="3371850" y="3486150"/>
          <p14:tracePt t="278144" x="3600450" y="3517900"/>
          <p14:tracePt t="278161" x="3778250" y="3549650"/>
          <p14:tracePt t="278182" x="3937000" y="3575050"/>
          <p14:tracePt t="278194" x="4083050" y="3606800"/>
          <p14:tracePt t="278211" x="4197350" y="3644900"/>
          <p14:tracePt t="278227" x="4254500" y="3702050"/>
          <p14:tracePt t="278246" x="4330700" y="3759200"/>
          <p14:tracePt t="278261" x="4394200" y="3822700"/>
          <p14:tracePt t="278264" x="4419600" y="3854450"/>
          <p14:tracePt t="278277" x="4438650" y="3886200"/>
          <p14:tracePt t="278294" x="4464050" y="3968750"/>
          <p14:tracePt t="278314" x="4502150" y="4102100"/>
          <p14:tracePt t="278327" x="4527550" y="4133850"/>
          <p14:tracePt t="278344" x="4565650" y="4171950"/>
          <p14:tracePt t="278361" x="4572000" y="4178300"/>
          <p14:tracePt t="278416" x="4578350" y="4178300"/>
          <p14:tracePt t="278457" x="4584700" y="4178300"/>
          <p14:tracePt t="278464" x="4610100" y="4178300"/>
          <p14:tracePt t="278475" x="4635500" y="4165600"/>
          <p14:tracePt t="278481" x="4673600" y="4152900"/>
          <p14:tracePt t="278496" x="4705350" y="4133850"/>
          <p14:tracePt t="278510" x="4756150" y="4108450"/>
          <p14:tracePt t="278527" x="4794250" y="4083050"/>
          <p14:tracePt t="278544" x="4864100" y="4044950"/>
          <p14:tracePt t="278563" x="4914900" y="4019550"/>
          <p14:tracePt t="278577" x="4978400" y="4006850"/>
          <p14:tracePt t="278594" x="5041900" y="3981450"/>
          <p14:tracePt t="278610" x="5118100" y="3962400"/>
          <p14:tracePt t="278628" x="5194300" y="3943350"/>
          <p14:tracePt t="278644" x="5238750" y="3937000"/>
          <p14:tracePt t="278660" x="5283200" y="3937000"/>
          <p14:tracePt t="278677" x="5346700" y="3937000"/>
          <p14:tracePt t="278694" x="5422900" y="3924300"/>
          <p14:tracePt t="278710" x="5562600" y="3905250"/>
          <p14:tracePt t="278727" x="5689600" y="3860800"/>
          <p14:tracePt t="278729" x="5740400" y="3841750"/>
          <p14:tracePt t="278746" x="5842000" y="3816350"/>
          <p14:tracePt t="278760" x="5924550" y="3784600"/>
          <p14:tracePt t="278777" x="6026150" y="3746500"/>
          <p14:tracePt t="278794" x="6140450" y="3702050"/>
          <p14:tracePt t="278810" x="6242050" y="3657600"/>
          <p14:tracePt t="278827" x="6318250" y="3632200"/>
          <p14:tracePt t="278844" x="6337300" y="3613150"/>
          <p14:tracePt t="278964" x="6337300" y="3606800"/>
          <p14:tracePt t="278978" x="6337300" y="3600450"/>
          <p14:tracePt t="278996" x="6337300" y="3581400"/>
          <p14:tracePt t="279010" x="6337300" y="3556000"/>
          <p14:tracePt t="279027" x="6337300" y="3530600"/>
          <p14:tracePt t="279044" x="6311900" y="3505200"/>
          <p14:tracePt t="279060" x="6292850" y="3486150"/>
          <p14:tracePt t="279077" x="6267450" y="3460750"/>
          <p14:tracePt t="279110" x="6254750" y="3448050"/>
          <p14:tracePt t="279127" x="6242050" y="3441700"/>
          <p14:tracePt t="279144" x="6229350" y="3429000"/>
          <p14:tracePt t="279161" x="6223000" y="3422650"/>
          <p14:tracePt t="279181" x="6216650" y="3416300"/>
          <p14:tracePt t="279194" x="6210300" y="3397250"/>
          <p14:tracePt t="279211" x="6197600" y="3365500"/>
          <p14:tracePt t="279228" x="6184900" y="3321050"/>
          <p14:tracePt t="279246" x="6165850" y="3289300"/>
          <p14:tracePt t="279261" x="6159500" y="3270250"/>
          <p14:tracePt t="279373" x="6178550" y="3270250"/>
          <p14:tracePt t="279380" x="6216650" y="3270250"/>
          <p14:tracePt t="279394" x="6286500" y="3257550"/>
          <p14:tracePt t="279414" x="6350000" y="3232150"/>
          <p14:tracePt t="279431" x="6407150" y="3187700"/>
          <p14:tracePt t="279444" x="6502400" y="3136900"/>
          <p14:tracePt t="279463" x="6572250" y="3067050"/>
          <p14:tracePt t="279477" x="6661150" y="2997200"/>
          <p14:tracePt t="279497" x="6737350" y="2940050"/>
          <p14:tracePt t="279511" x="6807200" y="2857500"/>
          <p14:tracePt t="279527" x="6870700" y="2768600"/>
          <p14:tracePt t="279529" x="6902450" y="2724150"/>
          <p14:tracePt t="279544" x="6946900" y="2628900"/>
          <p14:tracePt t="279562" x="6985000" y="2565400"/>
          <p14:tracePt t="279578" x="7023100" y="2514600"/>
          <p14:tracePt t="279594" x="7048500" y="2476500"/>
          <p14:tracePt t="279611" x="7080250" y="2451100"/>
          <p14:tracePt t="279627" x="7105650" y="2432050"/>
          <p14:tracePt t="279644" x="7124700" y="2425700"/>
          <p14:tracePt t="279661" x="7137400" y="2425700"/>
          <p14:tracePt t="279696" x="7137400" y="2438400"/>
          <p14:tracePt t="279711" x="7143750" y="2463800"/>
          <p14:tracePt t="279728" x="7169150" y="2514600"/>
          <p14:tracePt t="279746" x="7194550" y="2565400"/>
          <p14:tracePt t="279761" x="7219950" y="2590800"/>
          <p14:tracePt t="279777" x="7239000" y="2609850"/>
          <p14:tracePt t="279794" x="7245350" y="2635250"/>
          <p14:tracePt t="279813" x="7258050" y="2660650"/>
          <p14:tracePt t="279827" x="7258050" y="2673350"/>
          <p14:tracePt t="279844" x="7264400" y="2673350"/>
          <p14:tracePt t="280376" x="7251700" y="2673350"/>
          <p14:tracePt t="280393" x="7232650" y="2673350"/>
          <p14:tracePt t="280400" x="7207250" y="2679700"/>
          <p14:tracePt t="280410" x="7175500" y="2705100"/>
          <p14:tracePt t="280429" x="7080250" y="2794000"/>
          <p14:tracePt t="280447" x="6991350" y="2876550"/>
          <p14:tracePt t="280449" x="6953250" y="2914650"/>
          <p14:tracePt t="280460" x="6915150" y="2952750"/>
          <p14:tracePt t="280477" x="6851650" y="2990850"/>
          <p14:tracePt t="280495" x="6819900" y="3016250"/>
          <p14:tracePt t="280510" x="6813550" y="3028950"/>
          <p14:tracePt t="280673" x="6807200" y="3028950"/>
          <p14:tracePt t="280792" x="6807200" y="3035300"/>
          <p14:tracePt t="280810" x="6762750" y="3041650"/>
          <p14:tracePt t="280827" x="6743700" y="3060700"/>
          <p14:tracePt t="280844" x="6699250" y="3079750"/>
          <p14:tracePt t="280861" x="6661150" y="3105150"/>
          <p14:tracePt t="280883" x="6584950" y="3149600"/>
          <p14:tracePt t="280894" x="6559550" y="3155950"/>
          <p14:tracePt t="280914" x="6496050" y="3206750"/>
          <p14:tracePt t="280932" x="6451600" y="3225800"/>
          <p14:tracePt t="280944" x="6413500" y="3257550"/>
          <p14:tracePt t="280962" x="6362700" y="3276600"/>
          <p14:tracePt t="280977" x="6305550" y="3289300"/>
          <p14:tracePt t="280996" x="6223000" y="3314700"/>
          <p14:tracePt t="281012" x="6140450" y="3346450"/>
          <p14:tracePt t="281028" x="6051550" y="3346450"/>
          <p14:tracePt t="281044" x="5962650" y="3346450"/>
          <p14:tracePt t="281063" x="5880100" y="3346450"/>
          <p14:tracePt t="281077" x="5803900" y="3346450"/>
          <p14:tracePt t="281094" x="5708650" y="3346450"/>
          <p14:tracePt t="281110" x="5632450" y="3346450"/>
          <p14:tracePt t="281112" x="5594350" y="3346450"/>
          <p14:tracePt t="281128" x="5556250" y="3346450"/>
          <p14:tracePt t="281144" x="5492750" y="3352800"/>
          <p14:tracePt t="281161" x="5486400" y="3352800"/>
          <p14:tracePt t="281329" x="5461000" y="3352800"/>
          <p14:tracePt t="281339" x="5429250" y="3352800"/>
          <p14:tracePt t="281344" x="5372100" y="3352800"/>
          <p14:tracePt t="281361" x="5257800" y="3352800"/>
          <p14:tracePt t="281377" x="5111750" y="3314700"/>
          <p14:tracePt t="281394" x="4933950" y="3333750"/>
          <p14:tracePt t="281411" x="4743450" y="3276600"/>
          <p14:tracePt t="281430" x="4603750" y="3232150"/>
          <p14:tracePt t="281444" x="4489450" y="3181350"/>
          <p14:tracePt t="281448" x="4445000" y="3162300"/>
          <p14:tracePt t="281461" x="4400550" y="3143250"/>
          <p14:tracePt t="281477" x="4311650" y="3105150"/>
          <p14:tracePt t="281497" x="4241800" y="3067050"/>
          <p14:tracePt t="281511" x="4203700" y="3054350"/>
          <p14:tracePt t="281527" x="4184650" y="3041650"/>
          <p14:tracePt t="281544" x="4178300" y="3035300"/>
          <p14:tracePt t="281562" x="4171950" y="3028950"/>
          <p14:tracePt t="281577" x="4171950" y="3016250"/>
          <p14:tracePt t="281594" x="4165600" y="3003550"/>
          <p14:tracePt t="281610" x="4146550" y="3003550"/>
          <p14:tracePt t="281627" x="4114800" y="3003550"/>
          <p14:tracePt t="281644" x="4076700" y="3003550"/>
          <p14:tracePt t="281665" x="4019550" y="2990850"/>
          <p14:tracePt t="281677" x="3949700" y="2978150"/>
          <p14:tracePt t="281694" x="3867150" y="2959100"/>
          <p14:tracePt t="281711" x="3733800" y="2908300"/>
          <p14:tracePt t="281728" x="3644900" y="2851150"/>
          <p14:tracePt t="281746" x="3581400" y="2755900"/>
          <p14:tracePt t="281760" x="3562350" y="2647950"/>
          <p14:tracePt t="281777" x="3556000" y="2520950"/>
          <p14:tracePt t="281794" x="3600450" y="2400300"/>
          <p14:tracePt t="281812" x="3663950" y="2317750"/>
          <p14:tracePt t="281828" x="3771900" y="2260600"/>
          <p14:tracePt t="281844" x="3898900" y="2216150"/>
          <p14:tracePt t="281861" x="4057650" y="2165350"/>
          <p14:tracePt t="281882" x="4229100" y="2146300"/>
          <p14:tracePt t="281894" x="4406900" y="2146300"/>
          <p14:tracePt t="281911" x="4572000" y="2178050"/>
          <p14:tracePt t="281914" x="4641850" y="2209800"/>
          <p14:tracePt t="281932" x="4743450" y="2273300"/>
          <p14:tracePt t="281947" x="4819650" y="2362200"/>
          <p14:tracePt t="281961" x="4889500" y="2451100"/>
          <p14:tracePt t="281977" x="4927600" y="2559050"/>
          <p14:tracePt t="281996" x="4946650" y="2679700"/>
          <p14:tracePt t="282010" x="4921250" y="2825750"/>
          <p14:tracePt t="282027" x="4832350" y="2940050"/>
          <p14:tracePt t="282044" x="4711700" y="3022600"/>
          <p14:tracePt t="282061" x="4591050" y="3067050"/>
          <p14:tracePt t="282077" x="4489450" y="3079750"/>
          <p14:tracePt t="282094" x="4394200" y="3092450"/>
          <p14:tracePt t="282111" x="4298950" y="3067050"/>
          <p14:tracePt t="282127" x="4197350" y="3035300"/>
          <p14:tracePt t="282144" x="4127500" y="3009900"/>
          <p14:tracePt t="282161" x="4108450" y="2990850"/>
          <p14:tracePt t="283939" x="4070350" y="3003550"/>
          <p14:tracePt t="283944" x="4025900" y="3035300"/>
          <p14:tracePt t="283964" x="3911600" y="3098800"/>
          <p14:tracePt t="283977" x="3816350" y="3155950"/>
          <p14:tracePt t="283996" x="3765550" y="3181350"/>
          <p14:tracePt t="284010" x="3752850" y="3187700"/>
          <p14:tracePt t="284064" x="3746500" y="3187700"/>
          <p14:tracePt t="284077" x="3733800" y="3187700"/>
          <p14:tracePt t="284094" x="3702050" y="3187700"/>
          <p14:tracePt t="284111" x="3663950" y="3200400"/>
          <p14:tracePt t="284113" x="3638550" y="3200400"/>
          <p14:tracePt t="284128" x="3613150" y="3206750"/>
          <p14:tracePt t="284144" x="3594100" y="3206750"/>
          <p14:tracePt t="284161" x="3587750" y="3213100"/>
          <p14:tracePt t="284177" x="3575050" y="3213100"/>
          <p14:tracePt t="284194" x="3562350" y="3213100"/>
          <p14:tracePt t="284211" x="3543300" y="3219450"/>
          <p14:tracePt t="284227" x="3530600" y="3225800"/>
          <p14:tracePt t="284246" x="3524250" y="3232150"/>
          <p14:tracePt t="284261" x="3517900" y="3232150"/>
          <p14:tracePt t="284277" x="3479800" y="3232150"/>
          <p14:tracePt t="284294" x="3429000" y="3238500"/>
          <p14:tracePt t="284314" x="3314700" y="3270250"/>
          <p14:tracePt t="284327" x="3270250" y="3289300"/>
          <p14:tracePt t="284344" x="3155950" y="3352800"/>
          <p14:tracePt t="284360" x="3098800" y="3359150"/>
          <p14:tracePt t="284377" x="3054350" y="3359150"/>
          <p14:tracePt t="284394" x="3016250" y="3359150"/>
          <p14:tracePt t="284411" x="2990850" y="3359150"/>
          <p14:tracePt t="284431" x="2984500" y="3359150"/>
          <p14:tracePt t="284784" x="2990850" y="3359150"/>
          <p14:tracePt t="286840" x="2978150" y="3359150"/>
          <p14:tracePt t="286849" x="2946400" y="3359150"/>
          <p14:tracePt t="286857" x="2882900" y="3346450"/>
          <p14:tracePt t="286864" x="2800350" y="3308350"/>
          <p14:tracePt t="286885" x="2622550" y="3225800"/>
          <p14:tracePt t="286894" x="2533650" y="3194050"/>
          <p14:tracePt t="286897" x="2425700" y="3124200"/>
          <p14:tracePt t="286911" x="2317750" y="3048000"/>
          <p14:tracePt t="286917" x="2222500" y="2959100"/>
          <p14:tracePt t="286927" x="2127250" y="2889250"/>
          <p14:tracePt t="286944" x="1866900" y="2667000"/>
          <p14:tracePt t="286964" x="1758950" y="2520950"/>
          <p14:tracePt t="286977" x="1670050" y="2400300"/>
          <p14:tracePt t="286998" x="1612900" y="2305050"/>
          <p14:tracePt t="287011" x="1587500" y="2241550"/>
          <p14:tracePt t="287027" x="1581150" y="2222500"/>
          <p14:tracePt t="287044" x="1581150" y="2216150"/>
          <p14:tracePt t="287077" x="1581150" y="2209800"/>
          <p14:tracePt t="287094" x="1581150" y="2190750"/>
          <p14:tracePt t="287111" x="1581150" y="2165350"/>
          <p14:tracePt t="287128" x="1568450" y="2133600"/>
          <p14:tracePt t="287131" x="1568450" y="2114550"/>
          <p14:tracePt t="287144" x="1568450" y="2057400"/>
          <p14:tracePt t="287161" x="1568450" y="1981200"/>
          <p14:tracePt t="287181" x="1568450" y="1905000"/>
          <p14:tracePt t="287194" x="1581150" y="1854200"/>
          <p14:tracePt t="287211" x="1581150" y="1841500"/>
          <p14:tracePt t="287227" x="1587500" y="1835150"/>
          <p14:tracePt t="287277" x="1593850" y="1835150"/>
          <p14:tracePt t="287294" x="1600200" y="1835150"/>
          <p14:tracePt t="287449" x="1600200" y="1841500"/>
          <p14:tracePt t="287457" x="1600200" y="1847850"/>
          <p14:tracePt t="287464" x="1600200" y="1860550"/>
          <p14:tracePt t="287479" x="1600200" y="1892300"/>
          <p14:tracePt t="287496" x="1612900" y="1955800"/>
          <p14:tracePt t="287511" x="1657350" y="2044700"/>
          <p14:tracePt t="287527" x="1720850" y="2146300"/>
          <p14:tracePt t="287529" x="1752600" y="2190750"/>
          <p14:tracePt t="287544" x="1828800" y="2324100"/>
          <p14:tracePt t="287563" x="1924050" y="2476500"/>
          <p14:tracePt t="287578" x="2038350" y="2647950"/>
          <p14:tracePt t="287594" x="2159000" y="2825750"/>
          <p14:tracePt t="287611" x="2273300" y="2965450"/>
          <p14:tracePt t="287627" x="2374900" y="3067050"/>
          <p14:tracePt t="287644" x="2463800" y="3155950"/>
          <p14:tracePt t="287663" x="2540000" y="3232150"/>
          <p14:tracePt t="287677" x="2603500" y="3282950"/>
          <p14:tracePt t="287694" x="2635250" y="3302000"/>
          <p14:tracePt t="287711" x="2641600" y="3302000"/>
          <p14:tracePt t="287749" x="2647950" y="3302000"/>
          <p14:tracePt t="287761" x="2692400" y="3302000"/>
          <p14:tracePt t="287777" x="2781300" y="3295650"/>
          <p14:tracePt t="287794" x="2870200" y="3263900"/>
          <p14:tracePt t="287813" x="2971800" y="3219450"/>
          <p14:tracePt t="287827" x="3098800" y="3181350"/>
          <p14:tracePt t="287844" x="3232150" y="3143250"/>
          <p14:tracePt t="287861" x="3359150" y="3098800"/>
          <p14:tracePt t="287880" x="3460750" y="3041650"/>
          <p14:tracePt t="287894" x="3536950" y="2990850"/>
          <p14:tracePt t="287911" x="3600450" y="2921000"/>
          <p14:tracePt t="287914" x="3625850" y="2882900"/>
          <p14:tracePt t="287932" x="3676650" y="2787650"/>
          <p14:tracePt t="287945" x="3733800" y="2686050"/>
          <p14:tracePt t="287961" x="3784600" y="2590800"/>
          <p14:tracePt t="287977" x="3841750" y="2501900"/>
          <p14:tracePt t="287996" x="3886200" y="2413000"/>
          <p14:tracePt t="288011" x="3943350" y="2336800"/>
          <p14:tracePt t="288027" x="4006850" y="2273300"/>
          <p14:tracePt t="288044" x="4070350" y="2190750"/>
          <p14:tracePt t="288060" x="4121150" y="2114550"/>
          <p14:tracePt t="288077" x="4171950" y="2051050"/>
          <p14:tracePt t="288094" x="4229100" y="2000250"/>
          <p14:tracePt t="288111" x="4292600" y="1974850"/>
          <p14:tracePt t="288117" x="4324350" y="1962150"/>
          <p14:tracePt t="288127" x="4356100" y="1949450"/>
          <p14:tracePt t="288144" x="4445000" y="1930400"/>
          <p14:tracePt t="288161" x="4514850" y="1917700"/>
          <p14:tracePt t="288178" x="4591050" y="1917700"/>
          <p14:tracePt t="288195" x="4654550" y="1917700"/>
          <p14:tracePt t="288210" x="4705350" y="1917700"/>
          <p14:tracePt t="288229" x="4756150" y="1924050"/>
          <p14:tracePt t="288248" x="4826000" y="1968500"/>
          <p14:tracePt t="288261" x="4914900" y="2032000"/>
          <p14:tracePt t="288277" x="5016500" y="2108200"/>
          <p14:tracePt t="288294" x="5130800" y="2190750"/>
          <p14:tracePt t="288313" x="5232400" y="2286000"/>
          <p14:tracePt t="288327" x="5321300" y="2381250"/>
          <p14:tracePt t="288344" x="5454650" y="2520950"/>
          <p14:tracePt t="288361" x="5549900" y="2616200"/>
          <p14:tracePt t="288377" x="5638800" y="2705100"/>
          <p14:tracePt t="288394" x="5721350" y="2787650"/>
          <p14:tracePt t="288410" x="5778500" y="2844800"/>
          <p14:tracePt t="288427" x="5848350" y="2927350"/>
          <p14:tracePt t="288444" x="5911850" y="2997200"/>
          <p14:tracePt t="288461" x="5975350" y="3048000"/>
          <p14:tracePt t="288477" x="6045200" y="3086100"/>
          <p14:tracePt t="288496" x="6115050" y="3111500"/>
          <p14:tracePt t="288510" x="6159500" y="3117850"/>
          <p14:tracePt t="288527" x="6210300" y="3117850"/>
          <p14:tracePt t="288528" x="6223000" y="3117850"/>
          <p14:tracePt t="288544" x="6267450" y="3098800"/>
          <p14:tracePt t="288562" x="6324600" y="3060700"/>
          <p14:tracePt t="288577" x="6400800" y="3016250"/>
          <p14:tracePt t="288594" x="6515100" y="2971800"/>
          <p14:tracePt t="288611" x="6635750" y="2901950"/>
          <p14:tracePt t="288627" x="6737350" y="2781300"/>
          <p14:tracePt t="288644" x="6832600" y="2647950"/>
          <p14:tracePt t="288661" x="6915150" y="2508250"/>
          <p14:tracePt t="288677" x="6978650" y="2349500"/>
          <p14:tracePt t="288695" x="7054850" y="2108200"/>
          <p14:tracePt t="288710" x="7073900" y="2019300"/>
          <p14:tracePt t="288728" x="7073900" y="1803400"/>
          <p14:tracePt t="288746" x="7073900" y="1695450"/>
          <p14:tracePt t="288761" x="7073900" y="1612900"/>
          <p14:tracePt t="288777" x="7080250" y="1562100"/>
          <p14:tracePt t="288794" x="7080250" y="1555750"/>
          <p14:tracePt t="288827" x="7080250" y="1549400"/>
          <p14:tracePt t="288843" x="7080250" y="1543050"/>
          <p14:tracePt t="288893" x="7080250" y="1549400"/>
          <p14:tracePt t="288910" x="7080250" y="1555750"/>
          <p14:tracePt t="288929" x="7073900" y="1568450"/>
          <p14:tracePt t="288944" x="7067550" y="1593850"/>
          <p14:tracePt t="288960" x="7061200" y="1644650"/>
          <p14:tracePt t="288977" x="7029450" y="1739900"/>
          <p14:tracePt t="288996" x="6972300" y="1924050"/>
          <p14:tracePt t="289010" x="6826250" y="2279650"/>
          <p14:tracePt t="289027" x="6565900" y="2705100"/>
          <p14:tracePt t="289044" x="6223000" y="3098800"/>
          <p14:tracePt t="289061" x="5867400" y="3390900"/>
          <p14:tracePt t="289077" x="5492750" y="3619500"/>
          <p14:tracePt t="289094" x="5022850" y="3810000"/>
          <p14:tracePt t="289110" x="4540250" y="3949700"/>
          <p14:tracePt t="289127" x="4044950" y="3975100"/>
          <p14:tracePt t="289128" x="3816350" y="3975100"/>
          <p14:tracePt t="289144" x="3429000" y="3975100"/>
          <p14:tracePt t="289165" x="3079750" y="3911600"/>
          <p14:tracePt t="289177" x="2768600" y="3848100"/>
          <p14:tracePt t="289194" x="2527300" y="3765550"/>
          <p14:tracePt t="289212" x="2387600" y="3714750"/>
          <p14:tracePt t="289227" x="2317750" y="3689350"/>
          <p14:tracePt t="289246" x="2292350" y="3670300"/>
          <p14:tracePt t="289260" x="2260600" y="3657600"/>
          <p14:tracePt t="289277" x="2216150" y="3638550"/>
          <p14:tracePt t="289294" x="2146300" y="3619500"/>
          <p14:tracePt t="289312" x="2032000" y="3581400"/>
          <p14:tracePt t="289328" x="1936750" y="3549650"/>
          <p14:tracePt t="289344" x="1841500" y="3505200"/>
          <p14:tracePt t="289361" x="1746250" y="3448050"/>
          <p14:tracePt t="289377" x="1682750" y="3384550"/>
          <p14:tracePt t="289394" x="1663700" y="3327400"/>
          <p14:tracePt t="289410" x="1670050" y="3270250"/>
          <p14:tracePt t="289431" x="1682750" y="3213100"/>
          <p14:tracePt t="289445" x="1701800" y="3155950"/>
          <p14:tracePt t="289461" x="1714500" y="3111500"/>
          <p14:tracePt t="289477" x="1720850" y="3073400"/>
          <p14:tracePt t="289496" x="1720850" y="3048000"/>
          <p14:tracePt t="289510" x="1720850" y="3041650"/>
          <p14:tracePt t="289544" x="1720850" y="3060700"/>
          <p14:tracePt t="289562" x="1720850" y="3067050"/>
          <p14:tracePt t="289577" x="1714500" y="3067050"/>
          <p14:tracePt t="289593" x="1714500" y="3073400"/>
          <p14:tracePt t="289627" x="1714500" y="3079750"/>
          <p14:tracePt t="289656" x="1720850" y="3079750"/>
          <p14:tracePt t="289664" x="1771650" y="3079750"/>
          <p14:tracePt t="289677" x="1854200" y="3079750"/>
          <p14:tracePt t="289694" x="2095500" y="3092450"/>
          <p14:tracePt t="289697" x="2254250" y="3098800"/>
          <p14:tracePt t="289711" x="2457450" y="3105150"/>
          <p14:tracePt t="289730" x="3187700" y="3111500"/>
          <p14:tracePt t="289746" x="3752850" y="3105150"/>
          <p14:tracePt t="289761" x="4305300" y="3111500"/>
          <p14:tracePt t="289777" x="4870450" y="3117850"/>
          <p14:tracePt t="289794" x="5422900" y="3136900"/>
          <p14:tracePt t="289812" x="5975350" y="3143250"/>
          <p14:tracePt t="289827" x="6534150" y="3143250"/>
          <p14:tracePt t="289844" x="6902450" y="3086100"/>
          <p14:tracePt t="289862" x="7169150" y="3016250"/>
          <p14:tracePt t="289882" x="7321550" y="2978150"/>
          <p14:tracePt t="289894" x="7334250" y="2959100"/>
          <p14:tracePt t="289914" x="7277100" y="2952750"/>
          <p14:tracePt t="289928" x="7219950" y="2959100"/>
          <p14:tracePt t="289944" x="6927850" y="3009900"/>
          <p14:tracePt t="289964" x="6654800" y="3060700"/>
          <p14:tracePt t="289978" x="6286500" y="3105150"/>
          <p14:tracePt t="289996" x="5810250" y="3143250"/>
          <p14:tracePt t="290010" x="5257800" y="3155950"/>
          <p14:tracePt t="290027" x="4699000" y="3168650"/>
          <p14:tracePt t="290044" x="4102100" y="3124200"/>
          <p14:tracePt t="290063" x="3549650" y="3105150"/>
          <p14:tracePt t="290077" x="2990850" y="3009900"/>
          <p14:tracePt t="290094" x="2482850" y="2940050"/>
          <p14:tracePt t="290111" x="2051050" y="2889250"/>
          <p14:tracePt t="290113" x="1841500" y="2876550"/>
          <p14:tracePt t="290127" x="1682750" y="2863850"/>
          <p14:tracePt t="290144" x="1295400" y="2819400"/>
          <p14:tracePt t="290161" x="1143000" y="2832100"/>
          <p14:tracePt t="290182" x="1041400" y="2819400"/>
          <p14:tracePt t="290196" x="984250" y="2819400"/>
          <p14:tracePt t="290210" x="977900" y="2819400"/>
          <p14:tracePt t="290246" x="977900" y="2813050"/>
          <p14:tracePt t="290281" x="971550" y="2813050"/>
          <p14:tracePt t="290296" x="965200" y="2813050"/>
          <p14:tracePt t="290312" x="952500" y="2806700"/>
          <p14:tracePt t="290327" x="946150" y="2806700"/>
          <p14:tracePt t="290344" x="939800" y="2832100"/>
          <p14:tracePt t="290361" x="971550" y="2908300"/>
          <p14:tracePt t="290377" x="1117600" y="3003550"/>
          <p14:tracePt t="290394" x="1320800" y="3117850"/>
          <p14:tracePt t="290411" x="1562100" y="3263900"/>
          <p14:tracePt t="290431" x="1816100" y="3365500"/>
          <p14:tracePt t="290446" x="2070100" y="3460750"/>
          <p14:tracePt t="290461" x="2305050" y="3530600"/>
          <p14:tracePt t="290478" x="2508250" y="3581400"/>
          <p14:tracePt t="290496" x="2673350" y="3587750"/>
          <p14:tracePt t="290498" x="2755900" y="3587750"/>
          <p14:tracePt t="290511" x="2825750" y="3575050"/>
          <p14:tracePt t="290527" x="2952750" y="3536950"/>
          <p14:tracePt t="290529" x="3009900" y="3511550"/>
          <p14:tracePt t="290547" x="3105150" y="3429000"/>
          <p14:tracePt t="290564" x="3187700" y="3314700"/>
          <p14:tracePt t="290577" x="3270250" y="3181350"/>
          <p14:tracePt t="290594" x="3378200" y="3054350"/>
          <p14:tracePt t="290611" x="3492500" y="2908300"/>
          <p14:tracePt t="290627" x="3638550" y="2781300"/>
          <p14:tracePt t="290644" x="3797300" y="2654300"/>
          <p14:tracePt t="290661" x="3968750" y="2552700"/>
          <p14:tracePt t="290681" x="4159250" y="2476500"/>
          <p14:tracePt t="290686" x="4222750" y="2432050"/>
          <p14:tracePt t="290694" x="4330700" y="2413000"/>
          <p14:tracePt t="290714" x="4616450" y="2381250"/>
          <p14:tracePt t="290727" x="4724400" y="2381250"/>
          <p14:tracePt t="290746" x="5010150" y="2387600"/>
          <p14:tracePt t="290760" x="5175250" y="2413000"/>
          <p14:tracePt t="290777" x="5346700" y="2470150"/>
          <p14:tracePt t="290794" x="5524500" y="2533650"/>
          <p14:tracePt t="290814" x="5721350" y="2609850"/>
          <p14:tracePt t="290827" x="5924550" y="2679700"/>
          <p14:tracePt t="290844" x="6121400" y="2762250"/>
          <p14:tracePt t="290861" x="6330950" y="2870200"/>
          <p14:tracePt t="290881" x="6597650" y="3067050"/>
          <p14:tracePt t="290894" x="6661150" y="3143250"/>
          <p14:tracePt t="290911" x="6788150" y="3295650"/>
          <p14:tracePt t="290912" x="6851650" y="3346450"/>
          <p14:tracePt t="290930" x="6985000" y="3454400"/>
          <p14:tracePt t="290947" x="7086600" y="3524250"/>
          <p14:tracePt t="290961" x="7156450" y="3549650"/>
          <p14:tracePt t="290977" x="7181850" y="3549650"/>
          <p14:tracePt t="290996" x="7207250" y="3530600"/>
          <p14:tracePt t="291011" x="7264400" y="3505200"/>
          <p14:tracePt t="291027" x="7321550" y="3467100"/>
          <p14:tracePt t="291045" x="7372350" y="3416300"/>
          <p14:tracePt t="291063" x="7423150" y="3384550"/>
          <p14:tracePt t="291077" x="7442200" y="3371850"/>
          <p14:tracePt t="291094" x="7448550" y="3371850"/>
          <p14:tracePt t="291168" x="7442200" y="3371850"/>
          <p14:tracePt t="291180" x="7435850" y="3371850"/>
          <p14:tracePt t="291188" x="7416800" y="3371850"/>
          <p14:tracePt t="291194" x="7391400" y="3371850"/>
          <p14:tracePt t="291211" x="7289800" y="3397250"/>
          <p14:tracePt t="291227" x="7143750" y="3448050"/>
          <p14:tracePt t="291247" x="6946900" y="3517900"/>
          <p14:tracePt t="291261" x="6705600" y="3587750"/>
          <p14:tracePt t="291278" x="6419850" y="3676650"/>
          <p14:tracePt t="291294" x="6045200" y="3759200"/>
          <p14:tracePt t="291296" x="5848350" y="3810000"/>
          <p14:tracePt t="291313" x="5480050" y="3892550"/>
          <p14:tracePt t="291327" x="5289550" y="3905250"/>
          <p14:tracePt t="291344" x="4806950" y="3943350"/>
          <p14:tracePt t="291360" x="4502150" y="3956050"/>
          <p14:tracePt t="291377" x="4216400" y="3949700"/>
          <p14:tracePt t="291394" x="3968750" y="3911600"/>
          <p14:tracePt t="291411" x="3765550" y="3892550"/>
          <p14:tracePt t="291427" x="3581400" y="3848100"/>
          <p14:tracePt t="291444" x="3435350" y="3810000"/>
          <p14:tracePt t="291462" x="3263900" y="3771900"/>
          <p14:tracePt t="291477" x="3143250" y="3765550"/>
          <p14:tracePt t="291496" x="3016250" y="3752850"/>
          <p14:tracePt t="291511" x="2990850" y="3740150"/>
          <p14:tracePt t="291527" x="2946400" y="3740150"/>
          <p14:tracePt t="291529" x="2914650" y="3740150"/>
          <p14:tracePt t="291544" x="2851150" y="3740150"/>
          <p14:tracePt t="291562" x="2762250" y="3721100"/>
          <p14:tracePt t="291577" x="2673350" y="3727450"/>
          <p14:tracePt t="291594" x="2546350" y="3714750"/>
          <p14:tracePt t="291611" x="2451100" y="3683000"/>
          <p14:tracePt t="291627" x="2374900" y="3644900"/>
          <p14:tracePt t="291644" x="2336800" y="3632200"/>
          <p14:tracePt t="291661" x="2298700" y="3619500"/>
          <p14:tracePt t="291677" x="2279650" y="3613150"/>
          <p14:tracePt t="291696" x="2273300" y="3606800"/>
          <p14:tracePt t="291768" x="2273300" y="3600450"/>
          <p14:tracePt t="291785" x="2273300" y="3594100"/>
          <p14:tracePt t="291811" x="2273300" y="3587750"/>
          <p14:tracePt t="291825" x="2266950" y="3587750"/>
          <p14:tracePt t="291884" x="2260600" y="3581400"/>
          <p14:tracePt t="291896" x="2254250" y="3581400"/>
          <p14:tracePt t="291911" x="2247900" y="3575050"/>
          <p14:tracePt t="291930" x="2209800" y="3568700"/>
          <p14:tracePt t="291936" x="2190750" y="3568700"/>
          <p14:tracePt t="291944" x="2171700" y="3568700"/>
          <p14:tracePt t="291962" x="2127250" y="3556000"/>
          <p14:tracePt t="291979" x="2057400" y="3530600"/>
          <p14:tracePt t="291996" x="1974850" y="3505200"/>
          <p14:tracePt t="292011" x="1917700" y="3479800"/>
          <p14:tracePt t="292027" x="1841500" y="3454400"/>
          <p14:tracePt t="292044" x="1765300" y="3422650"/>
          <p14:tracePt t="292063" x="1708150" y="3409950"/>
          <p14:tracePt t="292077" x="1676400" y="3397250"/>
          <p14:tracePt t="292094" x="1670050" y="3384550"/>
          <p14:tracePt t="292111" x="1670050" y="3371850"/>
          <p14:tracePt t="292127" x="1670050" y="3359150"/>
          <p14:tracePt t="292128" x="1676400" y="3359150"/>
          <p14:tracePt t="292144" x="1682750" y="3352800"/>
          <p14:tracePt t="292296" x="1689100" y="3352800"/>
          <p14:tracePt t="292392" x="1695450" y="3352800"/>
          <p14:tracePt t="292401" x="1708150" y="3346450"/>
          <p14:tracePt t="292411" x="1714500" y="3314700"/>
          <p14:tracePt t="292432" x="1739900" y="3238500"/>
          <p14:tracePt t="292447" x="1758950" y="3130550"/>
          <p14:tracePt t="292461" x="1758950" y="2990850"/>
          <p14:tracePt t="292477" x="1739900" y="2844800"/>
          <p14:tracePt t="292496" x="1695450" y="2717800"/>
          <p14:tracePt t="292511" x="1657350" y="2622550"/>
          <p14:tracePt t="292527" x="1631950" y="2514600"/>
          <p14:tracePt t="292529" x="1606550" y="2444750"/>
          <p14:tracePt t="292544" x="1562100" y="2311400"/>
          <p14:tracePt t="292563" x="1511300" y="2190750"/>
          <p14:tracePt t="292580" x="1498600" y="2076450"/>
          <p14:tracePt t="292594" x="1504950" y="1993900"/>
          <p14:tracePt t="292611" x="1524000" y="1924050"/>
          <p14:tracePt t="292627" x="1543050" y="1879600"/>
          <p14:tracePt t="292645" x="1549400" y="1873250"/>
          <p14:tracePt t="292661" x="1549400" y="1860550"/>
          <p14:tracePt t="292815" x="1549400" y="1866900"/>
          <p14:tracePt t="292824" x="1536700" y="1866900"/>
          <p14:tracePt t="292832" x="1524000" y="1866900"/>
          <p14:tracePt t="292844" x="1517650" y="1866900"/>
          <p14:tracePt t="292861" x="1498600" y="1866900"/>
          <p14:tracePt t="292881" x="1498600" y="1860550"/>
          <p14:tracePt t="292894" x="1498600" y="1803400"/>
          <p14:tracePt t="292915" x="1530350" y="1701800"/>
          <p14:tracePt t="292927" x="1536700" y="1663700"/>
          <p14:tracePt t="292944" x="1600200" y="1568450"/>
          <p14:tracePt t="292964" x="1663700" y="1517650"/>
          <p14:tracePt t="292977" x="1733550" y="1479550"/>
          <p14:tracePt t="292996" x="1803400" y="1460500"/>
          <p14:tracePt t="293011" x="1873250" y="1441450"/>
          <p14:tracePt t="293027" x="1949450" y="1441450"/>
          <p14:tracePt t="293044" x="2019300" y="1447800"/>
          <p14:tracePt t="293063" x="2082800" y="1479550"/>
          <p14:tracePt t="293077" x="2133600" y="1498600"/>
          <p14:tracePt t="293094" x="2165350" y="1524000"/>
          <p14:tracePt t="293112" x="2178050" y="1562100"/>
          <p14:tracePt t="293128" x="2178050" y="1587500"/>
          <p14:tracePt t="293144" x="2165350" y="1663700"/>
          <p14:tracePt t="293161" x="2139950" y="1714500"/>
          <p14:tracePt t="293182" x="2108200" y="1758950"/>
          <p14:tracePt t="293194" x="2070100" y="1797050"/>
          <p14:tracePt t="293211" x="2012950" y="1816100"/>
          <p14:tracePt t="293227" x="1936750" y="1835150"/>
          <p14:tracePt t="293246" x="1835150" y="1847850"/>
          <p14:tracePt t="293261" x="1746250" y="1835150"/>
          <p14:tracePt t="293277" x="1670050" y="1803400"/>
          <p14:tracePt t="293294" x="1631950" y="1765300"/>
          <p14:tracePt t="293313" x="1581150" y="1695450"/>
          <p14:tracePt t="293327" x="1568450" y="1676400"/>
          <p14:tracePt t="293344" x="1562100" y="1625600"/>
          <p14:tracePt t="293361" x="1555750" y="1581150"/>
          <p14:tracePt t="293377" x="1555750" y="1549400"/>
          <p14:tracePt t="293394" x="1555750" y="1511300"/>
          <p14:tracePt t="293411" x="1555750" y="1485900"/>
          <p14:tracePt t="293431" x="1555750" y="1466850"/>
          <p14:tracePt t="293444" x="1568450" y="1447800"/>
          <p14:tracePt t="293461" x="1574800" y="1428750"/>
          <p14:tracePt t="293481" x="1606550" y="1416050"/>
          <p14:tracePt t="293497" x="1619250" y="1409700"/>
          <p14:tracePt t="293511" x="1638300" y="1403350"/>
          <p14:tracePt t="293527" x="1663700" y="1390650"/>
          <p14:tracePt t="293529" x="1676400" y="1384300"/>
          <p14:tracePt t="293544" x="1689100" y="1384300"/>
          <p14:tracePt t="293562" x="1701800" y="1377950"/>
          <p14:tracePt t="293577" x="1708150" y="1377950"/>
          <p14:tracePt t="293627" x="1714500" y="1377950"/>
          <p14:tracePt t="293644" x="1739900" y="1377950"/>
          <p14:tracePt t="293661" x="1758950" y="1377950"/>
          <p14:tracePt t="293681" x="1771650" y="1377950"/>
          <p14:tracePt t="293694" x="1771650" y="1384300"/>
          <p14:tracePt t="293712" x="1771650" y="1390650"/>
          <p14:tracePt t="293747" x="1765300" y="1422400"/>
          <p14:tracePt t="293760" x="1765300" y="1447800"/>
          <p14:tracePt t="293777" x="1765300" y="1460500"/>
          <p14:tracePt t="293794" x="1765300" y="1466850"/>
          <p14:tracePt t="293844" x="1758950" y="1466850"/>
          <p14:tracePt t="293861" x="1752600" y="1466850"/>
          <p14:tracePt t="293882" x="1739900" y="1466850"/>
          <p14:tracePt t="293894" x="1733550" y="1466850"/>
          <p14:tracePt t="293912" x="1714500" y="1454150"/>
          <p14:tracePt t="293927" x="1701800" y="1454150"/>
          <p14:tracePt t="293945" x="1625600" y="1454150"/>
          <p14:tracePt t="293961" x="1581150" y="1454150"/>
          <p14:tracePt t="293977" x="1543050" y="1447800"/>
          <p14:tracePt t="293997" x="1517650" y="1435100"/>
          <p14:tracePt t="294011" x="1498600" y="1416050"/>
          <p14:tracePt t="294027" x="1485900" y="1390650"/>
          <p14:tracePt t="294044" x="1485900" y="1377950"/>
          <p14:tracePt t="294062" x="1485900" y="1365250"/>
          <p14:tracePt t="294077" x="1485900" y="1346200"/>
          <p14:tracePt t="294094" x="1485900" y="1333500"/>
          <p14:tracePt t="294111" x="1485900" y="1314450"/>
          <p14:tracePt t="294127" x="1492250" y="1308100"/>
          <p14:tracePt t="294144" x="1530350" y="1276350"/>
          <p14:tracePt t="294161" x="1574800" y="1257300"/>
          <p14:tracePt t="294181" x="1644650" y="1238250"/>
          <p14:tracePt t="294194" x="1714500" y="1219200"/>
          <p14:tracePt t="294211" x="1790700" y="1212850"/>
          <p14:tracePt t="294229" x="1873250" y="1212850"/>
          <p14:tracePt t="294246" x="1962150" y="1212850"/>
          <p14:tracePt t="294261" x="2051050" y="1212850"/>
          <p14:tracePt t="294277" x="2114550" y="1244600"/>
          <p14:tracePt t="294294" x="2165350" y="1270000"/>
          <p14:tracePt t="294313" x="2203450" y="1308100"/>
          <p14:tracePt t="294328" x="2203450" y="1314450"/>
          <p14:tracePt t="294344" x="2209800" y="1358900"/>
          <p14:tracePt t="294361" x="2209800" y="1397000"/>
          <p14:tracePt t="294377" x="2209800" y="1447800"/>
          <p14:tracePt t="294394" x="2197100" y="1492250"/>
          <p14:tracePt t="294410" x="2197100" y="1555750"/>
          <p14:tracePt t="294427" x="2171700" y="1600200"/>
          <p14:tracePt t="294444" x="2146300" y="1676400"/>
          <p14:tracePt t="294464" x="2114550" y="1752600"/>
          <p14:tracePt t="294477" x="2076450" y="1828800"/>
          <p14:tracePt t="294496" x="2038350" y="1873250"/>
          <p14:tracePt t="294512" x="1974850" y="1924050"/>
          <p14:tracePt t="294527" x="1949450" y="1930400"/>
          <p14:tracePt t="294544" x="1879600" y="1955800"/>
          <p14:tracePt t="294564" x="1835150" y="1962150"/>
          <p14:tracePt t="294577" x="1803400" y="1962150"/>
          <p14:tracePt t="294594" x="1790700" y="1962150"/>
          <p14:tracePt t="294610" x="1778000" y="1949450"/>
          <p14:tracePt t="294627" x="1765300" y="1936750"/>
          <p14:tracePt t="294644" x="1765300" y="1911350"/>
          <p14:tracePt t="294661" x="1765300" y="1879600"/>
          <p14:tracePt t="294677" x="1765300" y="1847850"/>
          <p14:tracePt t="294696" x="1765300" y="1816100"/>
          <p14:tracePt t="294711" x="1765300" y="1803400"/>
          <p14:tracePt t="294727" x="1784350" y="1790700"/>
          <p14:tracePt t="294730" x="1816100" y="1790700"/>
          <p14:tracePt t="294746" x="1943100" y="1790700"/>
          <p14:tracePt t="294761" x="2159000" y="1847850"/>
          <p14:tracePt t="294777" x="2482850" y="1936750"/>
          <p14:tracePt t="294794" x="2889250" y="2057400"/>
          <p14:tracePt t="294813" x="3403600" y="2241550"/>
          <p14:tracePt t="294827" x="3892550" y="2413000"/>
          <p14:tracePt t="294844" x="4381500" y="2622550"/>
          <p14:tracePt t="294861" x="4864100" y="2832100"/>
          <p14:tracePt t="294880" x="5353050" y="3035300"/>
          <p14:tracePt t="294894" x="5822950" y="3225800"/>
          <p14:tracePt t="294911" x="6235700" y="3371850"/>
          <p14:tracePt t="294914" x="6419850" y="3429000"/>
          <p14:tracePt t="294928" x="6584950" y="3479800"/>
          <p14:tracePt t="294944" x="6978650" y="3568700"/>
          <p14:tracePt t="294961" x="7169150" y="3581400"/>
          <p14:tracePt t="294977" x="7327900" y="3575050"/>
          <p14:tracePt t="294996" x="7410450" y="3543300"/>
          <p14:tracePt t="295014" x="7461250" y="3524250"/>
          <p14:tracePt t="295027" x="7499350" y="3505200"/>
          <p14:tracePt t="295044" x="7531100" y="3486150"/>
          <p14:tracePt t="295062" x="7569200" y="3473450"/>
          <p14:tracePt t="295077" x="7594600" y="3460750"/>
          <p14:tracePt t="295094" x="7620000" y="3429000"/>
          <p14:tracePt t="295111" x="7651750" y="3409950"/>
          <p14:tracePt t="295113" x="7664450" y="3397250"/>
          <p14:tracePt t="295127" x="7664450" y="3390900"/>
          <p14:tracePt t="295144" x="7702550" y="3384550"/>
          <p14:tracePt t="295161" x="7727950" y="3371850"/>
          <p14:tracePt t="295177" x="7740650" y="3359150"/>
          <p14:tracePt t="295194" x="7747000" y="3359150"/>
          <p14:tracePt t="295213" x="7747000" y="3352800"/>
          <p14:tracePt t="295246" x="7689850" y="3327400"/>
          <p14:tracePt t="295261" x="7632700" y="3289300"/>
          <p14:tracePt t="295277" x="7543800" y="3257550"/>
          <p14:tracePt t="295294" x="7435850" y="3206750"/>
          <p14:tracePt t="295311" x="7277100" y="3079750"/>
          <p14:tracePt t="295327" x="7219950" y="3022600"/>
          <p14:tracePt t="295344" x="7105650" y="2863850"/>
          <p14:tracePt t="295361" x="7023100" y="2774950"/>
          <p14:tracePt t="295377" x="6972300" y="2673350"/>
          <p14:tracePt t="295394" x="6953250" y="2584450"/>
          <p14:tracePt t="295411" x="6946900" y="2514600"/>
          <p14:tracePt t="295427" x="6953250" y="2457450"/>
          <p14:tracePt t="295445" x="6972300" y="2413000"/>
          <p14:tracePt t="295461" x="6997700" y="2393950"/>
          <p14:tracePt t="295477" x="7042150" y="2381250"/>
          <p14:tracePt t="295496" x="7092950" y="2381250"/>
          <p14:tracePt t="295511" x="7156450" y="2381250"/>
          <p14:tracePt t="295527" x="7239000" y="2400300"/>
          <p14:tracePt t="295529" x="7277100" y="2413000"/>
          <p14:tracePt t="295544" x="7359650" y="2444750"/>
          <p14:tracePt t="295562" x="7404100" y="2489200"/>
          <p14:tracePt t="295577" x="7461250" y="2559050"/>
          <p14:tracePt t="295594" x="7499350" y="2647950"/>
          <p14:tracePt t="295611" x="7505700" y="2768600"/>
          <p14:tracePt t="295627" x="7493000" y="2876550"/>
          <p14:tracePt t="295644" x="7442200" y="2959100"/>
          <p14:tracePt t="295661" x="7359650" y="3041650"/>
          <p14:tracePt t="295678" x="7264400" y="3092450"/>
          <p14:tracePt t="295694" x="7175500" y="3124200"/>
          <p14:tracePt t="295711" x="7099300" y="3124200"/>
          <p14:tracePt t="295727" x="7054850" y="3124200"/>
          <p14:tracePt t="295729" x="7048500" y="3117850"/>
          <p14:tracePt t="295746" x="7029450" y="3092450"/>
          <p14:tracePt t="295761" x="7010400" y="3067050"/>
          <p14:tracePt t="295777" x="7004050" y="3035300"/>
          <p14:tracePt t="295794" x="6991350" y="3035300"/>
          <p14:tracePt t="295811" x="6985000" y="3035300"/>
          <p14:tracePt t="295827" x="6972300" y="3041650"/>
          <p14:tracePt t="295844" x="6965950" y="3067050"/>
          <p14:tracePt t="295861" x="6959600" y="3098800"/>
          <p14:tracePt t="295881" x="6959600" y="3155950"/>
          <p14:tracePt t="295894" x="6934200" y="3225800"/>
          <p14:tracePt t="295915" x="6908800" y="3340100"/>
          <p14:tracePt t="295928" x="6896100" y="3359150"/>
          <p14:tracePt t="295944" x="6870700" y="3397250"/>
          <p14:tracePt t="295964" x="6851650" y="3422650"/>
          <p14:tracePt t="295977" x="6845300" y="3454400"/>
          <p14:tracePt t="295996" x="6838950" y="3473450"/>
          <p14:tracePt t="296010" x="6832600" y="3479800"/>
          <p14:tracePt t="296080" x="6813550" y="3479800"/>
          <p14:tracePt t="296089" x="6800850" y="3479800"/>
          <p14:tracePt t="296096" x="6781800" y="3479800"/>
          <p14:tracePt t="296111" x="6756400" y="3479800"/>
          <p14:tracePt t="296127" x="6724650" y="3479800"/>
          <p14:tracePt t="296144" x="6699250" y="3467100"/>
          <p14:tracePt t="296161" x="6686550" y="3454400"/>
          <p14:tracePt t="296177" x="6642100" y="3435350"/>
          <p14:tracePt t="296196" x="6584950" y="3416300"/>
          <p14:tracePt t="296211" x="6508750" y="3390900"/>
          <p14:tracePt t="296228" x="6438900" y="3359150"/>
          <p14:tracePt t="296247" x="6356350" y="3327400"/>
          <p14:tracePt t="296261" x="6273800" y="3302000"/>
          <p14:tracePt t="296277" x="6197600" y="3270250"/>
          <p14:tracePt t="296294" x="6127750" y="3244850"/>
          <p14:tracePt t="296313" x="6064250" y="3232150"/>
          <p14:tracePt t="296327" x="6045200" y="3219450"/>
          <p14:tracePt t="296344" x="5988050" y="3200400"/>
          <p14:tracePt t="296361" x="5962650" y="3194050"/>
          <p14:tracePt t="296377" x="5937250" y="3194050"/>
          <p14:tracePt t="296394" x="5918200" y="3194050"/>
          <p14:tracePt t="296411" x="5899150" y="3194050"/>
          <p14:tracePt t="296431" x="5880100" y="3181350"/>
          <p14:tracePt t="296444" x="5861050" y="3175000"/>
          <p14:tracePt t="296461" x="5835650" y="3162300"/>
          <p14:tracePt t="296477" x="5803900" y="3149600"/>
          <p14:tracePt t="296497" x="5784850" y="3143250"/>
          <p14:tracePt t="296511" x="5759450" y="3136900"/>
          <p14:tracePt t="296527" x="5727700" y="3124200"/>
          <p14:tracePt t="296529" x="5715000" y="3124200"/>
          <p14:tracePt t="296544" x="5676900" y="3111500"/>
          <p14:tracePt t="296562" x="5632450" y="3098800"/>
          <p14:tracePt t="296577" x="5600700" y="3086100"/>
          <p14:tracePt t="296594" x="5581650" y="3073400"/>
          <p14:tracePt t="296611" x="5575300" y="3054350"/>
          <p14:tracePt t="296627" x="5556250" y="3022600"/>
          <p14:tracePt t="296644" x="5524500" y="2984500"/>
          <p14:tracePt t="296664" x="5473700" y="2933700"/>
          <p14:tracePt t="296677" x="5422900" y="2895600"/>
          <p14:tracePt t="296694" x="5365750" y="2838450"/>
          <p14:tracePt t="296711" x="5295900" y="2768600"/>
          <p14:tracePt t="296727" x="5213350" y="2686050"/>
          <p14:tracePt t="296730" x="5162550" y="2641600"/>
          <p14:tracePt t="296746" x="5073650" y="2578100"/>
          <p14:tracePt t="296760" x="4972050" y="2520950"/>
          <p14:tracePt t="296777" x="4889500" y="2457450"/>
          <p14:tracePt t="296794" x="4813300" y="2387600"/>
          <p14:tracePt t="296814" x="4756150" y="2330450"/>
          <p14:tracePt t="296827" x="4692650" y="2279650"/>
          <p14:tracePt t="296844" x="4641850" y="2222500"/>
          <p14:tracePt t="296861" x="4565650" y="2190750"/>
          <p14:tracePt t="296882" x="4419600" y="2146300"/>
          <p14:tracePt t="296894" x="4375150" y="2139950"/>
          <p14:tracePt t="296911" x="4292600" y="2127250"/>
          <p14:tracePt t="296913" x="4241800" y="2108200"/>
          <p14:tracePt t="296931" x="4140200" y="2082800"/>
          <p14:tracePt t="296945" x="4044950" y="2070100"/>
          <p14:tracePt t="296961" x="3943350" y="2076450"/>
          <p14:tracePt t="296977" x="3867150" y="2070100"/>
          <p14:tracePt t="296997" x="3797300" y="2089150"/>
          <p14:tracePt t="297011" x="3740150" y="2108200"/>
          <p14:tracePt t="297027" x="3689350" y="2146300"/>
          <p14:tracePt t="297044" x="3638550" y="2178050"/>
          <p14:tracePt t="297063" x="3600450" y="2228850"/>
          <p14:tracePt t="297077" x="3562350" y="2286000"/>
          <p14:tracePt t="297094" x="3524250" y="2362200"/>
          <p14:tracePt t="297111" x="3460750" y="2432050"/>
          <p14:tracePt t="297113" x="3435350" y="2470150"/>
          <p14:tracePt t="297127" x="3416300" y="2520950"/>
          <p14:tracePt t="297144" x="3352800" y="2660650"/>
          <p14:tracePt t="297161" x="3308350" y="2755900"/>
          <p14:tracePt t="297177" x="3282950" y="2844800"/>
          <p14:tracePt t="297194" x="3251200" y="2921000"/>
          <p14:tracePt t="297211" x="3213100" y="3003550"/>
          <p14:tracePt t="297229" x="3162300" y="3079750"/>
          <p14:tracePt t="297246" x="3086100" y="3168650"/>
          <p14:tracePt t="297261" x="3022600" y="3244850"/>
          <p14:tracePt t="297263" x="3003550" y="3282950"/>
          <p14:tracePt t="297277" x="2978150" y="3308350"/>
          <p14:tracePt t="297294" x="2914650" y="3346450"/>
          <p14:tracePt t="297312" x="2781300" y="3403600"/>
          <p14:tracePt t="297327" x="2724150" y="3409950"/>
          <p14:tracePt t="297344" x="2552700" y="3441700"/>
          <p14:tracePt t="297361" x="2451100" y="3441700"/>
          <p14:tracePt t="297377" x="2368550" y="3429000"/>
          <p14:tracePt t="297394" x="2292350" y="3403600"/>
          <p14:tracePt t="297411" x="2235200" y="3365500"/>
          <p14:tracePt t="297431" x="2165350" y="3321050"/>
          <p14:tracePt t="297444" x="2108200" y="3289300"/>
          <p14:tracePt t="297464" x="2025650" y="3257550"/>
          <p14:tracePt t="297477" x="2012950" y="3251200"/>
          <p14:tracePt t="297497" x="2006600" y="3244850"/>
          <p14:tracePt t="297511" x="1993900" y="3225800"/>
          <p14:tracePt t="297528" x="1987550" y="3206750"/>
          <p14:tracePt t="297529" x="1987550" y="3194050"/>
          <p14:tracePt t="297544" x="1981200" y="3181350"/>
          <p14:tracePt t="297563" x="1974850" y="3175000"/>
          <p14:tracePt t="297577" x="1974850" y="3162300"/>
          <p14:tracePt t="297594" x="1968500" y="3155950"/>
          <p14:tracePt t="297611" x="1968500" y="3130550"/>
          <p14:tracePt t="297627" x="1968500" y="3073400"/>
          <p14:tracePt t="297644" x="1949450" y="3022600"/>
          <p14:tracePt t="297661" x="1924050" y="2971800"/>
          <p14:tracePt t="297677" x="1905000" y="2933700"/>
          <p14:tracePt t="297696" x="1854200" y="2844800"/>
          <p14:tracePt t="297711" x="1828800" y="2806700"/>
          <p14:tracePt t="297727" x="1784350" y="2717800"/>
          <p14:tracePt t="297730" x="1752600" y="2686050"/>
          <p14:tracePt t="297746" x="1682750" y="2578100"/>
          <p14:tracePt t="297761" x="1625600" y="2406650"/>
          <p14:tracePt t="297777" x="1574800" y="2228850"/>
          <p14:tracePt t="297794" x="1498600" y="2051050"/>
          <p14:tracePt t="297810" x="1428750" y="1955800"/>
          <p14:tracePt t="297827" x="1397000" y="1905000"/>
          <p14:tracePt t="297844" x="1384300" y="1885950"/>
          <p14:tracePt t="297861" x="1377950" y="1879600"/>
          <p14:tracePt t="298184" x="1377950" y="1873250"/>
          <p14:tracePt t="298232" x="1377950" y="1866900"/>
          <p14:tracePt t="298456" x="1409700" y="1866900"/>
          <p14:tracePt t="298463" x="1466850" y="1866900"/>
          <p14:tracePt t="298477" x="1543050" y="1841500"/>
          <p14:tracePt t="298497" x="1746250" y="1771650"/>
          <p14:tracePt t="298511" x="1955800" y="1701800"/>
          <p14:tracePt t="298527" x="2171700" y="1638300"/>
          <p14:tracePt t="298529" x="2286000" y="1606550"/>
          <p14:tracePt t="298544" x="2495550" y="1555750"/>
          <p14:tracePt t="298562" x="2698750" y="1524000"/>
          <p14:tracePt t="298577" x="2857500" y="1492250"/>
          <p14:tracePt t="298594" x="2965450" y="1447800"/>
          <p14:tracePt t="298611" x="3035300" y="1409700"/>
          <p14:tracePt t="298627" x="3086100" y="1377950"/>
          <p14:tracePt t="298644" x="3117850" y="1358900"/>
          <p14:tracePt t="298661" x="3124200" y="1333500"/>
          <p14:tracePt t="298683" x="3130550" y="1314450"/>
          <p14:tracePt t="298694" x="3130550" y="1301750"/>
          <p14:tracePt t="298711" x="3130550" y="1289050"/>
          <p14:tracePt t="298727" x="3130550" y="1282700"/>
          <p14:tracePt t="298746" x="3130550" y="1276350"/>
          <p14:tracePt t="298794" x="3117850" y="1282700"/>
          <p14:tracePt t="298811" x="3073400" y="1320800"/>
          <p14:tracePt t="298827" x="3009900" y="1390650"/>
          <p14:tracePt t="298844" x="2940050" y="1517650"/>
          <p14:tracePt t="298861" x="2851150" y="1657350"/>
          <p14:tracePt t="298879" x="2774950" y="1803400"/>
          <p14:tracePt t="298894" x="2686050" y="1917700"/>
          <p14:tracePt t="298914" x="2584450" y="2063750"/>
          <p14:tracePt t="298927" x="2559050" y="2089150"/>
          <p14:tracePt t="298944" x="2501900" y="2146300"/>
          <p14:tracePt t="298962" x="2482850" y="2165350"/>
          <p14:tracePt t="298996" x="2476500" y="2165350"/>
          <p14:tracePt t="299041" x="2476500" y="2152650"/>
          <p14:tracePt t="299050" x="2476500" y="2127250"/>
          <p14:tracePt t="299063" x="2476500" y="2108200"/>
          <p14:tracePt t="299077" x="2482850" y="2044700"/>
          <p14:tracePt t="299094" x="2482850" y="1974850"/>
          <p14:tracePt t="299111" x="2470150" y="1898650"/>
          <p14:tracePt t="299113" x="2451100" y="1847850"/>
          <p14:tracePt t="299127" x="2438400" y="1809750"/>
          <p14:tracePt t="299144" x="2393950" y="1689100"/>
          <p14:tracePt t="299161" x="2393950" y="1638300"/>
          <p14:tracePt t="299180" x="2368550" y="1555750"/>
          <p14:tracePt t="299194" x="2362200" y="1492250"/>
          <p14:tracePt t="299211" x="2362200" y="1447800"/>
          <p14:tracePt t="299227" x="2362200" y="1422400"/>
          <p14:tracePt t="299247" x="2362200" y="1403350"/>
          <p14:tracePt t="299261" x="2362200" y="1390650"/>
          <p14:tracePt t="299294" x="2362200" y="1384300"/>
          <p14:tracePt t="299558" x="2381250" y="1403350"/>
          <p14:tracePt t="299566" x="2425700" y="1447800"/>
          <p14:tracePt t="299577" x="2571750" y="1593850"/>
          <p14:tracePt t="299594" x="2762250" y="1746250"/>
          <p14:tracePt t="299611" x="2940050" y="1911350"/>
          <p14:tracePt t="299627" x="3105150" y="2057400"/>
          <p14:tracePt t="299644" x="3270250" y="2190750"/>
          <p14:tracePt t="299661" x="3390900" y="2279650"/>
          <p14:tracePt t="299681" x="3486150" y="2343150"/>
          <p14:tracePt t="299687" x="3505200" y="2355850"/>
          <p14:tracePt t="299694" x="3511550" y="2362200"/>
          <p14:tracePt t="300292" x="3511550" y="2343150"/>
          <p14:tracePt t="300295" x="3530600" y="2317750"/>
          <p14:tracePt t="300313" x="3562350" y="2254250"/>
          <p14:tracePt t="300327" x="3575050" y="2216150"/>
          <p14:tracePt t="300344" x="3581400" y="2082800"/>
          <p14:tracePt t="300361" x="3581400" y="1981200"/>
          <p14:tracePt t="300377" x="3581400" y="1885950"/>
          <p14:tracePt t="300394" x="3581400" y="1822450"/>
          <p14:tracePt t="300413" x="3581400" y="1778000"/>
          <p14:tracePt t="300427" x="3581400" y="1739900"/>
          <p14:tracePt t="300444" x="3562350" y="1708150"/>
          <p14:tracePt t="300461" x="3543300" y="1682750"/>
          <p14:tracePt t="301212" x="3530600" y="1682750"/>
          <p14:tracePt t="301216" x="3498850" y="1682750"/>
          <p14:tracePt t="301227" x="3441700" y="1695450"/>
          <p14:tracePt t="301246" x="3238500" y="1746250"/>
          <p14:tracePt t="301261" x="3028950" y="1778000"/>
          <p14:tracePt t="301277" x="2832100" y="1778000"/>
          <p14:tracePt t="301296" x="2571750" y="1765300"/>
          <p14:tracePt t="301312" x="2419350" y="1771650"/>
          <p14:tracePt t="301327" x="2336800" y="1771650"/>
          <p14:tracePt t="301344" x="2146300" y="1739900"/>
          <p14:tracePt t="301361" x="2051050" y="1733550"/>
          <p14:tracePt t="301377" x="1987550" y="1733550"/>
          <p14:tracePt t="301394" x="1943100" y="1733550"/>
          <p14:tracePt t="301411" x="1924050" y="1733550"/>
          <p14:tracePt t="301490" x="1917700" y="1727200"/>
          <p14:tracePt t="301501" x="1911350" y="1720850"/>
          <p14:tracePt t="301601" x="1905000" y="1720850"/>
          <p14:tracePt t="301622" x="1892300" y="1733550"/>
          <p14:tracePt t="301627" x="1873250" y="1746250"/>
          <p14:tracePt t="301634" x="1860550" y="1758950"/>
          <p14:tracePt t="301644" x="1847850" y="1771650"/>
          <p14:tracePt t="301661" x="1822450" y="1778000"/>
          <p14:tracePt t="301681" x="1803400" y="1784350"/>
          <p14:tracePt t="301696" x="1752600" y="1784350"/>
          <p14:tracePt t="301711" x="1727200" y="1784350"/>
          <p14:tracePt t="301730" x="1651000" y="1784350"/>
          <p14:tracePt t="301747" x="1600200" y="1784350"/>
          <p14:tracePt t="301761" x="1549400" y="1784350"/>
          <p14:tracePt t="301777" x="1498600" y="1765300"/>
          <p14:tracePt t="301794" x="1454150" y="1746250"/>
          <p14:tracePt t="301811" x="1416050" y="1733550"/>
          <p14:tracePt t="301827" x="1377950" y="1708150"/>
          <p14:tracePt t="301844" x="1339850" y="1689100"/>
          <p14:tracePt t="301861" x="1301750" y="1663700"/>
          <p14:tracePt t="301880" x="1263650" y="1644650"/>
          <p14:tracePt t="301894" x="1238250" y="1625600"/>
          <p14:tracePt t="301914" x="1231900" y="1619250"/>
          <p14:tracePt t="301920" x="1231900" y="1612900"/>
          <p14:tracePt t="301930" x="1231900" y="1606550"/>
          <p14:tracePt t="301944" x="1231900" y="1587500"/>
          <p14:tracePt t="301963" x="1225550" y="1555750"/>
          <p14:tracePt t="301977" x="1212850" y="1524000"/>
          <p14:tracePt t="301997" x="1206500" y="1492250"/>
          <p14:tracePt t="302011" x="1193800" y="1466850"/>
          <p14:tracePt t="302027" x="1193800" y="1435100"/>
          <p14:tracePt t="302044" x="1193800" y="1397000"/>
          <p14:tracePt t="302061" x="1193800" y="1365250"/>
          <p14:tracePt t="302077" x="1212850" y="1333500"/>
          <p14:tracePt t="302094" x="1231900" y="1314450"/>
          <p14:tracePt t="302111" x="1250950" y="1301750"/>
          <p14:tracePt t="302112" x="1270000" y="1295400"/>
          <p14:tracePt t="302127" x="1282700" y="1282700"/>
          <p14:tracePt t="302144" x="1377950" y="1250950"/>
          <p14:tracePt t="302161" x="1447800" y="1231900"/>
          <p14:tracePt t="302180" x="1504950" y="1219200"/>
          <p14:tracePt t="302196" x="1562100" y="1212850"/>
          <p14:tracePt t="302211" x="1612900" y="1212850"/>
          <p14:tracePt t="302227" x="1670050" y="1212850"/>
          <p14:tracePt t="302246" x="1720850" y="1212850"/>
          <p14:tracePt t="302261" x="1778000" y="1212850"/>
          <p14:tracePt t="302277" x="1835150" y="1212850"/>
          <p14:tracePt t="302294" x="1885950" y="1212850"/>
          <p14:tracePt t="302312" x="1917700" y="1225550"/>
          <p14:tracePt t="302327" x="1930400" y="1231900"/>
          <p14:tracePt t="302344" x="1955800" y="1238250"/>
          <p14:tracePt t="302361" x="1962150" y="1244600"/>
          <p14:tracePt t="302377" x="1968500" y="1257300"/>
          <p14:tracePt t="302394" x="1968500" y="1282700"/>
          <p14:tracePt t="302411" x="1968500" y="1314450"/>
          <p14:tracePt t="302431" x="1968500" y="1358900"/>
          <p14:tracePt t="302444" x="1968500" y="1390650"/>
          <p14:tracePt t="302461" x="1968500" y="1422400"/>
          <p14:tracePt t="302477" x="1968500" y="1441450"/>
          <p14:tracePt t="302496" x="1943100" y="1479550"/>
          <p14:tracePt t="302511" x="1905000" y="1511300"/>
          <p14:tracePt t="302527" x="1866900" y="1536700"/>
          <p14:tracePt t="302529" x="1854200" y="1549400"/>
          <p14:tracePt t="302544" x="1828800" y="1562100"/>
          <p14:tracePt t="302577" x="1828800" y="1568450"/>
          <p14:tracePt t="302759" x="1828800" y="1574800"/>
          <p14:tracePt t="302769" x="1854200" y="1587500"/>
          <p14:tracePt t="302777" x="1917700" y="1606550"/>
          <p14:tracePt t="302794" x="2108200" y="1670050"/>
          <p14:tracePt t="302813" x="2374900" y="1765300"/>
          <p14:tracePt t="302828" x="2743200" y="1879600"/>
          <p14:tracePt t="302844" x="3175000" y="2038350"/>
          <p14:tracePt t="302861" x="3625850" y="2203450"/>
          <p14:tracePt t="302880" x="4076700" y="2355850"/>
          <p14:tracePt t="302898" x="4692650" y="2559050"/>
          <p14:tracePt t="302911" x="4883150" y="2616200"/>
          <p14:tracePt t="302931" x="5429250" y="2794000"/>
          <p14:tracePt t="302938" x="5594350" y="2844800"/>
          <p14:tracePt t="302946" x="5746750" y="2889250"/>
          <p14:tracePt t="302961" x="6026150" y="2984500"/>
          <p14:tracePt t="302977" x="6286500" y="3073400"/>
          <p14:tracePt t="302997" x="6546850" y="3168650"/>
          <p14:tracePt t="303011" x="6756400" y="3219450"/>
          <p14:tracePt t="303027" x="6959600" y="3289300"/>
          <p14:tracePt t="303044" x="7124700" y="3333750"/>
          <p14:tracePt t="303060" x="7270750" y="3333750"/>
          <p14:tracePt t="303078" x="7385050" y="3327400"/>
          <p14:tracePt t="303094" x="7442200" y="3321050"/>
          <p14:tracePt t="303111" x="7486650" y="3321050"/>
          <p14:tracePt t="303117" x="7505700" y="3321050"/>
          <p14:tracePt t="303128" x="7531100" y="3321050"/>
          <p14:tracePt t="303144" x="7626350" y="3321050"/>
          <p14:tracePt t="303161" x="7658100" y="3321050"/>
          <p14:tracePt t="303344" x="7658100" y="3327400"/>
          <p14:tracePt t="303362" x="7658100" y="3333750"/>
          <p14:tracePt t="303374" x="7632700" y="3340100"/>
          <p14:tracePt t="303379" x="7607300" y="3359150"/>
          <p14:tracePt t="303394" x="7569200" y="3403600"/>
          <p14:tracePt t="303416" x="7493000" y="3441700"/>
          <p14:tracePt t="303431" x="7442200" y="3492500"/>
          <p14:tracePt t="303444" x="7385050" y="3530600"/>
          <p14:tracePt t="303464" x="7327900" y="3568700"/>
          <p14:tracePt t="303478" x="7277100" y="3619500"/>
          <p14:tracePt t="303497" x="7200900" y="3708400"/>
          <p14:tracePt t="303511" x="7175500" y="3746500"/>
          <p14:tracePt t="303528" x="7137400" y="3822700"/>
          <p14:tracePt t="303547" x="7099300" y="3892550"/>
          <p14:tracePt t="303562" x="7086600" y="3917950"/>
          <p14:tracePt t="303611" x="7080250" y="3917950"/>
          <p14:tracePt t="303627" x="7080250" y="3911600"/>
          <p14:tracePt t="303661" x="7080250" y="3905250"/>
          <p14:tracePt t="303682" x="7067550" y="3905250"/>
          <p14:tracePt t="303696" x="7023100" y="3873500"/>
          <p14:tracePt t="303711" x="6997700" y="3854450"/>
          <p14:tracePt t="303728" x="6927850" y="3797300"/>
          <p14:tracePt t="303730" x="6889750" y="3765550"/>
          <p14:tracePt t="303746" x="6794500" y="3702050"/>
          <p14:tracePt t="303761" x="6699250" y="3625850"/>
          <p14:tracePt t="303777" x="6623050" y="3556000"/>
          <p14:tracePt t="303794" x="6572250" y="3492500"/>
          <p14:tracePt t="303813" x="6534150" y="3422650"/>
          <p14:tracePt t="303828" x="6521450" y="3346450"/>
          <p14:tracePt t="303844" x="6534150" y="3276600"/>
          <p14:tracePt t="303861" x="6565900" y="3225800"/>
          <p14:tracePt t="303882" x="6591300" y="3168650"/>
          <p14:tracePt t="303894" x="6616700" y="3098800"/>
          <p14:tracePt t="303911" x="6642100" y="3028950"/>
          <p14:tracePt t="303914" x="6661150" y="2990850"/>
          <p14:tracePt t="303932" x="6705600" y="2914650"/>
          <p14:tracePt t="303944" x="6775450" y="2857500"/>
          <p14:tracePt t="303961" x="6838950" y="2825750"/>
          <p14:tracePt t="303981" x="6902450" y="2800350"/>
          <p14:tracePt t="303996" x="6978650" y="2787650"/>
          <p14:tracePt t="304011" x="7073900" y="2774950"/>
          <p14:tracePt t="304028" x="7169150" y="2774950"/>
          <p14:tracePt t="304044" x="7283450" y="2768600"/>
          <p14:tracePt t="304062" x="7397750" y="2768600"/>
          <p14:tracePt t="304077" x="7505700" y="2781300"/>
          <p14:tracePt t="304079" x="7550150" y="2806700"/>
          <p14:tracePt t="304095" x="7588250" y="2832100"/>
          <p14:tracePt t="304111" x="7632700" y="2863850"/>
          <p14:tracePt t="304118" x="7645400" y="2882900"/>
          <p14:tracePt t="304133" x="7658100" y="2940050"/>
          <p14:tracePt t="304144" x="7658100" y="3016250"/>
          <p14:tracePt t="304161" x="7626350" y="3073400"/>
          <p14:tracePt t="304177" x="7575550" y="3136900"/>
          <p14:tracePt t="304194" x="7524750" y="3181350"/>
          <p14:tracePt t="304211" x="7486650" y="3213100"/>
          <p14:tracePt t="304228" x="7454900" y="3225800"/>
          <p14:tracePt t="304246" x="7454900" y="3244850"/>
          <p14:tracePt t="304261" x="7454900" y="3251200"/>
          <p14:tracePt t="304353" x="7448550" y="3251200"/>
          <p14:tracePt t="304360" x="7429500" y="3251200"/>
          <p14:tracePt t="304377" x="7391400" y="3251200"/>
          <p14:tracePt t="304394" x="7353300" y="3251200"/>
          <p14:tracePt t="304411" x="7315200" y="3251200"/>
          <p14:tracePt t="304431" x="7302500" y="3251200"/>
          <p14:tracePt t="304447" x="7296150" y="3251200"/>
          <p14:tracePt t="304461" x="7289800" y="3251200"/>
          <p14:tracePt t="304477" x="7270750" y="3257550"/>
          <p14:tracePt t="304496" x="7239000" y="3263900"/>
          <p14:tracePt t="304511" x="7226300" y="3276600"/>
          <p14:tracePt t="304528" x="7207250" y="3282950"/>
          <p14:tracePt t="304544" x="7175500" y="3295650"/>
          <p14:tracePt t="304564" x="7137400" y="3295650"/>
          <p14:tracePt t="304577" x="7086600" y="3295650"/>
          <p14:tracePt t="304594" x="7035800" y="3295650"/>
          <p14:tracePt t="304611" x="6991350" y="3276600"/>
          <p14:tracePt t="304627" x="6953250" y="3270250"/>
          <p14:tracePt t="304644" x="6915150" y="3270250"/>
          <p14:tracePt t="304661" x="6877050" y="3263900"/>
          <p14:tracePt t="304681" x="6832600" y="3263900"/>
          <p14:tracePt t="304694" x="6813550" y="3263900"/>
          <p14:tracePt t="304746" x="6788150" y="3257550"/>
          <p14:tracePt t="304761" x="6686550" y="3219450"/>
          <p14:tracePt t="304777" x="6553200" y="3175000"/>
          <p14:tracePt t="304794" x="6318250" y="3092450"/>
          <p14:tracePt t="304811" x="6070600" y="3016250"/>
          <p14:tracePt t="304828" x="5740400" y="2921000"/>
          <p14:tracePt t="304844" x="5384800" y="2832100"/>
          <p14:tracePt t="304861" x="5003800" y="2724150"/>
          <p14:tracePt t="304881" x="4597400" y="2590800"/>
          <p14:tracePt t="304894" x="4222750" y="2495550"/>
          <p14:tracePt t="304911" x="3917950" y="2413000"/>
          <p14:tracePt t="304917" x="3784600" y="2368550"/>
          <p14:tracePt t="304928" x="3644900" y="2324100"/>
          <p14:tracePt t="304944" x="3276600" y="2216150"/>
          <p14:tracePt t="304964" x="3073400" y="2146300"/>
          <p14:tracePt t="304979" x="2863850" y="2082800"/>
          <p14:tracePt t="304998" x="2654300" y="2038350"/>
          <p14:tracePt t="305011" x="2470150" y="2019300"/>
          <p14:tracePt t="305027" x="2317750" y="1993900"/>
          <p14:tracePt t="305044" x="2203450" y="1993900"/>
          <p14:tracePt t="305060" x="2095500" y="1987550"/>
          <p14:tracePt t="305078" x="1968500" y="1981200"/>
          <p14:tracePt t="305094" x="1860550" y="1968500"/>
          <p14:tracePt t="305111" x="1784350" y="1943100"/>
          <p14:tracePt t="305114" x="1797050" y="1955800"/>
          <p14:tracePt t="305272" x="1790700" y="1955800"/>
          <p14:tracePt t="305402" x="1790700" y="1968500"/>
          <p14:tracePt t="305409" x="1778000" y="1987550"/>
          <p14:tracePt t="305427" x="1771650" y="2057400"/>
          <p14:tracePt t="305444" x="1784350" y="2165350"/>
          <p14:tracePt t="305461" x="1835150" y="2311400"/>
          <p14:tracePt t="305480" x="1949450" y="2533650"/>
          <p14:tracePt t="305497" x="1981200" y="2603500"/>
          <p14:tracePt t="305511" x="2057400" y="2749550"/>
          <p14:tracePt t="305527" x="2159000" y="2901950"/>
          <p14:tracePt t="305529" x="2209800" y="2971800"/>
          <p14:tracePt t="305544" x="2324100" y="3079750"/>
          <p14:tracePt t="305562" x="2425700" y="3162300"/>
          <p14:tracePt t="305577" x="2527300" y="3200400"/>
          <p14:tracePt t="305594" x="2622550" y="3225800"/>
          <p14:tracePt t="305611" x="2711450" y="3238500"/>
          <p14:tracePt t="305627" x="2794000" y="3238500"/>
          <p14:tracePt t="305644" x="2876550" y="3263900"/>
          <p14:tracePt t="305665" x="2978150" y="3257550"/>
          <p14:tracePt t="305677" x="3079750" y="3251200"/>
          <p14:tracePt t="305694" x="3155950" y="3213100"/>
          <p14:tracePt t="305697" x="3206750" y="3194050"/>
          <p14:tracePt t="305714" x="3308350" y="3162300"/>
          <p14:tracePt t="305729" x="3403600" y="3143250"/>
          <p14:tracePt t="305747" x="3486150" y="3117850"/>
          <p14:tracePt t="305761" x="3575050" y="3117850"/>
          <p14:tracePt t="305781" x="3676650" y="3079750"/>
          <p14:tracePt t="305794" x="3771900" y="3022600"/>
          <p14:tracePt t="305812" x="3854450" y="2971800"/>
          <p14:tracePt t="305828" x="3924300" y="2921000"/>
          <p14:tracePt t="305844" x="3975100" y="2882900"/>
          <p14:tracePt t="305861" x="4032250" y="2832100"/>
          <p14:tracePt t="305881" x="4089400" y="2762250"/>
          <p14:tracePt t="305894" x="4152900" y="2667000"/>
          <p14:tracePt t="305911" x="4216400" y="2565400"/>
          <p14:tracePt t="305913" x="4254500" y="2520950"/>
          <p14:tracePt t="305927" x="4286250" y="2476500"/>
          <p14:tracePt t="305946" x="4387850" y="2374900"/>
          <p14:tracePt t="305961" x="4457700" y="2336800"/>
          <p14:tracePt t="305978" x="4546600" y="2305050"/>
          <p14:tracePt t="305996" x="4635500" y="2279650"/>
          <p14:tracePt t="306011" x="4743450" y="2254250"/>
          <p14:tracePt t="306028" x="4851400" y="2266950"/>
          <p14:tracePt t="306044" x="4953000" y="2286000"/>
          <p14:tracePt t="306062" x="5048250" y="2311400"/>
          <p14:tracePt t="306077" x="5143500" y="2355850"/>
          <p14:tracePt t="306094" x="5200650" y="2413000"/>
          <p14:tracePt t="306111" x="5283200" y="2470150"/>
          <p14:tracePt t="306113" x="5334000" y="2508250"/>
          <p14:tracePt t="306127" x="5378450" y="2546350"/>
          <p14:tracePt t="306133" x="5429250" y="2597150"/>
          <p14:tracePt t="306144" x="5524500" y="2692400"/>
          <p14:tracePt t="306161" x="5607050" y="2781300"/>
          <p14:tracePt t="306180" x="5683250" y="2870200"/>
          <p14:tracePt t="306194" x="5759450" y="2984500"/>
          <p14:tracePt t="306211" x="5842000" y="3086100"/>
          <p14:tracePt t="306229" x="5911850" y="3181350"/>
          <p14:tracePt t="306246" x="5988050" y="3263900"/>
          <p14:tracePt t="306261" x="6070600" y="3314700"/>
          <p14:tracePt t="306277" x="6140450" y="3333750"/>
          <p14:tracePt t="306294" x="6203950" y="3346450"/>
          <p14:tracePt t="306311" x="6286500" y="3346450"/>
          <p14:tracePt t="306313" x="6318250" y="3333750"/>
          <p14:tracePt t="306328" x="6369050" y="3308350"/>
          <p14:tracePt t="306344" x="6527800" y="3257550"/>
          <p14:tracePt t="306361" x="6654800" y="3213100"/>
          <p14:tracePt t="306377" x="6794500" y="3175000"/>
          <p14:tracePt t="306394" x="6908800" y="3143250"/>
          <p14:tracePt t="306415" x="7004050" y="3111500"/>
          <p14:tracePt t="306430" x="7086600" y="3086100"/>
          <p14:tracePt t="306444" x="7162800" y="3079750"/>
          <p14:tracePt t="306461" x="7232650" y="3067050"/>
          <p14:tracePt t="306478" x="7277100" y="3054350"/>
          <p14:tracePt t="306496" x="7308850" y="3054350"/>
          <p14:tracePt t="306511" x="7321550" y="3041650"/>
          <p14:tracePt t="306650" x="7321550" y="3048000"/>
          <p14:tracePt t="306656" x="7321550" y="3060700"/>
          <p14:tracePt t="306664" x="7321550" y="3073400"/>
          <p14:tracePt t="306682" x="7321550" y="3105150"/>
          <p14:tracePt t="306696" x="7321550" y="3143250"/>
          <p14:tracePt t="306711" x="7321550" y="3162300"/>
          <p14:tracePt t="306728" x="7321550" y="3181350"/>
          <p14:tracePt t="306731" x="7327900" y="3194050"/>
          <p14:tracePt t="306746" x="7340600" y="3219450"/>
          <p14:tracePt t="306761" x="7353300" y="3251200"/>
          <p14:tracePt t="306777" x="7359650" y="3263900"/>
          <p14:tracePt t="306794" x="7359650" y="3270250"/>
          <p14:tracePt t="309408" x="7359650" y="3282950"/>
          <p14:tracePt t="309418" x="7359650" y="3289300"/>
          <p14:tracePt t="309431" x="7315200" y="3314700"/>
          <p14:tracePt t="309444" x="7194550" y="3365500"/>
          <p14:tracePt t="309464" x="6972300" y="3416300"/>
          <p14:tracePt t="309478" x="6908800" y="3441700"/>
          <p14:tracePt t="309496" x="6711950" y="3511550"/>
          <p14:tracePt t="309511" x="6667500" y="3543300"/>
          <p14:tracePt t="309527" x="6553200" y="3575050"/>
          <p14:tracePt t="309530" x="6508750" y="3587750"/>
          <p14:tracePt t="309544" x="6426200" y="3587750"/>
          <p14:tracePt t="309562" x="6362700" y="3594100"/>
          <p14:tracePt t="309577" x="6286500" y="3600450"/>
          <p14:tracePt t="309594" x="6203950" y="3600450"/>
          <p14:tracePt t="309611" x="6108700" y="3587750"/>
          <p14:tracePt t="309627" x="6007100" y="3581400"/>
          <p14:tracePt t="309644" x="5892800" y="3575050"/>
          <p14:tracePt t="309661" x="5797550" y="3575050"/>
          <p14:tracePt t="309678" x="5740400" y="3575050"/>
          <p14:tracePt t="309695" x="5721350" y="3575050"/>
          <p14:tracePt t="309728" x="5715000" y="3575050"/>
          <p14:tracePt t="309746" x="5702300" y="3562350"/>
          <p14:tracePt t="309761" x="5702300" y="3556000"/>
          <p14:tracePt t="309794" x="5695950" y="3556000"/>
          <p14:tracePt t="309812" x="5689600" y="3556000"/>
          <p14:tracePt t="309828" x="5657850" y="3543300"/>
          <p14:tracePt t="309844" x="5594350" y="3530600"/>
          <p14:tracePt t="309861" x="5518150" y="3517900"/>
          <p14:tracePt t="309881" x="5441950" y="3505200"/>
          <p14:tracePt t="309894" x="5397500" y="3486150"/>
          <p14:tracePt t="309911" x="5397500" y="3479800"/>
          <p14:tracePt t="309944" x="5397500" y="3460750"/>
          <p14:tracePt t="309961" x="5397500" y="3448050"/>
          <p14:tracePt t="310011" x="5403850" y="3448050"/>
          <p14:tracePt t="310027" x="5416550" y="3448050"/>
          <p14:tracePt t="310046" x="5422900" y="3460750"/>
          <p14:tracePt t="310061" x="5435600" y="3473450"/>
          <p14:tracePt t="310077" x="5441950" y="3473450"/>
          <p14:tracePt t="310094" x="5448300" y="3479800"/>
          <p14:tracePt t="310111" x="5454650" y="3479800"/>
          <p14:tracePt t="310192" x="5454650" y="3486150"/>
          <p14:tracePt t="310210" x="5454650" y="3492500"/>
          <p14:tracePt t="310216" x="5461000" y="3492500"/>
          <p14:tracePt t="310227" x="5467350" y="3498850"/>
          <p14:tracePt t="310246" x="5467350" y="3511550"/>
          <p14:tracePt t="310261" x="5473700" y="3511550"/>
          <p14:tracePt t="310277" x="5473700" y="3517900"/>
          <p14:tracePt t="310294" x="5454650" y="3524250"/>
          <p14:tracePt t="310312" x="5403850" y="3524250"/>
          <p14:tracePt t="310327" x="5384800" y="3524250"/>
          <p14:tracePt t="310344" x="5308600" y="3524250"/>
          <p14:tracePt t="310361" x="5213350" y="3524250"/>
          <p14:tracePt t="310377" x="5099050" y="3524250"/>
          <p14:tracePt t="310394" x="4946650" y="3511550"/>
          <p14:tracePt t="310411" x="4800600" y="3505200"/>
          <p14:tracePt t="310431" x="4679950" y="3498850"/>
          <p14:tracePt t="310446" x="4578350" y="3467100"/>
          <p14:tracePt t="310461" x="4514850" y="3454400"/>
          <p14:tracePt t="310477" x="4489450" y="3448050"/>
          <p14:tracePt t="311573" x="4464050" y="3460750"/>
          <p14:tracePt t="311576" x="4432300" y="3473450"/>
          <p14:tracePt t="311594" x="4375150" y="3498850"/>
          <p14:tracePt t="311611" x="4337050" y="3536950"/>
          <p14:tracePt t="311627" x="4298950" y="3568700"/>
          <p14:tracePt t="311644" x="4260850" y="3606800"/>
          <p14:tracePt t="311661" x="4216400" y="3632200"/>
          <p14:tracePt t="311682" x="4184650" y="3670300"/>
          <p14:tracePt t="311688" x="4178300" y="3683000"/>
          <p14:tracePt t="311694" x="4171950" y="3689350"/>
          <p14:tracePt t="311886" x="4165600" y="3689350"/>
          <p14:tracePt t="311889" x="4159250" y="3702050"/>
          <p14:tracePt t="311901" x="4140200" y="3702050"/>
          <p14:tracePt t="311911" x="4133850" y="3708400"/>
          <p14:tracePt t="311931" x="4089400" y="3714750"/>
          <p14:tracePt t="311937" x="4070350" y="3721100"/>
          <p14:tracePt t="311947" x="4032250" y="3721100"/>
          <p14:tracePt t="311961" x="3956050" y="3727450"/>
          <p14:tracePt t="311978" x="3873500" y="3721100"/>
          <p14:tracePt t="311997" x="3790950" y="3708400"/>
          <p14:tracePt t="312011" x="3714750" y="3714750"/>
          <p14:tracePt t="312028" x="3676650" y="3714750"/>
          <p14:tracePt t="312044" x="3657600" y="3714750"/>
          <p14:tracePt t="312063" x="3644900" y="3714750"/>
          <p14:tracePt t="312128" x="3638550" y="3714750"/>
          <p14:tracePt t="312136" x="3625850" y="3714750"/>
          <p14:tracePt t="312146" x="3613150" y="3714750"/>
          <p14:tracePt t="312161" x="3568700" y="3714750"/>
          <p14:tracePt t="312181" x="3524250" y="3702050"/>
          <p14:tracePt t="312194" x="3492500" y="3689350"/>
          <p14:tracePt t="312211" x="3448050" y="3657600"/>
          <p14:tracePt t="312227" x="3416300" y="3632200"/>
          <p14:tracePt t="312246" x="3409950" y="3613150"/>
          <p14:tracePt t="312261" x="3403600" y="3581400"/>
          <p14:tracePt t="312277" x="3390900" y="3556000"/>
          <p14:tracePt t="312294" x="3384550" y="3536950"/>
          <p14:tracePt t="312313" x="3371850" y="3505200"/>
          <p14:tracePt t="312328" x="3365500" y="3486150"/>
          <p14:tracePt t="312344" x="3365500" y="3429000"/>
          <p14:tracePt t="312361" x="3365500" y="3397250"/>
          <p14:tracePt t="312378" x="3365500" y="3352800"/>
          <p14:tracePt t="312394" x="3365500" y="3308350"/>
          <p14:tracePt t="312416" x="3365500" y="3282950"/>
          <p14:tracePt t="312429" x="3384550" y="3244850"/>
          <p14:tracePt t="312444" x="3397250" y="3206750"/>
          <p14:tracePt t="312464" x="3435350" y="3181350"/>
          <p14:tracePt t="312478" x="3454400" y="3143250"/>
          <p14:tracePt t="312496" x="3492500" y="3124200"/>
          <p14:tracePt t="312500" x="3505200" y="3117850"/>
          <p14:tracePt t="312511" x="3524250" y="3105150"/>
          <p14:tracePt t="312527" x="3562350" y="3079750"/>
          <p14:tracePt t="312529" x="3581400" y="3067050"/>
          <p14:tracePt t="312544" x="3619500" y="3048000"/>
          <p14:tracePt t="312564" x="3663950" y="3028950"/>
          <p14:tracePt t="312578" x="3702050" y="3003550"/>
          <p14:tracePt t="312594" x="3733800" y="2990850"/>
          <p14:tracePt t="312611" x="3771900" y="2984500"/>
          <p14:tracePt t="312628" x="3829050" y="2978150"/>
          <p14:tracePt t="312644" x="3873500" y="2965450"/>
          <p14:tracePt t="312661" x="3943350" y="2959100"/>
          <p14:tracePt t="312678" x="3987800" y="2959100"/>
          <p14:tracePt t="312696" x="4032250" y="2952750"/>
          <p14:tracePt t="312698" x="4051300" y="2946400"/>
          <p14:tracePt t="312711" x="4083050" y="2946400"/>
          <p14:tracePt t="312727" x="4140200" y="2940050"/>
          <p14:tracePt t="312729" x="4171950" y="2940050"/>
          <p14:tracePt t="312746" x="4222750" y="2940050"/>
          <p14:tracePt t="312761" x="4267200" y="2921000"/>
          <p14:tracePt t="312777" x="4318000" y="2921000"/>
          <p14:tracePt t="312794" x="4375150" y="2921000"/>
          <p14:tracePt t="312813" x="4425950" y="2921000"/>
          <p14:tracePt t="312828" x="4470400" y="2921000"/>
          <p14:tracePt t="312844" x="4527550" y="2921000"/>
          <p14:tracePt t="312861" x="4578350" y="2921000"/>
          <p14:tracePt t="312880" x="4629150" y="2921000"/>
          <p14:tracePt t="312894" x="4667250" y="2921000"/>
          <p14:tracePt t="312911" x="4699000" y="2921000"/>
          <p14:tracePt t="312913" x="4724400" y="2921000"/>
          <p14:tracePt t="312930" x="4749800" y="2921000"/>
          <p14:tracePt t="312944" x="4794250" y="2921000"/>
          <p14:tracePt t="312961" x="4838700" y="2921000"/>
          <p14:tracePt t="312977" x="4883150" y="2921000"/>
          <p14:tracePt t="312997" x="4914900" y="2921000"/>
          <p14:tracePt t="313011" x="4940300" y="2921000"/>
          <p14:tracePt t="313027" x="4959350" y="2921000"/>
          <p14:tracePt t="313044" x="4984750" y="2927350"/>
          <p14:tracePt t="313063" x="5010150" y="2933700"/>
          <p14:tracePt t="313077" x="5029200" y="2940050"/>
          <p14:tracePt t="313094" x="5054600" y="2946400"/>
          <p14:tracePt t="313111" x="5086350" y="2952750"/>
          <p14:tracePt t="313127" x="5130800" y="2971800"/>
          <p14:tracePt t="313144" x="5168900" y="2984500"/>
          <p14:tracePt t="313165" x="5200650" y="2990850"/>
          <p14:tracePt t="313177" x="5219700" y="3003550"/>
          <p14:tracePt t="313194" x="5226050" y="3009900"/>
          <p14:tracePt t="313213" x="5238750" y="3022600"/>
          <p14:tracePt t="313227" x="5257800" y="3041650"/>
          <p14:tracePt t="313247" x="5283200" y="3073400"/>
          <p14:tracePt t="313261" x="5302250" y="3098800"/>
          <p14:tracePt t="313278" x="5321300" y="3117850"/>
          <p14:tracePt t="313294" x="5334000" y="3130550"/>
          <p14:tracePt t="313314" x="5334000" y="3143250"/>
          <p14:tracePt t="313328" x="5334000" y="3162300"/>
          <p14:tracePt t="313344" x="5334000" y="3187700"/>
          <p14:tracePt t="313361" x="5334000" y="3232150"/>
          <p14:tracePt t="313377" x="5334000" y="3257550"/>
          <p14:tracePt t="313394" x="5334000" y="3295650"/>
          <p14:tracePt t="313411" x="5334000" y="3327400"/>
          <p14:tracePt t="313427" x="5334000" y="3365500"/>
          <p14:tracePt t="313445" x="5334000" y="3409950"/>
          <p14:tracePt t="313461" x="5327650" y="3454400"/>
          <p14:tracePt t="313478" x="5308600" y="3505200"/>
          <p14:tracePt t="313497" x="5295900" y="3556000"/>
          <p14:tracePt t="313511" x="5270500" y="3606800"/>
          <p14:tracePt t="313528" x="5226050" y="3676650"/>
          <p14:tracePt t="313545" x="5194300" y="3721100"/>
          <p14:tracePt t="313563" x="5162550" y="3759200"/>
          <p14:tracePt t="313578" x="5118100" y="3784600"/>
          <p14:tracePt t="313594" x="5073650" y="3810000"/>
          <p14:tracePt t="313611" x="5022850" y="3829050"/>
          <p14:tracePt t="313627" x="4972050" y="3835400"/>
          <p14:tracePt t="313644" x="4921250" y="3835400"/>
          <p14:tracePt t="313661" x="4864100" y="3835400"/>
          <p14:tracePt t="313679" x="4813300" y="3835400"/>
          <p14:tracePt t="313694" x="4768850" y="3835400"/>
          <p14:tracePt t="313712" x="4699000" y="3835400"/>
          <p14:tracePt t="313727" x="4679950" y="3835400"/>
          <p14:tracePt t="313746" x="4667250" y="3835400"/>
          <p14:tracePt t="313761" x="4654550" y="3835400"/>
          <p14:tracePt t="313778" x="4641850" y="3835400"/>
          <p14:tracePt t="313794" x="4629150" y="3829050"/>
          <p14:tracePt t="313811" x="4616450" y="3816350"/>
          <p14:tracePt t="313828" x="4597400" y="3803650"/>
          <p14:tracePt t="313844" x="4565650" y="3790950"/>
          <p14:tracePt t="313861" x="4502150" y="3778250"/>
          <p14:tracePt t="313879" x="4400550" y="3746500"/>
          <p14:tracePt t="313894" x="4292600" y="3708400"/>
          <p14:tracePt t="313914" x="4127500" y="3683000"/>
          <p14:tracePt t="313930" x="4038600" y="3683000"/>
          <p14:tracePt t="313944" x="3949700" y="3670300"/>
          <p14:tracePt t="313962" x="3873500" y="3638550"/>
          <p14:tracePt t="313977" x="3790950" y="3613150"/>
          <p14:tracePt t="313997" x="3702050" y="3568700"/>
          <p14:tracePt t="314011" x="3581400" y="3530600"/>
          <p14:tracePt t="314027" x="3467100" y="3492500"/>
          <p14:tracePt t="314044" x="3352800" y="3454400"/>
          <p14:tracePt t="314061" x="3263900" y="3429000"/>
          <p14:tracePt t="314078" x="3200400" y="3403600"/>
          <p14:tracePt t="314094" x="3149600" y="3371850"/>
          <p14:tracePt t="314111" x="3098800" y="3359150"/>
          <p14:tracePt t="314113" x="3079750" y="3352800"/>
          <p14:tracePt t="314127" x="3048000" y="3346450"/>
          <p14:tracePt t="314144" x="2997200" y="3346450"/>
          <p14:tracePt t="314161" x="2940050" y="3346450"/>
          <p14:tracePt t="314182" x="2863850" y="3346450"/>
          <p14:tracePt t="314196" x="2806700" y="3346450"/>
          <p14:tracePt t="314211" x="2768600" y="3346450"/>
          <p14:tracePt t="314228" x="2724150" y="3346450"/>
          <p14:tracePt t="314246" x="2667000" y="3340100"/>
          <p14:tracePt t="314261" x="2603500" y="3333750"/>
          <p14:tracePt t="314277" x="2540000" y="3327400"/>
          <p14:tracePt t="314294" x="2520950" y="3321050"/>
          <p14:tracePt t="314488" x="2527300" y="3321050"/>
          <p14:tracePt t="314504" x="2527300" y="3308350"/>
          <p14:tracePt t="314512" x="2540000" y="3302000"/>
          <p14:tracePt t="314526" x="2571750" y="3295650"/>
          <p14:tracePt t="314530" x="2609850" y="3282950"/>
          <p14:tracePt t="314544" x="2724150" y="3238500"/>
          <p14:tracePt t="314563" x="2870200" y="3187700"/>
          <p14:tracePt t="314578" x="3048000" y="3143250"/>
          <p14:tracePt t="314594" x="3263900" y="3086100"/>
          <p14:tracePt t="314611" x="3492500" y="3048000"/>
          <p14:tracePt t="314627" x="3740150" y="3022600"/>
          <p14:tracePt t="314644" x="3968750" y="3022600"/>
          <p14:tracePt t="314661" x="4197350" y="3009900"/>
          <p14:tracePt t="314678" x="4413250" y="3003550"/>
          <p14:tracePt t="314695" x="4635500" y="3022600"/>
          <p14:tracePt t="314714" x="4895850" y="3016250"/>
          <p14:tracePt t="314728" x="5054600" y="3009900"/>
          <p14:tracePt t="314749" x="5219700" y="3009900"/>
          <p14:tracePt t="314761" x="5378450" y="3009900"/>
          <p14:tracePt t="314778" x="5530850" y="3035300"/>
          <p14:tracePt t="314795" x="5651500" y="3035300"/>
          <p14:tracePt t="314813" x="5772150" y="3048000"/>
          <p14:tracePt t="314828" x="5867400" y="3086100"/>
          <p14:tracePt t="314844" x="5956300" y="3117850"/>
          <p14:tracePt t="314861" x="6038850" y="3143250"/>
          <p14:tracePt t="314878" x="6115050" y="3175000"/>
          <p14:tracePt t="314894" x="6153150" y="3187700"/>
          <p14:tracePt t="314915" x="6159500" y="3187700"/>
          <p14:tracePt t="314927" x="6159500" y="3194050"/>
          <p14:tracePt t="314947" x="6165850" y="3213100"/>
          <p14:tracePt t="314961" x="6197600" y="3257550"/>
          <p14:tracePt t="314978" x="6197600" y="3289300"/>
          <p14:tracePt t="314996" x="6197600" y="3308350"/>
          <p14:tracePt t="315392" x="6197600" y="3314700"/>
          <p14:tracePt t="315408" x="6191250" y="3321050"/>
          <p14:tracePt t="315417" x="6178550" y="3321050"/>
          <p14:tracePt t="315704" x="6172200" y="3321050"/>
          <p14:tracePt t="315713" x="6153150" y="3321050"/>
          <p14:tracePt t="315721" x="6127750" y="3321050"/>
          <p14:tracePt t="315733" x="6089650" y="3321050"/>
          <p14:tracePt t="315746" x="6007100" y="3321050"/>
          <p14:tracePt t="315761" x="5886450" y="3308350"/>
          <p14:tracePt t="315777" x="5778500" y="3282950"/>
          <p14:tracePt t="315794" x="5600700" y="3251200"/>
          <p14:tracePt t="315811" x="5384800" y="3194050"/>
          <p14:tracePt t="315828" x="5130800" y="3149600"/>
          <p14:tracePt t="315844" x="4851400" y="3073400"/>
          <p14:tracePt t="315861" x="4584700" y="3028950"/>
          <p14:tracePt t="315881" x="4356100" y="2984500"/>
          <p14:tracePt t="315894" x="4152900" y="2940050"/>
          <p14:tracePt t="315911" x="3981450" y="2914650"/>
          <p14:tracePt t="315929" x="3829050" y="2901950"/>
          <p14:tracePt t="315937" x="3670300" y="2908300"/>
          <p14:tracePt t="315947" x="3594100" y="2908300"/>
          <p14:tracePt t="315961" x="3467100" y="2908300"/>
          <p14:tracePt t="315978" x="3371850" y="2933700"/>
          <p14:tracePt t="315997" x="3308350" y="2959100"/>
          <p14:tracePt t="316011" x="3244850" y="2997200"/>
          <p14:tracePt t="316028" x="3168650" y="3048000"/>
          <p14:tracePt t="316044" x="3105150" y="3092450"/>
          <p14:tracePt t="316061" x="3035300" y="3130550"/>
          <p14:tracePt t="316078" x="2978150" y="3175000"/>
          <p14:tracePt t="316094" x="2921000" y="3206750"/>
          <p14:tracePt t="316111" x="2889250" y="3225800"/>
          <p14:tracePt t="316117" x="2889250" y="3232150"/>
          <p14:tracePt t="316127" x="2882900" y="3232150"/>
          <p14:tracePt t="316245" x="2889250" y="3232150"/>
          <p14:tracePt t="316251" x="2895600" y="3225800"/>
          <p14:tracePt t="316261" x="2921000" y="3187700"/>
          <p14:tracePt t="316278" x="2984500" y="3130550"/>
          <p14:tracePt t="316294" x="3079750" y="3073400"/>
          <p14:tracePt t="316313" x="3295650" y="3003550"/>
          <p14:tracePt t="316328" x="3498850" y="2940050"/>
          <p14:tracePt t="316344" x="3721100" y="2889250"/>
          <p14:tracePt t="316361" x="3949700" y="2851150"/>
          <p14:tracePt t="316377" x="4171950" y="2851150"/>
          <p14:tracePt t="316394" x="4387850" y="2863850"/>
          <p14:tracePt t="316411" x="4603750" y="2876550"/>
          <p14:tracePt t="316428" x="4826000" y="2882900"/>
          <p14:tracePt t="316445" x="5048250" y="2921000"/>
          <p14:tracePt t="316461" x="5245100" y="2927350"/>
          <p14:tracePt t="316478" x="5429250" y="2978150"/>
          <p14:tracePt t="316496" x="5575300" y="2997200"/>
          <p14:tracePt t="316511" x="5702300" y="3028950"/>
          <p14:tracePt t="316527" x="5867400" y="3079750"/>
          <p14:tracePt t="316544" x="5975350" y="3117850"/>
          <p14:tracePt t="316562" x="6057900" y="3155950"/>
          <p14:tracePt t="316578" x="6115050" y="3187700"/>
          <p14:tracePt t="316594" x="6140450" y="3206750"/>
          <p14:tracePt t="316611" x="6146800" y="3225800"/>
          <p14:tracePt t="316627" x="6153150" y="3251200"/>
          <p14:tracePt t="316644" x="6172200" y="3276600"/>
          <p14:tracePt t="316661" x="6184900" y="3302000"/>
          <p14:tracePt t="316682" x="6197600" y="3327400"/>
          <p14:tracePt t="316849" x="6191250" y="3321050"/>
          <p14:tracePt t="316904" x="6184900" y="3321050"/>
          <p14:tracePt t="316918" x="6178550" y="3321050"/>
          <p14:tracePt t="316921" x="6165850" y="3321050"/>
          <p14:tracePt t="316935" x="6140450" y="3321050"/>
          <p14:tracePt t="316944" x="6108700" y="3333750"/>
          <p14:tracePt t="316963" x="6070600" y="3359150"/>
          <p14:tracePt t="316978" x="6045200" y="3378200"/>
          <p14:tracePt t="316997" x="6019800" y="3409950"/>
          <p14:tracePt t="317011" x="6007100" y="3429000"/>
          <p14:tracePt t="317028" x="5994400" y="3441700"/>
          <p14:tracePt t="317044" x="5975350" y="3441700"/>
          <p14:tracePt t="317064" x="5969000" y="3448050"/>
          <p14:tracePt t="317077" x="5956300" y="3454400"/>
          <p14:tracePt t="317094" x="5943600" y="3460750"/>
          <p14:tracePt t="317111" x="5930900" y="3460750"/>
          <p14:tracePt t="317154" x="5924550" y="3460750"/>
          <p14:tracePt t="317183" x="5918200" y="3460750"/>
          <p14:tracePt t="317197" x="5892800" y="3448050"/>
          <p14:tracePt t="317202" x="5880100" y="3435350"/>
          <p14:tracePt t="317211" x="5861050" y="3422650"/>
          <p14:tracePt t="317228" x="5822950" y="3409950"/>
          <p14:tracePt t="317247" x="5803900" y="3403600"/>
          <p14:tracePt t="317261" x="5791200" y="3397250"/>
          <p14:tracePt t="317278" x="5778500" y="3378200"/>
          <p14:tracePt t="317294" x="5765800" y="3352800"/>
          <p14:tracePt t="317313" x="5746750" y="3314700"/>
          <p14:tracePt t="317328" x="5734050" y="3282950"/>
          <p14:tracePt t="317344" x="5734050" y="3238500"/>
          <p14:tracePt t="317361" x="5734050" y="3206750"/>
          <p14:tracePt t="317378" x="5740400" y="3187700"/>
          <p14:tracePt t="317394" x="5772150" y="3168650"/>
          <p14:tracePt t="317411" x="5810250" y="3149600"/>
          <p14:tracePt t="317428" x="5848350" y="3149600"/>
          <p14:tracePt t="317448" x="5886450" y="3149600"/>
          <p14:tracePt t="317461" x="5924550" y="3149600"/>
          <p14:tracePt t="317480" x="6007100" y="3149600"/>
          <p14:tracePt t="317497" x="6026150" y="3143250"/>
          <p14:tracePt t="317511" x="6064250" y="3168650"/>
          <p14:tracePt t="317527" x="6096000" y="3200400"/>
          <p14:tracePt t="317544" x="6115050" y="3244850"/>
          <p14:tracePt t="317563" x="6146800" y="3302000"/>
          <p14:tracePt t="317578" x="6165850" y="3359150"/>
          <p14:tracePt t="317594" x="6165850" y="3409950"/>
          <p14:tracePt t="317611" x="6146800" y="3441700"/>
          <p14:tracePt t="317627" x="6115050" y="3467100"/>
          <p14:tracePt t="317644" x="6076950" y="3479800"/>
          <p14:tracePt t="317661" x="6019800" y="3486150"/>
          <p14:tracePt t="317680" x="5924550" y="3486150"/>
          <p14:tracePt t="317694" x="5829300" y="3486150"/>
          <p14:tracePt t="317711" x="5740400" y="3473450"/>
          <p14:tracePt t="317713" x="5702300" y="3454400"/>
          <p14:tracePt t="317728" x="5651500" y="3441700"/>
          <p14:tracePt t="317747" x="5626100" y="3435350"/>
          <p14:tracePt t="317761" x="5613400" y="3416300"/>
          <p14:tracePt t="317777" x="5588000" y="3409950"/>
          <p14:tracePt t="317794" x="5549900" y="3397250"/>
          <p14:tracePt t="317811" x="5486400" y="3390900"/>
          <p14:tracePt t="317827" x="5378450" y="3390900"/>
          <p14:tracePt t="317844" x="5283200" y="3378200"/>
          <p14:tracePt t="317861" x="5137150" y="3365500"/>
          <p14:tracePt t="317881" x="4832350" y="3340100"/>
          <p14:tracePt t="317894" x="4724400" y="3340100"/>
          <p14:tracePt t="317912" x="4413250" y="3333750"/>
          <p14:tracePt t="317931" x="4197350" y="3333750"/>
          <p14:tracePt t="317946" x="4000500" y="3333750"/>
          <p14:tracePt t="317965" x="3797300" y="3327400"/>
          <p14:tracePt t="317977" x="3606800" y="3321050"/>
          <p14:tracePt t="317996" x="3441700" y="3321050"/>
          <p14:tracePt t="318011" x="3289300" y="3302000"/>
          <p14:tracePt t="318028" x="3143250" y="3295650"/>
          <p14:tracePt t="318044" x="3035300" y="3295650"/>
          <p14:tracePt t="318063" x="2946400" y="3302000"/>
          <p14:tracePt t="318077" x="2895600" y="3295650"/>
          <p14:tracePt t="318094" x="2882900" y="3295650"/>
          <p14:tracePt t="318127" x="2863850" y="3295650"/>
          <p14:tracePt t="318144" x="2832100" y="3295650"/>
          <p14:tracePt t="318161" x="2781300" y="3295650"/>
          <p14:tracePt t="318180" x="2743200" y="3295650"/>
          <p14:tracePt t="318195" x="2705100" y="3295650"/>
          <p14:tracePt t="318211" x="2679700" y="3295650"/>
          <p14:tracePt t="318229" x="2660650" y="3295650"/>
          <p14:tracePt t="318246" x="2641600" y="3295650"/>
          <p14:tracePt t="318261" x="2616200" y="3295650"/>
          <p14:tracePt t="318277" x="2584450" y="3295650"/>
          <p14:tracePt t="318294" x="2565400" y="3295650"/>
          <p14:tracePt t="318311" x="2559050" y="3295650"/>
          <p14:tracePt t="318536" x="2559050" y="3289300"/>
          <p14:tracePt t="318572" x="2559050" y="3276600"/>
          <p14:tracePt t="318576" x="2559050" y="3270250"/>
          <p14:tracePt t="318594" x="2565400" y="3257550"/>
          <p14:tracePt t="318611" x="2578100" y="3244850"/>
          <p14:tracePt t="318627" x="2597150" y="3232150"/>
          <p14:tracePt t="318646" x="2603500" y="3219450"/>
          <p14:tracePt t="318661" x="2622550" y="3206750"/>
          <p14:tracePt t="318680" x="2635250" y="3200400"/>
          <p14:tracePt t="318697" x="2667000" y="3175000"/>
          <p14:tracePt t="318711" x="2673350" y="3168650"/>
          <p14:tracePt t="318728" x="2705100" y="3155950"/>
          <p14:tracePt t="318746" x="2736850" y="3149600"/>
          <p14:tracePt t="318761" x="2781300" y="3136900"/>
          <p14:tracePt t="318778" x="2825750" y="3130550"/>
          <p14:tracePt t="318794" x="2882900" y="3130550"/>
          <p14:tracePt t="318813" x="2940050" y="3130550"/>
          <p14:tracePt t="318828" x="2978150" y="3130550"/>
          <p14:tracePt t="318845" x="2997200" y="3136900"/>
          <p14:tracePt t="318861" x="3022600" y="3162300"/>
          <p14:tracePt t="318882" x="3035300" y="3175000"/>
          <p14:tracePt t="318888" x="3048000" y="3194050"/>
          <p14:tracePt t="318911" x="3060700" y="3213100"/>
          <p14:tracePt t="318931" x="3086100" y="3251200"/>
          <p14:tracePt t="318944" x="3098800" y="3263900"/>
          <p14:tracePt t="318961" x="3098800" y="3270250"/>
          <p14:tracePt t="318979" x="3098800" y="3282950"/>
          <p14:tracePt t="318997" x="3092450" y="3302000"/>
          <p14:tracePt t="319011" x="3086100" y="3327400"/>
          <p14:tracePt t="319027" x="3067050" y="3352800"/>
          <p14:tracePt t="319044" x="3054350" y="3365500"/>
          <p14:tracePt t="319063" x="3041650" y="3384550"/>
          <p14:tracePt t="319078" x="3035300" y="3390900"/>
          <p14:tracePt t="319094" x="3009900" y="3403600"/>
          <p14:tracePt t="319111" x="2990850" y="3409950"/>
          <p14:tracePt t="319128" x="2959100" y="3409950"/>
          <p14:tracePt t="319144" x="2940050" y="3409950"/>
          <p14:tracePt t="319165" x="2933700" y="3409950"/>
          <p14:tracePt t="319182" x="2927350" y="3403600"/>
          <p14:tracePt t="319187" x="2921000" y="3403600"/>
          <p14:tracePt t="319194" x="2921000" y="3397250"/>
          <p14:tracePt t="319212" x="2921000" y="3390900"/>
          <p14:tracePt t="319261" x="2921000" y="3371850"/>
          <p14:tracePt t="319278" x="2921000" y="3352800"/>
          <p14:tracePt t="319295" x="2921000" y="3340100"/>
          <p14:tracePt t="319313" x="2921000" y="3333750"/>
          <p14:tracePt t="319588" x="2921000" y="3327400"/>
          <p14:tracePt t="319592" x="2921000" y="3321050"/>
          <p14:tracePt t="319602" x="2921000" y="3308350"/>
          <p14:tracePt t="319611" x="2921000" y="3302000"/>
          <p14:tracePt t="319627" x="2921000" y="3289300"/>
          <p14:tracePt t="319644" x="2921000" y="3282950"/>
          <p14:tracePt t="319661" x="2927350" y="3270250"/>
          <p14:tracePt t="319681" x="2946400" y="3257550"/>
          <p14:tracePt t="319694" x="2959100" y="3244850"/>
          <p14:tracePt t="319711" x="3022600" y="3225800"/>
          <p14:tracePt t="319714" x="3073400" y="3206750"/>
          <p14:tracePt t="319728" x="3194050" y="3168650"/>
          <p14:tracePt t="319748" x="3333750" y="3124200"/>
          <p14:tracePt t="319761" x="3486150" y="3079750"/>
          <p14:tracePt t="319778" x="3657600" y="3041650"/>
          <p14:tracePt t="319796" x="3841750" y="3003550"/>
          <p14:tracePt t="319813" x="4044950" y="2965450"/>
          <p14:tracePt t="319828" x="4279900" y="2940050"/>
          <p14:tracePt t="319844" x="4502150" y="2927350"/>
          <p14:tracePt t="319861" x="4699000" y="2914650"/>
          <p14:tracePt t="319883" x="4972050" y="2933700"/>
          <p14:tracePt t="319894" x="5073650" y="2933700"/>
          <p14:tracePt t="319911" x="5283200" y="2946400"/>
          <p14:tracePt t="319919" x="5403850" y="2971800"/>
          <p14:tracePt t="319930" x="5613400" y="3003550"/>
          <p14:tracePt t="319944" x="5803900" y="3022600"/>
          <p14:tracePt t="319962" x="5981700" y="3048000"/>
          <p14:tracePt t="319977" x="6146800" y="3092450"/>
          <p14:tracePt t="319997" x="6299200" y="3149600"/>
          <p14:tracePt t="320011" x="6413500" y="3213100"/>
          <p14:tracePt t="320028" x="6457950" y="3251200"/>
          <p14:tracePt t="320044" x="6527800" y="3295650"/>
          <p14:tracePt t="320061" x="6565900" y="3327400"/>
          <p14:tracePt t="320078" x="6565900" y="3333750"/>
          <p14:tracePt t="320094" x="6572250" y="3333750"/>
          <p14:tracePt t="320195" x="6565900" y="3333750"/>
          <p14:tracePt t="320200" x="6559550" y="3333750"/>
          <p14:tracePt t="320211" x="6546850" y="3333750"/>
          <p14:tracePt t="320228" x="6496050" y="3346450"/>
          <p14:tracePt t="320246" x="6419850" y="3365500"/>
          <p14:tracePt t="320261" x="6311900" y="3371850"/>
          <p14:tracePt t="320277" x="6146800" y="3359150"/>
          <p14:tracePt t="320294" x="5969000" y="3321050"/>
          <p14:tracePt t="320311" x="5715000" y="3251200"/>
          <p14:tracePt t="320328" x="5537200" y="3200400"/>
          <p14:tracePt t="320344" x="5397500" y="3194050"/>
          <p14:tracePt t="320361" x="5232400" y="3136900"/>
          <p14:tracePt t="320378" x="5067300" y="3079750"/>
          <p14:tracePt t="320394" x="4902200" y="3003550"/>
          <p14:tracePt t="320411" x="4781550" y="2940050"/>
          <p14:tracePt t="320431" x="4667250" y="2844800"/>
          <p14:tracePt t="320444" x="4572000" y="2749550"/>
          <p14:tracePt t="320461" x="4502150" y="2647950"/>
          <p14:tracePt t="320477" x="4438650" y="2546350"/>
          <p14:tracePt t="320497" x="4362450" y="2438400"/>
          <p14:tracePt t="320511" x="4273550" y="2349500"/>
          <p14:tracePt t="320528" x="4102100" y="2222500"/>
          <p14:tracePt t="320544" x="3949700" y="2165350"/>
          <p14:tracePt t="320561" x="3803650" y="2127250"/>
          <p14:tracePt t="320578" x="3657600" y="2108200"/>
          <p14:tracePt t="320594" x="3530600" y="2108200"/>
          <p14:tracePt t="320611" x="3416300" y="2120900"/>
          <p14:tracePt t="320627" x="3333750" y="2152650"/>
          <p14:tracePt t="320644" x="3276600" y="2209800"/>
          <p14:tracePt t="320665" x="3200400" y="2298700"/>
          <p14:tracePt t="320682" x="3168650" y="2336800"/>
          <p14:tracePt t="320694" x="3105150" y="2432050"/>
          <p14:tracePt t="320713" x="3016250" y="2578100"/>
          <p14:tracePt t="320727" x="2959100" y="2660650"/>
          <p14:tracePt t="320747" x="2921000" y="2736850"/>
          <p14:tracePt t="320761" x="2889250" y="2800350"/>
          <p14:tracePt t="320778" x="2851150" y="2870200"/>
          <p14:tracePt t="320794" x="2819400" y="2940050"/>
          <p14:tracePt t="320813" x="2768600" y="3009900"/>
          <p14:tracePt t="320828" x="2705100" y="3067050"/>
          <p14:tracePt t="320844" x="2628900" y="3111500"/>
          <p14:tracePt t="320861" x="2546350" y="3149600"/>
          <p14:tracePt t="320880" x="2451100" y="3194050"/>
          <p14:tracePt t="320894" x="2432050" y="3206750"/>
          <p14:tracePt t="320911" x="2393950" y="3219450"/>
          <p14:tracePt t="320927" x="2368550" y="3232150"/>
          <p14:tracePt t="320945" x="2362200" y="3232150"/>
          <p14:tracePt t="320960" x="2355850" y="3232150"/>
          <p14:tracePt t="321228" x="2362200" y="3238500"/>
          <p14:tracePt t="321233" x="2362200" y="3251200"/>
          <p14:tracePt t="321247" x="2362200" y="3270250"/>
          <p14:tracePt t="321261" x="2292350" y="3314700"/>
          <p14:tracePt t="321278" x="2171700" y="3371850"/>
          <p14:tracePt t="321294" x="2044700" y="3435350"/>
          <p14:tracePt t="321314" x="1816100" y="3486150"/>
          <p14:tracePt t="321328" x="1657350" y="3505200"/>
          <p14:tracePt t="321344" x="1555750" y="3505200"/>
          <p14:tracePt t="321361" x="1485900" y="3505200"/>
          <p14:tracePt t="321377" x="1447800" y="3505200"/>
          <p14:tracePt t="321394" x="1428750" y="3505200"/>
          <p14:tracePt t="321414" x="1422400" y="3505200"/>
          <p14:tracePt t="321464" x="1409700" y="3505200"/>
          <p14:tracePt t="321478" x="1397000" y="3505200"/>
          <p14:tracePt t="321496" x="1346200" y="3505200"/>
          <p14:tracePt t="321499" x="1320800" y="3505200"/>
          <p14:tracePt t="321512" x="1244600" y="3498850"/>
          <p14:tracePt t="321528" x="1155700" y="3467100"/>
          <p14:tracePt t="321544" x="1060450" y="3422650"/>
          <p14:tracePt t="321562" x="971550" y="3378200"/>
          <p14:tracePt t="321578" x="889000" y="3321050"/>
          <p14:tracePt t="321594" x="825500" y="3251200"/>
          <p14:tracePt t="321611" x="768350" y="3143250"/>
          <p14:tracePt t="321627" x="730250" y="3035300"/>
          <p14:tracePt t="321644" x="704850" y="2946400"/>
          <p14:tracePt t="321661" x="685800" y="2851150"/>
          <p14:tracePt t="321667" x="685800" y="2800350"/>
          <p14:tracePt t="321682" x="685800" y="2755900"/>
          <p14:tracePt t="321696" x="698500" y="2603500"/>
          <p14:tracePt t="321711" x="717550" y="2571750"/>
          <p14:tracePt t="321728" x="781050" y="2444750"/>
          <p14:tracePt t="321747" x="844550" y="2381250"/>
          <p14:tracePt t="321761" x="908050" y="2336800"/>
          <p14:tracePt t="321778" x="977900" y="2305050"/>
          <p14:tracePt t="321794" x="1035050" y="2286000"/>
          <p14:tracePt t="321813" x="1104900" y="2266950"/>
          <p14:tracePt t="321828" x="1187450" y="2254250"/>
          <p14:tracePt t="321844" x="1282700" y="2241550"/>
          <p14:tracePt t="321861" x="1365250" y="2247900"/>
          <p14:tracePt t="321884" x="1428750" y="2260600"/>
          <p14:tracePt t="321894" x="1454150" y="2273300"/>
          <p14:tracePt t="321913" x="1543050" y="2324100"/>
          <p14:tracePt t="321928" x="1593850" y="2355850"/>
          <p14:tracePt t="321944" x="1638300" y="2393950"/>
          <p14:tracePt t="321961" x="1663700" y="2413000"/>
          <p14:tracePt t="321981" x="1695450" y="2451100"/>
          <p14:tracePt t="321997" x="1720850" y="2495550"/>
          <p14:tracePt t="322011" x="1739900" y="2527300"/>
          <p14:tracePt t="322028" x="1746250" y="2559050"/>
          <p14:tracePt t="322044" x="1758950" y="2590800"/>
          <p14:tracePt t="322062" x="1765300" y="2616200"/>
          <p14:tracePt t="322078" x="1771650" y="2641600"/>
          <p14:tracePt t="322094" x="1778000" y="2673350"/>
          <p14:tracePt t="322111" x="1797050" y="2705100"/>
          <p14:tracePt t="322117" x="1797050" y="2724150"/>
          <p14:tracePt t="322128" x="1809750" y="2762250"/>
          <p14:tracePt t="322144" x="1822450" y="2806700"/>
          <p14:tracePt t="322163" x="1835150" y="2844800"/>
          <p14:tracePt t="322178" x="1847850" y="2889250"/>
          <p14:tracePt t="322194" x="1847850" y="2952750"/>
          <p14:tracePt t="322212" x="1847850" y="3022600"/>
          <p14:tracePt t="322228" x="1822450" y="3105150"/>
          <p14:tracePt t="322247" x="1797050" y="3187700"/>
          <p14:tracePt t="322261" x="1771650" y="3263900"/>
          <p14:tracePt t="322278" x="1758950" y="3359150"/>
          <p14:tracePt t="322294" x="1733550" y="3435350"/>
          <p14:tracePt t="322314" x="1670050" y="3536950"/>
          <p14:tracePt t="322328" x="1612900" y="3568700"/>
          <p14:tracePt t="322344" x="1562100" y="3581400"/>
          <p14:tracePt t="322363" x="1530350" y="3581400"/>
          <p14:tracePt t="322377" x="1524000" y="3581400"/>
          <p14:tracePt t="322411" x="1524000" y="3575050"/>
          <p14:tracePt t="322432" x="1587500" y="3524250"/>
          <p14:tracePt t="322444" x="1746250" y="3467100"/>
          <p14:tracePt t="322461" x="1981200" y="3416300"/>
          <p14:tracePt t="322477" x="2317750" y="3340100"/>
          <p14:tracePt t="322499" x="3009900" y="3276600"/>
          <p14:tracePt t="322512" x="3505200" y="3263900"/>
          <p14:tracePt t="322528" x="4006850" y="3282950"/>
          <p14:tracePt t="322544" x="4476750" y="3282950"/>
          <p14:tracePt t="322564" x="4927600" y="3295650"/>
          <p14:tracePt t="322578" x="5334000" y="3308350"/>
          <p14:tracePt t="322594" x="5715000" y="3321050"/>
          <p14:tracePt t="322611" x="6051550" y="3327400"/>
          <p14:tracePt t="322628" x="6330950" y="3321050"/>
          <p14:tracePt t="322644" x="6591300" y="3308350"/>
          <p14:tracePt t="322661" x="6800850" y="3314700"/>
          <p14:tracePt t="322679" x="6953250" y="3308350"/>
          <p14:tracePt t="322694" x="7048500" y="3321050"/>
          <p14:tracePt t="322711" x="7086600" y="3333750"/>
          <p14:tracePt t="322728" x="7086600" y="3340100"/>
          <p14:tracePt t="322778" x="7054850" y="3340100"/>
          <p14:tracePt t="322794" x="7010400" y="3340100"/>
          <p14:tracePt t="322812" x="6940550" y="3340100"/>
          <p14:tracePt t="322828" x="6877050" y="3333750"/>
          <p14:tracePt t="322844" x="6800850" y="3308350"/>
          <p14:tracePt t="322861" x="6699250" y="3270250"/>
          <p14:tracePt t="322880" x="6584950" y="3200400"/>
          <p14:tracePt t="322894" x="6502400" y="3124200"/>
          <p14:tracePt t="322911" x="6483350" y="3054350"/>
          <p14:tracePt t="322930" x="6508750" y="2901950"/>
          <p14:tracePt t="322938" x="6534150" y="2838450"/>
          <p14:tracePt t="322944" x="6572250" y="2781300"/>
          <p14:tracePt t="322961" x="6661150" y="2692400"/>
          <p14:tracePt t="322978" x="6794500" y="2647950"/>
          <p14:tracePt t="322996" x="6940550" y="2609850"/>
          <p14:tracePt t="323011" x="7080250" y="2603500"/>
          <p14:tracePt t="323028" x="7194550" y="2597150"/>
          <p14:tracePt t="323044" x="7270750" y="2597150"/>
          <p14:tracePt t="323062" x="7334250" y="2616200"/>
          <p14:tracePt t="323078" x="7416800" y="2679700"/>
          <p14:tracePt t="323081" x="7454900" y="2724150"/>
          <p14:tracePt t="323094" x="7499350" y="2781300"/>
          <p14:tracePt t="323111" x="7556500" y="2882900"/>
          <p14:tracePt t="323128" x="7550150" y="3003550"/>
          <p14:tracePt t="323144" x="7467600" y="3143250"/>
          <p14:tracePt t="323161" x="7404100" y="3244850"/>
          <p14:tracePt t="323178" x="7277100" y="3321050"/>
          <p14:tracePt t="323194" x="7150100" y="3384550"/>
          <p14:tracePt t="323211" x="7042150" y="3416300"/>
          <p14:tracePt t="323228" x="6965950" y="3435350"/>
          <p14:tracePt t="323246" x="6883400" y="3441700"/>
          <p14:tracePt t="323261" x="6800850" y="3435350"/>
          <p14:tracePt t="323264" x="6750050" y="3416300"/>
          <p14:tracePt t="323278" x="6705600" y="3397250"/>
          <p14:tracePt t="323295" x="6654800" y="3390900"/>
          <p14:tracePt t="323312" x="6604000" y="3371850"/>
          <p14:tracePt t="323361" x="6604000" y="3359150"/>
          <p14:tracePt t="323378" x="6604000" y="3327400"/>
          <p14:tracePt t="323394" x="6610350" y="3302000"/>
          <p14:tracePt t="323411" x="6642100" y="3308350"/>
          <p14:tracePt t="323431" x="6654800" y="3321050"/>
          <p14:tracePt t="323444" x="6667500" y="3327400"/>
          <p14:tracePt t="323461" x="6667500" y="3321050"/>
          <p14:tracePt t="323480" x="6673850" y="3308350"/>
          <p14:tracePt t="323511" x="6680200" y="3308350"/>
          <p14:tracePt t="323528" x="6680200" y="3314700"/>
          <p14:tracePt t="323544" x="6686550" y="3314700"/>
          <p14:tracePt t="323564" x="6692900" y="3327400"/>
          <p14:tracePt t="323578" x="6692900" y="3340100"/>
          <p14:tracePt t="323594" x="6699250" y="3346450"/>
          <p14:tracePt t="323611" x="6699250" y="3352800"/>
          <p14:tracePt t="323696" x="6699250" y="3346450"/>
          <p14:tracePt t="323752" x="6699250" y="3340100"/>
          <p14:tracePt t="323762" x="6692900" y="3333750"/>
          <p14:tracePt t="323888" x="6692900" y="3340100"/>
          <p14:tracePt t="324000" x="6692900" y="3333750"/>
          <p14:tracePt t="324009" x="6692900" y="3327400"/>
          <p14:tracePt t="324032" x="6692900" y="3321050"/>
          <p14:tracePt t="324060" x="6686550" y="3321050"/>
          <p14:tracePt t="324112" x="6699250" y="3321050"/>
          <p14:tracePt t="324125" x="6711950" y="3321050"/>
          <p14:tracePt t="324129" x="6718300" y="3321050"/>
          <p14:tracePt t="324144" x="6731000" y="3321050"/>
          <p14:tracePt t="324232" x="6731000" y="3314700"/>
          <p14:tracePt t="324246" x="6699250" y="3295650"/>
          <p14:tracePt t="324255" x="6648450" y="3282950"/>
          <p14:tracePt t="324263" x="6578600" y="3263900"/>
          <p14:tracePt t="324277" x="6388100" y="3232150"/>
          <p14:tracePt t="324294" x="6115050" y="3194050"/>
          <p14:tracePt t="324312" x="5594350" y="3162300"/>
          <p14:tracePt t="324328" x="5187950" y="3162300"/>
          <p14:tracePt t="324344" x="4749800" y="3130550"/>
          <p14:tracePt t="324361" x="4286250" y="3067050"/>
          <p14:tracePt t="324378" x="3854450" y="3041650"/>
          <p14:tracePt t="324394" x="3454400" y="3022600"/>
          <p14:tracePt t="324411" x="3067050" y="3041650"/>
          <p14:tracePt t="324428" x="2762250" y="3048000"/>
          <p14:tracePt t="324444" x="2482850" y="3048000"/>
          <p14:tracePt t="324463" x="2260600" y="3092450"/>
          <p14:tracePt t="324478" x="2063750" y="3136900"/>
          <p14:tracePt t="324497" x="1892300" y="3187700"/>
          <p14:tracePt t="324511" x="1733550" y="3263900"/>
          <p14:tracePt t="324528" x="1549400" y="3378200"/>
          <p14:tracePt t="324544" x="1454150" y="3454400"/>
          <p14:tracePt t="324563" x="1365250" y="3517900"/>
          <p14:tracePt t="324578" x="1308100" y="3556000"/>
          <p14:tracePt t="324594" x="1295400" y="3568700"/>
          <p14:tracePt t="324611" x="1289050" y="3568700"/>
          <p14:tracePt t="324672" x="1289050" y="3562350"/>
          <p14:tracePt t="324687" x="1289050" y="3549650"/>
          <p14:tracePt t="324690" x="1289050" y="3524250"/>
          <p14:tracePt t="324695" x="1314450" y="3479800"/>
          <p14:tracePt t="324711" x="1346200" y="3429000"/>
          <p14:tracePt t="324728" x="1543050" y="3270250"/>
          <p14:tracePt t="324747" x="1752600" y="3175000"/>
          <p14:tracePt t="324761" x="2019300" y="3079750"/>
          <p14:tracePt t="324778" x="2292350" y="2997200"/>
          <p14:tracePt t="324794" x="2578100" y="2921000"/>
          <p14:tracePt t="324812" x="2946400" y="2895600"/>
          <p14:tracePt t="324828" x="3333750" y="2882900"/>
          <p14:tracePt t="324844" x="3727450" y="2882900"/>
          <p14:tracePt t="324861" x="4121150" y="2882900"/>
          <p14:tracePt t="324882" x="4495800" y="2882900"/>
          <p14:tracePt t="324894" x="4902200" y="2901950"/>
          <p14:tracePt t="324911" x="5302250" y="2965450"/>
          <p14:tracePt t="324914" x="5511800" y="2984500"/>
          <p14:tracePt t="324931" x="5899150" y="3054350"/>
          <p14:tracePt t="324946" x="6261100" y="3130550"/>
          <p14:tracePt t="324961" x="6591300" y="3206750"/>
          <p14:tracePt t="324980" x="6845300" y="3270250"/>
          <p14:tracePt t="324997" x="7016750" y="3321050"/>
          <p14:tracePt t="325011" x="7092950" y="3352800"/>
          <p14:tracePt t="325028" x="7099300" y="3359150"/>
          <p14:tracePt t="325078" x="7092950" y="3371850"/>
          <p14:tracePt t="325094" x="7086600" y="3378200"/>
          <p14:tracePt t="325111" x="7086600" y="3390900"/>
          <p14:tracePt t="325127" x="7080250" y="3397250"/>
          <p14:tracePt t="325144" x="7073900" y="3397250"/>
          <p14:tracePt t="325161" x="7048500" y="3397250"/>
          <p14:tracePt t="325182" x="7010400" y="3384550"/>
          <p14:tracePt t="325194" x="6870700" y="3340100"/>
          <p14:tracePt t="325213" x="6623050" y="3257550"/>
          <p14:tracePt t="325228" x="6299200" y="3162300"/>
          <p14:tracePt t="325247" x="5892800" y="3048000"/>
          <p14:tracePt t="325261" x="5480050" y="2965450"/>
          <p14:tracePt t="325280" x="4794250" y="2825750"/>
          <p14:tracePt t="325294" x="4552950" y="2774950"/>
          <p14:tracePt t="325314" x="3892550" y="2667000"/>
          <p14:tracePt t="325328" x="3702050" y="2667000"/>
          <p14:tracePt t="325344" x="3232150" y="2660650"/>
          <p14:tracePt t="325361" x="2971800" y="2673350"/>
          <p14:tracePt t="325378" x="2749550" y="2730500"/>
          <p14:tracePt t="325398" x="2597150" y="2806700"/>
          <p14:tracePt t="325411" x="2463800" y="2889250"/>
          <p14:tracePt t="325431" x="2355850" y="2971800"/>
          <p14:tracePt t="325444" x="2235200" y="3054350"/>
          <p14:tracePt t="325461" x="2127250" y="3136900"/>
          <p14:tracePt t="325477" x="2012950" y="3200400"/>
          <p14:tracePt t="325496" x="1917700" y="3263900"/>
          <p14:tracePt t="325511" x="1828800" y="3333750"/>
          <p14:tracePt t="325528" x="1676400" y="3397250"/>
          <p14:tracePt t="325544" x="1600200" y="3429000"/>
          <p14:tracePt t="325561" x="1543050" y="3441700"/>
          <p14:tracePt t="325578" x="1517650" y="3454400"/>
          <p14:tracePt t="325640" x="1524000" y="3429000"/>
          <p14:tracePt t="325648" x="1562100" y="3390900"/>
          <p14:tracePt t="325661" x="1600200" y="3333750"/>
          <p14:tracePt t="325681" x="1682750" y="3213100"/>
          <p14:tracePt t="325694" x="1778000" y="3079750"/>
          <p14:tracePt t="325711" x="1892300" y="2965450"/>
          <p14:tracePt t="325715" x="1962150" y="2921000"/>
          <p14:tracePt t="325727" x="2114550" y="2832100"/>
          <p14:tracePt t="325747" x="2279650" y="2749550"/>
          <p14:tracePt t="325761" x="2482850" y="2679700"/>
          <p14:tracePt t="325778" x="2736850" y="2609850"/>
          <p14:tracePt t="325794" x="3009900" y="2571750"/>
          <p14:tracePt t="325813" x="3282950" y="2552700"/>
          <p14:tracePt t="325828" x="3581400" y="2546350"/>
          <p14:tracePt t="325844" x="3917950" y="2552700"/>
          <p14:tracePt t="325861" x="4286250" y="2597150"/>
          <p14:tracePt t="325881" x="4660900" y="2609850"/>
          <p14:tracePt t="325894" x="5041900" y="2609850"/>
          <p14:tracePt t="325911" x="5397500" y="2609850"/>
          <p14:tracePt t="325918" x="5568950" y="2635250"/>
          <p14:tracePt t="325928" x="5937250" y="2724150"/>
          <p14:tracePt t="325944" x="6286500" y="2813050"/>
          <p14:tracePt t="325964" x="6629400" y="2921000"/>
          <p14:tracePt t="325978" x="6883400" y="3009900"/>
          <p14:tracePt t="325996" x="6997700" y="3054350"/>
          <p14:tracePt t="326011" x="7035800" y="3086100"/>
          <p14:tracePt t="326028" x="7048500" y="3092450"/>
          <p14:tracePt t="326078" x="7042150" y="3092450"/>
          <p14:tracePt t="326096" x="7035800" y="3098800"/>
          <p14:tracePt t="326111" x="7029450" y="3098800"/>
          <p14:tracePt t="326127" x="7029450" y="3105150"/>
          <p14:tracePt t="326144" x="7023100" y="3105150"/>
          <p14:tracePt t="326320" x="7016750" y="3105150"/>
          <p14:tracePt t="326330" x="7010400" y="3105150"/>
          <p14:tracePt t="326344" x="7004050" y="3105150"/>
          <p14:tracePt t="326361" x="6997700" y="3105150"/>
          <p14:tracePt t="326380" x="6985000" y="3105150"/>
          <p14:tracePt t="329264" x="6965950" y="3111500"/>
          <p14:tracePt t="329273" x="6940550" y="3130550"/>
          <p14:tracePt t="329279" x="6870700" y="3149600"/>
          <p14:tracePt t="329294" x="6781800" y="3181350"/>
          <p14:tracePt t="329314" x="6457950" y="3295650"/>
          <p14:tracePt t="329328" x="6159500" y="3390900"/>
          <p14:tracePt t="329344" x="5797550" y="3486150"/>
          <p14:tracePt t="329361" x="5391150" y="3568700"/>
          <p14:tracePt t="329377" x="5010150" y="3638550"/>
          <p14:tracePt t="329395" x="4603750" y="3714750"/>
          <p14:tracePt t="329411" x="4197350" y="3759200"/>
          <p14:tracePt t="329427" x="3803650" y="3810000"/>
          <p14:tracePt t="329444" x="3498850" y="3892550"/>
          <p14:tracePt t="329461" x="3263900" y="3956050"/>
          <p14:tracePt t="329478" x="3067050" y="4019550"/>
          <p14:tracePt t="329498" x="2952750" y="4051300"/>
          <p14:tracePt t="329511" x="2870200" y="4083050"/>
          <p14:tracePt t="329528" x="2787650" y="4108450"/>
          <p14:tracePt t="329548" x="2711450" y="4114800"/>
          <p14:tracePt t="329564" x="2616200" y="4114800"/>
          <p14:tracePt t="329578" x="2527300" y="4121150"/>
          <p14:tracePt t="329594" x="2482850" y="4127500"/>
          <p14:tracePt t="329611" x="2457450" y="4133850"/>
          <p14:tracePt t="329628" x="2425700" y="4127500"/>
          <p14:tracePt t="329644" x="2355850" y="4114800"/>
          <p14:tracePt t="329662" x="2247900" y="4076700"/>
          <p14:tracePt t="329678" x="2127250" y="4051300"/>
          <p14:tracePt t="329686" x="2070100" y="4044950"/>
          <p14:tracePt t="329694" x="2025650" y="4032250"/>
          <p14:tracePt t="329715" x="1917700" y="4025900"/>
          <p14:tracePt t="329728" x="1860550" y="4006850"/>
          <p14:tracePt t="329747" x="1771650" y="3994150"/>
          <p14:tracePt t="329761" x="1695450" y="3956050"/>
          <p14:tracePt t="329778" x="1625600" y="3911600"/>
          <p14:tracePt t="329794" x="1530350" y="3879850"/>
          <p14:tracePt t="329811" x="1441450" y="3835400"/>
          <p14:tracePt t="329828" x="1377950" y="3797300"/>
          <p14:tracePt t="329844" x="1327150" y="3752850"/>
          <p14:tracePt t="329861" x="1276350" y="3702050"/>
          <p14:tracePt t="329881" x="1206500" y="3625850"/>
          <p14:tracePt t="329894" x="1200150" y="3619500"/>
          <p14:tracePt t="329911" x="1155700" y="3562350"/>
          <p14:tracePt t="329928" x="1123950" y="3505200"/>
          <p14:tracePt t="329947" x="1085850" y="3397250"/>
          <p14:tracePt t="329961" x="1054100" y="3314700"/>
          <p14:tracePt t="329978" x="1022350" y="3213100"/>
          <p14:tracePt t="329998" x="1016000" y="3130550"/>
          <p14:tracePt t="330011" x="1009650" y="3054350"/>
          <p14:tracePt t="330028" x="1016000" y="2984500"/>
          <p14:tracePt t="330044" x="1047750" y="2914650"/>
          <p14:tracePt t="330063" x="1066800" y="2844800"/>
          <p14:tracePt t="330078" x="1085850" y="2774950"/>
          <p14:tracePt t="330094" x="1117600" y="2698750"/>
          <p14:tracePt t="330111" x="1155700" y="2628900"/>
          <p14:tracePt t="330127" x="1238250" y="2546350"/>
          <p14:tracePt t="330144" x="1282700" y="2501900"/>
          <p14:tracePt t="330162" x="1327150" y="2476500"/>
          <p14:tracePt t="330182" x="1358900" y="2463800"/>
          <p14:tracePt t="330195" x="1384300" y="2451100"/>
          <p14:tracePt t="330211" x="1416050" y="2444750"/>
          <p14:tracePt t="330229" x="1447800" y="2444750"/>
          <p14:tracePt t="330246" x="1473200" y="2444750"/>
          <p14:tracePt t="330261" x="1504950" y="2444750"/>
          <p14:tracePt t="330277" x="1543050" y="2444750"/>
          <p14:tracePt t="330294" x="1587500" y="2444750"/>
          <p14:tracePt t="330311" x="1651000" y="2482850"/>
          <p14:tracePt t="330312" x="1689100" y="2508250"/>
          <p14:tracePt t="330328" x="1727200" y="2552700"/>
          <p14:tracePt t="330345" x="1778000" y="2590800"/>
          <p14:tracePt t="330361" x="1816100" y="2641600"/>
          <p14:tracePt t="330377" x="1828800" y="2705100"/>
          <p14:tracePt t="330394" x="1835150" y="2787650"/>
          <p14:tracePt t="330411" x="1835150" y="2851150"/>
          <p14:tracePt t="330428" x="1835150" y="2889250"/>
          <p14:tracePt t="330444" x="1822450" y="2914650"/>
          <p14:tracePt t="330463" x="1790700" y="2952750"/>
          <p14:tracePt t="330478" x="1739900" y="2990850"/>
          <p14:tracePt t="330498" x="1695450" y="3041650"/>
          <p14:tracePt t="330504" x="1663700" y="3067050"/>
          <p14:tracePt t="330528" x="1651000" y="3079750"/>
          <p14:tracePt t="330578" x="1670050" y="3079750"/>
          <p14:tracePt t="330594" x="1752600" y="3067050"/>
          <p14:tracePt t="330611" x="1898650" y="3003550"/>
          <p14:tracePt t="330628" x="2159000" y="2952750"/>
          <p14:tracePt t="330648" x="2463800" y="2876550"/>
          <p14:tracePt t="330661" x="2863850" y="2832100"/>
          <p14:tracePt t="330681" x="3517900" y="2711450"/>
          <p14:tracePt t="330694" x="3740150" y="2667000"/>
          <p14:tracePt t="330712" x="4368800" y="2520950"/>
          <p14:tracePt t="330728" x="4756150" y="2444750"/>
          <p14:tracePt t="330747" x="5041900" y="2362200"/>
          <p14:tracePt t="330765" x="5346700" y="2279650"/>
          <p14:tracePt t="330778" x="5619750" y="2190750"/>
          <p14:tracePt t="330794" x="5892800" y="2095500"/>
          <p14:tracePt t="330812" x="6172200" y="2006600"/>
          <p14:tracePt t="330828" x="6413500" y="1943100"/>
          <p14:tracePt t="330844" x="6591300" y="1879600"/>
          <p14:tracePt t="330861" x="6743700" y="1828800"/>
          <p14:tracePt t="330883" x="6902450" y="1752600"/>
          <p14:tracePt t="330894" x="6953250" y="1727200"/>
          <p14:tracePt t="330911" x="7061200" y="1676400"/>
          <p14:tracePt t="330914" x="7112000" y="1638300"/>
          <p14:tracePt t="330930" x="7213600" y="1587500"/>
          <p14:tracePt t="330944" x="7315200" y="1549400"/>
          <p14:tracePt t="330966" x="7410450" y="1511300"/>
          <p14:tracePt t="330978" x="7461250" y="1492250"/>
          <p14:tracePt t="330996" x="7480300" y="1479550"/>
          <p14:tracePt t="331011" x="7486650" y="1466850"/>
          <p14:tracePt t="331028" x="7493000" y="1466850"/>
          <p14:tracePt t="331212" x="7486650" y="1466850"/>
          <p14:tracePt t="331216" x="7454900" y="1466850"/>
          <p14:tracePt t="331228" x="7423150" y="1473200"/>
          <p14:tracePt t="331246" x="7372350" y="1473200"/>
          <p14:tracePt t="331261" x="7340600" y="1473200"/>
          <p14:tracePt t="331278" x="7315200" y="1473200"/>
          <p14:tracePt t="331294" x="7289800" y="1473200"/>
          <p14:tracePt t="331297" x="7277100" y="1473200"/>
          <p14:tracePt t="331312" x="7251700" y="1454150"/>
          <p14:tracePt t="331328" x="7219950" y="1435100"/>
          <p14:tracePt t="331344" x="7194550" y="1422400"/>
          <p14:tracePt t="331361" x="7169150" y="1409700"/>
          <p14:tracePt t="331378" x="7143750" y="1390650"/>
          <p14:tracePt t="331394" x="7112000" y="1365250"/>
          <p14:tracePt t="331411" x="7067550" y="1333500"/>
          <p14:tracePt t="331428" x="7042150" y="1320800"/>
          <p14:tracePt t="331445" x="7035800" y="1301750"/>
          <p14:tracePt t="331461" x="7035800" y="1289050"/>
          <p14:tracePt t="331478" x="7035800" y="1263650"/>
          <p14:tracePt t="331496" x="7035800" y="1238250"/>
          <p14:tracePt t="331511" x="7054850" y="1212850"/>
          <p14:tracePt t="331528" x="7080250" y="1168400"/>
          <p14:tracePt t="331544" x="7124700" y="1155700"/>
          <p14:tracePt t="331561" x="7200900" y="1149350"/>
          <p14:tracePt t="331579" x="7277100" y="1149350"/>
          <p14:tracePt t="331594" x="7359650" y="1149350"/>
          <p14:tracePt t="331611" x="7435850" y="1162050"/>
          <p14:tracePt t="331628" x="7499350" y="1162050"/>
          <p14:tracePt t="331644" x="7550150" y="1174750"/>
          <p14:tracePt t="331661" x="7581900" y="1187450"/>
          <p14:tracePt t="331680" x="7626350" y="1225550"/>
          <p14:tracePt t="331694" x="7626350" y="1238250"/>
          <p14:tracePt t="331711" x="7639050" y="1276350"/>
          <p14:tracePt t="331714" x="7639050" y="1295400"/>
          <p14:tracePt t="331730" x="7639050" y="1339850"/>
          <p14:tracePt t="331747" x="7626350" y="1397000"/>
          <p14:tracePt t="331761" x="7581900" y="1454150"/>
          <p14:tracePt t="331778" x="7537450" y="1504950"/>
          <p14:tracePt t="331794" x="7480300" y="1536700"/>
          <p14:tracePt t="331813" x="7429500" y="1568450"/>
          <p14:tracePt t="331828" x="7340600" y="1606550"/>
          <p14:tracePt t="331845" x="7188200" y="1663700"/>
          <p14:tracePt t="331861" x="6972300" y="1727200"/>
          <p14:tracePt t="331881" x="6648450" y="1822450"/>
          <p14:tracePt t="331894" x="6546850" y="1854200"/>
          <p14:tracePt t="331911" x="6337300" y="1917700"/>
          <p14:tracePt t="331918" x="6210300" y="1962150"/>
          <p14:tracePt t="331931" x="5930900" y="2070100"/>
          <p14:tracePt t="331944" x="5581650" y="2216150"/>
          <p14:tracePt t="331964" x="5207000" y="2413000"/>
          <p14:tracePt t="331982" x="4826000" y="2590800"/>
          <p14:tracePt t="331996" x="4527550" y="2724150"/>
          <p14:tracePt t="332011" x="4248150" y="2813050"/>
          <p14:tracePt t="332028" x="3981450" y="2921000"/>
          <p14:tracePt t="332045" x="3657600" y="3016250"/>
          <p14:tracePt t="332063" x="3314700" y="3149600"/>
          <p14:tracePt t="332078" x="3003550" y="3282950"/>
          <p14:tracePt t="332094" x="2768600" y="3359150"/>
          <p14:tracePt t="332111" x="2616200" y="3416300"/>
          <p14:tracePt t="332113" x="2552700" y="3435350"/>
          <p14:tracePt t="332128" x="2432050" y="3460750"/>
          <p14:tracePt t="332144" x="2330450" y="3498850"/>
          <p14:tracePt t="332162" x="2222500" y="3524250"/>
          <p14:tracePt t="332180" x="2152650" y="3549650"/>
          <p14:tracePt t="332195" x="2120900" y="3562350"/>
          <p14:tracePt t="332211" x="2101850" y="3562350"/>
          <p14:tracePt t="332228" x="2070100" y="3562350"/>
          <p14:tracePt t="332247" x="2006600" y="3562350"/>
          <p14:tracePt t="332261" x="1936750" y="3562350"/>
          <p14:tracePt t="332279" x="1841500" y="3562350"/>
          <p14:tracePt t="332295" x="1720850" y="3562350"/>
          <p14:tracePt t="332314" x="1543050" y="3556000"/>
          <p14:tracePt t="332328" x="1428750" y="3511550"/>
          <p14:tracePt t="332344" x="1314450" y="3473450"/>
          <p14:tracePt t="332361" x="1212850" y="3403600"/>
          <p14:tracePt t="332378" x="1136650" y="3340100"/>
          <p14:tracePt t="332394" x="1111250" y="3289300"/>
          <p14:tracePt t="332412" x="1104900" y="3244850"/>
          <p14:tracePt t="332429" x="1104900" y="3194050"/>
          <p14:tracePt t="332444" x="1104900" y="3143250"/>
          <p14:tracePt t="332461" x="1155700" y="3092450"/>
          <p14:tracePt t="332478" x="1212850" y="3054350"/>
          <p14:tracePt t="332497" x="1263650" y="3009900"/>
          <p14:tracePt t="332511" x="1301750" y="2978150"/>
          <p14:tracePt t="332528" x="1327150" y="2959100"/>
          <p14:tracePt t="332544" x="1339850" y="2952750"/>
          <p14:tracePt t="332563" x="1358900" y="2952750"/>
          <p14:tracePt t="332578" x="1390650" y="2952750"/>
          <p14:tracePt t="332594" x="1416050" y="2952750"/>
          <p14:tracePt t="332611" x="1435100" y="2952750"/>
          <p14:tracePt t="332628" x="1454150" y="2971800"/>
          <p14:tracePt t="332644" x="1498600" y="3035300"/>
          <p14:tracePt t="332661" x="1555750" y="3124200"/>
          <p14:tracePt t="332681" x="1619250" y="3200400"/>
          <p14:tracePt t="332694" x="1670050" y="3251200"/>
          <p14:tracePt t="332712" x="1778000" y="3314700"/>
          <p14:tracePt t="332728" x="1841500" y="3333750"/>
          <p14:tracePt t="332746" x="1917700" y="3352800"/>
          <p14:tracePt t="332762" x="2000250" y="3352800"/>
          <p14:tracePt t="332778" x="2108200" y="3333750"/>
          <p14:tracePt t="332794" x="2222500" y="3302000"/>
          <p14:tracePt t="332811" x="2355850" y="3251200"/>
          <p14:tracePt t="332828" x="2520950" y="3194050"/>
          <p14:tracePt t="332844" x="2705100" y="3117850"/>
          <p14:tracePt t="332862" x="2863850" y="3022600"/>
          <p14:tracePt t="332878" x="3003550" y="2933700"/>
          <p14:tracePt t="332880" x="3067050" y="2895600"/>
          <p14:tracePt t="332894" x="3124200" y="2857500"/>
          <p14:tracePt t="332911" x="3244850" y="2774950"/>
          <p14:tracePt t="332931" x="3435350" y="2641600"/>
          <p14:tracePt t="332947" x="3556000" y="2565400"/>
          <p14:tracePt t="332961" x="3670300" y="2482850"/>
          <p14:tracePt t="332978" x="3797300" y="2393950"/>
          <p14:tracePt t="332997" x="3930650" y="2336800"/>
          <p14:tracePt t="333011" x="4044950" y="2286000"/>
          <p14:tracePt t="333028" x="4140200" y="2235200"/>
          <p14:tracePt t="333045" x="4235450" y="2190750"/>
          <p14:tracePt t="333063" x="4349750" y="2152650"/>
          <p14:tracePt t="333078" x="4457700" y="2127250"/>
          <p14:tracePt t="333094" x="4584700" y="2120900"/>
          <p14:tracePt t="333097" x="4641850" y="2114550"/>
          <p14:tracePt t="333112" x="4775200" y="2114550"/>
          <p14:tracePt t="333128" x="4889500" y="2114550"/>
          <p14:tracePt t="333144" x="4984750" y="2133600"/>
          <p14:tracePt t="333161" x="5111750" y="2165350"/>
          <p14:tracePt t="333182" x="5219700" y="2197100"/>
          <p14:tracePt t="333194" x="5302250" y="2235200"/>
          <p14:tracePt t="333199" x="5327650" y="2260600"/>
          <p14:tracePt t="333211" x="5378450" y="2292350"/>
          <p14:tracePt t="333229" x="5467350" y="2368550"/>
          <p14:tracePt t="333247" x="5556250" y="2444750"/>
          <p14:tracePt t="333261" x="5645150" y="2527300"/>
          <p14:tracePt t="333278" x="5734050" y="2597150"/>
          <p14:tracePt t="333295" x="5829300" y="2692400"/>
          <p14:tracePt t="333311" x="5911850" y="2787650"/>
          <p14:tracePt t="333313" x="5949950" y="2832100"/>
          <p14:tracePt t="333328" x="6026150" y="2914650"/>
          <p14:tracePt t="333344" x="6108700" y="2971800"/>
          <p14:tracePt t="333361" x="6178550" y="3022600"/>
          <p14:tracePt t="333377" x="6273800" y="3054350"/>
          <p14:tracePt t="333394" x="6375400" y="3067050"/>
          <p14:tracePt t="333415" x="6502400" y="3054350"/>
          <p14:tracePt t="333432" x="6623050" y="3022600"/>
          <p14:tracePt t="333444" x="6711950" y="2971800"/>
          <p14:tracePt t="333464" x="6826250" y="2901950"/>
          <p14:tracePt t="333478" x="6934200" y="2806700"/>
          <p14:tracePt t="333498" x="7118350" y="2647950"/>
          <p14:tracePt t="333511" x="7181850" y="2603500"/>
          <p14:tracePt t="333528" x="7366000" y="2438400"/>
          <p14:tracePt t="333544" x="7480300" y="2343150"/>
          <p14:tracePt t="333562" x="7556500" y="2241550"/>
          <p14:tracePt t="333578" x="7639050" y="2152650"/>
          <p14:tracePt t="333594" x="7689850" y="2057400"/>
          <p14:tracePt t="333611" x="7727950" y="1949450"/>
          <p14:tracePt t="333628" x="7759700" y="1847850"/>
          <p14:tracePt t="333644" x="7791450" y="1758950"/>
          <p14:tracePt t="333661" x="7816850" y="1682750"/>
          <p14:tracePt t="333681" x="7835900" y="1631950"/>
          <p14:tracePt t="333695" x="7848600" y="1593850"/>
          <p14:tracePt t="333712" x="7867650" y="1555750"/>
          <p14:tracePt t="333728" x="7874000" y="1504950"/>
          <p14:tracePt t="333747" x="7874000" y="1466850"/>
          <p14:tracePt t="333761" x="7874000" y="1441450"/>
          <p14:tracePt t="333778" x="7874000" y="1422400"/>
          <p14:tracePt t="333794" x="7874000" y="1416050"/>
          <p14:tracePt t="333812" x="7874000" y="1397000"/>
          <p14:tracePt t="333828" x="7867650" y="1384300"/>
          <p14:tracePt t="333845" x="7854950" y="1358900"/>
          <p14:tracePt t="333861" x="7829550" y="1346200"/>
          <p14:tracePt t="333881" x="7778750" y="1320800"/>
          <p14:tracePt t="333894" x="7721600" y="1320800"/>
          <p14:tracePt t="333911" x="7645400" y="1320800"/>
          <p14:tracePt t="333915" x="7600950" y="1320800"/>
          <p14:tracePt t="333932" x="7531100" y="1320800"/>
          <p14:tracePt t="333944" x="7480300" y="1327150"/>
          <p14:tracePt t="333961" x="7448550" y="1327150"/>
          <p14:tracePt t="333980" x="7423150" y="1327150"/>
          <p14:tracePt t="333997" x="7397750" y="1327150"/>
          <p14:tracePt t="334011" x="7372350" y="1333500"/>
          <p14:tracePt t="334017" x="7359650" y="1339850"/>
          <p14:tracePt t="334028" x="7340600" y="1352550"/>
          <p14:tracePt t="334045" x="7315200" y="1365250"/>
          <p14:tracePt t="334061" x="7296150" y="1397000"/>
          <p14:tracePt t="334078" x="7264400" y="1441450"/>
          <p14:tracePt t="334094" x="7219950" y="1485900"/>
          <p14:tracePt t="334111" x="7194550" y="1530350"/>
          <p14:tracePt t="334113" x="7194550" y="1555750"/>
          <p14:tracePt t="334129" x="7175500" y="1593850"/>
          <p14:tracePt t="334144" x="7150100" y="1644650"/>
          <p14:tracePt t="334165" x="7137400" y="1708150"/>
          <p14:tracePt t="334179" x="7112000" y="1778000"/>
          <p14:tracePt t="334194" x="7086600" y="1847850"/>
          <p14:tracePt t="334215" x="7067550" y="1917700"/>
          <p14:tracePt t="334228" x="7042150" y="1993900"/>
          <p14:tracePt t="334246" x="7016750" y="2063750"/>
          <p14:tracePt t="334261" x="6991350" y="2114550"/>
          <p14:tracePt t="334278" x="6965950" y="2190750"/>
          <p14:tracePt t="334294" x="6934200" y="2286000"/>
          <p14:tracePt t="334314" x="6870700" y="2438400"/>
          <p14:tracePt t="334328" x="6832600" y="2508250"/>
          <p14:tracePt t="334344" x="6813550" y="2578100"/>
          <p14:tracePt t="334361" x="6794500" y="2641600"/>
          <p14:tracePt t="334378" x="6769100" y="2705100"/>
          <p14:tracePt t="334394" x="6743700" y="2768600"/>
          <p14:tracePt t="334411" x="6692900" y="2819400"/>
          <p14:tracePt t="334432" x="6635750" y="2882900"/>
          <p14:tracePt t="334446" x="6578600" y="2965450"/>
          <p14:tracePt t="334461" x="6508750" y="3054350"/>
          <p14:tracePt t="334478" x="6432550" y="3155950"/>
          <p14:tracePt t="334497" x="6337300" y="3244850"/>
          <p14:tracePt t="334511" x="6248400" y="3340100"/>
          <p14:tracePt t="334528" x="6146800" y="3460750"/>
          <p14:tracePt t="334544" x="6115050" y="3517900"/>
          <p14:tracePt t="334563" x="6070600" y="3543300"/>
          <p14:tracePt t="334578" x="6045200" y="3562350"/>
          <p14:tracePt t="334672" x="6038850" y="3562350"/>
          <p14:tracePt t="334690" x="6026150" y="3562350"/>
          <p14:tracePt t="334696" x="6007100" y="3556000"/>
          <p14:tracePt t="334711" x="5988050" y="3536950"/>
          <p14:tracePt t="334728" x="5937250" y="3492500"/>
          <p14:tracePt t="334747" x="5880100" y="3422650"/>
          <p14:tracePt t="334761" x="5822950" y="3371850"/>
          <p14:tracePt t="334778" x="5772150" y="3321050"/>
          <p14:tracePt t="334794" x="5708650" y="3257550"/>
          <p14:tracePt t="334814" x="5626100" y="3187700"/>
          <p14:tracePt t="334828" x="5549900" y="3124200"/>
          <p14:tracePt t="334844" x="5461000" y="3060700"/>
          <p14:tracePt t="334861" x="5403850" y="3022600"/>
          <p14:tracePt t="334882" x="5346700" y="2971800"/>
          <p14:tracePt t="334894" x="5257800" y="2908300"/>
          <p14:tracePt t="334915" x="5149850" y="2832100"/>
          <p14:tracePt t="334932" x="5060950" y="2774950"/>
          <p14:tracePt t="334944" x="4997450" y="2736850"/>
          <p14:tracePt t="334961" x="4914900" y="2698750"/>
          <p14:tracePt t="334978" x="4826000" y="2647950"/>
          <p14:tracePt t="334997" x="4724400" y="2590800"/>
          <p14:tracePt t="335011" x="4622800" y="2546350"/>
          <p14:tracePt t="335032" x="4521200" y="2508250"/>
          <p14:tracePt t="335044" x="4432300" y="2489200"/>
          <p14:tracePt t="335063" x="4356100" y="2489200"/>
          <p14:tracePt t="335078" x="4286250" y="2482850"/>
          <p14:tracePt t="335094" x="4216400" y="2482850"/>
          <p14:tracePt t="335097" x="4171950" y="2482850"/>
          <p14:tracePt t="335111" x="4127500" y="2482850"/>
          <p14:tracePt t="335128" x="4000500" y="2482850"/>
          <p14:tracePt t="335144" x="3911600" y="2495550"/>
          <p14:tracePt t="335161" x="3835400" y="2514600"/>
          <p14:tracePt t="335182" x="3733800" y="2559050"/>
          <p14:tracePt t="335194" x="3632200" y="2616200"/>
          <p14:tracePt t="335211" x="3543300" y="2673350"/>
          <p14:tracePt t="335228" x="3467100" y="2730500"/>
          <p14:tracePt t="335247" x="3384550" y="2800350"/>
          <p14:tracePt t="335261" x="3314700" y="2901950"/>
          <p14:tracePt t="335278" x="3244850" y="3009900"/>
          <p14:tracePt t="335294" x="3168650" y="3117850"/>
          <p14:tracePt t="335296" x="3124200" y="3162300"/>
          <p14:tracePt t="335313" x="3054350" y="3244850"/>
          <p14:tracePt t="335328" x="2978150" y="3308350"/>
          <p14:tracePt t="335344" x="2901950" y="3352800"/>
          <p14:tracePt t="335361" x="2819400" y="3409950"/>
          <p14:tracePt t="335378" x="2736850" y="3441700"/>
          <p14:tracePt t="335395" x="2635250" y="3467100"/>
          <p14:tracePt t="335411" x="2527300" y="3486150"/>
          <p14:tracePt t="335431" x="2413000" y="3492500"/>
          <p14:tracePt t="335445" x="2273300" y="3492500"/>
          <p14:tracePt t="335461" x="2146300" y="3486150"/>
          <p14:tracePt t="335478" x="2038350" y="3486150"/>
          <p14:tracePt t="335497" x="1911350" y="3467100"/>
          <p14:tracePt t="335512" x="1758950" y="3435350"/>
          <p14:tracePt t="335528" x="1663700" y="3429000"/>
          <p14:tracePt t="335544" x="1581150" y="3403600"/>
          <p14:tracePt t="335561" x="1511300" y="3390900"/>
          <p14:tracePt t="335578" x="1473200" y="3384550"/>
          <p14:tracePt t="335594" x="1460500" y="3384550"/>
          <p14:tracePt t="335611" x="1447800" y="3384550"/>
          <p14:tracePt t="335627" x="1447800" y="3378200"/>
          <p14:tracePt t="335644" x="1428750" y="3378200"/>
          <p14:tracePt t="335666" x="1377950" y="3378200"/>
          <p14:tracePt t="335682" x="1365250" y="3378200"/>
          <p14:tracePt t="335694" x="1333500" y="3378200"/>
          <p14:tracePt t="335712" x="1327150" y="3378200"/>
          <p14:tracePt t="336079" x="1320800" y="3378200"/>
          <p14:tracePt t="336088" x="1301750" y="3378200"/>
          <p14:tracePt t="336096" x="1282700" y="3390900"/>
          <p14:tracePt t="336111" x="1250950" y="3397250"/>
          <p14:tracePt t="336128" x="1181100" y="3429000"/>
          <p14:tracePt t="336144" x="1136650" y="3441700"/>
          <p14:tracePt t="336161" x="1092200" y="3460750"/>
          <p14:tracePt t="336181" x="1054100" y="3473450"/>
          <p14:tracePt t="336194" x="1035050" y="3486150"/>
          <p14:tracePt t="336211" x="1028700" y="3486150"/>
          <p14:tracePt t="336849" x="1016000" y="3486150"/>
          <p14:tracePt t="336856" x="984250" y="3498850"/>
          <p14:tracePt t="336863" x="946150" y="3505200"/>
          <p14:tracePt t="336882" x="876300" y="3524250"/>
          <p14:tracePt t="336894" x="844550" y="3524250"/>
          <p14:tracePt t="336911" x="781050" y="3530600"/>
          <p14:tracePt t="336932" x="723900" y="3530600"/>
          <p14:tracePt t="336947" x="711200" y="3530600"/>
          <p14:tracePt t="336978" x="704850" y="3530600"/>
          <p14:tracePt t="337670" x="704850" y="3524250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Text Box 2">
            <a:extLst>
              <a:ext uri="{FF2B5EF4-FFF2-40B4-BE49-F238E27FC236}">
                <a16:creationId xmlns:a16="http://schemas.microsoft.com/office/drawing/2014/main" id="{A2BAF096-AEF3-4E49-9B60-2D59445CA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Figure 20.24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CF0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Header translation</a:t>
            </a:r>
          </a:p>
        </p:txBody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138B23F2-D269-442F-B6CA-D6C069F7889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4836" name="Rectangle 4">
            <a:extLst>
              <a:ext uri="{FF2B5EF4-FFF2-40B4-BE49-F238E27FC236}">
                <a16:creationId xmlns:a16="http://schemas.microsoft.com/office/drawing/2014/main" id="{4940D34E-4D0C-4A51-A52E-1DB342A0E6D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4837" name="Rectangle 5">
            <a:extLst>
              <a:ext uri="{FF2B5EF4-FFF2-40B4-BE49-F238E27FC236}">
                <a16:creationId xmlns:a16="http://schemas.microsoft.com/office/drawing/2014/main" id="{C13BBCAB-9926-404D-B31A-CCBC41A37C1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4838" name="Rectangle 6">
            <a:extLst>
              <a:ext uri="{FF2B5EF4-FFF2-40B4-BE49-F238E27FC236}">
                <a16:creationId xmlns:a16="http://schemas.microsoft.com/office/drawing/2014/main" id="{B13E7338-6F03-40B6-9345-50F425A99CD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4839" name="Rectangle 7">
            <a:extLst>
              <a:ext uri="{FF2B5EF4-FFF2-40B4-BE49-F238E27FC236}">
                <a16:creationId xmlns:a16="http://schemas.microsoft.com/office/drawing/2014/main" id="{AC56AC2B-287E-408D-BE88-D0767723AD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4840" name="Rectangle 8">
            <a:extLst>
              <a:ext uri="{FF2B5EF4-FFF2-40B4-BE49-F238E27FC236}">
                <a16:creationId xmlns:a16="http://schemas.microsoft.com/office/drawing/2014/main" id="{313EA3F2-9653-42CD-B93F-970A645399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4841" name="Rectangle 9">
            <a:extLst>
              <a:ext uri="{FF2B5EF4-FFF2-40B4-BE49-F238E27FC236}">
                <a16:creationId xmlns:a16="http://schemas.microsoft.com/office/drawing/2014/main" id="{66EC4D32-848D-436B-8944-0AE7DCE3F3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504842" name="Picture 10">
            <a:extLst>
              <a:ext uri="{FF2B5EF4-FFF2-40B4-BE49-F238E27FC236}">
                <a16:creationId xmlns:a16="http://schemas.microsoft.com/office/drawing/2014/main" id="{571C7CC7-040A-4AA5-A60B-A25AC5E8B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360613"/>
            <a:ext cx="7331075" cy="243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8A3BDF6F-D090-40DD-9750-1C813A0E0EFB}"/>
              </a:ext>
            </a:extLst>
          </p:cNvPr>
          <p:cNvSpPr/>
          <p:nvPr/>
        </p:nvSpPr>
        <p:spPr bwMode="auto">
          <a:xfrm>
            <a:off x="1524000" y="1734490"/>
            <a:ext cx="422275" cy="3667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00C4E3-64BD-4AC6-9BA3-B80A8CC6C49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1946275" y="1917847"/>
            <a:ext cx="599746" cy="1352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9D7AB47C-5314-4B86-B1AC-494A8B30A7C1}"/>
              </a:ext>
            </a:extLst>
          </p:cNvPr>
          <p:cNvSpPr/>
          <p:nvPr/>
        </p:nvSpPr>
        <p:spPr bwMode="auto">
          <a:xfrm>
            <a:off x="6686078" y="1358153"/>
            <a:ext cx="422275" cy="3667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BCF3DC5-F87F-4AEB-814F-E41AFBB0274A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 flipH="1">
            <a:off x="6019802" y="1541510"/>
            <a:ext cx="666276" cy="1729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5D676F-F0A4-4CB9-BADF-FBF5A7F7CEC4}"/>
              </a:ext>
            </a:extLst>
          </p:cNvPr>
          <p:cNvSpPr txBox="1"/>
          <p:nvPr/>
        </p:nvSpPr>
        <p:spPr>
          <a:xfrm>
            <a:off x="7035012" y="1154040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IPv6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E4E6BD-56C5-480F-B5FC-77BDC5B105B9}"/>
              </a:ext>
            </a:extLst>
          </p:cNvPr>
          <p:cNvSpPr txBox="1"/>
          <p:nvPr/>
        </p:nvSpPr>
        <p:spPr>
          <a:xfrm>
            <a:off x="1288570" y="1389921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IPv4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A4552602-7402-480E-B30B-83FBDF8A10CA}"/>
              </a:ext>
            </a:extLst>
          </p:cNvPr>
          <p:cNvSpPr/>
          <p:nvPr/>
        </p:nvSpPr>
        <p:spPr bwMode="auto">
          <a:xfrm>
            <a:off x="1435835" y="1534076"/>
            <a:ext cx="5580171" cy="2010169"/>
          </a:xfrm>
          <a:custGeom>
            <a:avLst/>
            <a:gdLst>
              <a:gd name="connsiteX0" fmla="*/ 0 w 5580171"/>
              <a:gd name="connsiteY0" fmla="*/ 2010169 h 2010169"/>
              <a:gd name="connsiteX1" fmla="*/ 52899 w 5580171"/>
              <a:gd name="connsiteY1" fmla="*/ 2010169 h 2010169"/>
              <a:gd name="connsiteX2" fmla="*/ 4844053 w 5580171"/>
              <a:gd name="connsiteY2" fmla="*/ 1738116 h 2010169"/>
              <a:gd name="connsiteX3" fmla="*/ 5486400 w 5580171"/>
              <a:gd name="connsiteY3" fmla="*/ 0 h 201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0171" h="2010169">
                <a:moveTo>
                  <a:pt x="0" y="2010169"/>
                </a:moveTo>
                <a:lnTo>
                  <a:pt x="52899" y="2010169"/>
                </a:lnTo>
                <a:cubicBezTo>
                  <a:pt x="860241" y="1964827"/>
                  <a:pt x="3938470" y="2073144"/>
                  <a:pt x="4844053" y="1738116"/>
                </a:cubicBezTo>
                <a:cubicBezTo>
                  <a:pt x="5749636" y="1403088"/>
                  <a:pt x="5618018" y="701544"/>
                  <a:pt x="548640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77F77D5-537E-46E9-B31E-AFE3757A1E79}"/>
              </a:ext>
            </a:extLst>
          </p:cNvPr>
          <p:cNvCxnSpPr>
            <a:cxnSpLocks/>
          </p:cNvCxnSpPr>
          <p:nvPr/>
        </p:nvCxnSpPr>
        <p:spPr bwMode="auto">
          <a:xfrm flipV="1">
            <a:off x="1735137" y="3030777"/>
            <a:ext cx="4741863" cy="934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358A46C-C415-4D04-9CA5-A65C2979E881}"/>
              </a:ext>
            </a:extLst>
          </p:cNvPr>
          <p:cNvCxnSpPr>
            <a:cxnSpLocks/>
          </p:cNvCxnSpPr>
          <p:nvPr/>
        </p:nvCxnSpPr>
        <p:spPr bwMode="auto">
          <a:xfrm>
            <a:off x="6477000" y="3030777"/>
            <a:ext cx="10001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C8A2B9C-A99C-4CFA-895B-58F6EEC7AFA7}"/>
              </a:ext>
            </a:extLst>
          </p:cNvPr>
          <p:cNvCxnSpPr>
            <a:cxnSpLocks/>
          </p:cNvCxnSpPr>
          <p:nvPr/>
        </p:nvCxnSpPr>
        <p:spPr bwMode="auto">
          <a:xfrm>
            <a:off x="6534954" y="2819400"/>
            <a:ext cx="10001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A9C1E0F-792C-4F13-85BA-D9604609DF41}"/>
              </a:ext>
            </a:extLst>
          </p:cNvPr>
          <p:cNvCxnSpPr>
            <a:cxnSpLocks/>
          </p:cNvCxnSpPr>
          <p:nvPr/>
        </p:nvCxnSpPr>
        <p:spPr bwMode="auto">
          <a:xfrm flipV="1">
            <a:off x="2546021" y="2819400"/>
            <a:ext cx="3988933" cy="1009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D08C405-65A2-4979-BC54-7B3DD0C2CE04}"/>
              </a:ext>
            </a:extLst>
          </p:cNvPr>
          <p:cNvCxnSpPr>
            <a:cxnSpLocks/>
          </p:cNvCxnSpPr>
          <p:nvPr/>
        </p:nvCxnSpPr>
        <p:spPr bwMode="auto">
          <a:xfrm>
            <a:off x="2045963" y="1896844"/>
            <a:ext cx="500058" cy="102346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DDC7DCA-C31A-4D44-A546-CC953624AEE3}"/>
              </a:ext>
            </a:extLst>
          </p:cNvPr>
          <p:cNvSpPr txBox="1"/>
          <p:nvPr/>
        </p:nvSpPr>
        <p:spPr>
          <a:xfrm>
            <a:off x="3533775" y="5470764"/>
            <a:ext cx="2052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IPv4-IPv6 Very limited!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7D6F94-6E33-47E0-8C77-F51473763AA8}"/>
              </a:ext>
            </a:extLst>
          </p:cNvPr>
          <p:cNvSpPr txBox="1"/>
          <p:nvPr/>
        </p:nvSpPr>
        <p:spPr>
          <a:xfrm>
            <a:off x="3614179" y="5879326"/>
            <a:ext cx="2032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IPv6 flow label problem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989"/>
    </mc:Choice>
    <mc:Fallback>
      <p:transition spd="slow" advTm="172989"/>
    </mc:Fallback>
  </mc:AlternateContent>
  <p:extLst>
    <p:ext uri="{3A86A75C-4F4B-4683-9AE1-C65F6400EC91}">
      <p14:laserTraceLst xmlns:p14="http://schemas.microsoft.com/office/powerpoint/2010/main">
        <p14:tracePtLst>
          <p14:tracePt t="759" x="723900" y="3524250"/>
          <p14:tracePt t="767" x="755650" y="3517900"/>
          <p14:tracePt t="783" x="831850" y="3448050"/>
          <p14:tracePt t="800" x="927100" y="3397250"/>
          <p14:tracePt t="816" x="1028700" y="3352800"/>
          <p14:tracePt t="833" x="1143000" y="3308350"/>
          <p14:tracePt t="853" x="1257300" y="3257550"/>
          <p14:tracePt t="866" x="1371600" y="3213100"/>
          <p14:tracePt t="884" x="1492250" y="3130550"/>
          <p14:tracePt t="900" x="1625600" y="3041650"/>
          <p14:tracePt t="918" x="1809750" y="2901950"/>
          <p14:tracePt t="933" x="1866900" y="2870200"/>
          <p14:tracePt t="950" x="1955800" y="2781300"/>
          <p14:tracePt t="966" x="1974850" y="2736850"/>
          <p14:tracePt t="985" x="1981200" y="2717800"/>
          <p14:tracePt t="1751" x="1987550" y="2711450"/>
          <p14:tracePt t="1760" x="2000250" y="2673350"/>
          <p14:tracePt t="1767" x="2019300" y="2603500"/>
          <p14:tracePt t="1783" x="2070100" y="2400300"/>
          <p14:tracePt t="1800" x="2159000" y="2127250"/>
          <p14:tracePt t="1817" x="2273300" y="1924050"/>
          <p14:tracePt t="1833" x="2374900" y="1727200"/>
          <p14:tracePt t="1854" x="2482850" y="1543050"/>
          <p14:tracePt t="1867" x="2578100" y="1371600"/>
          <p14:tracePt t="1883" x="2673350" y="1244600"/>
          <p14:tracePt t="1900" x="2724150" y="1123950"/>
          <p14:tracePt t="1918" x="2768600" y="1047750"/>
          <p14:tracePt t="1922" x="2781300" y="1016000"/>
          <p14:tracePt t="1935" x="2794000" y="971550"/>
          <p14:tracePt t="1950" x="2806700" y="965200"/>
          <p14:tracePt t="1966" x="2806700" y="958850"/>
          <p14:tracePt t="1983" x="2813050" y="946150"/>
          <p14:tracePt t="2000" x="2832100" y="946150"/>
          <p14:tracePt t="2016" x="2863850" y="933450"/>
          <p14:tracePt t="2033" x="2895600" y="901700"/>
          <p14:tracePt t="2050" x="2946400" y="876300"/>
          <p14:tracePt t="2066" x="2984500" y="850900"/>
          <p14:tracePt t="2083" x="3016250" y="850900"/>
          <p14:tracePt t="2104" x="3016250" y="831850"/>
          <p14:tracePt t="2116" x="3028950" y="825500"/>
          <p14:tracePt t="2133" x="3041650" y="806450"/>
          <p14:tracePt t="2140" x="3054350" y="793750"/>
          <p14:tracePt t="2150" x="3098800" y="774700"/>
          <p14:tracePt t="2169" x="3130550" y="749300"/>
          <p14:tracePt t="2183" x="3155950" y="730250"/>
          <p14:tracePt t="2199" x="3168650" y="723900"/>
          <p14:tracePt t="2233" x="3175000" y="723900"/>
          <p14:tracePt t="2278" x="3168650" y="723900"/>
          <p14:tracePt t="2297" x="3155950" y="723900"/>
          <p14:tracePt t="2308" x="3143250" y="723900"/>
          <p14:tracePt t="2317" x="3111500" y="730250"/>
          <p14:tracePt t="2338" x="3028950" y="762000"/>
          <p14:tracePt t="2342" x="2984500" y="762000"/>
          <p14:tracePt t="2350" x="2965450" y="768350"/>
          <p14:tracePt t="2366" x="2914650" y="768350"/>
          <p14:tracePt t="2384" x="2876550" y="768350"/>
          <p14:tracePt t="2400" x="2851150" y="768350"/>
          <p14:tracePt t="2419" x="2806700" y="723900"/>
          <p14:tracePt t="2433" x="2774950" y="692150"/>
          <p14:tracePt t="2450" x="2755900" y="660400"/>
          <p14:tracePt t="2466" x="2730500" y="622300"/>
          <p14:tracePt t="2483" x="2717800" y="577850"/>
          <p14:tracePt t="2500" x="2705100" y="533400"/>
          <p14:tracePt t="2516" x="2698750" y="495300"/>
          <p14:tracePt t="2534" x="2686050" y="444500"/>
          <p14:tracePt t="2549" x="2686050" y="406400"/>
          <p14:tracePt t="2566" x="2692400" y="368300"/>
          <p14:tracePt t="2584" x="2705100" y="336550"/>
          <p14:tracePt t="2600" x="2724150" y="298450"/>
          <p14:tracePt t="2617" x="2743200" y="254000"/>
          <p14:tracePt t="2633" x="2781300" y="215900"/>
          <p14:tracePt t="2650" x="2825750" y="184150"/>
          <p14:tracePt t="2669" x="2876550" y="158750"/>
          <p14:tracePt t="2683" x="2933700" y="133350"/>
          <p14:tracePt t="2700" x="3003550" y="107950"/>
          <p14:tracePt t="2716" x="3073400" y="82550"/>
          <p14:tracePt t="2737" x="3175000" y="63500"/>
          <p14:tracePt t="2741" x="3206750" y="57150"/>
          <p14:tracePt t="2751" x="3244850" y="57150"/>
          <p14:tracePt t="2766" x="3321050" y="57150"/>
          <p14:tracePt t="2783" x="3409950" y="57150"/>
          <p14:tracePt t="2800" x="3492500" y="57150"/>
          <p14:tracePt t="2816" x="3568700" y="57150"/>
          <p14:tracePt t="2833" x="3619500" y="57150"/>
          <p14:tracePt t="2852" x="3670300" y="57150"/>
          <p14:tracePt t="2866" x="3702050" y="69850"/>
          <p14:tracePt t="2870" x="3721100" y="76200"/>
          <p14:tracePt t="2883" x="3740150" y="88900"/>
          <p14:tracePt t="2900" x="3790950" y="114300"/>
          <p14:tracePt t="2919" x="3835400" y="139700"/>
          <p14:tracePt t="2923" x="3854450" y="152400"/>
          <p14:tracePt t="2934" x="3886200" y="177800"/>
          <p14:tracePt t="2951" x="3898900" y="203200"/>
          <p14:tracePt t="2966" x="3905250" y="234950"/>
          <p14:tracePt t="2984" x="3905250" y="292100"/>
          <p14:tracePt t="3000" x="3917950" y="336550"/>
          <p14:tracePt t="3016" x="3917950" y="381000"/>
          <p14:tracePt t="3033" x="3917950" y="419100"/>
          <p14:tracePt t="3050" x="3905250" y="431800"/>
          <p14:tracePt t="3066" x="3892550" y="463550"/>
          <p14:tracePt t="3083" x="3873500" y="495300"/>
          <p14:tracePt t="3104" x="3835400" y="533400"/>
          <p14:tracePt t="3116" x="3822700" y="546100"/>
          <p14:tracePt t="3137" x="3759200" y="577850"/>
          <p14:tracePt t="3150" x="3714750" y="596900"/>
          <p14:tracePt t="3168" x="3657600" y="622300"/>
          <p14:tracePt t="3183" x="3575050" y="641350"/>
          <p14:tracePt t="3199" x="3486150" y="641350"/>
          <p14:tracePt t="3216" x="3384550" y="641350"/>
          <p14:tracePt t="3235" x="3282950" y="641350"/>
          <p14:tracePt t="3250" x="3181350" y="641350"/>
          <p14:tracePt t="3266" x="3092450" y="635000"/>
          <p14:tracePt t="3283" x="2997200" y="635000"/>
          <p14:tracePt t="3303" x="2914650" y="628650"/>
          <p14:tracePt t="3316" x="2838450" y="603250"/>
          <p14:tracePt t="3333" x="2768600" y="571500"/>
          <p14:tracePt t="3337" x="2736850" y="552450"/>
          <p14:tracePt t="3355" x="2667000" y="501650"/>
          <p14:tracePt t="3367" x="2597150" y="438150"/>
          <p14:tracePt t="3383" x="2552700" y="381000"/>
          <p14:tracePt t="3400" x="2527300" y="330200"/>
          <p14:tracePt t="3420" x="2520950" y="279400"/>
          <p14:tracePt t="3433" x="2514600" y="222250"/>
          <p14:tracePt t="3450" x="2514600" y="165100"/>
          <p14:tracePt t="3467" x="2540000" y="101600"/>
          <p14:tracePt t="3483" x="2578100" y="38100"/>
          <p14:tracePt t="3500" x="2628900" y="0"/>
          <p14:tracePt t="3516" x="2686050" y="0"/>
          <p14:tracePt t="3533" x="2749550" y="0"/>
          <p14:tracePt t="3535" x="2787650" y="0"/>
          <p14:tracePt t="3550" x="2870200" y="0"/>
          <p14:tracePt t="3566" x="2984500" y="0"/>
          <p14:tracePt t="3583" x="3111500" y="0"/>
          <p14:tracePt t="3602" x="3257550" y="0"/>
          <p14:tracePt t="3617" x="3416300" y="31750"/>
          <p14:tracePt t="3633" x="3568700" y="82550"/>
          <p14:tracePt t="3650" x="3676650" y="127000"/>
          <p14:tracePt t="3669" x="3771900" y="184150"/>
          <p14:tracePt t="3683" x="3841750" y="241300"/>
          <p14:tracePt t="3700" x="3917950" y="292100"/>
          <p14:tracePt t="3716" x="3987800" y="336550"/>
          <p14:tracePt t="3718" x="4013200" y="355600"/>
          <p14:tracePt t="3735" x="4038600" y="393700"/>
          <p14:tracePt t="3750" x="4044950" y="419100"/>
          <p14:tracePt t="3766" x="4044950" y="469900"/>
          <p14:tracePt t="3783" x="4019550" y="527050"/>
          <p14:tracePt t="3800" x="3981450" y="603250"/>
          <p14:tracePt t="3816" x="3937000" y="673100"/>
          <p14:tracePt t="3833" x="3867150" y="730250"/>
          <p14:tracePt t="3853" x="3771900" y="774700"/>
          <p14:tracePt t="3866" x="3676650" y="812800"/>
          <p14:tracePt t="3884" x="3543300" y="844550"/>
          <p14:tracePt t="3900" x="3429000" y="863600"/>
          <p14:tracePt t="3919" x="3333750" y="863600"/>
          <p14:tracePt t="3923" x="3289300" y="863600"/>
          <p14:tracePt t="3933" x="3251200" y="863600"/>
          <p14:tracePt t="3950" x="3149600" y="863600"/>
          <p14:tracePt t="3966" x="3105150" y="863600"/>
          <p14:tracePt t="3986" x="3098800" y="863600"/>
          <p14:tracePt t="4043" x="3098800" y="869950"/>
          <p14:tracePt t="4048" x="3098800" y="882650"/>
          <p14:tracePt t="4056" x="3098800" y="908050"/>
          <p14:tracePt t="4067" x="3098800" y="946150"/>
          <p14:tracePt t="4083" x="3098800" y="1054100"/>
          <p14:tracePt t="4102" x="3098800" y="1219200"/>
          <p14:tracePt t="4116" x="3098800" y="1422400"/>
          <p14:tracePt t="4133" x="3105150" y="1612900"/>
          <p14:tracePt t="4150" x="3187700" y="1917700"/>
          <p14:tracePt t="4169" x="3213100" y="2095500"/>
          <p14:tracePt t="4183" x="3238500" y="2279650"/>
          <p14:tracePt t="4200" x="3276600" y="2451100"/>
          <p14:tracePt t="4217" x="3282950" y="2616200"/>
          <p14:tracePt t="4236" x="3282950" y="2781300"/>
          <p14:tracePt t="4250" x="3282950" y="2921000"/>
          <p14:tracePt t="4267" x="3282950" y="3028950"/>
          <p14:tracePt t="4283" x="3276600" y="3098800"/>
          <p14:tracePt t="4303" x="3238500" y="3181350"/>
          <p14:tracePt t="4316" x="3206750" y="3276600"/>
          <p14:tracePt t="4334" x="3149600" y="3403600"/>
          <p14:tracePt t="4354" x="3143250" y="3441700"/>
          <p14:tracePt t="4368" x="3136900" y="3460750"/>
          <p14:tracePt t="4383" x="3124200" y="3473450"/>
          <p14:tracePt t="4400" x="3117850" y="3479800"/>
          <p14:tracePt t="4419" x="3111500" y="3492500"/>
          <p14:tracePt t="4449" x="3105150" y="3492500"/>
          <p14:tracePt t="4486" x="3117850" y="3505200"/>
          <p14:tracePt t="4839" x="3105150" y="3505200"/>
          <p14:tracePt t="4847" x="3086100" y="3505200"/>
          <p14:tracePt t="4859" x="3054350" y="3505200"/>
          <p14:tracePt t="4866" x="3016250" y="3505200"/>
          <p14:tracePt t="4883" x="2959100" y="3505200"/>
          <p14:tracePt t="4900" x="2921000" y="3498850"/>
          <p14:tracePt t="4919" x="2901950" y="3498850"/>
          <p14:tracePt t="4933" x="2889250" y="3498850"/>
          <p14:tracePt t="4950" x="2851150" y="3498850"/>
          <p14:tracePt t="4968" x="2838450" y="3498850"/>
          <p14:tracePt t="4986" x="2819400" y="3498850"/>
          <p14:tracePt t="5001" x="2781300" y="3492500"/>
          <p14:tracePt t="5018" x="2736850" y="3473450"/>
          <p14:tracePt t="5035" x="2673350" y="3454400"/>
          <p14:tracePt t="5054" x="2559050" y="3416300"/>
          <p14:tracePt t="5070" x="2489200" y="3397250"/>
          <p14:tracePt t="5083" x="2451100" y="3390900"/>
          <p14:tracePt t="5104" x="2336800" y="3384550"/>
          <p14:tracePt t="5116" x="2305050" y="3378200"/>
          <p14:tracePt t="5133" x="2254250" y="3371850"/>
          <p14:tracePt t="5136" x="2241550" y="3371850"/>
          <p14:tracePt t="5198" x="2235200" y="3365500"/>
          <p14:tracePt t="5206" x="2216150" y="3359150"/>
          <p14:tracePt t="5216" x="2184400" y="3352800"/>
          <p14:tracePt t="5233" x="2114550" y="3333750"/>
          <p14:tracePt t="5250" x="2044700" y="3321050"/>
          <p14:tracePt t="5266" x="1962150" y="3314700"/>
          <p14:tracePt t="5283" x="1911350" y="3302000"/>
          <p14:tracePt t="5303" x="1873250" y="3295650"/>
          <p14:tracePt t="5316" x="1847850" y="3282950"/>
          <p14:tracePt t="5338" x="1822450" y="3276600"/>
          <p14:tracePt t="5485" x="1816100" y="3276600"/>
          <p14:tracePt t="5574" x="1816100" y="3270250"/>
          <p14:tracePt t="5589" x="1822450" y="3270250"/>
          <p14:tracePt t="5617" x="1828800" y="3270250"/>
          <p14:tracePt t="5623" x="1835150" y="3270250"/>
          <p14:tracePt t="5633" x="1847850" y="3270250"/>
          <p14:tracePt t="5650" x="1879600" y="3270250"/>
          <p14:tracePt t="5668" x="1924050" y="3270250"/>
          <p14:tracePt t="5683" x="1968500" y="3270250"/>
          <p14:tracePt t="5686" x="2000250" y="3270250"/>
          <p14:tracePt t="5700" x="2038350" y="3270250"/>
          <p14:tracePt t="5718" x="2165350" y="3276600"/>
          <p14:tracePt t="5736" x="2228850" y="3276600"/>
          <p14:tracePt t="5750" x="2298700" y="3289300"/>
          <p14:tracePt t="5766" x="2336800" y="3295650"/>
          <p14:tracePt t="5783" x="2355850" y="3295650"/>
          <p14:tracePt t="5800" x="2362200" y="3302000"/>
          <p14:tracePt t="5862" x="2381250" y="3302000"/>
          <p14:tracePt t="5871" x="2400300" y="3308350"/>
          <p14:tracePt t="5879" x="2413000" y="3308350"/>
          <p14:tracePt t="5886" x="2432050" y="3308350"/>
          <p14:tracePt t="5900" x="2451100" y="3308350"/>
          <p14:tracePt t="5920" x="2470150" y="3308350"/>
          <p14:tracePt t="5934" x="2489200" y="3308350"/>
          <p14:tracePt t="5950" x="2501900" y="3308350"/>
          <p14:tracePt t="5966" x="2520950" y="3308350"/>
          <p14:tracePt t="5985" x="2546350" y="3308350"/>
          <p14:tracePt t="6000" x="2559050" y="3308350"/>
          <p14:tracePt t="6016" x="2571750" y="3308350"/>
          <p14:tracePt t="6049" x="2578100" y="3308350"/>
          <p14:tracePt t="6151" x="2584450" y="3308350"/>
          <p14:tracePt t="6159" x="2597150" y="3308350"/>
          <p14:tracePt t="6174" x="2628900" y="3308350"/>
          <p14:tracePt t="6183" x="2641600" y="3308350"/>
          <p14:tracePt t="6201" x="2679700" y="3308350"/>
          <p14:tracePt t="6216" x="2711450" y="3308350"/>
          <p14:tracePt t="6235" x="2730500" y="3308350"/>
          <p14:tracePt t="6250" x="2743200" y="3308350"/>
          <p14:tracePt t="6266" x="2755900" y="3308350"/>
          <p14:tracePt t="6283" x="2774950" y="3308350"/>
          <p14:tracePt t="6303" x="2813050" y="3308350"/>
          <p14:tracePt t="6316" x="2832100" y="3308350"/>
          <p14:tracePt t="6333" x="2857500" y="3308350"/>
          <p14:tracePt t="6354" x="2895600" y="3314700"/>
          <p14:tracePt t="6366" x="2901950" y="3314700"/>
          <p14:tracePt t="6383" x="2908300" y="3314700"/>
          <p14:tracePt t="6511" x="2921000" y="3314700"/>
          <p14:tracePt t="6519" x="2940050" y="3314700"/>
          <p14:tracePt t="6527" x="2959100" y="3314700"/>
          <p14:tracePt t="6535" x="2978150" y="3314700"/>
          <p14:tracePt t="6550" x="3028950" y="3314700"/>
          <p14:tracePt t="6566" x="3079750" y="3314700"/>
          <p14:tracePt t="6583" x="3117850" y="3314700"/>
          <p14:tracePt t="6603" x="3155950" y="3314700"/>
          <p14:tracePt t="6616" x="3194050" y="3321050"/>
          <p14:tracePt t="6633" x="3225800" y="3321050"/>
          <p14:tracePt t="6653" x="3276600" y="3327400"/>
          <p14:tracePt t="6669" x="3333750" y="3327400"/>
          <p14:tracePt t="6683" x="3384550" y="3333750"/>
          <p14:tracePt t="6700" x="3435350" y="3346450"/>
          <p14:tracePt t="6717" x="3473450" y="3352800"/>
          <p14:tracePt t="6736" x="3492500" y="3352800"/>
          <p14:tracePt t="6750" x="3498850" y="3359150"/>
          <p14:tracePt t="6806" x="3505200" y="3359150"/>
          <p14:tracePt t="6815" x="3511550" y="3359150"/>
          <p14:tracePt t="6822" x="3536950" y="3359150"/>
          <p14:tracePt t="6833" x="3562350" y="3359150"/>
          <p14:tracePt t="6852" x="3632200" y="3359150"/>
          <p14:tracePt t="6866" x="3708400" y="3359150"/>
          <p14:tracePt t="6884" x="3778250" y="3352800"/>
          <p14:tracePt t="6900" x="3867150" y="3359150"/>
          <p14:tracePt t="6918" x="3994150" y="3384550"/>
          <p14:tracePt t="6933" x="4019550" y="3390900"/>
          <p14:tracePt t="6950" x="4095750" y="3384550"/>
          <p14:tracePt t="6966" x="4146550" y="3390900"/>
          <p14:tracePt t="6985" x="4184650" y="3397250"/>
          <p14:tracePt t="7000" x="4235450" y="3397250"/>
          <p14:tracePt t="7016" x="4286250" y="3397250"/>
          <p14:tracePt t="7033" x="4330700" y="3397250"/>
          <p14:tracePt t="7050" x="4381500" y="3397250"/>
          <p14:tracePt t="7066" x="4445000" y="3397250"/>
          <p14:tracePt t="7073" x="4483100" y="3397250"/>
          <p14:tracePt t="7083" x="4521200" y="3397250"/>
          <p14:tracePt t="7100" x="4597400" y="3397250"/>
          <p14:tracePt t="7116" x="4686300" y="3397250"/>
          <p14:tracePt t="7118" x="4730750" y="3403600"/>
          <p14:tracePt t="7133" x="4775200" y="3403600"/>
          <p14:tracePt t="7150" x="4921250" y="3403600"/>
          <p14:tracePt t="7169" x="5003800" y="3403600"/>
          <p14:tracePt t="7183" x="5073650" y="3403600"/>
          <p14:tracePt t="7200" x="5130800" y="3409950"/>
          <p14:tracePt t="7216" x="5175250" y="3409950"/>
          <p14:tracePt t="7237" x="5226050" y="3416300"/>
          <p14:tracePt t="7250" x="5283200" y="3416300"/>
          <p14:tracePt t="7267" x="5353050" y="3416300"/>
          <p14:tracePt t="7283" x="5410200" y="3416300"/>
          <p14:tracePt t="7305" x="5467350" y="3416300"/>
          <p14:tracePt t="7316" x="5524500" y="3416300"/>
          <p14:tracePt t="7333" x="5588000" y="3416300"/>
          <p14:tracePt t="7337" x="5626100" y="3409950"/>
          <p14:tracePt t="7355" x="5689600" y="3403600"/>
          <p14:tracePt t="7367" x="5759450" y="3397250"/>
          <p14:tracePt t="7383" x="5822950" y="3397250"/>
          <p14:tracePt t="7400" x="5886450" y="3384550"/>
          <p14:tracePt t="7420" x="5962650" y="3378200"/>
          <p14:tracePt t="7433" x="6057900" y="3365500"/>
          <p14:tracePt t="7450" x="6127750" y="3359150"/>
          <p14:tracePt t="7466" x="6210300" y="3352800"/>
          <p14:tracePt t="7483" x="6280150" y="3352800"/>
          <p14:tracePt t="7500" x="6330950" y="3352800"/>
          <p14:tracePt t="7516" x="6369050" y="3352800"/>
          <p14:tracePt t="7518" x="6381750" y="3352800"/>
          <p14:tracePt t="7534" x="6394450" y="3352800"/>
          <p14:tracePt t="7550" x="6400800" y="3346450"/>
          <p14:tracePt t="7567" x="6407150" y="3346450"/>
          <p14:tracePt t="7602" x="6419850" y="3346450"/>
          <p14:tracePt t="7616" x="6457950" y="3346450"/>
          <p14:tracePt t="7635" x="6483350" y="3333750"/>
          <p14:tracePt t="7650" x="6515100" y="3327400"/>
          <p14:tracePt t="7669" x="6540500" y="3314700"/>
          <p14:tracePt t="7683" x="6565900" y="3308350"/>
          <p14:tracePt t="7700" x="6584950" y="3302000"/>
          <p14:tracePt t="8375" x="6572250" y="3302000"/>
          <p14:tracePt t="8384" x="6572250" y="3295650"/>
          <p14:tracePt t="8401" x="6540500" y="3295650"/>
          <p14:tracePt t="8419" x="6508750" y="3295650"/>
          <p14:tracePt t="8433" x="6464300" y="3295650"/>
          <p14:tracePt t="8450" x="6413500" y="3282950"/>
          <p14:tracePt t="8466" x="6356350" y="3282950"/>
          <p14:tracePt t="8484" x="6311900" y="3282950"/>
          <p14:tracePt t="8500" x="6299200" y="3276600"/>
          <p14:tracePt t="8517" x="6267450" y="3276600"/>
          <p14:tracePt t="8533" x="6242050" y="3276600"/>
          <p14:tracePt t="8535" x="6229350" y="3276600"/>
          <p14:tracePt t="8550" x="6203950" y="3257550"/>
          <p14:tracePt t="8570" x="6184900" y="3257550"/>
          <p14:tracePt t="8583" x="6159500" y="3257550"/>
          <p14:tracePt t="8602" x="6127750" y="3257550"/>
          <p14:tracePt t="8617" x="6096000" y="3257550"/>
          <p14:tracePt t="8633" x="6045200" y="3257550"/>
          <p14:tracePt t="8650" x="5994400" y="3257550"/>
          <p14:tracePt t="8669" x="5930900" y="3257550"/>
          <p14:tracePt t="8683" x="5873750" y="3257550"/>
          <p14:tracePt t="8700" x="5810250" y="3257550"/>
          <p14:tracePt t="8717" x="5746750" y="3257550"/>
          <p14:tracePt t="8719" x="5715000" y="3257550"/>
          <p14:tracePt t="8736" x="5657850" y="3263900"/>
          <p14:tracePt t="8750" x="5619750" y="3263900"/>
          <p14:tracePt t="8766" x="5575300" y="3270250"/>
          <p14:tracePt t="8783" x="5530850" y="3270250"/>
          <p14:tracePt t="8800" x="5480050" y="3270250"/>
          <p14:tracePt t="8816" x="5441950" y="3270250"/>
          <p14:tracePt t="8833" x="5403850" y="3270250"/>
          <p14:tracePt t="8852" x="5372100" y="3270250"/>
          <p14:tracePt t="8866" x="5334000" y="3270250"/>
          <p14:tracePt t="8883" x="5289550" y="3270250"/>
          <p14:tracePt t="8900" x="5245100" y="3270250"/>
          <p14:tracePt t="8919" x="5181600" y="3270250"/>
          <p14:tracePt t="8933" x="5130800" y="3270250"/>
          <p14:tracePt t="8950" x="5035550" y="3276600"/>
          <p14:tracePt t="8967" x="4953000" y="3270250"/>
          <p14:tracePt t="8983" x="4876800" y="3276600"/>
          <p14:tracePt t="9000" x="4787900" y="3257550"/>
          <p14:tracePt t="9017" x="4705350" y="3251200"/>
          <p14:tracePt t="9033" x="4635500" y="3244850"/>
          <p14:tracePt t="9050" x="4552950" y="3232150"/>
          <p14:tracePt t="9067" x="4483100" y="3232150"/>
          <p14:tracePt t="9071" x="4445000" y="3232150"/>
          <p14:tracePt t="9083" x="4419600" y="3238500"/>
          <p14:tracePt t="9104" x="4349750" y="3238500"/>
          <p14:tracePt t="9117" x="4273550" y="3251200"/>
          <p14:tracePt t="9134" x="4184650" y="3238500"/>
          <p14:tracePt t="9150" x="4133850" y="3238500"/>
          <p14:tracePt t="9169" x="4083050" y="3238500"/>
          <p14:tracePt t="9183" x="4025900" y="3238500"/>
          <p14:tracePt t="9200" x="3956050" y="3232150"/>
          <p14:tracePt t="9217" x="3892550" y="3232150"/>
          <p14:tracePt t="9234" x="3810000" y="3232150"/>
          <p14:tracePt t="9250" x="3727450" y="3219450"/>
          <p14:tracePt t="9266" x="3657600" y="3213100"/>
          <p14:tracePt t="9283" x="3587750" y="3206750"/>
          <p14:tracePt t="9303" x="3479800" y="3219450"/>
          <p14:tracePt t="9321" x="3403600" y="3225800"/>
          <p14:tracePt t="9333" x="3365500" y="3225800"/>
          <p14:tracePt t="9350" x="3225800" y="3225800"/>
          <p14:tracePt t="9366" x="3105150" y="3225800"/>
          <p14:tracePt t="9383" x="3003550" y="3225800"/>
          <p14:tracePt t="9400" x="2908300" y="3225800"/>
          <p14:tracePt t="9419" x="2819400" y="3225800"/>
          <p14:tracePt t="9434" x="2736850" y="3225800"/>
          <p14:tracePt t="9438" x="2705100" y="3225800"/>
          <p14:tracePt t="9454" x="2673350" y="3225800"/>
          <p14:tracePt t="9467" x="2641600" y="3232150"/>
          <p14:tracePt t="9483" x="2635250" y="3232150"/>
          <p14:tracePt t="10025" x="2635250" y="3225800"/>
          <p14:tracePt t="10086" x="2647950" y="3225800"/>
          <p14:tracePt t="10095" x="2660650" y="3225800"/>
          <p14:tracePt t="10109" x="2667000" y="3225800"/>
          <p14:tracePt t="10112" x="2673350" y="3219450"/>
          <p14:tracePt t="10134" x="2679700" y="3219450"/>
          <p14:tracePt t="10258" x="2679700" y="3213100"/>
          <p14:tracePt t="10270" x="2692400" y="3213100"/>
          <p14:tracePt t="10279" x="2711450" y="3206750"/>
          <p14:tracePt t="10294" x="2736850" y="3206750"/>
          <p14:tracePt t="10308" x="2813050" y="3200400"/>
          <p14:tracePt t="10317" x="2857500" y="3200400"/>
          <p14:tracePt t="10333" x="2952750" y="3200400"/>
          <p14:tracePt t="10336" x="3009900" y="3194050"/>
          <p14:tracePt t="10352" x="3143250" y="3194050"/>
          <p14:tracePt t="10367" x="3276600" y="3187700"/>
          <p14:tracePt t="10383" x="3403600" y="3181350"/>
          <p14:tracePt t="10401" x="3524250" y="3187700"/>
          <p14:tracePt t="10419" x="3625850" y="3206750"/>
          <p14:tracePt t="10433" x="3721100" y="3213100"/>
          <p14:tracePt t="10450" x="3816350" y="3213100"/>
          <p14:tracePt t="10467" x="3911600" y="3213100"/>
          <p14:tracePt t="10483" x="3994150" y="3200400"/>
          <p14:tracePt t="10500" x="4095750" y="3194050"/>
          <p14:tracePt t="10517" x="4197350" y="3187700"/>
          <p14:tracePt t="10533" x="4292600" y="3187700"/>
          <p14:tracePt t="10535" x="4337050" y="3187700"/>
          <p14:tracePt t="10554" x="4425950" y="3194050"/>
          <p14:tracePt t="10566" x="4514850" y="3194050"/>
          <p14:tracePt t="10584" x="4610100" y="3213100"/>
          <p14:tracePt t="10602" x="4711700" y="3225800"/>
          <p14:tracePt t="10617" x="4813300" y="3225800"/>
          <p14:tracePt t="10634" x="4927600" y="3225800"/>
          <p14:tracePt t="10650" x="5035550" y="3225800"/>
          <p14:tracePt t="10669" x="5143500" y="3225800"/>
          <p14:tracePt t="10683" x="5251450" y="3225800"/>
          <p14:tracePt t="10700" x="5378450" y="3225800"/>
          <p14:tracePt t="10716" x="5524500" y="3232150"/>
          <p14:tracePt t="10733" x="5683250" y="3257550"/>
          <p14:tracePt t="10735" x="5753100" y="3270250"/>
          <p14:tracePt t="10750" x="5892800" y="3276600"/>
          <p14:tracePt t="10767" x="6013450" y="3270250"/>
          <p14:tracePt t="10783" x="6108700" y="3270250"/>
          <p14:tracePt t="10800" x="6191250" y="3270250"/>
          <p14:tracePt t="10816" x="6254750" y="3263900"/>
          <p14:tracePt t="10833" x="6292850" y="3263900"/>
          <p14:tracePt t="10854" x="6330950" y="3263900"/>
          <p14:tracePt t="10868" x="6343650" y="3263900"/>
          <p14:tracePt t="10883" x="6350000" y="3263900"/>
          <p14:tracePt t="10919" x="6356350" y="3263900"/>
          <p14:tracePt t="10933" x="6375400" y="3263900"/>
          <p14:tracePt t="10950" x="6432550" y="3263900"/>
          <p14:tracePt t="10966" x="6470650" y="3263900"/>
          <p14:tracePt t="10983" x="6496050" y="3263900"/>
          <p14:tracePt t="11000" x="6515100" y="3263900"/>
          <p14:tracePt t="11719" x="6515100" y="3251200"/>
          <p14:tracePt t="11733" x="6527800" y="3232150"/>
          <p14:tracePt t="11740" x="6546850" y="3194050"/>
          <p14:tracePt t="11750" x="6591300" y="3086100"/>
          <p14:tracePt t="11766" x="6654800" y="2914650"/>
          <p14:tracePt t="11783" x="6711950" y="2698750"/>
          <p14:tracePt t="11800" x="6775450" y="2489200"/>
          <p14:tracePt t="11816" x="6832600" y="2305050"/>
          <p14:tracePt t="11833" x="6883400" y="2165350"/>
          <p14:tracePt t="11852" x="6915150" y="2063750"/>
          <p14:tracePt t="11869" x="6946900" y="1968500"/>
          <p14:tracePt t="11871" x="6965950" y="1930400"/>
          <p14:tracePt t="11886" x="6985000" y="1860550"/>
          <p14:tracePt t="11900" x="6997700" y="1835150"/>
          <p14:tracePt t="11919" x="7023100" y="1778000"/>
          <p14:tracePt t="11924" x="7029450" y="1758950"/>
          <p14:tracePt t="11934" x="7048500" y="1733550"/>
          <p14:tracePt t="11950" x="7048500" y="1701800"/>
          <p14:tracePt t="11967" x="7061200" y="1670050"/>
          <p14:tracePt t="11984" x="7086600" y="1631950"/>
          <p14:tracePt t="12000" x="7105650" y="1587500"/>
          <p14:tracePt t="12016" x="7118350" y="1549400"/>
          <p14:tracePt t="12033" x="7124700" y="1530350"/>
          <p14:tracePt t="12110" x="7073900" y="1543050"/>
          <p14:tracePt t="12119" x="6985000" y="1568450"/>
          <p14:tracePt t="12126" x="6877050" y="1593850"/>
          <p14:tracePt t="12135" x="6724650" y="1631950"/>
          <p14:tracePt t="12150" x="6388100" y="1708150"/>
          <p14:tracePt t="12169" x="5943600" y="1790700"/>
          <p14:tracePt t="12183" x="5473700" y="1873250"/>
          <p14:tracePt t="12200" x="4991100" y="1892300"/>
          <p14:tracePt t="12217" x="4578350" y="1911350"/>
          <p14:tracePt t="12235" x="4216400" y="1911350"/>
          <p14:tracePt t="12250" x="3937000" y="1911350"/>
          <p14:tracePt t="12266" x="3714750" y="1917700"/>
          <p14:tracePt t="12283" x="3530600" y="1917700"/>
          <p14:tracePt t="12303" x="3378200" y="1917700"/>
          <p14:tracePt t="12317" x="3244850" y="1917700"/>
          <p14:tracePt t="12333" x="3149600" y="1917700"/>
          <p14:tracePt t="12336" x="3098800" y="1924050"/>
          <p14:tracePt t="12352" x="2990850" y="1930400"/>
          <p14:tracePt t="12367" x="2863850" y="1917700"/>
          <p14:tracePt t="12383" x="2705100" y="1917700"/>
          <p14:tracePt t="12400" x="2533650" y="1930400"/>
          <p14:tracePt t="12418" x="2362200" y="1924050"/>
          <p14:tracePt t="12433" x="2209800" y="1924050"/>
          <p14:tracePt t="12450" x="2063750" y="1911350"/>
          <p14:tracePt t="12466" x="1968500" y="1898650"/>
          <p14:tracePt t="12483" x="1924050" y="1885950"/>
          <p14:tracePt t="12499" x="1917700" y="1885950"/>
          <p14:tracePt t="12516" x="1911350" y="1885950"/>
          <p14:tracePt t="12535" x="1911350" y="1879600"/>
          <p14:tracePt t="12550" x="1911350" y="1873250"/>
          <p14:tracePt t="12566" x="1898650" y="1860550"/>
          <p14:tracePt t="12583" x="1885950" y="1854200"/>
          <p14:tracePt t="12602" x="1879600" y="1854200"/>
          <p14:tracePt t="12736" x="1879600" y="1847850"/>
          <p14:tracePt t="13150" x="1879600" y="1860550"/>
          <p14:tracePt t="13159" x="1879600" y="1866900"/>
          <p14:tracePt t="13173" x="1879600" y="1873250"/>
          <p14:tracePt t="13183" x="1879600" y="1898650"/>
          <p14:tracePt t="13200" x="1879600" y="1917700"/>
          <p14:tracePt t="13216" x="1879600" y="1930400"/>
          <p14:tracePt t="13235" x="1879600" y="1955800"/>
          <p14:tracePt t="13250" x="1879600" y="1987550"/>
          <p14:tracePt t="13267" x="1879600" y="2012950"/>
          <p14:tracePt t="13283" x="1879600" y="2051050"/>
          <p14:tracePt t="13304" x="1905000" y="2120900"/>
          <p14:tracePt t="13317" x="1911350" y="2146300"/>
          <p14:tracePt t="13333" x="1924050" y="2184400"/>
          <p14:tracePt t="13336" x="1930400" y="2209800"/>
          <p14:tracePt t="13353" x="1955800" y="2254250"/>
          <p14:tracePt t="13367" x="1974850" y="2305050"/>
          <p14:tracePt t="13383" x="1987550" y="2343150"/>
          <p14:tracePt t="13401" x="2019300" y="2400300"/>
          <p14:tracePt t="13418" x="2044700" y="2451100"/>
          <p14:tracePt t="13433" x="2070100" y="2501900"/>
          <p14:tracePt t="13450" x="2101850" y="2546350"/>
          <p14:tracePt t="13467" x="2127250" y="2597150"/>
          <p14:tracePt t="13483" x="2171700" y="2660650"/>
          <p14:tracePt t="13500" x="2216150" y="2724150"/>
          <p14:tracePt t="13517" x="2279650" y="2800350"/>
          <p14:tracePt t="13533" x="2368550" y="2882900"/>
          <p14:tracePt t="13540" x="2413000" y="2921000"/>
          <p14:tracePt t="13550" x="2508250" y="3016250"/>
          <p14:tracePt t="13566" x="2578100" y="3086100"/>
          <p14:tracePt t="13586" x="2641600" y="3168650"/>
          <p14:tracePt t="13600" x="2698750" y="3244850"/>
          <p14:tracePt t="13617" x="2736850" y="3302000"/>
          <p14:tracePt t="13635" x="2755900" y="3327400"/>
          <p14:tracePt t="13651" x="2762250" y="3333750"/>
          <p14:tracePt t="14198" x="2762250" y="3327400"/>
          <p14:tracePt t="14215" x="2762250" y="3321050"/>
          <p14:tracePt t="14238" x="2762250" y="3314700"/>
          <p14:tracePt t="14246" x="2762250" y="3308350"/>
          <p14:tracePt t="14254" x="2762250" y="3302000"/>
          <p14:tracePt t="14267" x="2762250" y="3295650"/>
          <p14:tracePt t="14283" x="2762250" y="3276600"/>
          <p14:tracePt t="14303" x="2762250" y="3263900"/>
          <p14:tracePt t="14317" x="2762250" y="3251200"/>
          <p14:tracePt t="14333" x="2762250" y="3238500"/>
          <p14:tracePt t="14353" x="2762250" y="3225800"/>
          <p14:tracePt t="14366" x="2762250" y="3219450"/>
          <p14:tracePt t="14384" x="2755900" y="3219450"/>
          <p14:tracePt t="14503" x="2755900" y="3206750"/>
          <p14:tracePt t="14511" x="2743200" y="3187700"/>
          <p14:tracePt t="14519" x="2724150" y="3168650"/>
          <p14:tracePt t="14533" x="2705100" y="3149600"/>
          <p14:tracePt t="14550" x="2597150" y="3067050"/>
          <p14:tracePt t="14566" x="2520950" y="3009900"/>
          <p14:tracePt t="14583" x="2444750" y="2952750"/>
          <p14:tracePt t="14600" x="2374900" y="2901950"/>
          <p14:tracePt t="14617" x="2349500" y="2882900"/>
          <p14:tracePt t="14633" x="2336800" y="2870200"/>
          <p14:tracePt t="15668" x="2336800" y="2863850"/>
          <p14:tracePt t="15674" x="2336800" y="2857500"/>
          <p14:tracePt t="15683" x="2336800" y="2844800"/>
          <p14:tracePt t="15700" x="2336800" y="2832100"/>
          <p14:tracePt t="15717" x="2336800" y="2819400"/>
          <p14:tracePt t="15733" x="2336800" y="2813050"/>
          <p14:tracePt t="15750" x="2336800" y="2806700"/>
          <p14:tracePt t="15822" x="2336800" y="2794000"/>
          <p14:tracePt t="15830" x="2336800" y="2787650"/>
          <p14:tracePt t="15838" x="2336800" y="2774950"/>
          <p14:tracePt t="16025" x="2343150" y="2774950"/>
          <p14:tracePt t="16030" x="2349500" y="2774950"/>
          <p14:tracePt t="16044" x="2355850" y="2768600"/>
          <p14:tracePt t="16054" x="2362200" y="2768600"/>
          <p14:tracePt t="16073" x="2368550" y="2768600"/>
          <p14:tracePt t="16083" x="2381250" y="2768600"/>
          <p14:tracePt t="16100" x="2419350" y="2768600"/>
          <p14:tracePt t="16116" x="2438400" y="2768600"/>
          <p14:tracePt t="16133" x="2451100" y="2768600"/>
          <p14:tracePt t="16175" x="2463800" y="2768600"/>
          <p14:tracePt t="16183" x="2476500" y="2768600"/>
          <p14:tracePt t="16200" x="2495550" y="2768600"/>
          <p14:tracePt t="16217" x="2508250" y="2768600"/>
          <p14:tracePt t="16236" x="2520950" y="2768600"/>
          <p14:tracePt t="16250" x="2533650" y="2768600"/>
          <p14:tracePt t="16266" x="2552700" y="2768600"/>
          <p14:tracePt t="16283" x="2559050" y="2774950"/>
          <p14:tracePt t="16304" x="2571750" y="2806700"/>
          <p14:tracePt t="16316" x="2584450" y="2844800"/>
          <p14:tracePt t="16333" x="2603500" y="2889250"/>
          <p14:tracePt t="16335" x="2609850" y="2908300"/>
          <p14:tracePt t="16353" x="2616200" y="2940050"/>
          <p14:tracePt t="16366" x="2628900" y="2984500"/>
          <p14:tracePt t="16385" x="2635250" y="3016250"/>
          <p14:tracePt t="16400" x="2635250" y="3035300"/>
          <p14:tracePt t="16419" x="2635250" y="3041650"/>
          <p14:tracePt t="16735" x="2641600" y="3041650"/>
          <p14:tracePt t="17655" x="2654300" y="3041650"/>
          <p14:tracePt t="17671" x="2705100" y="3041650"/>
          <p14:tracePt t="17680" x="2844800" y="3041650"/>
          <p14:tracePt t="17686" x="2946400" y="3041650"/>
          <p14:tracePt t="17700" x="3054350" y="3041650"/>
          <p14:tracePt t="17717" x="3276600" y="3035300"/>
          <p14:tracePt t="17735" x="3651250" y="2990850"/>
          <p14:tracePt t="17750" x="3917950" y="2978150"/>
          <p14:tracePt t="17766" x="4146550" y="2952750"/>
          <p14:tracePt t="17783" x="4337050" y="2940050"/>
          <p14:tracePt t="17800" x="4489450" y="2940050"/>
          <p14:tracePt t="17817" x="4616450" y="2940050"/>
          <p14:tracePt t="17833" x="4730750" y="2946400"/>
          <p14:tracePt t="17852" x="4819650" y="2927350"/>
          <p14:tracePt t="17866" x="4902200" y="2908300"/>
          <p14:tracePt t="17883" x="4946650" y="2889250"/>
          <p14:tracePt t="17900" x="4972050" y="2876550"/>
          <p14:tracePt t="17918" x="4991100" y="2863850"/>
          <p14:tracePt t="17933" x="5003800" y="2851150"/>
          <p14:tracePt t="17949" x="5010150" y="2851150"/>
          <p14:tracePt t="18014" x="5016500" y="2851150"/>
          <p14:tracePt t="18023" x="5029200" y="2851150"/>
          <p14:tracePt t="18033" x="5041900" y="2844800"/>
          <p14:tracePt t="18050" x="5073650" y="2838450"/>
          <p14:tracePt t="18066" x="5162550" y="2838450"/>
          <p14:tracePt t="18086" x="5302250" y="2838450"/>
          <p14:tracePt t="18103" x="5480050" y="2832100"/>
          <p14:tracePt t="18117" x="5689600" y="2832100"/>
          <p14:tracePt t="18134" x="6083300" y="2825750"/>
          <p14:tracePt t="18150" x="6337300" y="2813050"/>
          <p14:tracePt t="18169" x="6578600" y="2806700"/>
          <p14:tracePt t="18183" x="6800850" y="2800350"/>
          <p14:tracePt t="18200" x="6978650" y="2787650"/>
          <p14:tracePt t="18217" x="7092950" y="2794000"/>
          <p14:tracePt t="18233" x="7169150" y="2787650"/>
          <p14:tracePt t="18250" x="7213600" y="2774950"/>
          <p14:tracePt t="18267" x="7232650" y="2755900"/>
          <p14:tracePt t="18283" x="7251700" y="2743200"/>
          <p14:tracePt t="18303" x="7277100" y="2724150"/>
          <p14:tracePt t="18317" x="7277100" y="2717800"/>
          <p14:tracePt t="18333" x="7302500" y="2711450"/>
          <p14:tracePt t="18336" x="7321550" y="2705100"/>
          <p14:tracePt t="18354" x="7372350" y="2698750"/>
          <p14:tracePt t="18367" x="7416800" y="2686050"/>
          <p14:tracePt t="18383" x="7461250" y="2673350"/>
          <p14:tracePt t="18400" x="7486650" y="2673350"/>
          <p14:tracePt t="18419" x="7512050" y="2673350"/>
          <p14:tracePt t="18433" x="7556500" y="2673350"/>
          <p14:tracePt t="18450" x="7607300" y="2673350"/>
          <p14:tracePt t="18467" x="7658100" y="2673350"/>
          <p14:tracePt t="18483" x="7715250" y="2673350"/>
          <p14:tracePt t="18500" x="7753350" y="2673350"/>
          <p14:tracePt t="18517" x="7778750" y="2673350"/>
          <p14:tracePt t="18534" x="7804150" y="2686050"/>
          <p14:tracePt t="18550" x="7816850" y="2686050"/>
          <p14:tracePt t="18567" x="7829550" y="2698750"/>
          <p14:tracePt t="18588" x="7848600" y="2717800"/>
          <p14:tracePt t="18603" x="7861300" y="2743200"/>
          <p14:tracePt t="18609" x="7867650" y="2749550"/>
          <p14:tracePt t="18616" x="7867650" y="2755900"/>
          <p14:tracePt t="18633" x="7867650" y="2762250"/>
          <p14:tracePt t="18650" x="7874000" y="2768600"/>
          <p14:tracePt t="18669" x="7886700" y="2781300"/>
          <p14:tracePt t="18683" x="7899400" y="2787650"/>
          <p14:tracePt t="18700" x="7905750" y="2794000"/>
          <p14:tracePt t="18795" x="7905750" y="2800350"/>
          <p14:tracePt t="18817" x="7905750" y="2806700"/>
          <p14:tracePt t="18837" x="7905750" y="2819400"/>
          <p14:tracePt t="18854" x="7893050" y="2851150"/>
          <p14:tracePt t="18867" x="7874000" y="2895600"/>
          <p14:tracePt t="18886" x="7829550" y="2971800"/>
          <p14:tracePt t="18900" x="7810500" y="2997200"/>
          <p14:tracePt t="18919" x="7772400" y="3054350"/>
          <p14:tracePt t="18933" x="7766050" y="3067050"/>
          <p14:tracePt t="18950" x="7753350" y="3105150"/>
          <p14:tracePt t="18967" x="7747000" y="3117850"/>
          <p14:tracePt t="18985" x="7734300" y="3124200"/>
          <p14:tracePt t="19001" x="7708900" y="3149600"/>
          <p14:tracePt t="19016" x="7664450" y="3149600"/>
          <p14:tracePt t="19033" x="7620000" y="3155950"/>
          <p14:tracePt t="19050" x="7581900" y="3155950"/>
          <p14:tracePt t="19066" x="7543800" y="3130550"/>
          <p14:tracePt t="19083" x="7518400" y="3098800"/>
          <p14:tracePt t="19102" x="7486650" y="3003550"/>
          <p14:tracePt t="19118" x="7442200" y="2806700"/>
          <p14:tracePt t="19133" x="7423150" y="2755900"/>
          <p14:tracePt t="19150" x="7378700" y="2667000"/>
          <p14:tracePt t="19169" x="7378700" y="2622550"/>
          <p14:tracePt t="19183" x="7378700" y="2578100"/>
          <p14:tracePt t="19200" x="7378700" y="2559050"/>
          <p14:tracePt t="19217" x="7378700" y="2552700"/>
          <p14:tracePt t="19250" x="7378700" y="2565400"/>
          <p14:tracePt t="19267" x="7378700" y="2597150"/>
          <p14:tracePt t="19283" x="7378700" y="2616200"/>
          <p14:tracePt t="19303" x="7372350" y="2622550"/>
          <p14:tracePt t="19317" x="7372350" y="2635250"/>
          <p14:tracePt t="19333" x="7372350" y="2647950"/>
          <p14:tracePt t="19335" x="7372350" y="2654300"/>
          <p14:tracePt t="19352" x="7372350" y="2660650"/>
          <p14:tracePt t="19390" x="7372350" y="2641600"/>
          <p14:tracePt t="19401" x="7372350" y="2622550"/>
          <p14:tracePt t="19419" x="7372350" y="2578100"/>
          <p14:tracePt t="19433" x="7372350" y="2514600"/>
          <p14:tracePt t="19450" x="7359650" y="2425700"/>
          <p14:tracePt t="19468" x="7346950" y="2317750"/>
          <p14:tracePt t="19483" x="7321550" y="2222500"/>
          <p14:tracePt t="19500" x="7302500" y="2171700"/>
          <p14:tracePt t="19517" x="7302500" y="2133600"/>
          <p14:tracePt t="19533" x="7296150" y="2120900"/>
          <p14:tracePt t="19550" x="7289800" y="2114550"/>
          <p14:tracePt t="19671" x="7289800" y="2120900"/>
          <p14:tracePt t="19679" x="7289800" y="2133600"/>
          <p14:tracePt t="19687" x="7289800" y="2146300"/>
          <p14:tracePt t="19700" x="7289800" y="2165350"/>
          <p14:tracePt t="19717" x="7289800" y="2222500"/>
          <p14:tracePt t="19719" x="7277100" y="2260600"/>
          <p14:tracePt t="19736" x="7245350" y="2336800"/>
          <p14:tracePt t="19750" x="7226300" y="2432050"/>
          <p14:tracePt t="19767" x="7226300" y="2527300"/>
          <p14:tracePt t="19783" x="7219950" y="2635250"/>
          <p14:tracePt t="19800" x="7219950" y="2755900"/>
          <p14:tracePt t="19817" x="7232650" y="2851150"/>
          <p14:tracePt t="19833" x="7213600" y="2921000"/>
          <p14:tracePt t="19851" x="7188200" y="2990850"/>
          <p14:tracePt t="19867" x="7162800" y="3067050"/>
          <p14:tracePt t="19883" x="7118350" y="3136900"/>
          <p14:tracePt t="19900" x="7099300" y="3181350"/>
          <p14:tracePt t="19919" x="7073900" y="3200400"/>
          <p14:tracePt t="19925" x="7061200" y="3206750"/>
          <p14:tracePt t="19933" x="7048500" y="3219450"/>
          <p14:tracePt t="19950" x="6991350" y="3238500"/>
          <p14:tracePt t="19967" x="6959600" y="3251200"/>
          <p14:tracePt t="19985" x="6921500" y="3251200"/>
          <p14:tracePt t="20000" x="6864350" y="3251200"/>
          <p14:tracePt t="20017" x="6800850" y="3251200"/>
          <p14:tracePt t="20033" x="6711950" y="3251200"/>
          <p14:tracePt t="20050" x="6604000" y="3257550"/>
          <p14:tracePt t="20070" x="6426200" y="3257550"/>
          <p14:tracePt t="20084" x="6362700" y="3257550"/>
          <p14:tracePt t="20104" x="6165850" y="3257550"/>
          <p14:tracePt t="20118" x="6045200" y="3257550"/>
          <p14:tracePt t="20133" x="5981700" y="3257550"/>
          <p14:tracePt t="20150" x="5861050" y="3257550"/>
          <p14:tracePt t="20169" x="5664200" y="3257550"/>
          <p14:tracePt t="20183" x="5524500" y="3257550"/>
          <p14:tracePt t="20200" x="5359400" y="3251200"/>
          <p14:tracePt t="20217" x="5213350" y="3270250"/>
          <p14:tracePt t="20233" x="5048250" y="3282950"/>
          <p14:tracePt t="20250" x="4876800" y="3295650"/>
          <p14:tracePt t="20267" x="4705350" y="3295650"/>
          <p14:tracePt t="20283" x="4552950" y="3308350"/>
          <p14:tracePt t="20304" x="4381500" y="3295650"/>
          <p14:tracePt t="20317" x="4241800" y="3295650"/>
          <p14:tracePt t="20337" x="4051300" y="3295650"/>
          <p14:tracePt t="20350" x="3911600" y="3295650"/>
          <p14:tracePt t="20366" x="3784600" y="3302000"/>
          <p14:tracePt t="20386" x="3657600" y="3302000"/>
          <p14:tracePt t="20400" x="3556000" y="3289300"/>
          <p14:tracePt t="20420" x="3448050" y="3289300"/>
          <p14:tracePt t="20433" x="3352800" y="3289300"/>
          <p14:tracePt t="20450" x="3263900" y="3295650"/>
          <p14:tracePt t="20467" x="3175000" y="3276600"/>
          <p14:tracePt t="20484" x="3073400" y="3282950"/>
          <p14:tracePt t="20500" x="2959100" y="3270250"/>
          <p14:tracePt t="20517" x="2832100" y="3244850"/>
          <p14:tracePt t="20533" x="2705100" y="3238500"/>
          <p14:tracePt t="20536" x="2654300" y="3225800"/>
          <p14:tracePt t="20550" x="2584450" y="3225800"/>
          <p14:tracePt t="20567" x="2533650" y="3225800"/>
          <p14:tracePt t="20583" x="2495550" y="3225800"/>
          <p14:tracePt t="20602" x="2470150" y="3225800"/>
          <p14:tracePt t="20618" x="2451100" y="3225800"/>
          <p14:tracePt t="20633" x="2438400" y="3225800"/>
          <p14:tracePt t="20650" x="2432050" y="3225800"/>
          <p14:tracePt t="20862" x="2432050" y="3219450"/>
          <p14:tracePt t="20870" x="2432050" y="3213100"/>
          <p14:tracePt t="20886" x="2432050" y="3200400"/>
          <p14:tracePt t="20900" x="2432050" y="3194050"/>
          <p14:tracePt t="20919" x="2432050" y="3149600"/>
          <p14:tracePt t="20933" x="2432050" y="3130550"/>
          <p14:tracePt t="20950" x="2400300" y="3048000"/>
          <p14:tracePt t="20966" x="2374900" y="2971800"/>
          <p14:tracePt t="20983" x="2286000" y="2851150"/>
          <p14:tracePt t="21000" x="2197100" y="2711450"/>
          <p14:tracePt t="21017" x="2108200" y="2571750"/>
          <p14:tracePt t="21033" x="2025650" y="2463800"/>
          <p14:tracePt t="21050" x="1962150" y="2362200"/>
          <p14:tracePt t="21067" x="1892300" y="2260600"/>
          <p14:tracePt t="21088" x="1841500" y="2178050"/>
          <p14:tracePt t="21105" x="1758950" y="2070100"/>
          <p14:tracePt t="21117" x="1727200" y="2038350"/>
          <p14:tracePt t="21133" x="1676400" y="1987550"/>
          <p14:tracePt t="21135" x="1663700" y="1962150"/>
          <p14:tracePt t="21150" x="1644650" y="1911350"/>
          <p14:tracePt t="21169" x="1606550" y="1879600"/>
          <p14:tracePt t="21183" x="1581150" y="1847850"/>
          <p14:tracePt t="21200" x="1562100" y="1822450"/>
          <p14:tracePt t="21218" x="1555750" y="1809750"/>
          <p14:tracePt t="21734" x="1555750" y="1822450"/>
          <p14:tracePt t="21742" x="1651000" y="1949450"/>
          <p14:tracePt t="21750" x="1720850" y="2063750"/>
          <p14:tracePt t="21766" x="1879600" y="2298700"/>
          <p14:tracePt t="21783" x="2063750" y="2578100"/>
          <p14:tracePt t="21800" x="2273300" y="2825750"/>
          <p14:tracePt t="21817" x="2482850" y="2990850"/>
          <p14:tracePt t="21833" x="2660650" y="3092450"/>
          <p14:tracePt t="21852" x="2743200" y="3149600"/>
          <p14:tracePt t="21867" x="2806700" y="3168650"/>
          <p14:tracePt t="21884" x="2806700" y="3175000"/>
          <p14:tracePt t="21920" x="2806700" y="3155950"/>
          <p14:tracePt t="21933" x="2813050" y="3136900"/>
          <p14:tracePt t="21950" x="2813050" y="3105150"/>
          <p14:tracePt t="21966" x="2819400" y="3105150"/>
          <p14:tracePt t="21999" x="2819400" y="3098800"/>
          <p14:tracePt t="22017" x="2819400" y="3092450"/>
          <p14:tracePt t="22073" x="2813050" y="3092450"/>
          <p14:tracePt t="22401" x="2806700" y="3092450"/>
          <p14:tracePt t="22406" x="2787650" y="3092450"/>
          <p14:tracePt t="22423" x="2736850" y="3092450"/>
          <p14:tracePt t="22433" x="2717800" y="3092450"/>
          <p14:tracePt t="22450" x="2686050" y="3092450"/>
          <p14:tracePt t="22468" x="2673350" y="3092450"/>
          <p14:tracePt t="22483" x="2667000" y="3092450"/>
          <p14:tracePt t="22614" x="2654300" y="3092450"/>
          <p14:tracePt t="22634" x="2647950" y="3092450"/>
          <p14:tracePt t="22638" x="2641600" y="3092450"/>
          <p14:tracePt t="22650" x="2635250" y="3092450"/>
          <p14:tracePt t="22669" x="2628900" y="3105150"/>
          <p14:tracePt t="22683" x="2622550" y="3117850"/>
          <p14:tracePt t="22700" x="2616200" y="3130550"/>
          <p14:tracePt t="22717" x="2603500" y="3143250"/>
          <p14:tracePt t="22922" x="2603500" y="3136900"/>
          <p14:tracePt t="22925" x="2603500" y="3124200"/>
          <p14:tracePt t="22935" x="2603500" y="3117850"/>
          <p14:tracePt t="22950" x="2597150" y="3105150"/>
          <p14:tracePt t="22967" x="2597150" y="3086100"/>
          <p14:tracePt t="22984" x="2597150" y="3079750"/>
          <p14:tracePt t="23000" x="2597150" y="3073400"/>
          <p14:tracePt t="23060" x="2597150" y="3067050"/>
          <p14:tracePt t="23063" x="2584450" y="3067050"/>
          <p14:tracePt t="23070" x="2571750" y="3067050"/>
          <p14:tracePt t="23083" x="2565400" y="3054350"/>
          <p14:tracePt t="23102" x="2546350" y="3054350"/>
          <p14:tracePt t="23117" x="2540000" y="3048000"/>
          <p14:tracePt t="23133" x="2514600" y="3035300"/>
          <p14:tracePt t="23135" x="2514600" y="3028950"/>
          <p14:tracePt t="23151" x="2495550" y="3022600"/>
          <p14:tracePt t="23168" x="2489200" y="3016250"/>
          <p14:tracePt t="23510" x="2495550" y="3016250"/>
          <p14:tracePt t="23519" x="2501900" y="3022600"/>
          <p14:tracePt t="23526" x="2508250" y="3022600"/>
          <p14:tracePt t="23535" x="2520950" y="3028950"/>
          <p14:tracePt t="23550" x="2540000" y="3028950"/>
          <p14:tracePt t="23567" x="2559050" y="3035300"/>
          <p14:tracePt t="23583" x="2571750" y="3035300"/>
          <p14:tracePt t="23602" x="2578100" y="3035300"/>
          <p14:tracePt t="23616" x="2590800" y="3035300"/>
          <p14:tracePt t="23633" x="2597150" y="3035300"/>
          <p14:tracePt t="23668" x="2597150" y="3022600"/>
          <p14:tracePt t="23683" x="2597150" y="3009900"/>
          <p14:tracePt t="23700" x="2597150" y="2997200"/>
          <p14:tracePt t="23717" x="2590800" y="2984500"/>
          <p14:tracePt t="23719" x="2571750" y="2978150"/>
          <p14:tracePt t="23733" x="2559050" y="2978150"/>
          <p14:tracePt t="23750" x="2495550" y="2965450"/>
          <p14:tracePt t="23767" x="2444750" y="2965450"/>
          <p14:tracePt t="23783" x="2387600" y="2965450"/>
          <p14:tracePt t="23800" x="2336800" y="2965450"/>
          <p14:tracePt t="23817" x="2286000" y="2965450"/>
          <p14:tracePt t="23833" x="2260600" y="2978150"/>
          <p14:tracePt t="23853" x="2254250" y="2984500"/>
          <p14:tracePt t="23867" x="2254250" y="3028950"/>
          <p14:tracePt t="23883" x="2228850" y="3060700"/>
          <p14:tracePt t="23900" x="2228850" y="3086100"/>
          <p14:tracePt t="23919" x="2222500" y="3098800"/>
          <p14:tracePt t="23933" x="2222500" y="3111500"/>
          <p14:tracePt t="24246" x="2222500" y="3105150"/>
          <p14:tracePt t="24254" x="2222500" y="3086100"/>
          <p14:tracePt t="24263" x="2222500" y="3073400"/>
          <p14:tracePt t="24270" x="2222500" y="3048000"/>
          <p14:tracePt t="24283" x="2222500" y="3003550"/>
          <p14:tracePt t="24302" x="2171700" y="2857500"/>
          <p14:tracePt t="24317" x="2146300" y="2806700"/>
          <p14:tracePt t="24333" x="2114550" y="2736850"/>
          <p14:tracePt t="24335" x="2101850" y="2705100"/>
          <p14:tracePt t="24354" x="2076450" y="2654300"/>
          <p14:tracePt t="24369" x="2044700" y="2597150"/>
          <p14:tracePt t="24383" x="2032000" y="2540000"/>
          <p14:tracePt t="24400" x="2012950" y="2489200"/>
          <p14:tracePt t="24419" x="1993900" y="2432050"/>
          <p14:tracePt t="24433" x="1968500" y="2387600"/>
          <p14:tracePt t="24450" x="1936750" y="2336800"/>
          <p14:tracePt t="24467" x="1930400" y="2305050"/>
          <p14:tracePt t="24483" x="1905000" y="2247900"/>
          <p14:tracePt t="24500" x="1854200" y="2171700"/>
          <p14:tracePt t="24517" x="1797050" y="2095500"/>
          <p14:tracePt t="24519" x="1778000" y="2063750"/>
          <p14:tracePt t="24535" x="1758950" y="2025650"/>
          <p14:tracePt t="24550" x="1739900" y="1993900"/>
          <p14:tracePt t="24567" x="1739900" y="1968500"/>
          <p14:tracePt t="24583" x="1733550" y="1962150"/>
          <p14:tracePt t="25511" x="1733550" y="1949450"/>
          <p14:tracePt t="25519" x="1733550" y="1898650"/>
          <p14:tracePt t="25526" x="1733550" y="1841500"/>
          <p14:tracePt t="25535" x="1739900" y="1771650"/>
          <p14:tracePt t="25550" x="1778000" y="1606550"/>
          <p14:tracePt t="25567" x="1809750" y="1441450"/>
          <p14:tracePt t="25587" x="1854200" y="1301750"/>
          <p14:tracePt t="25604" x="1898650" y="1162050"/>
          <p14:tracePt t="25617" x="1936750" y="1041400"/>
          <p14:tracePt t="25634" x="1981200" y="927100"/>
          <p14:tracePt t="25650" x="2012950" y="838200"/>
          <p14:tracePt t="25669" x="2032000" y="768350"/>
          <p14:tracePt t="25683" x="2063750" y="711200"/>
          <p14:tracePt t="25705" x="2095500" y="666750"/>
          <p14:tracePt t="25717" x="2127250" y="615950"/>
          <p14:tracePt t="25734" x="2178050" y="558800"/>
          <p14:tracePt t="25750" x="2222500" y="508000"/>
          <p14:tracePt t="25767" x="2292350" y="463550"/>
          <p14:tracePt t="25783" x="2368550" y="425450"/>
          <p14:tracePt t="25800" x="2425700" y="387350"/>
          <p14:tracePt t="25820" x="2451100" y="374650"/>
          <p14:tracePt t="26391" x="2463800" y="374650"/>
          <p14:tracePt t="26399" x="2463800" y="368300"/>
          <p14:tracePt t="26419" x="2495550" y="368300"/>
          <p14:tracePt t="26433" x="2527300" y="361950"/>
          <p14:tracePt t="26450" x="2578100" y="355600"/>
          <p14:tracePt t="26467" x="2641600" y="355600"/>
          <p14:tracePt t="26485" x="2698750" y="355600"/>
          <p14:tracePt t="26500" x="2755900" y="355600"/>
          <p14:tracePt t="26517" x="2819400" y="355600"/>
          <p14:tracePt t="26534" x="2876550" y="355600"/>
          <p14:tracePt t="26540" x="2914650" y="355600"/>
          <p14:tracePt t="26551" x="2990850" y="355600"/>
          <p14:tracePt t="26571" x="3048000" y="355600"/>
          <p14:tracePt t="26583" x="3117850" y="355600"/>
          <p14:tracePt t="26604" x="3187700" y="355600"/>
          <p14:tracePt t="26619" x="3251200" y="355600"/>
          <p14:tracePt t="26633" x="3308350" y="355600"/>
          <p14:tracePt t="26650" x="3352800" y="355600"/>
          <p14:tracePt t="26669" x="3397250" y="355600"/>
          <p14:tracePt t="26683" x="3448050" y="355600"/>
          <p14:tracePt t="26700" x="3498850" y="355600"/>
          <p14:tracePt t="26717" x="3562350" y="355600"/>
          <p14:tracePt t="26719" x="3587750" y="355600"/>
          <p14:tracePt t="26733" x="3619500" y="355600"/>
          <p14:tracePt t="26750" x="3708400" y="355600"/>
          <p14:tracePt t="26767" x="3752850" y="355600"/>
          <p14:tracePt t="26783" x="3790950" y="355600"/>
          <p14:tracePt t="26800" x="3848100" y="355600"/>
          <p14:tracePt t="26817" x="3911600" y="355600"/>
          <p14:tracePt t="26833" x="3981450" y="355600"/>
          <p14:tracePt t="26853" x="4038600" y="355600"/>
          <p14:tracePt t="26867" x="4095750" y="355600"/>
          <p14:tracePt t="26883" x="4133850" y="361950"/>
          <p14:tracePt t="26900" x="4165600" y="361950"/>
          <p14:tracePt t="26919" x="4235450" y="361950"/>
          <p14:tracePt t="26933" x="4260850" y="361950"/>
          <p14:tracePt t="26950" x="4337050" y="361950"/>
          <p14:tracePt t="26966" x="4362450" y="381000"/>
          <p14:tracePt t="26985" x="4375150" y="381000"/>
          <p14:tracePt t="27044" x="4381500" y="381000"/>
          <p14:tracePt t="27484" x="4381500" y="374650"/>
          <p14:tracePt t="27534" x="4381500" y="381000"/>
          <p14:tracePt t="27547" x="4387850" y="381000"/>
          <p14:tracePt t="27567" x="4394200" y="387350"/>
          <p14:tracePt t="27598" x="4400550" y="393700"/>
          <p14:tracePt t="29421" x="4394200" y="412750"/>
          <p14:tracePt t="29424" x="4356100" y="438150"/>
          <p14:tracePt t="29433" x="4324350" y="463550"/>
          <p14:tracePt t="29450" x="4298950" y="527050"/>
          <p14:tracePt t="29467" x="4279900" y="622300"/>
          <p14:tracePt t="29483" x="4273550" y="762000"/>
          <p14:tracePt t="29500" x="4273550" y="952500"/>
          <p14:tracePt t="29517" x="4260850" y="1193800"/>
          <p14:tracePt t="29520" x="4254500" y="1333500"/>
          <p14:tracePt t="29533" x="4222750" y="1492250"/>
          <p14:tracePt t="29550" x="4127500" y="2057400"/>
          <p14:tracePt t="29567" x="4064000" y="2470150"/>
          <p14:tracePt t="29583" x="4025900" y="2895600"/>
          <p14:tracePt t="29604" x="3962400" y="3219450"/>
          <p14:tracePt t="29617" x="3924300" y="3448050"/>
          <p14:tracePt t="29633" x="3892550" y="3606800"/>
          <p14:tracePt t="29650" x="3854450" y="3721100"/>
          <p14:tracePt t="29670" x="3829050" y="3790950"/>
          <p14:tracePt t="29683" x="3822700" y="3810000"/>
          <p14:tracePt t="29700" x="3810000" y="3810000"/>
          <p14:tracePt t="29717" x="3803650" y="3797300"/>
          <p14:tracePt t="29719" x="3803650" y="3790950"/>
          <p14:tracePt t="29734" x="3797300" y="3784600"/>
          <p14:tracePt t="29750" x="3790950" y="3771900"/>
          <p14:tracePt t="29766" x="3784600" y="3765550"/>
          <p14:tracePt t="29783" x="3778250" y="3759200"/>
          <p14:tracePt t="29870" x="3778250" y="3752850"/>
          <p14:tracePt t="29878" x="3765550" y="3752850"/>
          <p14:tracePt t="29886" x="3765550" y="3746500"/>
          <p14:tracePt t="29901" x="3759200" y="3746500"/>
          <p14:tracePt t="29967" x="3752850" y="3746500"/>
          <p14:tracePt t="29980" x="3740150" y="3746500"/>
          <p14:tracePt t="29985" x="3733800" y="3746500"/>
          <p14:tracePt t="30000" x="3695700" y="3771900"/>
          <p14:tracePt t="30017" x="3651250" y="3797300"/>
          <p14:tracePt t="30034" x="3587750" y="3835400"/>
          <p14:tracePt t="30050" x="3517900" y="3873500"/>
          <p14:tracePt t="30067" x="3473450" y="3905250"/>
          <p14:tracePt t="30083" x="3454400" y="3917950"/>
          <p14:tracePt t="30103" x="3435350" y="3930650"/>
          <p14:tracePt t="30117" x="3416300" y="3937000"/>
          <p14:tracePt t="30137" x="3378200" y="3975100"/>
          <p14:tracePt t="30150" x="3365500" y="4000500"/>
          <p14:tracePt t="30171" x="3365500" y="4019550"/>
          <p14:tracePt t="30200" x="3365500" y="4025900"/>
          <p14:tracePt t="30217" x="3365500" y="4038600"/>
          <p14:tracePt t="30234" x="3365500" y="4044950"/>
          <p14:tracePt t="30250" x="3397250" y="4064000"/>
          <p14:tracePt t="30267" x="3441700" y="4083050"/>
          <p14:tracePt t="30283" x="3479800" y="4108450"/>
          <p14:tracePt t="30300" x="3511550" y="4121150"/>
          <p14:tracePt t="30317" x="3536950" y="4171950"/>
          <p14:tracePt t="30333" x="3581400" y="4235450"/>
          <p14:tracePt t="30336" x="3606800" y="4273550"/>
          <p14:tracePt t="30351" x="3651250" y="4337050"/>
          <p14:tracePt t="30370" x="3708400" y="4406900"/>
          <p14:tracePt t="30383" x="3771900" y="4451350"/>
          <p14:tracePt t="30400" x="3797300" y="4464050"/>
          <p14:tracePt t="30419" x="3797300" y="4470400"/>
          <p14:tracePt t="30450" x="3752850" y="4489450"/>
          <p14:tracePt t="30467" x="3638550" y="4514850"/>
          <p14:tracePt t="30483" x="3467100" y="4546600"/>
          <p14:tracePt t="30500" x="3257550" y="4552950"/>
          <p14:tracePt t="30517" x="3041650" y="4521200"/>
          <p14:tracePt t="30519" x="2933700" y="4483100"/>
          <p14:tracePt t="30533" x="2832100" y="4451350"/>
          <p14:tracePt t="30550" x="2565400" y="4330700"/>
          <p14:tracePt t="30567" x="2457450" y="4241800"/>
          <p14:tracePt t="30583" x="2387600" y="4083050"/>
          <p14:tracePt t="30604" x="2330450" y="3898900"/>
          <p14:tracePt t="30616" x="2305050" y="3727450"/>
          <p14:tracePt t="30633" x="2286000" y="3549650"/>
          <p14:tracePt t="30650" x="2311400" y="3403600"/>
          <p14:tracePt t="30670" x="2362200" y="3276600"/>
          <p14:tracePt t="30683" x="2419350" y="3149600"/>
          <p14:tracePt t="30700" x="2489200" y="3035300"/>
          <p14:tracePt t="30717" x="2616200" y="2927350"/>
          <p14:tracePt t="30737" x="2876550" y="2806700"/>
          <p14:tracePt t="30742" x="2984500" y="2768600"/>
          <p14:tracePt t="30750" x="3092450" y="2730500"/>
          <p14:tracePt t="30767" x="3321050" y="2667000"/>
          <p14:tracePt t="30784" x="3549650" y="2622550"/>
          <p14:tracePt t="30800" x="3797300" y="2609850"/>
          <p14:tracePt t="30817" x="4057650" y="2647950"/>
          <p14:tracePt t="30837" x="4286250" y="2705100"/>
          <p14:tracePt t="30854" x="4559300" y="2800350"/>
          <p14:tracePt t="30867" x="4794250" y="2965450"/>
          <p14:tracePt t="30885" x="5003800" y="3162300"/>
          <p14:tracePt t="30900" x="5162550" y="3371850"/>
          <p14:tracePt t="30920" x="5295900" y="3765550"/>
          <p14:tracePt t="30926" x="5295900" y="3905250"/>
          <p14:tracePt t="30934" x="5283200" y="4025900"/>
          <p14:tracePt t="30950" x="5181600" y="4235450"/>
          <p14:tracePt t="30967" x="5035550" y="4419600"/>
          <p14:tracePt t="30985" x="4845050" y="4552950"/>
          <p14:tracePt t="31000" x="4641850" y="4635500"/>
          <p14:tracePt t="31017" x="4425950" y="4705350"/>
          <p14:tracePt t="31033" x="4203700" y="4724400"/>
          <p14:tracePt t="31050" x="4000500" y="4705350"/>
          <p14:tracePt t="31067" x="3816350" y="4578350"/>
          <p14:tracePt t="31083" x="3651250" y="4400550"/>
          <p14:tracePt t="31087" x="3581400" y="4292600"/>
          <p14:tracePt t="31104" x="3498850" y="4070350"/>
          <p14:tracePt t="31116" x="3467100" y="3943350"/>
          <p14:tracePt t="31133" x="3473450" y="3733800"/>
          <p14:tracePt t="31150" x="3581400" y="3435350"/>
          <p14:tracePt t="31168" x="3702050" y="3238500"/>
          <p14:tracePt t="31186" x="3886200" y="3079750"/>
          <p14:tracePt t="31200" x="4089400" y="2971800"/>
          <p14:tracePt t="31217" x="4311650" y="2914650"/>
          <p14:tracePt t="31235" x="4578350" y="2901950"/>
          <p14:tracePt t="31250" x="4851400" y="2889250"/>
          <p14:tracePt t="31267" x="5111750" y="2965450"/>
          <p14:tracePt t="31283" x="5372100" y="3143250"/>
          <p14:tracePt t="31303" x="5670550" y="3479800"/>
          <p14:tracePt t="31317" x="5746750" y="3613150"/>
          <p14:tracePt t="31333" x="5816600" y="3873500"/>
          <p14:tracePt t="31336" x="5797550" y="3987800"/>
          <p14:tracePt t="31354" x="5695950" y="4248150"/>
          <p14:tracePt t="31367" x="5594350" y="4464050"/>
          <p14:tracePt t="31383" x="5372100" y="4616450"/>
          <p14:tracePt t="31402" x="5105400" y="4699000"/>
          <p14:tracePt t="31419" x="4838700" y="4743450"/>
          <p14:tracePt t="31433" x="4616450" y="4756150"/>
          <p14:tracePt t="31450" x="4362450" y="4673600"/>
          <p14:tracePt t="31467" x="4127500" y="4533900"/>
          <p14:tracePt t="31483" x="3937000" y="4292600"/>
          <p14:tracePt t="31500" x="3784600" y="4038600"/>
          <p14:tracePt t="31517" x="3714750" y="3765550"/>
          <p14:tracePt t="31520" x="3695700" y="3632200"/>
          <p14:tracePt t="31534" x="3689350" y="3498850"/>
          <p14:tracePt t="31550" x="3810000" y="3155950"/>
          <p14:tracePt t="31567" x="3937000" y="2997200"/>
          <p14:tracePt t="31588" x="4089400" y="2863850"/>
          <p14:tracePt t="31600" x="4305300" y="2794000"/>
          <p14:tracePt t="31607" x="4432300" y="2774950"/>
          <p14:tracePt t="31616" x="4559300" y="2768600"/>
          <p14:tracePt t="31637" x="4806950" y="2787650"/>
          <p14:tracePt t="31650" x="5035550" y="2838450"/>
          <p14:tracePt t="31669" x="5251450" y="2952750"/>
          <p14:tracePt t="31683" x="5416550" y="3143250"/>
          <p14:tracePt t="31700" x="5543550" y="3422650"/>
          <p14:tracePt t="31717" x="5613400" y="3721100"/>
          <p14:tracePt t="31719" x="5613400" y="3854450"/>
          <p14:tracePt t="31733" x="5600700" y="3981450"/>
          <p14:tracePt t="31750" x="5429250" y="4318000"/>
          <p14:tracePt t="31767" x="5232400" y="4432300"/>
          <p14:tracePt t="31783" x="5022850" y="4495800"/>
          <p14:tracePt t="31800" x="4806950" y="4502150"/>
          <p14:tracePt t="31817" x="4578350" y="4400550"/>
          <p14:tracePt t="31833" x="4368800" y="4229100"/>
          <p14:tracePt t="31854" x="4146550" y="3987800"/>
          <p14:tracePt t="31869" x="3949700" y="3721100"/>
          <p14:tracePt t="31883" x="3790950" y="3460750"/>
          <p14:tracePt t="31900" x="3695700" y="3276600"/>
          <p14:tracePt t="31919" x="3663950" y="3048000"/>
          <p14:tracePt t="31933" x="3663950" y="2952750"/>
          <p14:tracePt t="31950" x="3740150" y="2667000"/>
          <p14:tracePt t="31967" x="3841750" y="2514600"/>
          <p14:tracePt t="31984" x="3956050" y="2406650"/>
          <p14:tracePt t="32002" x="4095750" y="2343150"/>
          <p14:tracePt t="32017" x="4241800" y="2286000"/>
          <p14:tracePt t="32033" x="4419600" y="2292350"/>
          <p14:tracePt t="32050" x="4610100" y="2343150"/>
          <p14:tracePt t="32069" x="4883150" y="2432050"/>
          <p14:tracePt t="32083" x="4972050" y="2463800"/>
          <p14:tracePt t="32102" x="5118100" y="2565400"/>
          <p14:tracePt t="32118" x="5308600" y="2800350"/>
          <p14:tracePt t="32134" x="5372100" y="2895600"/>
          <p14:tracePt t="32150" x="5530850" y="3213100"/>
          <p14:tracePt t="32170" x="5575300" y="3371850"/>
          <p14:tracePt t="32183" x="5613400" y="3530600"/>
          <p14:tracePt t="32200" x="5600700" y="3676650"/>
          <p14:tracePt t="32217" x="5549900" y="3841750"/>
          <p14:tracePt t="32236" x="5461000" y="4000500"/>
          <p14:tracePt t="32250" x="5346700" y="4159250"/>
          <p14:tracePt t="32267" x="5207000" y="4279900"/>
          <p14:tracePt t="32283" x="5054600" y="4356100"/>
          <p14:tracePt t="32301" x="4800600" y="4419600"/>
          <p14:tracePt t="32317" x="4705350" y="4432300"/>
          <p14:tracePt t="32333" x="4495800" y="4413250"/>
          <p14:tracePt t="32338" x="4413250" y="4394200"/>
          <p14:tracePt t="32354" x="4235450" y="4349750"/>
          <p14:tracePt t="32367" x="4089400" y="4279900"/>
          <p14:tracePt t="32383" x="3949700" y="4184650"/>
          <p14:tracePt t="32400" x="3829050" y="4064000"/>
          <p14:tracePt t="32419" x="3752850" y="3968750"/>
          <p14:tracePt t="32433" x="3683000" y="3860800"/>
          <p14:tracePt t="32450" x="3651250" y="3778250"/>
          <p14:tracePt t="32467" x="3619500" y="3670300"/>
          <p14:tracePt t="32485" x="3568700" y="3479800"/>
          <p14:tracePt t="32500" x="3543300" y="3409950"/>
          <p14:tracePt t="32517" x="3511550" y="3302000"/>
          <p14:tracePt t="32520" x="3498850" y="3251200"/>
          <p14:tracePt t="32533" x="3486150" y="3206750"/>
          <p14:tracePt t="32550" x="3467100" y="3048000"/>
          <p14:tracePt t="32567" x="3479800" y="2940050"/>
          <p14:tracePt t="32583" x="3517900" y="2825750"/>
          <p14:tracePt t="32603" x="3549650" y="2705100"/>
          <p14:tracePt t="32620" x="3606800" y="2597150"/>
          <p14:tracePt t="32622" x="3638550" y="2546350"/>
          <p14:tracePt t="32633" x="3676650" y="2508250"/>
          <p14:tracePt t="32650" x="3778250" y="2432050"/>
          <p14:tracePt t="32669" x="3898900" y="2362200"/>
          <p14:tracePt t="32683" x="4051300" y="2305050"/>
          <p14:tracePt t="32700" x="4203700" y="2266950"/>
          <p14:tracePt t="32717" x="4343400" y="2241550"/>
          <p14:tracePt t="32720" x="4413250" y="2235200"/>
          <p14:tracePt t="32735" x="4565650" y="2235200"/>
          <p14:tracePt t="32750" x="4705350" y="2247900"/>
          <p14:tracePt t="32767" x="4864100" y="2292350"/>
          <p14:tracePt t="32783" x="5016500" y="2343150"/>
          <p14:tracePt t="32802" x="5137150" y="2432050"/>
          <p14:tracePt t="32817" x="5245100" y="2508250"/>
          <p14:tracePt t="32833" x="5334000" y="2622550"/>
          <p14:tracePt t="32855" x="5397500" y="2768600"/>
          <p14:tracePt t="32867" x="5454650" y="2952750"/>
          <p14:tracePt t="32883" x="5492750" y="3130550"/>
          <p14:tracePt t="32901" x="5562600" y="3321050"/>
          <p14:tracePt t="32919" x="5638800" y="3594100"/>
          <p14:tracePt t="32934" x="5638800" y="3676650"/>
          <p14:tracePt t="32950" x="5594350" y="3911600"/>
          <p14:tracePt t="32967" x="5518150" y="4083050"/>
          <p14:tracePt t="32986" x="5397500" y="4254500"/>
          <p14:tracePt t="33001" x="5245100" y="4368800"/>
          <p14:tracePt t="33017" x="5092700" y="4432300"/>
          <p14:tracePt t="33034" x="4927600" y="4489450"/>
          <p14:tracePt t="33050" x="4787900" y="4514850"/>
          <p14:tracePt t="33067" x="4648200" y="4495800"/>
          <p14:tracePt t="33087" x="4489450" y="4432300"/>
          <p14:tracePt t="33105" x="4330700" y="4311650"/>
          <p14:tracePt t="33117" x="4298950" y="4279900"/>
          <p14:tracePt t="33137" x="4216400" y="4178300"/>
          <p14:tracePt t="33150" x="4197350" y="4127500"/>
          <p14:tracePt t="33170" x="4191000" y="4070350"/>
          <p14:tracePt t="33183" x="4191000" y="4038600"/>
          <p14:tracePt t="33200" x="4191000" y="4025900"/>
          <p14:tracePt t="33246" x="4191000" y="4032250"/>
          <p14:tracePt t="33254" x="4191000" y="4051300"/>
          <p14:tracePt t="33267" x="4191000" y="4083050"/>
          <p14:tracePt t="33283" x="4184650" y="4133850"/>
          <p14:tracePt t="33303" x="4171950" y="4159250"/>
          <p14:tracePt t="33320" x="4171950" y="4165600"/>
          <p14:tracePt t="33354" x="4165600" y="4171950"/>
          <p14:tracePt t="33366" x="4159250" y="4171950"/>
          <p14:tracePt t="33400" x="4146550" y="4171950"/>
          <p14:tracePt t="33419" x="4127500" y="4159250"/>
          <p14:tracePt t="33433" x="4089400" y="4140200"/>
          <p14:tracePt t="33450" x="4064000" y="4127500"/>
          <p14:tracePt t="33467" x="4025900" y="4114800"/>
          <p14:tracePt t="33483" x="4000500" y="4102100"/>
          <p14:tracePt t="33500" x="3956050" y="4095750"/>
          <p14:tracePt t="33517" x="3924300" y="4083050"/>
          <p14:tracePt t="33519" x="3911600" y="4076700"/>
          <p14:tracePt t="33533" x="3898900" y="4076700"/>
          <p14:tracePt t="33550" x="3873500" y="4070350"/>
          <p14:tracePt t="33567" x="3867150" y="4064000"/>
          <p14:tracePt t="33673" x="3860800" y="4064000"/>
          <p14:tracePt t="33679" x="3854450" y="4064000"/>
          <p14:tracePt t="33711" x="3848100" y="4057650"/>
          <p14:tracePt t="33719" x="3835400" y="4044950"/>
          <p14:tracePt t="33732" x="3829050" y="4032250"/>
          <p14:tracePt t="33736" x="3803650" y="4013200"/>
          <p14:tracePt t="33750" x="3733800" y="3968750"/>
          <p14:tracePt t="33767" x="3670300" y="3917950"/>
          <p14:tracePt t="33783" x="3568700" y="3886200"/>
          <p14:tracePt t="33800" x="3467100" y="3841750"/>
          <p14:tracePt t="33817" x="3384550" y="3816350"/>
          <p14:tracePt t="33838" x="3295650" y="3759200"/>
          <p14:tracePt t="33855" x="3213100" y="3702050"/>
          <p14:tracePt t="33867" x="3162300" y="3670300"/>
          <p14:tracePt t="33888" x="3124200" y="3638550"/>
          <p14:tracePt t="33900" x="3117850" y="3632200"/>
          <p14:tracePt t="33919" x="3105150" y="3619500"/>
          <p14:tracePt t="33933" x="3092450" y="3613150"/>
          <p14:tracePt t="33950" x="3067050" y="3587750"/>
          <p14:tracePt t="33967" x="3028950" y="3549650"/>
          <p14:tracePt t="33985" x="2990850" y="3524250"/>
          <p14:tracePt t="34000" x="2952750" y="3498850"/>
          <p14:tracePt t="34017" x="2927350" y="3479800"/>
          <p14:tracePt t="34033" x="2908300" y="3467100"/>
          <p14:tracePt t="34050" x="2895600" y="3454400"/>
          <p14:tracePt t="34067" x="2882900" y="3435350"/>
          <p14:tracePt t="34083" x="2863850" y="3409950"/>
          <p14:tracePt t="34100" x="2844800" y="3390900"/>
          <p14:tracePt t="34118" x="2825750" y="3371850"/>
          <p14:tracePt t="34133" x="2819400" y="3365500"/>
          <p14:tracePt t="34150" x="2800350" y="3352800"/>
          <p14:tracePt t="34169" x="2794000" y="3352800"/>
          <p14:tracePt t="34183" x="2787650" y="3346450"/>
          <p14:tracePt t="34223" x="2787650" y="3340100"/>
          <p14:tracePt t="34238" x="2787650" y="3333750"/>
          <p14:tracePt t="34250" x="2787650" y="3327400"/>
          <p14:tracePt t="34283" x="2781300" y="3321050"/>
          <p14:tracePt t="34656" x="2768600" y="3333750"/>
          <p14:tracePt t="34669" x="2755900" y="3378200"/>
          <p14:tracePt t="34682" x="2705100" y="3454400"/>
          <p14:tracePt t="34686" x="2686050" y="3486150"/>
          <p14:tracePt t="34700" x="2667000" y="3511550"/>
          <p14:tracePt t="34702" x="2647950" y="3524250"/>
          <p14:tracePt t="34717" x="2635250" y="3536950"/>
          <p14:tracePt t="34735" x="2584450" y="3556000"/>
          <p14:tracePt t="34750" x="2546350" y="3568700"/>
          <p14:tracePt t="34767" x="2501900" y="3594100"/>
          <p14:tracePt t="34783" x="2463800" y="3600450"/>
          <p14:tracePt t="34800" x="2444750" y="3606800"/>
          <p14:tracePt t="34817" x="2432050" y="3606800"/>
          <p14:tracePt t="34833" x="2425700" y="3594100"/>
          <p14:tracePt t="34855" x="2413000" y="3581400"/>
          <p14:tracePt t="34942" x="2400300" y="3575050"/>
          <p14:tracePt t="34949" x="2400300" y="3568700"/>
          <p14:tracePt t="34967" x="2374900" y="3562350"/>
          <p14:tracePt t="34984" x="2349500" y="3556000"/>
          <p14:tracePt t="35000" x="2305050" y="3556000"/>
          <p14:tracePt t="35017" x="2241550" y="3549650"/>
          <p14:tracePt t="35033" x="2159000" y="3524250"/>
          <p14:tracePt t="35050" x="2070100" y="3498850"/>
          <p14:tracePt t="35070" x="1949450" y="3460750"/>
          <p14:tracePt t="35083" x="1924050" y="3441700"/>
          <p14:tracePt t="35103" x="1879600" y="3441700"/>
          <p14:tracePt t="35117" x="1860550" y="3435350"/>
          <p14:tracePt t="35223" x="1866900" y="3435350"/>
          <p14:tracePt t="35233" x="1873250" y="3435350"/>
          <p14:tracePt t="35250" x="1905000" y="3422650"/>
          <p14:tracePt t="35267" x="1962150" y="3409950"/>
          <p14:tracePt t="35283" x="2038350" y="3378200"/>
          <p14:tracePt t="35304" x="2209800" y="3371850"/>
          <p14:tracePt t="35317" x="2279650" y="3371850"/>
          <p14:tracePt t="35334" x="2489200" y="3378200"/>
          <p14:tracePt t="35342" x="2743200" y="3378200"/>
          <p14:tracePt t="35352" x="2876550" y="3378200"/>
          <p14:tracePt t="35367" x="3162300" y="3378200"/>
          <p14:tracePt t="35386" x="3486150" y="3378200"/>
          <p14:tracePt t="35400" x="3879850" y="3384550"/>
          <p14:tracePt t="35419" x="4298950" y="3409950"/>
          <p14:tracePt t="35433" x="4686300" y="3409950"/>
          <p14:tracePt t="35451" x="5086350" y="3422650"/>
          <p14:tracePt t="35467" x="5422900" y="3435350"/>
          <p14:tracePt t="35486" x="5702300" y="3435350"/>
          <p14:tracePt t="35500" x="5969000" y="3435350"/>
          <p14:tracePt t="35517" x="6178550" y="3422650"/>
          <p14:tracePt t="35533" x="6350000" y="3416300"/>
          <p14:tracePt t="35535" x="6419850" y="3409950"/>
          <p14:tracePt t="35550" x="6534150" y="3409950"/>
          <p14:tracePt t="35567" x="6584950" y="3422650"/>
          <p14:tracePt t="35611" x="6572250" y="3422650"/>
          <p14:tracePt t="35617" x="6559550" y="3422650"/>
          <p14:tracePt t="35633" x="6445250" y="3429000"/>
          <p14:tracePt t="35650" x="6273800" y="3429000"/>
          <p14:tracePt t="35669" x="6026150" y="3429000"/>
          <p14:tracePt t="35683" x="5695950" y="3429000"/>
          <p14:tracePt t="35700" x="5289550" y="3429000"/>
          <p14:tracePt t="35717" x="4819650" y="3422650"/>
          <p14:tracePt t="35719" x="4597400" y="3416300"/>
          <p14:tracePt t="35735" x="4210050" y="3416300"/>
          <p14:tracePt t="35750" x="3829050" y="3409950"/>
          <p14:tracePt t="35767" x="3486150" y="3378200"/>
          <p14:tracePt t="35783" x="3187700" y="3340100"/>
          <p14:tracePt t="35800" x="2940050" y="3270250"/>
          <p14:tracePt t="35817" x="2800350" y="3219450"/>
          <p14:tracePt t="35833" x="2692400" y="3200400"/>
          <p14:tracePt t="35853" x="2622550" y="3175000"/>
          <p14:tracePt t="35867" x="2590800" y="3168650"/>
          <p14:tracePt t="35966" x="2622550" y="3162300"/>
          <p14:tracePt t="35982" x="2686050" y="3149600"/>
          <p14:tracePt t="35987" x="2768600" y="3143250"/>
          <p14:tracePt t="36000" x="3003550" y="3117850"/>
          <p14:tracePt t="36017" x="3276600" y="3111500"/>
          <p14:tracePt t="36033" x="3594100" y="3111500"/>
          <p14:tracePt t="36050" x="3987800" y="3098800"/>
          <p14:tracePt t="36071" x="4610100" y="3079750"/>
          <p14:tracePt t="36086" x="5035550" y="3086100"/>
          <p14:tracePt t="36100" x="5226050" y="3092450"/>
          <p14:tracePt t="36117" x="5626100" y="3105150"/>
          <p14:tracePt t="36119" x="5829300" y="3105150"/>
          <p14:tracePt t="36135" x="6159500" y="3105150"/>
          <p14:tracePt t="36150" x="6445250" y="3111500"/>
          <p14:tracePt t="36169" x="6692900" y="3124200"/>
          <p14:tracePt t="36183" x="6896100" y="3143250"/>
          <p14:tracePt t="36200" x="7029450" y="3149600"/>
          <p14:tracePt t="36217" x="7054850" y="3149600"/>
          <p14:tracePt t="36302" x="6991350" y="3155950"/>
          <p14:tracePt t="36319" x="6927850" y="3149600"/>
          <p14:tracePt t="36333" x="6731000" y="3155950"/>
          <p14:tracePt t="36354" x="6286500" y="3155950"/>
          <p14:tracePt t="36369" x="5899150" y="3162300"/>
          <p14:tracePt t="36383" x="5454650" y="3162300"/>
          <p14:tracePt t="36400" x="4965700" y="3143250"/>
          <p14:tracePt t="36418" x="4514850" y="3136900"/>
          <p14:tracePt t="36433" x="4057650" y="3098800"/>
          <p14:tracePt t="36450" x="3625850" y="3079750"/>
          <p14:tracePt t="36467" x="3225800" y="3079750"/>
          <p14:tracePt t="36486" x="2882900" y="3060700"/>
          <p14:tracePt t="36500" x="2622550" y="3035300"/>
          <p14:tracePt t="36517" x="2438400" y="3022600"/>
          <p14:tracePt t="36519" x="2381250" y="3016250"/>
          <p14:tracePt t="36534" x="2336800" y="3009900"/>
          <p14:tracePt t="36550" x="2317750" y="3003550"/>
          <p14:tracePt t="36614" x="2330450" y="3003550"/>
          <p14:tracePt t="36622" x="2374900" y="3003550"/>
          <p14:tracePt t="36632" x="2444750" y="3003550"/>
          <p14:tracePt t="36639" x="2546350" y="3003550"/>
          <p14:tracePt t="36651" x="2660650" y="2997200"/>
          <p14:tracePt t="36669" x="2940050" y="2997200"/>
          <p14:tracePt t="36686" x="3454400" y="2990850"/>
          <p14:tracePt t="36700" x="3644900" y="2990850"/>
          <p14:tracePt t="36717" x="4064000" y="3028950"/>
          <p14:tracePt t="36719" x="4279900" y="3028950"/>
          <p14:tracePt t="36734" x="4699000" y="3041650"/>
          <p14:tracePt t="36750" x="5086350" y="3054350"/>
          <p14:tracePt t="36767" x="5397500" y="3054350"/>
          <p14:tracePt t="36783" x="5607050" y="3054350"/>
          <p14:tracePt t="36800" x="5753100" y="3054350"/>
          <p14:tracePt t="36817" x="5816600" y="3054350"/>
          <p14:tracePt t="36838" x="5829300" y="3048000"/>
          <p14:tracePt t="36934" x="5816600" y="3048000"/>
          <p14:tracePt t="36943" x="5797550" y="3060700"/>
          <p14:tracePt t="36951" x="5784850" y="3060700"/>
          <p14:tracePt t="36967" x="5740400" y="3067050"/>
          <p14:tracePt t="36985" x="5670550" y="3086100"/>
          <p14:tracePt t="37000" x="5575300" y="3111500"/>
          <p14:tracePt t="37017" x="5467350" y="3143250"/>
          <p14:tracePt t="37033" x="5340350" y="3187700"/>
          <p14:tracePt t="37050" x="5149850" y="3225800"/>
          <p14:tracePt t="37075" x="4794250" y="3327400"/>
          <p14:tracePt t="37083" x="4654550" y="3371850"/>
          <p14:tracePt t="37103" x="4375150" y="3460750"/>
          <p14:tracePt t="37117" x="4070350" y="3530600"/>
          <p14:tracePt t="37134" x="3752850" y="3549650"/>
          <p14:tracePt t="37137" x="3625850" y="3568700"/>
          <p14:tracePt t="37150" x="3327400" y="3568700"/>
          <p14:tracePt t="37169" x="3079750" y="3549650"/>
          <p14:tracePt t="37183" x="2825750" y="3486150"/>
          <p14:tracePt t="37200" x="2628900" y="3416300"/>
          <p14:tracePt t="37217" x="2451100" y="3340100"/>
          <p14:tracePt t="37236" x="2292350" y="3244850"/>
          <p14:tracePt t="37250" x="2159000" y="3181350"/>
          <p14:tracePt t="37267" x="2063750" y="3111500"/>
          <p14:tracePt t="37283" x="1993900" y="3041650"/>
          <p14:tracePt t="37301" x="1936750" y="2965450"/>
          <p14:tracePt t="37317" x="1873250" y="2870200"/>
          <p14:tracePt t="37333" x="1790700" y="2755900"/>
          <p14:tracePt t="37336" x="1746250" y="2698750"/>
          <p14:tracePt t="37353" x="1657350" y="2559050"/>
          <p14:tracePt t="37367" x="1581150" y="2457450"/>
          <p14:tracePt t="37383" x="1524000" y="2374900"/>
          <p14:tracePt t="37400" x="1485900" y="2305050"/>
          <p14:tracePt t="37419" x="1466850" y="2228850"/>
          <p14:tracePt t="37433" x="1460500" y="2159000"/>
          <p14:tracePt t="37450" x="1460500" y="2108200"/>
          <p14:tracePt t="37467" x="1460500" y="2070100"/>
          <p14:tracePt t="37488" x="1460500" y="2038350"/>
          <p14:tracePt t="37500" x="1460500" y="2019300"/>
          <p14:tracePt t="37517" x="1466850" y="1987550"/>
          <p14:tracePt t="37533" x="1485900" y="1936750"/>
          <p14:tracePt t="37535" x="1492250" y="1917700"/>
          <p14:tracePt t="37552" x="1504950" y="1873250"/>
          <p14:tracePt t="37567" x="1511300" y="1860550"/>
          <p14:tracePt t="37846" x="1517650" y="1860550"/>
          <p14:tracePt t="37862" x="1524000" y="1860550"/>
          <p14:tracePt t="37870" x="1530350" y="1860550"/>
          <p14:tracePt t="37879" x="1536700" y="1854200"/>
          <p14:tracePt t="37885" x="1543050" y="1847850"/>
          <p14:tracePt t="37900" x="1549400" y="1847850"/>
          <p14:tracePt t="37919" x="1606550" y="1835150"/>
          <p14:tracePt t="37933" x="1631950" y="1828800"/>
          <p14:tracePt t="37950" x="1739900" y="1828800"/>
          <p14:tracePt t="37967" x="1803400" y="1841500"/>
          <p14:tracePt t="37985" x="1873250" y="1860550"/>
          <p14:tracePt t="38000" x="1936750" y="1892300"/>
          <p14:tracePt t="38017" x="2006600" y="1936750"/>
          <p14:tracePt t="38034" x="2057400" y="1981200"/>
          <p14:tracePt t="38050" x="2101850" y="2025650"/>
          <p14:tracePt t="38067" x="2133600" y="2063750"/>
          <p14:tracePt t="38070" x="2152650" y="2095500"/>
          <p14:tracePt t="38083" x="2171700" y="2120900"/>
          <p14:tracePt t="38102" x="2247900" y="2241550"/>
          <p14:tracePt t="38117" x="2273300" y="2279650"/>
          <p14:tracePt t="38134" x="2330450" y="2349500"/>
          <p14:tracePt t="38135" x="2362200" y="2400300"/>
          <p14:tracePt t="38150" x="2419350" y="2482850"/>
          <p14:tracePt t="38168" x="2457450" y="2552700"/>
          <p14:tracePt t="38183" x="2476500" y="2660650"/>
          <p14:tracePt t="38200" x="2489200" y="2755900"/>
          <p14:tracePt t="38217" x="2520950" y="2838450"/>
          <p14:tracePt t="38233" x="2540000" y="2889250"/>
          <p14:tracePt t="38250" x="2552700" y="2927350"/>
          <p14:tracePt t="38267" x="2552700" y="2965450"/>
          <p14:tracePt t="38283" x="2552700" y="2984500"/>
          <p14:tracePt t="38303" x="2552700" y="3003550"/>
          <p14:tracePt t="38455" x="2559050" y="3003550"/>
          <p14:tracePt t="38718" x="2578100" y="3003550"/>
          <p14:tracePt t="38732" x="2635250" y="3003550"/>
          <p14:tracePt t="38736" x="2717800" y="3003550"/>
          <p14:tracePt t="38750" x="2952750" y="3003550"/>
          <p14:tracePt t="38767" x="3232150" y="3009900"/>
          <p14:tracePt t="38783" x="3543300" y="3028950"/>
          <p14:tracePt t="38800" x="3930650" y="3054350"/>
          <p14:tracePt t="38817" x="4305300" y="3067050"/>
          <p14:tracePt t="38833" x="4622800" y="3073400"/>
          <p14:tracePt t="38855" x="4870450" y="3067050"/>
          <p14:tracePt t="38867" x="5105400" y="3073400"/>
          <p14:tracePt t="38883" x="5238750" y="3079750"/>
          <p14:tracePt t="38903" x="5308600" y="3092450"/>
          <p14:tracePt t="39471" x="5308600" y="3098800"/>
          <p14:tracePt t="39551" x="5314950" y="3098800"/>
          <p14:tracePt t="39567" x="5321300" y="3098800"/>
          <p14:tracePt t="39583" x="5391150" y="3086100"/>
          <p14:tracePt t="39603" x="5511800" y="3041650"/>
          <p14:tracePt t="39616" x="5683250" y="2997200"/>
          <p14:tracePt t="39633" x="5861050" y="2946400"/>
          <p14:tracePt t="39650" x="6013450" y="2895600"/>
          <p14:tracePt t="39670" x="6172200" y="2832100"/>
          <p14:tracePt t="39683" x="6330950" y="2794000"/>
          <p14:tracePt t="39700" x="6470650" y="2743200"/>
          <p14:tracePt t="39720" x="6584950" y="2635250"/>
          <p14:tracePt t="39733" x="6616700" y="2590800"/>
          <p14:tracePt t="39750" x="6705600" y="2444750"/>
          <p14:tracePt t="39766" x="6737350" y="2362200"/>
          <p14:tracePt t="39784" x="6762750" y="2279650"/>
          <p14:tracePt t="39800" x="6807200" y="2178050"/>
          <p14:tracePt t="39817" x="6845300" y="2057400"/>
          <p14:tracePt t="39837" x="6908800" y="1930400"/>
          <p14:tracePt t="39854" x="6991350" y="1790700"/>
          <p14:tracePt t="39867" x="7042150" y="1631950"/>
          <p14:tracePt t="39886" x="7105650" y="1428750"/>
          <p14:tracePt t="39900" x="7131050" y="1365250"/>
          <p14:tracePt t="39919" x="7175500" y="1231900"/>
          <p14:tracePt t="39933" x="7175500" y="1206500"/>
          <p14:tracePt t="39950" x="7181850" y="1149350"/>
          <p14:tracePt t="39967" x="7181850" y="1136650"/>
          <p14:tracePt t="40158" x="7181850" y="1143000"/>
          <p14:tracePt t="40870" x="7181850" y="1174750"/>
          <p14:tracePt t="40879" x="7169150" y="1219200"/>
          <p14:tracePt t="40886" x="7137400" y="1270000"/>
          <p14:tracePt t="40900" x="7112000" y="1371600"/>
          <p14:tracePt t="40919" x="6991350" y="1746250"/>
          <p14:tracePt t="40937" x="6889750" y="2006600"/>
          <p14:tracePt t="40950" x="6794500" y="2286000"/>
          <p14:tracePt t="40967" x="6705600" y="2508250"/>
          <p14:tracePt t="40984" x="6635750" y="2686050"/>
          <p14:tracePt t="41000" x="6591300" y="2825750"/>
          <p14:tracePt t="41017" x="6527800" y="2933700"/>
          <p14:tracePt t="41033" x="6477000" y="3009900"/>
          <p14:tracePt t="41050" x="6413500" y="3048000"/>
          <p14:tracePt t="41070" x="6324600" y="3105150"/>
          <p14:tracePt t="41084" x="6305550" y="3117850"/>
          <p14:tracePt t="41105" x="6159500" y="3175000"/>
          <p14:tracePt t="41117" x="6108700" y="3194050"/>
          <p14:tracePt t="41134" x="5848350" y="3276600"/>
          <p14:tracePt t="41150" x="5588000" y="3314700"/>
          <p14:tracePt t="41169" x="5302250" y="3403600"/>
          <p14:tracePt t="41184" x="4978400" y="3486150"/>
          <p14:tracePt t="41200" x="4629150" y="3536950"/>
          <p14:tracePt t="41217" x="4305300" y="3581400"/>
          <p14:tracePt t="41236" x="4006850" y="3587750"/>
          <p14:tracePt t="41250" x="3752850" y="3587750"/>
          <p14:tracePt t="41267" x="3562350" y="3562350"/>
          <p14:tracePt t="41283" x="3397250" y="3556000"/>
          <p14:tracePt t="41304" x="3276600" y="3530600"/>
          <p14:tracePt t="41317" x="3194050" y="3486150"/>
          <p14:tracePt t="41335" x="3124200" y="3441700"/>
          <p14:tracePt t="41342" x="3067050" y="3397250"/>
          <p14:tracePt t="41354" x="3048000" y="3378200"/>
          <p14:tracePt t="41367" x="3022600" y="3359150"/>
          <p14:tracePt t="41387" x="3016250" y="3340100"/>
          <p14:tracePt t="41400" x="3016250" y="3333750"/>
          <p14:tracePt t="41592" x="2965450" y="3333750"/>
          <p14:tracePt t="41605" x="2876550" y="3340100"/>
          <p14:tracePt t="41611" x="2781300" y="3340100"/>
          <p14:tracePt t="41617" x="2698750" y="3340100"/>
          <p14:tracePt t="41634" x="2508250" y="3333750"/>
          <p14:tracePt t="41650" x="2324100" y="3327400"/>
          <p14:tracePt t="41669" x="2133600" y="3302000"/>
          <p14:tracePt t="41683" x="1987550" y="3263900"/>
          <p14:tracePt t="41700" x="1860550" y="3238500"/>
          <p14:tracePt t="41717" x="1752600" y="3225800"/>
          <p14:tracePt t="41719" x="1714500" y="3225800"/>
          <p14:tracePt t="41735" x="1651000" y="3219450"/>
          <p14:tracePt t="41750" x="1612900" y="3219450"/>
          <p14:tracePt t="41767" x="1600200" y="3219450"/>
          <p14:tracePt t="41800" x="1593850" y="3219450"/>
          <p14:tracePt t="41817" x="1568450" y="3219450"/>
          <p14:tracePt t="41833" x="1524000" y="3251200"/>
          <p14:tracePt t="41852" x="1466850" y="3276600"/>
          <p14:tracePt t="41867" x="1454150" y="3308350"/>
          <p14:tracePt t="41993" x="1447800" y="3308350"/>
          <p14:tracePt t="42007" x="1441450" y="3308350"/>
          <p14:tracePt t="42015" x="1435100" y="3308350"/>
          <p14:tracePt t="42023" x="1428750" y="3308350"/>
          <p14:tracePt t="42034" x="1409700" y="3295650"/>
          <p14:tracePt t="42051" x="1384300" y="3270250"/>
          <p14:tracePt t="42069" x="1352550" y="3219450"/>
          <p14:tracePt t="42083" x="1327150" y="3143250"/>
          <p14:tracePt t="42103" x="1320800" y="3067050"/>
          <p14:tracePt t="42108" x="1308100" y="3009900"/>
          <p14:tracePt t="42117" x="1308100" y="2959100"/>
          <p14:tracePt t="42134" x="1377950" y="2901950"/>
          <p14:tracePt t="42150" x="1435100" y="2876550"/>
          <p14:tracePt t="42169" x="1498600" y="2876550"/>
          <p14:tracePt t="42183" x="1562100" y="2901950"/>
          <p14:tracePt t="42200" x="1638300" y="2971800"/>
          <p14:tracePt t="42217" x="1695450" y="3067050"/>
          <p14:tracePt t="42236" x="1733550" y="3149600"/>
          <p14:tracePt t="42250" x="1746250" y="3257550"/>
          <p14:tracePt t="42267" x="1746250" y="3333750"/>
          <p14:tracePt t="42284" x="1739900" y="3378200"/>
          <p14:tracePt t="42303" x="1727200" y="3397250"/>
          <p14:tracePt t="42534" x="1733550" y="3397250"/>
          <p14:tracePt t="42559" x="1739900" y="3397250"/>
          <p14:tracePt t="42567" x="1752600" y="3397250"/>
          <p14:tracePt t="42583" x="1797050" y="3397250"/>
          <p14:tracePt t="42604" x="1860550" y="3397250"/>
          <p14:tracePt t="42617" x="1917700" y="3397250"/>
          <p14:tracePt t="42633" x="1981200" y="3397250"/>
          <p14:tracePt t="42651" x="2044700" y="3397250"/>
          <p14:tracePt t="42669" x="2120900" y="3397250"/>
          <p14:tracePt t="42683" x="2209800" y="3390900"/>
          <p14:tracePt t="42700" x="2298700" y="3371850"/>
          <p14:tracePt t="42717" x="2400300" y="3371850"/>
          <p14:tracePt t="42720" x="2444750" y="3371850"/>
          <p14:tracePt t="42733" x="2495550" y="3371850"/>
          <p14:tracePt t="42750" x="2628900" y="3371850"/>
          <p14:tracePt t="42767" x="2724150" y="3378200"/>
          <p14:tracePt t="42783" x="2832100" y="3390900"/>
          <p14:tracePt t="42800" x="2952750" y="3384550"/>
          <p14:tracePt t="42817" x="3079750" y="3384550"/>
          <p14:tracePt t="42838" x="3219450" y="3384550"/>
          <p14:tracePt t="42850" x="3359150" y="3390900"/>
          <p14:tracePt t="42867" x="3511550" y="3378200"/>
          <p14:tracePt t="42886" x="3759200" y="3371850"/>
          <p14:tracePt t="42900" x="3841750" y="3378200"/>
          <p14:tracePt t="42919" x="4114800" y="3365500"/>
          <p14:tracePt t="42934" x="4203700" y="3352800"/>
          <p14:tracePt t="42950" x="4470400" y="3340100"/>
          <p14:tracePt t="42968" x="4648200" y="3302000"/>
          <p14:tracePt t="42984" x="4832350" y="3270250"/>
          <p14:tracePt t="43000" x="5048250" y="3263900"/>
          <p14:tracePt t="43017" x="5257800" y="3251200"/>
          <p14:tracePt t="43033" x="5435600" y="3238500"/>
          <p14:tracePt t="43050" x="5594350" y="3225800"/>
          <p14:tracePt t="43072" x="5791200" y="3219450"/>
          <p14:tracePt t="43083" x="5854700" y="3219450"/>
          <p14:tracePt t="43104" x="6019800" y="3213100"/>
          <p14:tracePt t="43117" x="6057900" y="3206750"/>
          <p14:tracePt t="43133" x="6153150" y="3187700"/>
          <p14:tracePt t="43137" x="6197600" y="3175000"/>
          <p14:tracePt t="43150" x="6280150" y="3143250"/>
          <p14:tracePt t="43169" x="6337300" y="3117850"/>
          <p14:tracePt t="43183" x="6394450" y="3098800"/>
          <p14:tracePt t="43200" x="6438900" y="3067050"/>
          <p14:tracePt t="43217" x="6489700" y="3041650"/>
          <p14:tracePt t="43233" x="6553200" y="3016250"/>
          <p14:tracePt t="43250" x="6610350" y="2997200"/>
          <p14:tracePt t="43267" x="6661150" y="2971800"/>
          <p14:tracePt t="43283" x="6699250" y="2927350"/>
          <p14:tracePt t="43303" x="6737350" y="2870200"/>
          <p14:tracePt t="43318" x="6832600" y="2755900"/>
          <p14:tracePt t="43334" x="6870700" y="2717800"/>
          <p14:tracePt t="43353" x="6965950" y="2590800"/>
          <p14:tracePt t="43367" x="7029450" y="2514600"/>
          <p14:tracePt t="43383" x="7080250" y="2419350"/>
          <p14:tracePt t="43400" x="7118350" y="2311400"/>
          <p14:tracePt t="43419" x="7143750" y="2197100"/>
          <p14:tracePt t="43433" x="7169150" y="2082800"/>
          <p14:tracePt t="43450" x="7175500" y="1974850"/>
          <p14:tracePt t="43467" x="7175500" y="1866900"/>
          <p14:tracePt t="43483" x="7162800" y="1771650"/>
          <p14:tracePt t="43500" x="7169150" y="1676400"/>
          <p14:tracePt t="43517" x="7156450" y="1593850"/>
          <p14:tracePt t="43520" x="7162800" y="1549400"/>
          <p14:tracePt t="43533" x="7156450" y="1498600"/>
          <p14:tracePt t="43550" x="7150100" y="1384300"/>
          <p14:tracePt t="43567" x="7143750" y="1320800"/>
          <p14:tracePt t="43588" x="7124700" y="1257300"/>
          <p14:tracePt t="43602" x="7124700" y="1231900"/>
          <p14:tracePt t="43617" x="7124700" y="1206500"/>
          <p14:tracePt t="43634" x="7124700" y="1181100"/>
          <p14:tracePt t="43650" x="7131050" y="1181100"/>
          <p14:tracePt t="43669" x="7131050" y="1174750"/>
          <p14:tracePt t="43830" x="7131050" y="1187450"/>
          <p14:tracePt t="43838" x="7124700" y="1200150"/>
          <p14:tracePt t="43847" x="7105650" y="1206500"/>
          <p14:tracePt t="43858" x="7092950" y="1212850"/>
          <p14:tracePt t="43867" x="7080250" y="1219200"/>
          <p14:tracePt t="43883" x="7067550" y="1231900"/>
          <p14:tracePt t="43900" x="7048500" y="1244600"/>
          <p14:tracePt t="43919" x="7023100" y="1263650"/>
          <p14:tracePt t="43933" x="6997700" y="1282700"/>
          <p14:tracePt t="43950" x="6965950" y="1301750"/>
          <p14:tracePt t="43967" x="6940550" y="1320800"/>
          <p14:tracePt t="43986" x="6927850" y="1346200"/>
          <p14:tracePt t="44000" x="6921500" y="1365250"/>
          <p14:tracePt t="44017" x="6908800" y="1377950"/>
          <p14:tracePt t="44033" x="6908800" y="1409700"/>
          <p14:tracePt t="44050" x="6908800" y="1441450"/>
          <p14:tracePt t="44067" x="6896100" y="1473200"/>
          <p14:tracePt t="44083" x="6889750" y="1498600"/>
          <p14:tracePt t="44103" x="6883400" y="1536700"/>
          <p14:tracePt t="44118" x="6877050" y="1619250"/>
          <p14:tracePt t="44133" x="6877050" y="1644650"/>
          <p14:tracePt t="44152" x="6877050" y="1727200"/>
          <p14:tracePt t="44169" x="6877050" y="1790700"/>
          <p14:tracePt t="44185" x="6877050" y="1847850"/>
          <p14:tracePt t="44200" x="6877050" y="1917700"/>
          <p14:tracePt t="44217" x="6877050" y="1962150"/>
          <p14:tracePt t="44233" x="6870700" y="2025650"/>
          <p14:tracePt t="44250" x="6864350" y="2089150"/>
          <p14:tracePt t="44267" x="6851650" y="2146300"/>
          <p14:tracePt t="44283" x="6838950" y="2222500"/>
          <p14:tracePt t="44303" x="6838950" y="2286000"/>
          <p14:tracePt t="44317" x="6826250" y="2336800"/>
          <p14:tracePt t="44337" x="6813550" y="2393950"/>
          <p14:tracePt t="44353" x="6794500" y="2444750"/>
          <p14:tracePt t="44367" x="6781800" y="2489200"/>
          <p14:tracePt t="44387" x="6762750" y="2527300"/>
          <p14:tracePt t="44401" x="6737350" y="2565400"/>
          <p14:tracePt t="44420" x="6718300" y="2622550"/>
          <p14:tracePt t="44433" x="6680200" y="2673350"/>
          <p14:tracePt t="44450" x="6642100" y="2724150"/>
          <p14:tracePt t="44467" x="6604000" y="2768600"/>
          <p14:tracePt t="44483" x="6565900" y="2819400"/>
          <p14:tracePt t="44500" x="6540500" y="2857500"/>
          <p14:tracePt t="44517" x="6496050" y="2889250"/>
          <p14:tracePt t="44518" x="6470650" y="2908300"/>
          <p14:tracePt t="44533" x="6445250" y="2927350"/>
          <p14:tracePt t="44550" x="6362700" y="2978150"/>
          <p14:tracePt t="44567" x="6311900" y="3003550"/>
          <p14:tracePt t="44588" x="6248400" y="3041650"/>
          <p14:tracePt t="44603" x="6191250" y="3067050"/>
          <p14:tracePt t="44609" x="6159500" y="3079750"/>
          <p14:tracePt t="44616" x="6127750" y="3098800"/>
          <p14:tracePt t="44633" x="6057900" y="3124200"/>
          <p14:tracePt t="44650" x="5981700" y="3149600"/>
          <p14:tracePt t="44669" x="5905500" y="3181350"/>
          <p14:tracePt t="44684" x="5842000" y="3206750"/>
          <p14:tracePt t="44700" x="5746750" y="3232150"/>
          <p14:tracePt t="44717" x="5664200" y="3263900"/>
          <p14:tracePt t="44719" x="5619750" y="3282950"/>
          <p14:tracePt t="44736" x="5518150" y="3314700"/>
          <p14:tracePt t="44750" x="5410200" y="3365500"/>
          <p14:tracePt t="44767" x="5264150" y="3390900"/>
          <p14:tracePt t="44783" x="5092700" y="3422650"/>
          <p14:tracePt t="44800" x="4927600" y="3454400"/>
          <p14:tracePt t="44817" x="4756150" y="3492500"/>
          <p14:tracePt t="44833" x="4572000" y="3517900"/>
          <p14:tracePt t="44853" x="4349750" y="3562350"/>
          <p14:tracePt t="44867" x="4102100" y="3600450"/>
          <p14:tracePt t="44884" x="3848100" y="3625850"/>
          <p14:tracePt t="44904" x="3536950" y="3670300"/>
          <p14:tracePt t="44919" x="3321050" y="3689350"/>
          <p14:tracePt t="44933" x="3111500" y="3689350"/>
          <p14:tracePt t="44950" x="2889250" y="3683000"/>
          <p14:tracePt t="44967" x="2679700" y="3676650"/>
          <p14:tracePt t="44986" x="2495550" y="3676650"/>
          <p14:tracePt t="45000" x="2298700" y="3676650"/>
          <p14:tracePt t="45017" x="2089150" y="3670300"/>
          <p14:tracePt t="45033" x="1885950" y="3683000"/>
          <p14:tracePt t="45050" x="1682750" y="3676650"/>
          <p14:tracePt t="45067" x="1504950" y="3689350"/>
          <p14:tracePt t="45085" x="1346200" y="3683000"/>
          <p14:tracePt t="45100" x="1200150" y="3683000"/>
          <p14:tracePt t="45117" x="1066800" y="3689350"/>
          <p14:tracePt t="45118" x="1003300" y="3689350"/>
          <p14:tracePt t="45133" x="901700" y="3695700"/>
          <p14:tracePt t="45150" x="825500" y="3689350"/>
          <p14:tracePt t="45169" x="762000" y="3676650"/>
          <p14:tracePt t="45183" x="742950" y="3676650"/>
          <p14:tracePt t="45470" x="742950" y="3670300"/>
          <p14:tracePt t="45550" x="749300" y="3670300"/>
          <p14:tracePt t="45558" x="800100" y="3670300"/>
          <p14:tracePt t="45567" x="876300" y="3663950"/>
          <p14:tracePt t="45583" x="1111250" y="3644900"/>
          <p14:tracePt t="45604" x="1447800" y="3619500"/>
          <p14:tracePt t="45617" x="1968500" y="3619500"/>
          <p14:tracePt t="45634" x="2508250" y="3606800"/>
          <p14:tracePt t="45651" x="3060700" y="3587750"/>
          <p14:tracePt t="45669" x="3606800" y="3556000"/>
          <p14:tracePt t="45684" x="4171950" y="3543300"/>
          <p14:tracePt t="45700" x="4673600" y="3511550"/>
          <p14:tracePt t="45717" x="5099050" y="3473450"/>
          <p14:tracePt t="45719" x="5289550" y="3460750"/>
          <p14:tracePt t="45733" x="5632450" y="3429000"/>
          <p14:tracePt t="45750" x="5905500" y="3384550"/>
          <p14:tracePt t="45767" x="6108700" y="3308350"/>
          <p14:tracePt t="45783" x="6267450" y="3244850"/>
          <p14:tracePt t="45801" x="6400800" y="3187700"/>
          <p14:tracePt t="45817" x="6489700" y="3130550"/>
          <p14:tracePt t="45833" x="6553200" y="3098800"/>
          <p14:tracePt t="45854" x="6584950" y="3079750"/>
          <p14:tracePt t="45867" x="6591300" y="3073400"/>
          <p14:tracePt t="45951" x="6597650" y="3073400"/>
          <p14:tracePt t="45959" x="6604000" y="3073400"/>
          <p14:tracePt t="45967" x="6610350" y="3073400"/>
          <p14:tracePt t="46074" x="6616700" y="3073400"/>
          <p14:tracePt t="46110" x="6623050" y="3073400"/>
          <p14:tracePt t="46190" x="6623050" y="3079750"/>
          <p14:tracePt t="46199" x="6629400" y="3086100"/>
          <p14:tracePt t="46222" x="6635750" y="3092450"/>
          <p14:tracePt t="46307" x="6623050" y="3092450"/>
          <p14:tracePt t="46319" x="6616700" y="3092450"/>
          <p14:tracePt t="46335" x="6610350" y="3092450"/>
          <p14:tracePt t="46352" x="6610350" y="3098800"/>
          <p14:tracePt t="46366" x="6610350" y="3105150"/>
          <p14:tracePt t="46401" x="6635750" y="3105150"/>
          <p14:tracePt t="46419" x="6692900" y="3105150"/>
          <p14:tracePt t="46433" x="6769100" y="3105150"/>
          <p14:tracePt t="46450" x="6826250" y="3086100"/>
          <p14:tracePt t="46467" x="6883400" y="3054350"/>
          <p14:tracePt t="46483" x="6940550" y="3016250"/>
          <p14:tracePt t="46500" x="6997700" y="2971800"/>
          <p14:tracePt t="46517" x="7073900" y="2940050"/>
          <p14:tracePt t="46519" x="7099300" y="2921000"/>
          <p14:tracePt t="46534" x="7112000" y="2908300"/>
          <p14:tracePt t="46550" x="7181850" y="2870200"/>
          <p14:tracePt t="46567" x="7251700" y="2851150"/>
          <p14:tracePt t="46584" x="7302500" y="2819400"/>
          <p14:tracePt t="46604" x="7359650" y="2787650"/>
          <p14:tracePt t="46618" x="7416800" y="2768600"/>
          <p14:tracePt t="46635" x="7467600" y="2755900"/>
          <p14:tracePt t="46651" x="7512050" y="2749550"/>
          <p14:tracePt t="46669" x="7550150" y="2743200"/>
          <p14:tracePt t="46683" x="7607300" y="2743200"/>
          <p14:tracePt t="46700" x="7664450" y="2743200"/>
          <p14:tracePt t="46717" x="7708900" y="2743200"/>
          <p14:tracePt t="46736" x="7753350" y="2743200"/>
          <p14:tracePt t="46838" x="7753350" y="2749550"/>
          <p14:tracePt t="46847" x="7759700" y="2749550"/>
          <p14:tracePt t="46870" x="7766050" y="2749550"/>
          <p14:tracePt t="47439" x="7766050" y="2762250"/>
          <p14:tracePt t="47447" x="7734300" y="2781300"/>
          <p14:tracePt t="47454" x="7658100" y="2813050"/>
          <p14:tracePt t="47467" x="7518400" y="2838450"/>
          <p14:tracePt t="47483" x="7188200" y="2889250"/>
          <p14:tracePt t="47500" x="6788150" y="2908300"/>
          <p14:tracePt t="47517" x="6337300" y="2908300"/>
          <p14:tracePt t="47519" x="6102350" y="2908300"/>
          <p14:tracePt t="47535" x="5581650" y="2901950"/>
          <p14:tracePt t="47550" x="5099050" y="2876550"/>
          <p14:tracePt t="47571" x="4660900" y="2813050"/>
          <p14:tracePt t="47583" x="4273550" y="2755900"/>
          <p14:tracePt t="47603" x="3956050" y="2660650"/>
          <p14:tracePt t="47617" x="3695700" y="2571750"/>
          <p14:tracePt t="47633" x="3479800" y="2495550"/>
          <p14:tracePt t="47650" x="3302000" y="2463800"/>
          <p14:tracePt t="47668" x="3149600" y="2413000"/>
          <p14:tracePt t="47683" x="3003550" y="2355850"/>
          <p14:tracePt t="47700" x="2851150" y="2305050"/>
          <p14:tracePt t="47717" x="2679700" y="2235200"/>
          <p14:tracePt t="47719" x="2590800" y="2203450"/>
          <p14:tracePt t="47736" x="2451100" y="2152650"/>
          <p14:tracePt t="47750" x="2324100" y="2070100"/>
          <p14:tracePt t="47767" x="2190750" y="1981200"/>
          <p14:tracePt t="47783" x="2070100" y="1898650"/>
          <p14:tracePt t="47800" x="1962150" y="1835150"/>
          <p14:tracePt t="47817" x="1905000" y="1790700"/>
          <p14:tracePt t="47833" x="1879600" y="1752600"/>
          <p14:tracePt t="47853" x="1866900" y="1727200"/>
          <p14:tracePt t="47867" x="1860550" y="1708150"/>
          <p14:tracePt t="47883" x="1854200" y="1701800"/>
          <p14:tracePt t="48518" x="1873250" y="1720850"/>
          <p14:tracePt t="48527" x="1924050" y="1752600"/>
          <p14:tracePt t="48535" x="2006600" y="1784350"/>
          <p14:tracePt t="48550" x="2273300" y="1898650"/>
          <p14:tracePt t="48567" x="2705100" y="2032000"/>
          <p14:tracePt t="48583" x="3263900" y="2171700"/>
          <p14:tracePt t="48602" x="3924300" y="2317750"/>
          <p14:tracePt t="48617" x="4660900" y="2514600"/>
          <p14:tracePt t="48633" x="5397500" y="2698750"/>
          <p14:tracePt t="48652" x="6064250" y="2857500"/>
          <p14:tracePt t="48670" x="6623050" y="2971800"/>
          <p14:tracePt t="48684" x="7156450" y="3086100"/>
          <p14:tracePt t="48700" x="7518400" y="3136900"/>
          <p14:tracePt t="48717" x="7702550" y="3124200"/>
          <p14:tracePt t="48719" x="7766050" y="3124200"/>
          <p14:tracePt t="48733" x="7804150" y="3111500"/>
          <p14:tracePt t="48750" x="7835900" y="3073400"/>
          <p14:tracePt t="48767" x="7835900" y="3048000"/>
          <p14:tracePt t="48783" x="7848600" y="3022600"/>
          <p14:tracePt t="48800" x="7867650" y="2997200"/>
          <p14:tracePt t="48817" x="7905750" y="2984500"/>
          <p14:tracePt t="48836" x="7943850" y="2959100"/>
          <p14:tracePt t="48850" x="7994650" y="2940050"/>
          <p14:tracePt t="48867" x="8026400" y="2933700"/>
          <p14:tracePt t="48884" x="8051800" y="2921000"/>
          <p14:tracePt t="48900" x="8096250" y="2921000"/>
          <p14:tracePt t="48919" x="8185150" y="2921000"/>
          <p14:tracePt t="48933" x="8229600" y="2908300"/>
          <p14:tracePt t="48950" x="8274050" y="2882900"/>
          <p14:tracePt t="48967" x="8293100" y="2863850"/>
          <p14:tracePt t="48986" x="8299450" y="2863850"/>
          <p14:tracePt t="49057" x="8299450" y="2857500"/>
          <p14:tracePt t="49142" x="8293100" y="2857500"/>
          <p14:tracePt t="49151" x="8286750" y="2857500"/>
          <p14:tracePt t="49169" x="8261350" y="2857500"/>
          <p14:tracePt t="49183" x="8235950" y="2863850"/>
          <p14:tracePt t="49200" x="8216900" y="2882900"/>
          <p14:tracePt t="49217" x="8185150" y="2901950"/>
          <p14:tracePt t="49234" x="8172450" y="2908300"/>
          <p14:tracePt t="49250" x="8153400" y="2908300"/>
          <p14:tracePt t="49267" x="8134350" y="2914650"/>
          <p14:tracePt t="49283" x="8096250" y="2921000"/>
          <p14:tracePt t="49304" x="8051800" y="2921000"/>
          <p14:tracePt t="49317" x="7988300" y="2921000"/>
          <p14:tracePt t="49333" x="7886700" y="2921000"/>
          <p14:tracePt t="49354" x="7823200" y="2889250"/>
          <p14:tracePt t="49367" x="7766050" y="2844800"/>
          <p14:tracePt t="49384" x="7721600" y="2794000"/>
          <p14:tracePt t="49402" x="7683500" y="2730500"/>
          <p14:tracePt t="49419" x="7658100" y="2667000"/>
          <p14:tracePt t="49433" x="7645400" y="2616200"/>
          <p14:tracePt t="49450" x="7645400" y="2565400"/>
          <p14:tracePt t="49470" x="7645400" y="2501900"/>
          <p14:tracePt t="49483" x="7645400" y="2489200"/>
          <p14:tracePt t="49500" x="7664450" y="2463800"/>
          <p14:tracePt t="49517" x="7696200" y="2444750"/>
          <p14:tracePt t="49533" x="7747000" y="2432050"/>
          <p14:tracePt t="49540" x="7772400" y="2425700"/>
          <p14:tracePt t="49551" x="7861300" y="2425700"/>
          <p14:tracePt t="49567" x="7981950" y="2457450"/>
          <p14:tracePt t="49587" x="8115300" y="2495550"/>
          <p14:tracePt t="49603" x="8210550" y="2552700"/>
          <p14:tracePt t="49618" x="8261350" y="2590800"/>
          <p14:tracePt t="49635" x="8280400" y="2673350"/>
          <p14:tracePt t="49650" x="8255000" y="2749550"/>
          <p14:tracePt t="49669" x="8210550" y="2838450"/>
          <p14:tracePt t="49684" x="8147050" y="2908300"/>
          <p14:tracePt t="49700" x="8077200" y="2946400"/>
          <p14:tracePt t="49717" x="8032750" y="2978150"/>
          <p14:tracePt t="49720" x="8013700" y="2990850"/>
          <p14:tracePt t="49733" x="7981950" y="2997200"/>
          <p14:tracePt t="49750" x="7975600" y="3003550"/>
          <p14:tracePt t="49830" x="7975600" y="2997200"/>
          <p14:tracePt t="49902" x="7975600" y="2990850"/>
          <p14:tracePt t="49912" x="7975600" y="2978150"/>
          <p14:tracePt t="49921" x="7975600" y="2971800"/>
          <p14:tracePt t="49934" x="7975600" y="2965450"/>
          <p14:tracePt t="50086" x="7975600" y="2959100"/>
          <p14:tracePt t="50095" x="7975600" y="2946400"/>
          <p14:tracePt t="50110" x="7975600" y="2933700"/>
          <p14:tracePt t="50114" x="7975600" y="2921000"/>
          <p14:tracePt t="50134" x="7969250" y="2914650"/>
          <p14:tracePt t="50143" x="7969250" y="2908300"/>
          <p14:tracePt t="50153" x="7962900" y="2901950"/>
          <p14:tracePt t="50171" x="7962900" y="2889250"/>
          <p14:tracePt t="50183" x="7956550" y="2876550"/>
          <p14:tracePt t="50200" x="7950200" y="2857500"/>
          <p14:tracePt t="50217" x="7950200" y="2838450"/>
          <p14:tracePt t="50233" x="7937500" y="2813050"/>
          <p14:tracePt t="50250" x="7937500" y="2794000"/>
          <p14:tracePt t="50267" x="7918450" y="2768600"/>
          <p14:tracePt t="50284" x="7918450" y="2762250"/>
          <p14:tracePt t="50307" x="7918450" y="2755900"/>
          <p14:tracePt t="50317" x="7918450" y="2749550"/>
          <p14:tracePt t="50319" x="7912100" y="2749550"/>
          <p14:tracePt t="50350" x="7905750" y="2749550"/>
          <p14:tracePt t="50367" x="7893050" y="2749550"/>
          <p14:tracePt t="50385" x="7880350" y="2736850"/>
          <p14:tracePt t="50400" x="7854950" y="2717800"/>
          <p14:tracePt t="50420" x="7816850" y="2711450"/>
          <p14:tracePt t="50433" x="7778750" y="2692400"/>
          <p14:tracePt t="50450" x="7721600" y="2673350"/>
          <p14:tracePt t="50467" x="7651750" y="2654300"/>
          <p14:tracePt t="50486" x="7569200" y="2635250"/>
          <p14:tracePt t="50500" x="7480300" y="2622550"/>
          <p14:tracePt t="50517" x="7397750" y="2616200"/>
          <p14:tracePt t="50534" x="7270750" y="2609850"/>
          <p14:tracePt t="50551" x="7226300" y="2603500"/>
          <p14:tracePt t="50567" x="7092950" y="2597150"/>
          <p14:tracePt t="50583" x="7004050" y="2603500"/>
          <p14:tracePt t="50603" x="6870700" y="2603500"/>
          <p14:tracePt t="50617" x="6756400" y="2609850"/>
          <p14:tracePt t="50633" x="6661150" y="2641600"/>
          <p14:tracePt t="50650" x="6578600" y="2673350"/>
          <p14:tracePt t="50669" x="6502400" y="2692400"/>
          <p14:tracePt t="50686" x="6445250" y="2711450"/>
          <p14:tracePt t="50700" x="6394450" y="2724150"/>
          <p14:tracePt t="50717" x="6362700" y="2736850"/>
          <p14:tracePt t="50718" x="6356350" y="2743200"/>
          <p14:tracePt t="50736" x="6324600" y="2743200"/>
          <p14:tracePt t="50750" x="6311900" y="2749550"/>
          <p14:tracePt t="51062" x="6318250" y="2762250"/>
          <p14:tracePt t="51070" x="6311900" y="2794000"/>
          <p14:tracePt t="51084" x="6311900" y="2851150"/>
          <p14:tracePt t="51103" x="6343650" y="2997200"/>
          <p14:tracePt t="51117" x="6362700" y="3035300"/>
          <p14:tracePt t="51134" x="6381750" y="3124200"/>
          <p14:tracePt t="51150" x="6407150" y="3194050"/>
          <p14:tracePt t="51172" x="6419850" y="3238500"/>
          <p14:tracePt t="51184" x="6432550" y="3276600"/>
          <p14:tracePt t="51200" x="6432550" y="3308350"/>
          <p14:tracePt t="51217" x="6432550" y="3321050"/>
          <p14:tracePt t="51236" x="6426200" y="3340100"/>
          <p14:tracePt t="51253" x="6413500" y="3352800"/>
          <p14:tracePt t="51256" x="6407150" y="3359150"/>
          <p14:tracePt t="51267" x="6388100" y="3365500"/>
          <p14:tracePt t="51283" x="6356350" y="3378200"/>
          <p14:tracePt t="51303" x="6299200" y="3390900"/>
          <p14:tracePt t="51317" x="6242050" y="3403600"/>
          <p14:tracePt t="51334" x="6153150" y="3429000"/>
          <p14:tracePt t="51353" x="6089650" y="3429000"/>
          <p14:tracePt t="51369" x="6032500" y="3429000"/>
          <p14:tracePt t="51384" x="5988050" y="3429000"/>
          <p14:tracePt t="51400" x="5949950" y="3416300"/>
          <p14:tracePt t="51419" x="5924550" y="3403600"/>
          <p14:tracePt t="51433" x="5911850" y="3397250"/>
          <p14:tracePt t="51450" x="5892800" y="3371850"/>
          <p14:tracePt t="51467" x="5880100" y="3327400"/>
          <p14:tracePt t="51483" x="5867400" y="3289300"/>
          <p14:tracePt t="51500" x="5861050" y="3251200"/>
          <p14:tracePt t="51517" x="5867400" y="3213100"/>
          <p14:tracePt t="51520" x="5867400" y="3194050"/>
          <p14:tracePt t="51534" x="5880100" y="3162300"/>
          <p14:tracePt t="51550" x="5911850" y="3130550"/>
          <p14:tracePt t="51567" x="5969000" y="3105150"/>
          <p14:tracePt t="51585" x="6045200" y="3092450"/>
          <p14:tracePt t="51604" x="6146800" y="3079750"/>
          <p14:tracePt t="51617" x="6235700" y="3073400"/>
          <p14:tracePt t="51634" x="6337300" y="3073400"/>
          <p14:tracePt t="51650" x="6438900" y="3092450"/>
          <p14:tracePt t="51669" x="6534150" y="3130550"/>
          <p14:tracePt t="51684" x="6591300" y="3155950"/>
          <p14:tracePt t="51700" x="6604000" y="3168650"/>
          <p14:tracePt t="51701" x="6604000" y="3181350"/>
          <p14:tracePt t="51717" x="6604000" y="3200400"/>
          <p14:tracePt t="51735" x="6584950" y="3282950"/>
          <p14:tracePt t="51750" x="6565900" y="3346450"/>
          <p14:tracePt t="51767" x="6553200" y="3390900"/>
          <p14:tracePt t="51784" x="6521450" y="3435350"/>
          <p14:tracePt t="51800" x="6496050" y="3473450"/>
          <p14:tracePt t="51817" x="6438900" y="3492500"/>
          <p14:tracePt t="51834" x="6369050" y="3498850"/>
          <p14:tracePt t="51850" x="6286500" y="3473450"/>
          <p14:tracePt t="51867" x="6203950" y="3441700"/>
          <p14:tracePt t="51869" x="6159500" y="3429000"/>
          <p14:tracePt t="51883" x="6146800" y="3403600"/>
          <p14:tracePt t="51900" x="6083300" y="3333750"/>
          <p14:tracePt t="51920" x="6032500" y="3213100"/>
          <p14:tracePt t="51934" x="6026150" y="3136900"/>
          <p14:tracePt t="51950" x="6045200" y="3073400"/>
          <p14:tracePt t="51967" x="6076950" y="3009900"/>
          <p14:tracePt t="51986" x="6115050" y="2952750"/>
          <p14:tracePt t="52000" x="6172200" y="2895600"/>
          <p14:tracePt t="52017" x="6261100" y="2838450"/>
          <p14:tracePt t="52033" x="6369050" y="2800350"/>
          <p14:tracePt t="52050" x="6451600" y="2768600"/>
          <p14:tracePt t="52072" x="6527800" y="2743200"/>
          <p14:tracePt t="52084" x="6553200" y="2736850"/>
          <p14:tracePt t="52100" x="6584950" y="2730500"/>
          <p14:tracePt t="52107" x="6591300" y="2730500"/>
          <p14:tracePt t="52183" x="6591300" y="2743200"/>
          <p14:tracePt t="52191" x="6584950" y="2743200"/>
          <p14:tracePt t="52200" x="6584950" y="2749550"/>
          <p14:tracePt t="52217" x="6578600" y="2762250"/>
          <p14:tracePt t="52233" x="6578600" y="2774950"/>
          <p14:tracePt t="52566" x="6578600" y="2768600"/>
          <p14:tracePt t="52610" x="6578600" y="2762250"/>
          <p14:tracePt t="52613" x="6578600" y="2755900"/>
          <p14:tracePt t="52622" x="6584950" y="2755900"/>
          <p14:tracePt t="52635" x="6591300" y="2755900"/>
          <p14:tracePt t="52650" x="6604000" y="2743200"/>
          <p14:tracePt t="52702" x="6610350" y="2743200"/>
          <p14:tracePt t="52750" x="6616700" y="2749550"/>
          <p14:tracePt t="52783" x="6616700" y="2755900"/>
          <p14:tracePt t="52796" x="6623050" y="2755900"/>
          <p14:tracePt t="52925" x="6623050" y="2762250"/>
          <p14:tracePt t="52942" x="6623050" y="2768600"/>
          <p14:tracePt t="52950" x="6623050" y="2774950"/>
          <p14:tracePt t="52967" x="6635750" y="2787650"/>
          <p14:tracePt t="52984" x="6673850" y="2787650"/>
          <p14:tracePt t="53000" x="6731000" y="2794000"/>
          <p14:tracePt t="53017" x="6813550" y="2794000"/>
          <p14:tracePt t="53034" x="6896100" y="2794000"/>
          <p14:tracePt t="53050" x="6972300" y="2794000"/>
          <p14:tracePt t="53069" x="7048500" y="2819400"/>
          <p14:tracePt t="53083" x="7137400" y="2857500"/>
          <p14:tracePt t="53102" x="7226300" y="2882900"/>
          <p14:tracePt t="53117" x="7308850" y="2895600"/>
          <p14:tracePt t="53133" x="7353300" y="2889250"/>
          <p14:tracePt t="53150" x="7366000" y="2889250"/>
          <p14:tracePt t="53170" x="7372350" y="2889250"/>
          <p14:tracePt t="53200" x="7378700" y="2882900"/>
          <p14:tracePt t="53217" x="7391400" y="2882900"/>
          <p14:tracePt t="53233" x="7404100" y="2876550"/>
          <p14:tracePt t="53250" x="7429500" y="2876550"/>
          <p14:tracePt t="53267" x="7442200" y="2863850"/>
          <p14:tracePt t="53284" x="7473950" y="2857500"/>
          <p14:tracePt t="53303" x="7512050" y="2838450"/>
          <p14:tracePt t="53318" x="7531100" y="2832100"/>
          <p14:tracePt t="53336" x="7543800" y="2825750"/>
          <p14:tracePt t="53390" x="7550150" y="2825750"/>
          <p14:tracePt t="53406" x="7556500" y="2813050"/>
          <p14:tracePt t="53421" x="7562850" y="2813050"/>
          <p14:tracePt t="53425" x="7569200" y="2806700"/>
          <p14:tracePt t="53822" x="7550150" y="2806700"/>
          <p14:tracePt t="53831" x="7524750" y="2806700"/>
          <p14:tracePt t="53838" x="7499350" y="2806700"/>
          <p14:tracePt t="53853" x="7467600" y="2806700"/>
          <p14:tracePt t="53867" x="7397750" y="2806700"/>
          <p14:tracePt t="53885" x="7321550" y="2806700"/>
          <p14:tracePt t="53900" x="7251700" y="2806700"/>
          <p14:tracePt t="53920" x="7162800" y="2806700"/>
          <p14:tracePt t="53930" x="7137400" y="2806700"/>
          <p14:tracePt t="53937" x="7118350" y="2806700"/>
          <p14:tracePt t="53950" x="7092950" y="2806700"/>
          <p14:tracePt t="53967" x="7061200" y="2806700"/>
          <p14:tracePt t="53983" x="7023100" y="2806700"/>
          <p14:tracePt t="54000" x="6985000" y="2806700"/>
          <p14:tracePt t="54017" x="6946900" y="2806700"/>
          <p14:tracePt t="54033" x="6915150" y="2806700"/>
          <p14:tracePt t="54050" x="6883400" y="2806700"/>
          <p14:tracePt t="54067" x="6851650" y="2806700"/>
          <p14:tracePt t="54086" x="6813550" y="2806700"/>
          <p14:tracePt t="54100" x="6788150" y="2806700"/>
          <p14:tracePt t="54117" x="6756400" y="2806700"/>
          <p14:tracePt t="54120" x="6737350" y="2806700"/>
          <p14:tracePt t="54138" x="6699250" y="2806700"/>
          <p14:tracePt t="54151" x="6680200" y="2806700"/>
          <p14:tracePt t="54169" x="6642100" y="2806700"/>
          <p14:tracePt t="54184" x="6604000" y="2806700"/>
          <p14:tracePt t="54200" x="6572250" y="2806700"/>
          <p14:tracePt t="54217" x="6546850" y="2806700"/>
          <p14:tracePt t="54236" x="6527800" y="2806700"/>
          <p14:tracePt t="54250" x="6515100" y="2806700"/>
          <p14:tracePt t="54267" x="6508750" y="2806700"/>
          <p14:tracePt t="54847" x="6527800" y="2806700"/>
          <p14:tracePt t="54859" x="6546850" y="2806700"/>
          <p14:tracePt t="54862" x="6565900" y="2806700"/>
          <p14:tracePt t="54870" x="6597650" y="2806700"/>
          <p14:tracePt t="54884" x="6629400" y="2806700"/>
          <p14:tracePt t="54900" x="6686550" y="2806700"/>
          <p14:tracePt t="54920" x="6813550" y="2806700"/>
          <p14:tracePt t="54926" x="6858000" y="2806700"/>
          <p14:tracePt t="54934" x="6902450" y="2806700"/>
          <p14:tracePt t="54954" x="6991350" y="2806700"/>
          <p14:tracePt t="54967" x="7073900" y="2800350"/>
          <p14:tracePt t="54986" x="7150100" y="2800350"/>
          <p14:tracePt t="55000" x="7219950" y="2787650"/>
          <p14:tracePt t="55017" x="7277100" y="2787650"/>
          <p14:tracePt t="55033" x="7327900" y="2787650"/>
          <p14:tracePt t="55050" x="7353300" y="2787650"/>
          <p14:tracePt t="55069" x="7359650" y="2787650"/>
          <p14:tracePt t="55074" x="7366000" y="2787650"/>
          <p14:tracePt t="55083" x="7372350" y="2787650"/>
          <p14:tracePt t="55104" x="7423150" y="2787650"/>
          <p14:tracePt t="55117" x="7442200" y="2787650"/>
          <p14:tracePt t="55134" x="7499350" y="2781300"/>
          <p14:tracePt t="55151" x="7531100" y="2774950"/>
          <p14:tracePt t="55169" x="7550150" y="2768600"/>
          <p14:tracePt t="55183" x="7562850" y="2755900"/>
          <p14:tracePt t="55200" x="7569200" y="2755900"/>
          <p14:tracePt t="55217" x="7581900" y="2755900"/>
          <p14:tracePt t="55233" x="7594600" y="2755900"/>
          <p14:tracePt t="55250" x="7594600" y="2749550"/>
          <p14:tracePt t="55266" x="7600950" y="2749550"/>
          <p14:tracePt t="55368" x="7607300" y="2749550"/>
          <p14:tracePt t="55383" x="7613650" y="2749550"/>
          <p14:tracePt t="55401" x="7626350" y="2749550"/>
          <p14:tracePt t="55419" x="7645400" y="2749550"/>
          <p14:tracePt t="55433" x="7651750" y="2749550"/>
          <p14:tracePt t="55450" x="7658100" y="2749550"/>
          <p14:tracePt t="55648" x="7664450" y="2749550"/>
          <p14:tracePt t="55656" x="7670800" y="2749550"/>
          <p14:tracePt t="55682" x="7677150" y="2749550"/>
          <p14:tracePt t="55762" x="7683500" y="2749550"/>
          <p14:tracePt t="55766" x="7683500" y="2743200"/>
          <p14:tracePt t="55886" x="7683500" y="2736850"/>
          <p14:tracePt t="56071" x="7683500" y="2743200"/>
          <p14:tracePt t="56118" x="7670800" y="2743200"/>
          <p14:tracePt t="56127" x="7664450" y="2749550"/>
          <p14:tracePt t="56135" x="7658100" y="2755900"/>
          <p14:tracePt t="56152" x="7645400" y="2762250"/>
          <p14:tracePt t="56183" x="7639050" y="2762250"/>
          <p14:tracePt t="56238" x="7632700" y="2762250"/>
          <p14:tracePt t="56246" x="7620000" y="2768600"/>
          <p14:tracePt t="56253" x="7613650" y="2768600"/>
          <p14:tracePt t="56267" x="7594600" y="2774950"/>
          <p14:tracePt t="56284" x="7569200" y="2787650"/>
          <p14:tracePt t="56303" x="7537450" y="2787650"/>
          <p14:tracePt t="56317" x="7524750" y="2787650"/>
          <p14:tracePt t="56337" x="7486650" y="2787650"/>
          <p14:tracePt t="56350" x="7461250" y="2787650"/>
          <p14:tracePt t="56367" x="7435850" y="2787650"/>
          <p14:tracePt t="56386" x="7410450" y="2787650"/>
          <p14:tracePt t="56400" x="7372350" y="2787650"/>
          <p14:tracePt t="56420" x="7340600" y="2787650"/>
          <p14:tracePt t="56433" x="7296150" y="2787650"/>
          <p14:tracePt t="56450" x="7245350" y="2787650"/>
          <p14:tracePt t="56467" x="7188200" y="2787650"/>
          <p14:tracePt t="56483" x="7131050" y="2781300"/>
          <p14:tracePt t="56500" x="7061200" y="2781300"/>
          <p14:tracePt t="56517" x="6997700" y="2774950"/>
          <p14:tracePt t="56534" x="6889750" y="2774950"/>
          <p14:tracePt t="56550" x="6826250" y="2774950"/>
          <p14:tracePt t="56568" x="6769100" y="2774950"/>
          <p14:tracePt t="56583" x="6737350" y="2781300"/>
          <p14:tracePt t="56600" x="6718300" y="2781300"/>
          <p14:tracePt t="56617" x="6705600" y="2781300"/>
          <p14:tracePt t="56634" x="6705600" y="2787650"/>
          <p14:tracePt t="56670" x="6680200" y="2787650"/>
          <p14:tracePt t="56684" x="6654800" y="2787650"/>
          <p14:tracePt t="56700" x="6604000" y="2787650"/>
          <p14:tracePt t="56702" x="6578600" y="2781300"/>
          <p14:tracePt t="56717" x="6553200" y="2781300"/>
          <p14:tracePt t="56733" x="6464300" y="2781300"/>
          <p14:tracePt t="56750" x="6445250" y="2781300"/>
          <p14:tracePt t="57109" x="6451600" y="2781300"/>
          <p14:tracePt t="57119" x="6457950" y="2781300"/>
          <p14:tracePt t="57127" x="6470650" y="2781300"/>
          <p14:tracePt t="57136" x="6477000" y="2781300"/>
          <p14:tracePt t="57150" x="6508750" y="2781300"/>
          <p14:tracePt t="57169" x="6527800" y="2781300"/>
          <p14:tracePt t="57200" x="6534150" y="2781300"/>
          <p14:tracePt t="57238" x="6534150" y="2774950"/>
          <p14:tracePt t="57374" x="6534150" y="2768600"/>
          <p14:tracePt t="57388" x="6534150" y="2762250"/>
          <p14:tracePt t="57390" x="6540500" y="2755900"/>
          <p14:tracePt t="57401" x="6540500" y="2749550"/>
          <p14:tracePt t="57503" x="6540500" y="2743200"/>
          <p14:tracePt t="57549" x="6534150" y="2743200"/>
          <p14:tracePt t="57559" x="6527800" y="2743200"/>
          <p14:tracePt t="57567" x="6527800" y="2736850"/>
          <p14:tracePt t="57654" x="6515100" y="2736850"/>
          <p14:tracePt t="57667" x="6489700" y="2736850"/>
          <p14:tracePt t="57677" x="6470650" y="2736850"/>
          <p14:tracePt t="57684" x="6445250" y="2736850"/>
          <p14:tracePt t="57700" x="6407150" y="2736850"/>
          <p14:tracePt t="57717" x="6375400" y="2736850"/>
          <p14:tracePt t="57720" x="6362700" y="2736850"/>
          <p14:tracePt t="57733" x="6343650" y="2736850"/>
          <p14:tracePt t="57750" x="6337300" y="2736850"/>
          <p14:tracePt t="57846" x="6330950" y="2755900"/>
          <p14:tracePt t="57857" x="6318250" y="2762250"/>
          <p14:tracePt t="57867" x="6311900" y="2774950"/>
          <p14:tracePt t="57884" x="6299200" y="2794000"/>
          <p14:tracePt t="57900" x="6292850" y="2813050"/>
          <p14:tracePt t="57921" x="6292850" y="2838450"/>
          <p14:tracePt t="57950" x="6292850" y="2851150"/>
          <p14:tracePt t="58142" x="6299200" y="2851150"/>
          <p14:tracePt t="58151" x="6305550" y="2851150"/>
          <p14:tracePt t="58169" x="6343650" y="2851150"/>
          <p14:tracePt t="58184" x="6381750" y="2851150"/>
          <p14:tracePt t="58200" x="6438900" y="2851150"/>
          <p14:tracePt t="58217" x="6502400" y="2851150"/>
          <p14:tracePt t="58236" x="6559550" y="2851150"/>
          <p14:tracePt t="58250" x="6597650" y="2851150"/>
          <p14:tracePt t="58267" x="6610350" y="2851150"/>
          <p14:tracePt t="58342" x="6616700" y="2844800"/>
          <p14:tracePt t="58358" x="6616700" y="2800350"/>
          <p14:tracePt t="58365" x="6629400" y="2794000"/>
          <p14:tracePt t="58383" x="6629400" y="2762250"/>
          <p14:tracePt t="58404" x="6642100" y="2749550"/>
          <p14:tracePt t="58419" x="6648450" y="2736850"/>
          <p14:tracePt t="58434" x="6642100" y="2736850"/>
          <p14:tracePt t="58450" x="6635750" y="2717800"/>
          <p14:tracePt t="58467" x="6616700" y="2711450"/>
          <p14:tracePt t="58486" x="6604000" y="2698750"/>
          <p14:tracePt t="58500" x="6584950" y="2698750"/>
          <p14:tracePt t="58518" x="6540500" y="2686050"/>
          <p14:tracePt t="58533" x="6534150" y="2686050"/>
          <p14:tracePt t="58551" x="6496050" y="2686050"/>
          <p14:tracePt t="58567" x="6464300" y="2686050"/>
          <p14:tracePt t="58587" x="6426200" y="2698750"/>
          <p14:tracePt t="58603" x="6394450" y="2724150"/>
          <p14:tracePt t="58609" x="6381750" y="2730500"/>
          <p14:tracePt t="58617" x="6369050" y="2736850"/>
          <p14:tracePt t="58633" x="6356350" y="2755900"/>
          <p14:tracePt t="58650" x="6350000" y="2774950"/>
          <p14:tracePt t="58670" x="6343650" y="2787650"/>
          <p14:tracePt t="58684" x="6343650" y="2800350"/>
          <p14:tracePt t="58700" x="6343650" y="2813050"/>
          <p14:tracePt t="58719" x="6337300" y="2844800"/>
          <p14:tracePt t="58733" x="6337300" y="2863850"/>
          <p14:tracePt t="58750" x="6337300" y="2882900"/>
          <p14:tracePt t="58767" x="6337300" y="2895600"/>
          <p14:tracePt t="58784" x="6350000" y="2914650"/>
          <p14:tracePt t="58800" x="6381750" y="2933700"/>
          <p14:tracePt t="58817" x="6413500" y="2940050"/>
          <p14:tracePt t="58834" x="6445250" y="2946400"/>
          <p14:tracePt t="58854" x="6489700" y="2952750"/>
          <p14:tracePt t="58869" x="6540500" y="2952750"/>
          <p14:tracePt t="58884" x="6572250" y="2933700"/>
          <p14:tracePt t="58900" x="6604000" y="2914650"/>
          <p14:tracePt t="58919" x="6642100" y="2876550"/>
          <p14:tracePt t="58934" x="6654800" y="2857500"/>
          <p14:tracePt t="58950" x="6661150" y="2844800"/>
          <p14:tracePt t="58967" x="6661150" y="2813050"/>
          <p14:tracePt t="58984" x="6661150" y="2787650"/>
          <p14:tracePt t="59001" x="6661150" y="2768600"/>
          <p14:tracePt t="59017" x="6648450" y="2762250"/>
          <p14:tracePt t="59033" x="6635750" y="2749550"/>
          <p14:tracePt t="59050" x="6623050" y="2749550"/>
          <p14:tracePt t="59057" x="6616700" y="2749550"/>
          <p14:tracePt t="59067" x="6610350" y="2749550"/>
          <p14:tracePt t="59083" x="6591300" y="2749550"/>
          <p14:tracePt t="59103" x="6565900" y="2749550"/>
          <p14:tracePt t="59117" x="6546850" y="2749550"/>
          <p14:tracePt t="59173" x="6540500" y="2749550"/>
          <p14:tracePt t="59183" x="6540500" y="2755900"/>
          <p14:tracePt t="59206" x="6540500" y="2768600"/>
          <p14:tracePt t="59214" x="6527800" y="2774950"/>
          <p14:tracePt t="59222" x="6515100" y="2787650"/>
          <p14:tracePt t="59235" x="6496050" y="2806700"/>
          <p14:tracePt t="59251" x="6426200" y="2844800"/>
          <p14:tracePt t="59267" x="6318250" y="2933700"/>
          <p14:tracePt t="59283" x="6191250" y="3067050"/>
          <p14:tracePt t="59305" x="5956300" y="3308350"/>
          <p14:tracePt t="59317" x="5886450" y="3416300"/>
          <p14:tracePt t="59338" x="5651500" y="3765550"/>
          <p14:tracePt t="59354" x="5518150" y="3987800"/>
          <p14:tracePt t="59367" x="5384800" y="4114800"/>
          <p14:tracePt t="59386" x="5295900" y="4216400"/>
          <p14:tracePt t="59400" x="5238750" y="4279900"/>
          <p14:tracePt t="59419" x="5200650" y="4337050"/>
          <p14:tracePt t="59433" x="5175250" y="4375150"/>
          <p14:tracePt t="59450" x="5143500" y="4413250"/>
          <p14:tracePt t="59467" x="5143500" y="4419600"/>
          <p14:tracePt t="59483" x="5137150" y="4419600"/>
          <p14:tracePt t="59500" x="5118100" y="4425950"/>
          <p14:tracePt t="59518" x="5092700" y="4445000"/>
          <p14:tracePt t="59534" x="5092700" y="4451350"/>
          <p14:tracePt t="59550" x="5086350" y="4451350"/>
          <p14:tracePt t="59567" x="5067300" y="4451350"/>
          <p14:tracePt t="59584" x="5016500" y="4464050"/>
          <p14:tracePt t="59604" x="4927600" y="4489450"/>
          <p14:tracePt t="59617" x="4838700" y="4508500"/>
          <p14:tracePt t="59634" x="4768850" y="4514850"/>
          <p14:tracePt t="59650" x="4673600" y="4495800"/>
          <p14:tracePt t="59669" x="4578350" y="4445000"/>
          <p14:tracePt t="59683" x="4489450" y="4375150"/>
          <p14:tracePt t="59700" x="4425950" y="4305300"/>
          <p14:tracePt t="59717" x="4362450" y="4235450"/>
          <p14:tracePt t="59733" x="4318000" y="4127500"/>
          <p14:tracePt t="59750" x="4349750" y="4044950"/>
          <p14:tracePt t="59767" x="4432300" y="3981450"/>
          <p14:tracePt t="59784" x="4584700" y="3943350"/>
          <p14:tracePt t="59800" x="4749800" y="3911600"/>
          <p14:tracePt t="59817" x="4940300" y="3930650"/>
          <p14:tracePt t="59834" x="5143500" y="3994150"/>
          <p14:tracePt t="59854" x="5295900" y="4064000"/>
          <p14:tracePt t="59867" x="5454650" y="4165600"/>
          <p14:tracePt t="59884" x="5518150" y="4241800"/>
          <p14:tracePt t="59902" x="5467350" y="4387850"/>
          <p14:tracePt t="59920" x="5365750" y="4476750"/>
          <p14:tracePt t="59933" x="5207000" y="4540250"/>
          <p14:tracePt t="59950" x="5073650" y="4572000"/>
          <p14:tracePt t="59967" x="4959350" y="4578350"/>
          <p14:tracePt t="59984" x="4851400" y="4559300"/>
          <p14:tracePt t="60000" x="4749800" y="4495800"/>
          <p14:tracePt t="60017" x="4654550" y="4406900"/>
          <p14:tracePt t="60033" x="4578350" y="4260850"/>
          <p14:tracePt t="60050" x="4540250" y="4114800"/>
          <p14:tracePt t="60067" x="4533900" y="4019550"/>
          <p14:tracePt t="60085" x="4578350" y="3949700"/>
          <p14:tracePt t="60102" x="4686300" y="3848100"/>
          <p14:tracePt t="60117" x="4737100" y="3835400"/>
          <p14:tracePt t="60133" x="4845050" y="3822700"/>
          <p14:tracePt t="60150" x="4895850" y="3829050"/>
          <p14:tracePt t="60169" x="4927600" y="3917950"/>
          <p14:tracePt t="60184" x="4940300" y="4032250"/>
          <p14:tracePt t="60200" x="4927600" y="4146550"/>
          <p14:tracePt t="60217" x="4902200" y="4222750"/>
          <p14:tracePt t="60235" x="4889500" y="4260850"/>
          <p14:tracePt t="60250" x="4889500" y="4273550"/>
          <p14:tracePt t="60283" x="4883150" y="4273550"/>
          <p14:tracePt t="60302" x="4883150" y="4267200"/>
          <p14:tracePt t="60317" x="4883150" y="4260850"/>
          <p14:tracePt t="60333" x="4883150" y="4216400"/>
          <p14:tracePt t="60353" x="4883150" y="4184650"/>
          <p14:tracePt t="60367" x="4921250" y="4159250"/>
          <p14:tracePt t="60384" x="4965700" y="4140200"/>
          <p14:tracePt t="60400" x="5054600" y="4127500"/>
          <p14:tracePt t="60419" x="5168900" y="4114800"/>
          <p14:tracePt t="60436" x="5276850" y="4102100"/>
          <p14:tracePt t="60450" x="5353050" y="4102100"/>
          <p14:tracePt t="60467" x="5416550" y="4108450"/>
          <p14:tracePt t="60484" x="5467350" y="4108450"/>
          <p14:tracePt t="60500" x="5499100" y="4108450"/>
          <p14:tracePt t="60517" x="5511800" y="4108450"/>
          <p14:tracePt t="60558" x="5511800" y="4102100"/>
          <p14:tracePt t="60573" x="5511800" y="4095750"/>
          <p14:tracePt t="60590" x="5511800" y="4089400"/>
          <p14:tracePt t="60603" x="5486400" y="4083050"/>
          <p14:tracePt t="60616" x="5422900" y="4064000"/>
          <p14:tracePt t="60634" x="5295900" y="4044950"/>
          <p14:tracePt t="60650" x="5130800" y="4025900"/>
          <p14:tracePt t="60669" x="4933950" y="4006850"/>
          <p14:tracePt t="60683" x="4743450" y="4006850"/>
          <p14:tracePt t="60701" x="4572000" y="4013200"/>
          <p14:tracePt t="60717" x="4445000" y="4025900"/>
          <p14:tracePt t="60719" x="4400550" y="4044950"/>
          <p14:tracePt t="60736" x="4356100" y="4076700"/>
          <p14:tracePt t="60750" x="4318000" y="4114800"/>
          <p14:tracePt t="60767" x="4318000" y="4152900"/>
          <p14:tracePt t="60783" x="4318000" y="4191000"/>
          <p14:tracePt t="60800" x="4318000" y="4229100"/>
          <p14:tracePt t="60817" x="4318000" y="4260850"/>
          <p14:tracePt t="60836" x="4318000" y="4279900"/>
          <p14:tracePt t="60852" x="4318000" y="4286250"/>
          <p14:tracePt t="60866" x="4318000" y="4292600"/>
          <p14:tracePt t="60886" x="4324350" y="4311650"/>
          <p14:tracePt t="60887" x="4330700" y="4324350"/>
          <p14:tracePt t="60900" x="4330700" y="4343400"/>
          <p14:tracePt t="60919" x="4330700" y="4375150"/>
          <p14:tracePt t="60934" x="4311650" y="4400550"/>
          <p14:tracePt t="60950" x="4267200" y="4419600"/>
          <p14:tracePt t="60967" x="4210050" y="4419600"/>
          <p14:tracePt t="60983" x="4165600" y="4419600"/>
          <p14:tracePt t="61000" x="4121150" y="4400550"/>
          <p14:tracePt t="61017" x="4070350" y="4337050"/>
          <p14:tracePt t="61034" x="4032250" y="4241800"/>
          <p14:tracePt t="61050" x="4051300" y="4127500"/>
          <p14:tracePt t="61072" x="4133850" y="4051300"/>
          <p14:tracePt t="61076" x="4178300" y="4000500"/>
          <p14:tracePt t="61084" x="4248150" y="3968750"/>
          <p14:tracePt t="61104" x="4400550" y="3930650"/>
          <p14:tracePt t="61112" x="4597400" y="3924300"/>
          <p14:tracePt t="61118" x="4699000" y="3949700"/>
          <p14:tracePt t="61134" x="4845050" y="4013200"/>
          <p14:tracePt t="61150" x="4946650" y="4127500"/>
          <p14:tracePt t="61170" x="5003800" y="4254500"/>
          <p14:tracePt t="61184" x="4978400" y="4394200"/>
          <p14:tracePt t="61200" x="4883150" y="4470400"/>
          <p14:tracePt t="61217" x="4787900" y="4495800"/>
          <p14:tracePt t="61234" x="4692650" y="4489450"/>
          <p14:tracePt t="61250" x="4654550" y="4451350"/>
          <p14:tracePt t="61267" x="4667250" y="4368800"/>
          <p14:tracePt t="61284" x="4762500" y="4241800"/>
          <p14:tracePt t="61304" x="5035550" y="3930650"/>
          <p14:tracePt t="61318" x="5321300" y="3644900"/>
          <p14:tracePt t="61334" x="5695950" y="3378200"/>
          <p14:tracePt t="61354" x="6051550" y="3155950"/>
          <p14:tracePt t="61368" x="6388100" y="3009900"/>
          <p14:tracePt t="61384" x="6642100" y="2882900"/>
          <p14:tracePt t="61401" x="6769100" y="2819400"/>
          <p14:tracePt t="61419" x="6813550" y="2762250"/>
          <p14:tracePt t="61434" x="6819900" y="2743200"/>
          <p14:tracePt t="61511" x="6819900" y="2749550"/>
          <p14:tracePt t="61607" x="6813550" y="2749550"/>
          <p14:tracePt t="61670" x="6807200" y="2749550"/>
          <p14:tracePt t="61682" x="6781800" y="2762250"/>
          <p14:tracePt t="61686" x="6769100" y="2762250"/>
          <p14:tracePt t="61700" x="6756400" y="2768600"/>
          <p14:tracePt t="61717" x="6724650" y="2781300"/>
          <p14:tracePt t="61734" x="6642100" y="2819400"/>
          <p14:tracePt t="61750" x="6584950" y="2825750"/>
          <p14:tracePt t="61767" x="6515100" y="2832100"/>
          <p14:tracePt t="61784" x="6451600" y="2838450"/>
          <p14:tracePt t="61800" x="6426200" y="2844800"/>
          <p14:tracePt t="62271" x="6426200" y="2851150"/>
          <p14:tracePt t="62279" x="6432550" y="2851150"/>
          <p14:tracePt t="62735" x="6426200" y="2844800"/>
          <p14:tracePt t="62742" x="6407150" y="2844800"/>
          <p14:tracePt t="62750" x="6388100" y="2832100"/>
          <p14:tracePt t="62767" x="6362700" y="2832100"/>
          <p14:tracePt t="62784" x="6324600" y="2825750"/>
          <p14:tracePt t="62801" x="6292850" y="2819400"/>
          <p14:tracePt t="62817" x="6261100" y="2813050"/>
          <p14:tracePt t="62834" x="6235700" y="2813050"/>
          <p14:tracePt t="62854" x="6223000" y="2813050"/>
          <p14:tracePt t="62886" x="6216650" y="2813050"/>
          <p14:tracePt t="63048" x="6203950" y="2813050"/>
          <p14:tracePt t="63054" x="6184900" y="2813050"/>
          <p14:tracePt t="63074" x="6140450" y="2813050"/>
          <p14:tracePt t="63088" x="6089650" y="2813050"/>
          <p14:tracePt t="63105" x="6070600" y="2813050"/>
          <p14:tracePt t="63117" x="6032500" y="2813050"/>
          <p14:tracePt t="63136" x="5969000" y="2813050"/>
          <p14:tracePt t="63150" x="5930900" y="2813050"/>
          <p14:tracePt t="63169" x="5899150" y="2813050"/>
          <p14:tracePt t="63183" x="5873750" y="2813050"/>
          <p14:tracePt t="63200" x="5842000" y="2813050"/>
          <p14:tracePt t="63217" x="5803900" y="2813050"/>
          <p14:tracePt t="63235" x="5765800" y="2813050"/>
          <p14:tracePt t="63250" x="5734050" y="2813050"/>
          <p14:tracePt t="63267" x="5715000" y="2813050"/>
          <p14:tracePt t="63284" x="5689600" y="2813050"/>
          <p14:tracePt t="63304" x="5651500" y="2813050"/>
          <p14:tracePt t="63318" x="5632450" y="2813050"/>
          <p14:tracePt t="63334" x="5556250" y="2813050"/>
          <p14:tracePt t="63353" x="5492750" y="2813050"/>
          <p14:tracePt t="63368" x="5410200" y="2813050"/>
          <p14:tracePt t="63384" x="5334000" y="2813050"/>
          <p14:tracePt t="63400" x="5251450" y="2813050"/>
          <p14:tracePt t="63420" x="5175250" y="2813050"/>
          <p14:tracePt t="63434" x="5105400" y="2813050"/>
          <p14:tracePt t="63450" x="5041900" y="2819400"/>
          <p14:tracePt t="63467" x="4965700" y="2819400"/>
          <p14:tracePt t="63486" x="4883150" y="2819400"/>
          <p14:tracePt t="63500" x="4800600" y="2819400"/>
          <p14:tracePt t="63517" x="4724400" y="2825750"/>
          <p14:tracePt t="63534" x="4622800" y="2832100"/>
          <p14:tracePt t="63550" x="4565650" y="2844800"/>
          <p14:tracePt t="63567" x="4502150" y="2844800"/>
          <p14:tracePt t="63583" x="4438650" y="2844800"/>
          <p14:tracePt t="63604" x="4381500" y="2844800"/>
          <p14:tracePt t="63617" x="4337050" y="2851150"/>
          <p14:tracePt t="63634" x="4286250" y="2851150"/>
          <p14:tracePt t="63650" x="4241800" y="2851150"/>
          <p14:tracePt t="63669" x="4184650" y="2851150"/>
          <p14:tracePt t="63688" x="4127500" y="2851150"/>
          <p14:tracePt t="63700" x="4064000" y="2851150"/>
          <p14:tracePt t="63717" x="4000500" y="2857500"/>
          <p14:tracePt t="63719" x="3962400" y="2857500"/>
          <p14:tracePt t="63733" x="3930650" y="2857500"/>
          <p14:tracePt t="63750" x="3810000" y="2851150"/>
          <p14:tracePt t="63767" x="3714750" y="2851150"/>
          <p14:tracePt t="63783" x="3613150" y="2844800"/>
          <p14:tracePt t="63800" x="3517900" y="2844800"/>
          <p14:tracePt t="63817" x="3422650" y="2838450"/>
          <p14:tracePt t="63837" x="3340100" y="2838450"/>
          <p14:tracePt t="63853" x="3263900" y="2832100"/>
          <p14:tracePt t="63867" x="3187700" y="2825750"/>
          <p14:tracePt t="63886" x="3073400" y="2825750"/>
          <p14:tracePt t="63900" x="3041650" y="2825750"/>
          <p14:tracePt t="63919" x="2971800" y="2832100"/>
          <p14:tracePt t="63933" x="2921000" y="2832100"/>
          <p14:tracePt t="63950" x="2863850" y="2832100"/>
          <p14:tracePt t="63968" x="2813050" y="2832100"/>
          <p14:tracePt t="63986" x="2774950" y="2832100"/>
          <p14:tracePt t="64000" x="2749550" y="2832100"/>
          <p14:tracePt t="64017" x="2724150" y="2832100"/>
          <p14:tracePt t="64050" x="2711450" y="2832100"/>
          <p14:tracePt t="64072" x="2660650" y="2832100"/>
          <p14:tracePt t="64084" x="2641600" y="2832100"/>
          <p14:tracePt t="64103" x="2609850" y="2838450"/>
          <p14:tracePt t="64111" x="2597150" y="2844800"/>
          <p14:tracePt t="64118" x="2590800" y="2844800"/>
          <p14:tracePt t="64384" x="2584450" y="2851150"/>
          <p14:tracePt t="64391" x="2565400" y="2857500"/>
          <p14:tracePt t="64404" x="2533650" y="2870200"/>
          <p14:tracePt t="64419" x="2470150" y="2914650"/>
          <p14:tracePt t="64434" x="2413000" y="2940050"/>
          <p14:tracePt t="64450" x="2368550" y="2952750"/>
          <p14:tracePt t="64467" x="2355850" y="2959100"/>
          <p14:tracePt t="64483" x="2349500" y="2959100"/>
          <p14:tracePt t="64703" x="2343150" y="2952750"/>
          <p14:tracePt t="64713" x="2336800" y="2946400"/>
          <p14:tracePt t="64719" x="2317750" y="2927350"/>
          <p14:tracePt t="64736" x="2286000" y="2901950"/>
          <p14:tracePt t="64750" x="2241550" y="2851150"/>
          <p14:tracePt t="64767" x="2178050" y="2781300"/>
          <p14:tracePt t="64784" x="2051050" y="2673350"/>
          <p14:tracePt t="64800" x="1924050" y="2565400"/>
          <p14:tracePt t="64817" x="1816100" y="2463800"/>
          <p14:tracePt t="64834" x="1720850" y="2374900"/>
          <p14:tracePt t="64854" x="1644650" y="2260600"/>
          <p14:tracePt t="64867" x="1581150" y="2184400"/>
          <p14:tracePt t="64884" x="1536700" y="2082800"/>
          <p14:tracePt t="64900" x="1504950" y="2000250"/>
          <p14:tracePt t="64903" x="1485900" y="1974850"/>
          <p14:tracePt t="64919" x="1473200" y="1930400"/>
          <p14:tracePt t="64934" x="1460500" y="1885950"/>
          <p14:tracePt t="64950" x="1460500" y="1841500"/>
          <p14:tracePt t="64967" x="1460500" y="1797050"/>
          <p14:tracePt t="64983" x="1460500" y="1778000"/>
          <p14:tracePt t="65044" x="1460500" y="1771650"/>
          <p14:tracePt t="65278" x="1460500" y="1778000"/>
          <p14:tracePt t="65287" x="1460500" y="1803400"/>
          <p14:tracePt t="65305" x="1460500" y="1879600"/>
          <p14:tracePt t="65310" x="1479550" y="1930400"/>
          <p14:tracePt t="65320" x="1511300" y="2000250"/>
          <p14:tracePt t="65337" x="1600200" y="2197100"/>
          <p14:tracePt t="65355" x="1746250" y="2501900"/>
          <p14:tracePt t="65367" x="1873250" y="2819400"/>
          <p14:tracePt t="65385" x="1974850" y="3079750"/>
          <p14:tracePt t="65400" x="2051050" y="3282950"/>
          <p14:tracePt t="65420" x="2101850" y="3435350"/>
          <p14:tracePt t="65434" x="2139950" y="3549650"/>
          <p14:tracePt t="65450" x="2146300" y="3606800"/>
          <p14:tracePt t="65467" x="2139950" y="3632200"/>
          <p14:tracePt t="65483" x="2127250" y="3644900"/>
          <p14:tracePt t="65519" x="2120900" y="3644900"/>
          <p14:tracePt t="65535" x="2114550" y="3651250"/>
          <p14:tracePt t="65550" x="2089150" y="3670300"/>
          <p14:tracePt t="65567" x="2070100" y="3676650"/>
          <p14:tracePt t="65584" x="2070100" y="3683000"/>
          <p14:tracePt t="65617" x="2070100" y="3670300"/>
          <p14:tracePt t="65634" x="2101850" y="3562350"/>
          <p14:tracePt t="65650" x="2139950" y="3403600"/>
          <p14:tracePt t="65669" x="2209800" y="3219450"/>
          <p14:tracePt t="65684" x="2286000" y="3067050"/>
          <p14:tracePt t="65700" x="2343150" y="2952750"/>
          <p14:tracePt t="65717" x="2406650" y="2863850"/>
          <p14:tracePt t="65719" x="2432050" y="2825750"/>
          <p14:tracePt t="65735" x="2482850" y="2762250"/>
          <p14:tracePt t="65750" x="2527300" y="2724150"/>
          <p14:tracePt t="65767" x="2552700" y="2711450"/>
          <p14:tracePt t="65784" x="2565400" y="2711450"/>
          <p14:tracePt t="65994" x="2571750" y="2730500"/>
          <p14:tracePt t="65998" x="2578100" y="2749550"/>
          <p14:tracePt t="66007" x="2584450" y="2762250"/>
          <p14:tracePt t="66017" x="2584450" y="2781300"/>
          <p14:tracePt t="66034" x="2597150" y="2819400"/>
          <p14:tracePt t="66050" x="2622550" y="2870200"/>
          <p14:tracePt t="66069" x="2641600" y="2921000"/>
          <p14:tracePt t="66084" x="2660650" y="2952750"/>
          <p14:tracePt t="66105" x="2667000" y="2959100"/>
          <p14:tracePt t="66483" x="2673350" y="2959100"/>
          <p14:tracePt t="66495" x="2679700" y="2959100"/>
          <p14:tracePt t="66502" x="2679700" y="2952750"/>
          <p14:tracePt t="66668" x="2679700" y="2946400"/>
          <p14:tracePt t="66673" x="2673350" y="2940050"/>
          <p14:tracePt t="66684" x="2673350" y="2927350"/>
          <p14:tracePt t="66700" x="2667000" y="2908300"/>
          <p14:tracePt t="66717" x="2654300" y="2889250"/>
          <p14:tracePt t="66735" x="2641600" y="2870200"/>
          <p14:tracePt t="66750" x="2635250" y="2863850"/>
          <p14:tracePt t="66767" x="2635250" y="2857500"/>
          <p14:tracePt t="66846" x="2635250" y="2844800"/>
          <p14:tracePt t="66859" x="2628900" y="2838450"/>
          <p14:tracePt t="66867" x="2622550" y="2832100"/>
          <p14:tracePt t="66887" x="2622550" y="2825750"/>
          <p14:tracePt t="66900" x="2616200" y="2819400"/>
          <p14:tracePt t="66919" x="2609850" y="2806700"/>
          <p14:tracePt t="66934" x="2597150" y="2794000"/>
          <p14:tracePt t="66950" x="2590800" y="2787650"/>
          <p14:tracePt t="66967" x="2578100" y="2781300"/>
          <p14:tracePt t="66984" x="2559050" y="2768600"/>
          <p14:tracePt t="67000" x="2527300" y="2768600"/>
          <p14:tracePt t="67017" x="2489200" y="2768600"/>
          <p14:tracePt t="67034" x="2463800" y="2768600"/>
          <p14:tracePt t="67050" x="2438400" y="2768600"/>
          <p14:tracePt t="67067" x="2419350" y="2768600"/>
          <p14:tracePt t="67084" x="2387600" y="2768600"/>
          <p14:tracePt t="67103" x="2355850" y="2768600"/>
          <p14:tracePt t="67117" x="2317750" y="2768600"/>
          <p14:tracePt t="67134" x="2311400" y="2768600"/>
          <p14:tracePt t="67934" x="2311400" y="2781300"/>
          <p14:tracePt t="67947" x="2311400" y="2806700"/>
          <p14:tracePt t="67950" x="2311400" y="2825750"/>
          <p14:tracePt t="67967" x="2336800" y="2876550"/>
          <p14:tracePt t="67988" x="2355850" y="2927350"/>
          <p14:tracePt t="68000" x="2362200" y="2952750"/>
          <p14:tracePt t="68017" x="2362200" y="2978150"/>
          <p14:tracePt t="68034" x="2362200" y="2984500"/>
          <p14:tracePt t="68050" x="2355850" y="2990850"/>
          <p14:tracePt t="68069" x="2343150" y="2990850"/>
          <p14:tracePt t="68119" x="2343150" y="2978150"/>
          <p14:tracePt t="68127" x="2343150" y="2959100"/>
          <p14:tracePt t="68135" x="2343150" y="2940050"/>
          <p14:tracePt t="68150" x="2343150" y="2927350"/>
          <p14:tracePt t="68169" x="2343150" y="2895600"/>
          <p14:tracePt t="68184" x="2355850" y="2889250"/>
          <p14:tracePt t="68217" x="2362200" y="2889250"/>
          <p14:tracePt t="68233" x="2381250" y="2889250"/>
          <p14:tracePt t="68250" x="2387600" y="2889250"/>
          <p14:tracePt t="68337" x="2387600" y="2882900"/>
          <p14:tracePt t="68342" x="2387600" y="2876550"/>
          <p14:tracePt t="68358" x="2387600" y="2870200"/>
          <p14:tracePt t="68367" x="2368550" y="2844800"/>
          <p14:tracePt t="68385" x="2330450" y="2787650"/>
          <p14:tracePt t="68400" x="2286000" y="2711450"/>
          <p14:tracePt t="68419" x="2222500" y="2609850"/>
          <p14:tracePt t="68433" x="2139950" y="2489200"/>
          <p14:tracePt t="68451" x="2051050" y="2381250"/>
          <p14:tracePt t="68467" x="1974850" y="2292350"/>
          <p14:tracePt t="68487" x="1885950" y="2152650"/>
          <p14:tracePt t="68500" x="1860550" y="2120900"/>
          <p14:tracePt t="68517" x="1835150" y="2063750"/>
          <p14:tracePt t="68534" x="1828800" y="2025650"/>
          <p14:tracePt t="68550" x="1822450" y="2025650"/>
          <p14:tracePt t="68567" x="1822450" y="2019300"/>
          <p14:tracePt t="69215" x="1822450" y="2032000"/>
          <p14:tracePt t="69222" x="1822450" y="2070100"/>
          <p14:tracePt t="69236" x="1854200" y="2120900"/>
          <p14:tracePt t="69250" x="2000250" y="2286000"/>
          <p14:tracePt t="69267" x="2260600" y="2470150"/>
          <p14:tracePt t="69284" x="2654300" y="2641600"/>
          <p14:tracePt t="69304" x="3390900" y="2832100"/>
          <p14:tracePt t="69321" x="3962400" y="2857500"/>
          <p14:tracePt t="69334" x="4565650" y="2889250"/>
          <p14:tracePt t="69355" x="5118100" y="2895600"/>
          <p14:tracePt t="69369" x="5619750" y="2901950"/>
          <p14:tracePt t="69384" x="6013450" y="2895600"/>
          <p14:tracePt t="69400" x="6356350" y="2895600"/>
          <p14:tracePt t="69419" x="6610350" y="2876550"/>
          <p14:tracePt t="69434" x="6769100" y="2844800"/>
          <p14:tracePt t="69452" x="6832600" y="2806700"/>
          <p14:tracePt t="69467" x="6858000" y="2762250"/>
          <p14:tracePt t="69484" x="6870700" y="2724150"/>
          <p14:tracePt t="69502" x="6889750" y="2686050"/>
          <p14:tracePt t="69517" x="6915150" y="2673350"/>
          <p14:tracePt t="69534" x="7029450" y="2628900"/>
          <p14:tracePt t="69550" x="7124700" y="2603500"/>
          <p14:tracePt t="69567" x="7188200" y="2571750"/>
          <p14:tracePt t="69584" x="7219950" y="2565400"/>
          <p14:tracePt t="69603" x="7258050" y="2565400"/>
          <p14:tracePt t="69617" x="7334250" y="2565400"/>
          <p14:tracePt t="69634" x="7429500" y="2571750"/>
          <p14:tracePt t="69650" x="7505700" y="2565400"/>
          <p14:tracePt t="69670" x="7550150" y="2552700"/>
          <p14:tracePt t="69684" x="7562850" y="2546350"/>
          <p14:tracePt t="69736" x="7569200" y="2546350"/>
          <p14:tracePt t="69744" x="7575550" y="2546350"/>
          <p14:tracePt t="69752" x="7575550" y="2559050"/>
          <p14:tracePt t="69767" x="7575550" y="2571750"/>
          <p14:tracePt t="69784" x="7575550" y="2590800"/>
          <p14:tracePt t="69800" x="7569200" y="2635250"/>
          <p14:tracePt t="69817" x="7562850" y="2679700"/>
          <p14:tracePt t="69837" x="7562850" y="2711450"/>
          <p14:tracePt t="69850" x="7556500" y="2724150"/>
          <p14:tracePt t="69867" x="7543800" y="2736850"/>
          <p14:tracePt t="69870" x="7537450" y="2749550"/>
          <p14:tracePt t="69883" x="7524750" y="2762250"/>
          <p14:tracePt t="69900" x="7512050" y="2787650"/>
          <p14:tracePt t="69919" x="7480300" y="2838450"/>
          <p14:tracePt t="69934" x="7467600" y="2851150"/>
          <p14:tracePt t="69950" x="7448550" y="2870200"/>
          <p14:tracePt t="69967" x="7442200" y="2876550"/>
          <p14:tracePt t="70110" x="7442200" y="2870200"/>
          <p14:tracePt t="70119" x="7435850" y="2863850"/>
          <p14:tracePt t="70135" x="7435850" y="2857500"/>
          <p14:tracePt t="70150" x="7404100" y="2851150"/>
          <p14:tracePt t="70169" x="7321550" y="2851150"/>
          <p14:tracePt t="70185" x="7194550" y="2857500"/>
          <p14:tracePt t="70200" x="7061200" y="2863850"/>
          <p14:tracePt t="70217" x="6915150" y="2863850"/>
          <p14:tracePt t="70235" x="6781800" y="2851150"/>
          <p14:tracePt t="70250" x="6654800" y="2851150"/>
          <p14:tracePt t="70267" x="6584950" y="2863850"/>
          <p14:tracePt t="70284" x="6534150" y="2863850"/>
          <p14:tracePt t="70305" x="6527800" y="2863850"/>
          <p14:tracePt t="70622" x="6521450" y="2857500"/>
          <p14:tracePt t="70647" x="6515100" y="2857500"/>
          <p14:tracePt t="70654" x="6502400" y="2851150"/>
          <p14:tracePt t="70671" x="6483350" y="2851150"/>
          <p14:tracePt t="70683" x="6438900" y="2851150"/>
          <p14:tracePt t="70689" x="6419850" y="2851150"/>
          <p14:tracePt t="70700" x="6394450" y="2851150"/>
          <p14:tracePt t="70718" x="6324600" y="2851150"/>
          <p14:tracePt t="70720" x="6292850" y="2851150"/>
          <p14:tracePt t="70735" x="6223000" y="2838450"/>
          <p14:tracePt t="70750" x="6159500" y="2832100"/>
          <p14:tracePt t="70767" x="6102350" y="2825750"/>
          <p14:tracePt t="70784" x="6032500" y="2813050"/>
          <p14:tracePt t="70800" x="5962650" y="2813050"/>
          <p14:tracePt t="70817" x="5899150" y="2813050"/>
          <p14:tracePt t="70835" x="5835650" y="2813050"/>
          <p14:tracePt t="70852" x="5765800" y="2813050"/>
          <p14:tracePt t="70870" x="5676900" y="2819400"/>
          <p14:tracePt t="70884" x="5651500" y="2819400"/>
          <p14:tracePt t="70901" x="5607050" y="2819400"/>
          <p14:tracePt t="70920" x="5511800" y="2813050"/>
          <p14:tracePt t="70934" x="5448300" y="2813050"/>
          <p14:tracePt t="70950" x="5397500" y="2806700"/>
          <p14:tracePt t="70967" x="5340350" y="2806700"/>
          <p14:tracePt t="70984" x="5276850" y="2806700"/>
          <p14:tracePt t="71000" x="5194300" y="2806700"/>
          <p14:tracePt t="71017" x="5111750" y="2806700"/>
          <p14:tracePt t="71034" x="5035550" y="2806700"/>
          <p14:tracePt t="71050" x="4959350" y="2800350"/>
          <p14:tracePt t="71055" x="4908550" y="2800350"/>
          <p14:tracePt t="71071" x="4813300" y="2800350"/>
          <p14:tracePt t="71084" x="4749800" y="2794000"/>
          <p14:tracePt t="71103" x="4622800" y="2800350"/>
          <p14:tracePt t="71109" x="4540250" y="2794000"/>
          <p14:tracePt t="71117" x="4464050" y="2794000"/>
          <p14:tracePt t="71134" x="4210050" y="2794000"/>
          <p14:tracePt t="71150" x="4000500" y="2806700"/>
          <p14:tracePt t="71169" x="3784600" y="2806700"/>
          <p14:tracePt t="71184" x="3575050" y="2806700"/>
          <p14:tracePt t="71200" x="3378200" y="2819400"/>
          <p14:tracePt t="71217" x="3187700" y="2832100"/>
          <p14:tracePt t="71237" x="3041650" y="2832100"/>
          <p14:tracePt t="71250" x="2927350" y="2832100"/>
          <p14:tracePt t="71267" x="2813050" y="2819400"/>
          <p14:tracePt t="71284" x="2724150" y="2806700"/>
          <p14:tracePt t="71303" x="2635250" y="2806700"/>
          <p14:tracePt t="71317" x="2571750" y="2813050"/>
          <p14:tracePt t="71334" x="2470150" y="2813050"/>
          <p14:tracePt t="71352" x="2381250" y="2813050"/>
          <p14:tracePt t="71367" x="2266950" y="2819400"/>
          <p14:tracePt t="71384" x="2171700" y="2832100"/>
          <p14:tracePt t="71403" x="2139950" y="2832100"/>
          <p14:tracePt t="71418" x="2133600" y="2832100"/>
          <p14:tracePt t="71470" x="2133600" y="2825750"/>
          <p14:tracePt t="71597" x="2133600" y="2819400"/>
          <p14:tracePt t="71608" x="2139950" y="2813050"/>
          <p14:tracePt t="71616" x="2152650" y="2813050"/>
          <p14:tracePt t="71621" x="2165350" y="2813050"/>
          <p14:tracePt t="71634" x="2184400" y="2806700"/>
          <p14:tracePt t="71650" x="2228850" y="2800350"/>
          <p14:tracePt t="71669" x="2260600" y="2800350"/>
          <p14:tracePt t="71683" x="2266950" y="2800350"/>
          <p14:tracePt t="71731" x="2273300" y="2794000"/>
          <p14:tracePt t="71736" x="2273300" y="2787650"/>
          <p14:tracePt t="71750" x="2273300" y="2749550"/>
          <p14:tracePt t="71767" x="2273300" y="2667000"/>
          <p14:tracePt t="71783" x="2241550" y="2565400"/>
          <p14:tracePt t="71800" x="2197100" y="2432050"/>
          <p14:tracePt t="71817" x="2133600" y="2311400"/>
          <p14:tracePt t="71834" x="2070100" y="2190750"/>
          <p14:tracePt t="71853" x="2044700" y="2108200"/>
          <p14:tracePt t="71867" x="2006600" y="2038350"/>
          <p14:tracePt t="71884" x="1962150" y="1968500"/>
          <p14:tracePt t="71900" x="1911350" y="1924050"/>
          <p14:tracePt t="71919" x="1885950" y="1898650"/>
          <p14:tracePt t="72087" x="1885950" y="1911350"/>
          <p14:tracePt t="72095" x="1898650" y="1949450"/>
          <p14:tracePt t="72108" x="1930400" y="2006600"/>
          <p14:tracePt t="72111" x="1968500" y="2070100"/>
          <p14:tracePt t="72135" x="2114550" y="2266950"/>
          <p14:tracePt t="72150" x="2190750" y="2393950"/>
          <p14:tracePt t="72171" x="2247900" y="2489200"/>
          <p14:tracePt t="72184" x="2279650" y="2571750"/>
          <p14:tracePt t="72200" x="2305050" y="2654300"/>
          <p14:tracePt t="72217" x="2324100" y="2705100"/>
          <p14:tracePt t="72236" x="2336800" y="2736850"/>
          <p14:tracePt t="72250" x="2336800" y="2755900"/>
          <p14:tracePt t="72267" x="2336800" y="2768600"/>
          <p14:tracePt t="72284" x="2336800" y="2781300"/>
          <p14:tracePt t="72300" x="2343150" y="2781300"/>
          <p14:tracePt t="72320" x="2343150" y="2794000"/>
          <p14:tracePt t="72334" x="2349500" y="2813050"/>
          <p14:tracePt t="72350" x="2349500" y="2825750"/>
          <p14:tracePt t="72431" x="2355850" y="2832100"/>
          <p14:tracePt t="72447" x="2374900" y="2832100"/>
          <p14:tracePt t="72454" x="2419350" y="2832100"/>
          <p14:tracePt t="72464" x="2470150" y="2832100"/>
          <p14:tracePt t="72470" x="2552700" y="2832100"/>
          <p14:tracePt t="72483" x="2647950" y="2832100"/>
          <p14:tracePt t="72500" x="2863850" y="2838450"/>
          <p14:tracePt t="72518" x="3397250" y="2844800"/>
          <p14:tracePt t="72534" x="3860800" y="2857500"/>
          <p14:tracePt t="72551" x="4311650" y="2857500"/>
          <p14:tracePt t="72567" x="4743450" y="2851150"/>
          <p14:tracePt t="72584" x="5080000" y="2851150"/>
          <p14:tracePt t="72603" x="5346700" y="2857500"/>
          <p14:tracePt t="72617" x="5537200" y="2844800"/>
          <p14:tracePt t="72634" x="5613400" y="2838450"/>
          <p14:tracePt t="72670" x="5594350" y="2838450"/>
          <p14:tracePt t="72684" x="5499100" y="2844800"/>
          <p14:tracePt t="72701" x="5334000" y="2863850"/>
          <p14:tracePt t="72702" x="5245100" y="2876550"/>
          <p14:tracePt t="72717" x="5149850" y="2889250"/>
          <p14:tracePt t="72734" x="4883150" y="2921000"/>
          <p14:tracePt t="72750" x="4711700" y="2940050"/>
          <p14:tracePt t="72767" x="4533900" y="2984500"/>
          <p14:tracePt t="72784" x="4381500" y="3054350"/>
          <p14:tracePt t="72804" x="4191000" y="3105150"/>
          <p14:tracePt t="72817" x="4038600" y="3117850"/>
          <p14:tracePt t="72823" x="3949700" y="3117850"/>
          <p14:tracePt t="72837" x="3873500" y="3117850"/>
          <p14:tracePt t="72853" x="3721100" y="3124200"/>
          <p14:tracePt t="72867" x="3568700" y="3117850"/>
          <p14:tracePt t="72884" x="3460750" y="3092450"/>
          <p14:tracePt t="72900" x="3352800" y="3086100"/>
          <p14:tracePt t="72919" x="3225800" y="3079750"/>
          <p14:tracePt t="72933" x="3162300" y="3092450"/>
          <p14:tracePt t="72950" x="3124200" y="3098800"/>
          <p14:tracePt t="72967" x="3117850" y="3105150"/>
          <p14:tracePt t="72985" x="3117850" y="3111500"/>
          <p14:tracePt t="73000" x="3117850" y="3117850"/>
          <p14:tracePt t="73078" x="3111500" y="3117850"/>
          <p14:tracePt t="73086" x="3092450" y="3117850"/>
          <p14:tracePt t="73105" x="3067050" y="3117850"/>
          <p14:tracePt t="73118" x="3028950" y="3117850"/>
          <p14:tracePt t="73134" x="3028950" y="3124200"/>
          <p14:tracePt t="73150" x="3016250" y="3124200"/>
          <p14:tracePt t="73169" x="3016250" y="3130550"/>
          <p14:tracePt t="73184" x="3016250" y="3143250"/>
          <p14:tracePt t="73200" x="3016250" y="3155950"/>
          <p14:tracePt t="73236" x="3016250" y="3162300"/>
          <p14:tracePt t="73250" x="3022600" y="3162300"/>
          <p14:tracePt t="73435" x="3028950" y="3162300"/>
          <p14:tracePt t="73470" x="3035300" y="3155950"/>
          <p14:tracePt t="73483" x="3060700" y="3130550"/>
          <p14:tracePt t="73487" x="3098800" y="3105150"/>
          <p14:tracePt t="73500" x="3155950" y="3073400"/>
          <p14:tracePt t="73518" x="3422650" y="2946400"/>
          <p14:tracePt t="73534" x="3644900" y="2825750"/>
          <p14:tracePt t="73550" x="3879850" y="2724150"/>
          <p14:tracePt t="73567" x="4108450" y="2641600"/>
          <p14:tracePt t="73584" x="4343400" y="2597150"/>
          <p14:tracePt t="73604" x="4572000" y="2578100"/>
          <p14:tracePt t="73617" x="4800600" y="2578100"/>
          <p14:tracePt t="73637" x="5029200" y="2571750"/>
          <p14:tracePt t="73650" x="5207000" y="2559050"/>
          <p14:tracePt t="73670" x="5334000" y="2533650"/>
          <p14:tracePt t="73684" x="5378450" y="2527300"/>
          <p14:tracePt t="73700" x="5384800" y="2527300"/>
          <p14:tracePt t="73717" x="5391150" y="2527300"/>
          <p14:tracePt t="73737" x="5403850" y="2520950"/>
          <p14:tracePt t="73758" x="5397500" y="2533650"/>
          <p14:tracePt t="73767" x="5365750" y="2546350"/>
          <p14:tracePt t="73784" x="5314950" y="2590800"/>
          <p14:tracePt t="73886" x="5321300" y="2590800"/>
          <p14:tracePt t="73894" x="5314950" y="2590800"/>
          <p14:tracePt t="73902" x="5308600" y="2590800"/>
          <p14:tracePt t="73919" x="5270500" y="2590800"/>
          <p14:tracePt t="73934" x="5257800" y="2590800"/>
          <p14:tracePt t="73950" x="5226050" y="2590800"/>
          <p14:tracePt t="73967" x="5213350" y="2616200"/>
          <p14:tracePt t="73984" x="5194300" y="2622550"/>
          <p14:tracePt t="74173" x="5181600" y="2622550"/>
          <p14:tracePt t="74177" x="5168900" y="2641600"/>
          <p14:tracePt t="74184" x="5130800" y="2660650"/>
          <p14:tracePt t="74200" x="5010150" y="2730500"/>
          <p14:tracePt t="74217" x="4845050" y="2794000"/>
          <p14:tracePt t="74234" x="4679950" y="2851150"/>
          <p14:tracePt t="74250" x="4470400" y="2889250"/>
          <p14:tracePt t="74267" x="4222750" y="2882900"/>
          <p14:tracePt t="74284" x="3937000" y="2895600"/>
          <p14:tracePt t="74304" x="3625850" y="2851150"/>
          <p14:tracePt t="74317" x="3333750" y="2768600"/>
          <p14:tracePt t="74337" x="2965450" y="2647950"/>
          <p14:tracePt t="74354" x="2762250" y="2584450"/>
          <p14:tracePt t="74367" x="2603500" y="2527300"/>
          <p14:tracePt t="74386" x="2457450" y="2444750"/>
          <p14:tracePt t="74400" x="2298700" y="2355850"/>
          <p14:tracePt t="74420" x="2127250" y="2286000"/>
          <p14:tracePt t="74434" x="2000250" y="2235200"/>
          <p14:tracePt t="74450" x="1866900" y="2190750"/>
          <p14:tracePt t="74467" x="1758950" y="2159000"/>
          <p14:tracePt t="74484" x="1676400" y="2101850"/>
          <p14:tracePt t="74500" x="1644650" y="2070100"/>
          <p14:tracePt t="74517" x="1638300" y="2051050"/>
          <p14:tracePt t="74520" x="1638300" y="2038350"/>
          <p14:tracePt t="74534" x="1638300" y="2025650"/>
          <p14:tracePt t="74550" x="1638300" y="1993900"/>
          <p14:tracePt t="74567" x="1638300" y="1949450"/>
          <p14:tracePt t="74584" x="1631950" y="1936750"/>
          <p14:tracePt t="74604" x="1612900" y="1911350"/>
          <p14:tracePt t="74617" x="1587500" y="1885950"/>
          <p14:tracePt t="74634" x="1562100" y="1847850"/>
          <p14:tracePt t="74650" x="1555750" y="1828800"/>
          <p14:tracePt t="74669" x="1549400" y="1822450"/>
          <p14:tracePt t="74700" x="1543050" y="1816100"/>
          <p14:tracePt t="74839" x="1536700" y="1816100"/>
          <p14:tracePt t="74871" x="1524000" y="1816100"/>
          <p14:tracePt t="74879" x="1511300" y="1803400"/>
          <p14:tracePt t="74886" x="1492250" y="1803400"/>
          <p14:tracePt t="74901" x="1473200" y="1784350"/>
          <p14:tracePt t="74919" x="1422400" y="1733550"/>
          <p14:tracePt t="74934" x="1371600" y="1676400"/>
          <p14:tracePt t="74950" x="1358900" y="1606550"/>
          <p14:tracePt t="74967" x="1352550" y="1555750"/>
          <p14:tracePt t="74984" x="1358900" y="1511300"/>
          <p14:tracePt t="75000" x="1377950" y="1466850"/>
          <p14:tracePt t="75017" x="1403350" y="1403350"/>
          <p14:tracePt t="75034" x="1441450" y="1358900"/>
          <p14:tracePt t="75050" x="1498600" y="1327150"/>
          <p14:tracePt t="75058" x="1555750" y="1308100"/>
          <p14:tracePt t="75071" x="1682750" y="1295400"/>
          <p14:tracePt t="75088" x="1758950" y="1282700"/>
          <p14:tracePt t="75100" x="1885950" y="1270000"/>
          <p14:tracePt t="75117" x="1974850" y="1289050"/>
          <p14:tracePt t="75135" x="2038350" y="1358900"/>
          <p14:tracePt t="75151" x="2057400" y="1454150"/>
          <p14:tracePt t="75170" x="2063750" y="1568450"/>
          <p14:tracePt t="75184" x="2070100" y="1701800"/>
          <p14:tracePt t="75200" x="2063750" y="1784350"/>
          <p14:tracePt t="75217" x="2025650" y="1841500"/>
          <p14:tracePt t="75236" x="1974850" y="1873250"/>
          <p14:tracePt t="75250" x="1917700" y="1892300"/>
          <p14:tracePt t="75267" x="1892300" y="1892300"/>
          <p14:tracePt t="75305" x="1892300" y="1905000"/>
          <p14:tracePt t="75321" x="1993900" y="1905000"/>
          <p14:tracePt t="75334" x="2247900" y="1917700"/>
          <p14:tracePt t="75354" x="2609850" y="1924050"/>
          <p14:tracePt t="75371" x="3073400" y="2006600"/>
          <p14:tracePt t="75384" x="3587750" y="2082800"/>
          <p14:tracePt t="75400" x="4171950" y="2165350"/>
          <p14:tracePt t="75419" x="4737100" y="2260600"/>
          <p14:tracePt t="75434" x="5327650" y="2413000"/>
          <p14:tracePt t="75450" x="5880100" y="2546350"/>
          <p14:tracePt t="75467" x="6438900" y="2698750"/>
          <p14:tracePt t="75484" x="6915150" y="2813050"/>
          <p14:tracePt t="75500" x="7327900" y="2895600"/>
          <p14:tracePt t="75518" x="7708900" y="2933700"/>
          <p14:tracePt t="75534" x="7810500" y="2933700"/>
          <p14:tracePt t="75550" x="7835900" y="2914650"/>
          <p14:tracePt t="75567" x="7835900" y="2908300"/>
          <p14:tracePt t="75584" x="7829550" y="2901950"/>
          <p14:tracePt t="75718" x="7835900" y="2908300"/>
          <p14:tracePt t="75758" x="7854950" y="2908300"/>
          <p14:tracePt t="75767" x="7861300" y="2908300"/>
          <p14:tracePt t="75784" x="7861300" y="2914650"/>
          <p14:tracePt t="75878" x="7861300" y="2901950"/>
          <p14:tracePt t="75886" x="7842250" y="2882900"/>
          <p14:tracePt t="75900" x="7829550" y="2857500"/>
          <p14:tracePt t="75920" x="7797800" y="2774950"/>
          <p14:tracePt t="75925" x="7791450" y="2749550"/>
          <p14:tracePt t="75934" x="7785100" y="2730500"/>
          <p14:tracePt t="75950" x="7772400" y="2705100"/>
          <p14:tracePt t="75967" x="7766050" y="2686050"/>
          <p14:tracePt t="75984" x="7766050" y="2679700"/>
          <p14:tracePt t="76044" x="7759700" y="2686050"/>
          <p14:tracePt t="76050" x="7759700" y="2711450"/>
          <p14:tracePt t="76071" x="7747000" y="2736850"/>
          <p14:tracePt t="76084" x="7734300" y="2768600"/>
          <p14:tracePt t="76100" x="7734300" y="2774950"/>
          <p14:tracePt t="76117" x="7734300" y="2787650"/>
          <p14:tracePt t="76133" x="7734300" y="2794000"/>
          <p14:tracePt t="76190" x="7734300" y="2787650"/>
          <p14:tracePt t="76199" x="7740650" y="2781300"/>
          <p14:tracePt t="76206" x="7747000" y="2762250"/>
          <p14:tracePt t="76217" x="7747000" y="2730500"/>
          <p14:tracePt t="76235" x="7747000" y="2660650"/>
          <p14:tracePt t="76250" x="7740650" y="2546350"/>
          <p14:tracePt t="76267" x="7689850" y="2387600"/>
          <p14:tracePt t="76284" x="7651750" y="2228850"/>
          <p14:tracePt t="76305" x="7613650" y="2101850"/>
          <p14:tracePt t="76311" x="7575550" y="2051050"/>
          <p14:tracePt t="76318" x="7550150" y="2012950"/>
          <p14:tracePt t="76334" x="7493000" y="1930400"/>
          <p14:tracePt t="76353" x="7448550" y="1847850"/>
          <p14:tracePt t="76367" x="7429500" y="1778000"/>
          <p14:tracePt t="76384" x="7416800" y="1727200"/>
          <p14:tracePt t="76400" x="7423150" y="1708150"/>
          <p14:tracePt t="76419" x="7423150" y="1695450"/>
          <p14:tracePt t="76434" x="7423150" y="1689100"/>
          <p14:tracePt t="76450" x="7423150" y="1682750"/>
          <p14:tracePt t="76467" x="7429500" y="1670050"/>
          <p14:tracePt t="76486" x="7435850" y="1638300"/>
          <p14:tracePt t="76500" x="7442200" y="1625600"/>
          <p14:tracePt t="76517" x="7442200" y="1619250"/>
          <p14:tracePt t="76567" x="7429500" y="1619250"/>
          <p14:tracePt t="76575" x="7410450" y="1619250"/>
          <p14:tracePt t="76587" x="7378700" y="1619250"/>
          <p14:tracePt t="76605" x="7296150" y="1600200"/>
          <p14:tracePt t="76610" x="7245350" y="1593850"/>
          <p14:tracePt t="76617" x="7194550" y="1574800"/>
          <p14:tracePt t="76638" x="7092950" y="1530350"/>
          <p14:tracePt t="76650" x="6997700" y="1466850"/>
          <p14:tracePt t="76669" x="6934200" y="1422400"/>
          <p14:tracePt t="76684" x="6889750" y="1365250"/>
          <p14:tracePt t="76700" x="6883400" y="1301750"/>
          <p14:tracePt t="76717" x="6883400" y="1200150"/>
          <p14:tracePt t="76735" x="6915150" y="1136650"/>
          <p14:tracePt t="76751" x="6965950" y="1085850"/>
          <p14:tracePt t="76767" x="7067550" y="1054100"/>
          <p14:tracePt t="76784" x="7188200" y="1028700"/>
          <p14:tracePt t="76800" x="7334250" y="1028700"/>
          <p14:tracePt t="76821" x="7467600" y="1028700"/>
          <p14:tracePt t="76834" x="7581900" y="1092200"/>
          <p14:tracePt t="76855" x="7651750" y="1181100"/>
          <p14:tracePt t="76869" x="7721600" y="1333500"/>
          <p14:tracePt t="76884" x="7721600" y="1504950"/>
          <p14:tracePt t="76900" x="7689850" y="1657350"/>
          <p14:tracePt t="76903" x="7645400" y="1714500"/>
          <p14:tracePt t="76919" x="7556500" y="1790700"/>
          <p14:tracePt t="76934" x="7461250" y="1841500"/>
          <p14:tracePt t="76950" x="7346950" y="1873250"/>
          <p14:tracePt t="76967" x="7251700" y="1879600"/>
          <p14:tracePt t="76984" x="7200900" y="1841500"/>
          <p14:tracePt t="77000" x="7143750" y="1816100"/>
          <p14:tracePt t="77017" x="7118350" y="1803400"/>
          <p14:tracePt t="77034" x="7105650" y="1790700"/>
          <p14:tracePt t="77447" x="7105650" y="1784350"/>
          <p14:tracePt t="77966" x="7105650" y="1790700"/>
          <p14:tracePt t="78712" x="7112000" y="1797050"/>
          <p14:tracePt t="78719" x="7124700" y="1816100"/>
          <p14:tracePt t="78734" x="7137400" y="1828800"/>
          <p14:tracePt t="78743" x="7169150" y="1860550"/>
          <p14:tracePt t="78751" x="7200900" y="1885950"/>
          <p14:tracePt t="78767" x="7258050" y="1930400"/>
          <p14:tracePt t="78784" x="7327900" y="1974850"/>
          <p14:tracePt t="78800" x="7372350" y="2012950"/>
          <p14:tracePt t="78817" x="7391400" y="2032000"/>
          <p14:tracePt t="78835" x="7404100" y="2044700"/>
          <p14:tracePt t="78853" x="7404100" y="2051050"/>
          <p14:tracePt t="78894" x="7404100" y="2057400"/>
          <p14:tracePt t="78925" x="7404100" y="2063750"/>
          <p14:tracePt t="78990" x="7410450" y="2063750"/>
          <p14:tracePt t="79026" x="7410450" y="2070100"/>
          <p14:tracePt t="79030" x="7410450" y="2076450"/>
          <p14:tracePt t="79039" x="7410450" y="2082800"/>
          <p14:tracePt t="79050" x="7410450" y="2089150"/>
          <p14:tracePt t="79069" x="7410450" y="2108200"/>
          <p14:tracePt t="79084" x="7410450" y="2139950"/>
          <p14:tracePt t="79102" x="7410450" y="2197100"/>
          <p14:tracePt t="79119" x="7410450" y="2235200"/>
          <p14:tracePt t="79134" x="7429500" y="2279650"/>
          <p14:tracePt t="79150" x="7429500" y="2311400"/>
          <p14:tracePt t="79169" x="7429500" y="2336800"/>
          <p14:tracePt t="79184" x="7429500" y="2355850"/>
          <p14:tracePt t="79200" x="7435850" y="2381250"/>
          <p14:tracePt t="79217" x="7448550" y="2393950"/>
          <p14:tracePt t="79234" x="7454900" y="2393950"/>
          <p14:tracePt t="79327" x="7454900" y="2400300"/>
          <p14:tracePt t="79366" x="7461250" y="2400300"/>
          <p14:tracePt t="79375" x="7461250" y="2406650"/>
          <p14:tracePt t="79406" x="7461250" y="2413000"/>
          <p14:tracePt t="79420" x="7467600" y="2413000"/>
          <p14:tracePt t="79422" x="7467600" y="2419350"/>
          <p14:tracePt t="79434" x="7473950" y="2419350"/>
          <p14:tracePt t="79450" x="7518400" y="2444750"/>
          <p14:tracePt t="79467" x="7550150" y="2451100"/>
          <p14:tracePt t="79484" x="7588250" y="2463800"/>
          <p14:tracePt t="79500" x="7626350" y="2476500"/>
          <p14:tracePt t="79517" x="7651750" y="2482850"/>
          <p14:tracePt t="79519" x="7658100" y="2482850"/>
          <p14:tracePt t="79767" x="7664450" y="2489200"/>
          <p14:tracePt t="79823" x="7664450" y="2495550"/>
          <p14:tracePt t="79839" x="7664450" y="2501900"/>
          <p14:tracePt t="79847" x="7664450" y="2508250"/>
          <p14:tracePt t="79862" x="7664450" y="2520950"/>
          <p14:tracePt t="79868" x="7670800" y="2533650"/>
          <p14:tracePt t="79872" x="7670800" y="2552700"/>
          <p14:tracePt t="79884" x="7670800" y="2559050"/>
          <p14:tracePt t="79901" x="7683500" y="2578100"/>
          <p14:tracePt t="79904" x="7689850" y="2590800"/>
          <p14:tracePt t="79919" x="7708900" y="2609850"/>
          <p14:tracePt t="79934" x="7727950" y="2635250"/>
          <p14:tracePt t="79950" x="7753350" y="2660650"/>
          <p14:tracePt t="79967" x="7778750" y="2679700"/>
          <p14:tracePt t="79984" x="7797800" y="2692400"/>
          <p14:tracePt t="80001" x="7810500" y="2692400"/>
          <p14:tracePt t="80017" x="7810500" y="2698750"/>
          <p14:tracePt t="80118" x="7816850" y="2698750"/>
          <p14:tracePt t="80126" x="7823200" y="2698750"/>
          <p14:tracePt t="80138" x="7829550" y="2698750"/>
          <p14:tracePt t="80152" x="7835900" y="2698750"/>
          <p14:tracePt t="80184" x="7848600" y="2711450"/>
          <p14:tracePt t="80200" x="7861300" y="2724150"/>
          <p14:tracePt t="80217" x="7861300" y="2736850"/>
          <p14:tracePt t="80236" x="7861300" y="2755900"/>
          <p14:tracePt t="80250" x="7861300" y="2774950"/>
          <p14:tracePt t="80267" x="7861300" y="2800350"/>
          <p14:tracePt t="80284" x="7861300" y="2832100"/>
          <p14:tracePt t="80304" x="7848600" y="2863850"/>
          <p14:tracePt t="80306" x="7848600" y="2882900"/>
          <p14:tracePt t="80317" x="7848600" y="2901950"/>
          <p14:tracePt t="80334" x="7848600" y="2959100"/>
          <p14:tracePt t="80350" x="7848600" y="2997200"/>
          <p14:tracePt t="80367" x="7842250" y="3048000"/>
          <p14:tracePt t="80383" x="7835900" y="3092450"/>
          <p14:tracePt t="80401" x="7835900" y="3130550"/>
          <p14:tracePt t="80419" x="7835900" y="3143250"/>
          <p14:tracePt t="80434" x="7835900" y="3149600"/>
          <p14:tracePt t="80694" x="7835900" y="3143250"/>
          <p14:tracePt t="80702" x="7835900" y="3136900"/>
          <p14:tracePt t="80719" x="7842250" y="3130550"/>
          <p14:tracePt t="80734" x="7848600" y="3124200"/>
          <p14:tracePt t="80750" x="7861300" y="3117850"/>
          <p14:tracePt t="80795" x="7867650" y="3117850"/>
          <p14:tracePt t="80823" x="7874000" y="3117850"/>
          <p14:tracePt t="80831" x="7880350" y="3117850"/>
          <p14:tracePt t="80861" x="7886700" y="3117850"/>
          <p14:tracePt t="80870" x="7893050" y="3117850"/>
          <p14:tracePt t="80879" x="7899400" y="3117850"/>
          <p14:tracePt t="80886" x="7912100" y="3117850"/>
          <p14:tracePt t="80919" x="7924800" y="3098800"/>
          <p14:tracePt t="80934" x="7931150" y="3098800"/>
          <p14:tracePt t="80951" x="7931150" y="3092450"/>
          <p14:tracePt t="81008" x="7905750" y="3092450"/>
          <p14:tracePt t="81015" x="7886700" y="3092450"/>
          <p14:tracePt t="81023" x="7880350" y="3092450"/>
          <p14:tracePt t="81034" x="7854950" y="3092450"/>
          <p14:tracePt t="81050" x="7816850" y="3086100"/>
          <p14:tracePt t="81067" x="7778750" y="3073400"/>
          <p14:tracePt t="81071" x="7759700" y="3067050"/>
          <p14:tracePt t="81088" x="7734300" y="3041650"/>
          <p14:tracePt t="81103" x="7721600" y="3022600"/>
          <p14:tracePt t="81119" x="7664450" y="2959100"/>
          <p14:tracePt t="81136" x="7620000" y="2882900"/>
          <p14:tracePt t="81150" x="7581900" y="2768600"/>
          <p14:tracePt t="81170" x="7543800" y="2654300"/>
          <p14:tracePt t="81184" x="7493000" y="2552700"/>
          <p14:tracePt t="81200" x="7461250" y="2470150"/>
          <p14:tracePt t="81217" x="7448550" y="2413000"/>
          <p14:tracePt t="81234" x="7448550" y="2362200"/>
          <p14:tracePt t="81251" x="7480300" y="2311400"/>
          <p14:tracePt t="81267" x="7531100" y="2273300"/>
          <p14:tracePt t="81284" x="7600950" y="2228850"/>
          <p14:tracePt t="81306" x="7753350" y="2190750"/>
          <p14:tracePt t="81317" x="7810500" y="2184400"/>
          <p14:tracePt t="81334" x="7994650" y="2184400"/>
          <p14:tracePt t="81354" x="8121650" y="2222500"/>
          <p14:tracePt t="81373" x="8216900" y="2260600"/>
          <p14:tracePt t="81384" x="8255000" y="2292350"/>
          <p14:tracePt t="81401" x="8261350" y="2343150"/>
          <p14:tracePt t="81419" x="8248650" y="2419350"/>
          <p14:tracePt t="81434" x="8172450" y="2527300"/>
          <p14:tracePt t="81450" x="8064500" y="2635250"/>
          <p14:tracePt t="81467" x="7969250" y="2711450"/>
          <p14:tracePt t="81484" x="7893050" y="2794000"/>
          <p14:tracePt t="81501" x="7823200" y="2844800"/>
          <p14:tracePt t="81517" x="7759700" y="2889250"/>
          <p14:tracePt t="81520" x="7734300" y="2901950"/>
          <p14:tracePt t="81534" x="7696200" y="2914650"/>
          <p14:tracePt t="81550" x="7683500" y="2914650"/>
          <p14:tracePt t="81590" x="7677150" y="2921000"/>
          <p14:tracePt t="81603" x="7664450" y="2921000"/>
          <p14:tracePt t="81617" x="7626350" y="2921000"/>
          <p14:tracePt t="81634" x="7575550" y="2927350"/>
          <p14:tracePt t="81650" x="7518400" y="2946400"/>
          <p14:tracePt t="81669" x="7435850" y="2978150"/>
          <p14:tracePt t="81684" x="7334250" y="3016250"/>
          <p14:tracePt t="81700" x="7245350" y="3048000"/>
          <p14:tracePt t="81702" x="7207250" y="3073400"/>
          <p14:tracePt t="81717" x="7162800" y="3098800"/>
          <p14:tracePt t="81734" x="7042150" y="3175000"/>
          <p14:tracePt t="81750" x="6940550" y="3219450"/>
          <p14:tracePt t="81767" x="6819900" y="3276600"/>
          <p14:tracePt t="81784" x="6686550" y="3333750"/>
          <p14:tracePt t="81800" x="6546850" y="3397250"/>
          <p14:tracePt t="81817" x="6407150" y="3454400"/>
          <p14:tracePt t="81838" x="6273800" y="3498850"/>
          <p14:tracePt t="81851" x="6134100" y="3543300"/>
          <p14:tracePt t="81867" x="5962650" y="3587750"/>
          <p14:tracePt t="81871" x="5861050" y="3600450"/>
          <p14:tracePt t="81884" x="5740400" y="3606800"/>
          <p14:tracePt t="81885" x="5607050" y="3619500"/>
          <p14:tracePt t="81900" x="5467350" y="3625850"/>
          <p14:tracePt t="81919" x="4965700" y="3670300"/>
          <p14:tracePt t="81934" x="4648200" y="3714750"/>
          <p14:tracePt t="81950" x="4362450" y="3746500"/>
          <p14:tracePt t="81967" x="4089400" y="3752850"/>
          <p14:tracePt t="81985" x="3797300" y="3740150"/>
          <p14:tracePt t="82000" x="3530600" y="3740150"/>
          <p14:tracePt t="82017" x="3257550" y="3746500"/>
          <p14:tracePt t="82034" x="3041650" y="3752850"/>
          <p14:tracePt t="82050" x="2857500" y="3740150"/>
          <p14:tracePt t="82073" x="2654300" y="3740150"/>
          <p14:tracePt t="82084" x="2597150" y="3740150"/>
          <p14:tracePt t="82103" x="2482850" y="3752850"/>
          <p14:tracePt t="82117" x="2387600" y="3759200"/>
          <p14:tracePt t="82134" x="2305050" y="3771900"/>
          <p14:tracePt t="82150" x="2279650" y="3778250"/>
          <p14:tracePt t="82169" x="2241550" y="3790950"/>
          <p14:tracePt t="82184" x="2178050" y="3790950"/>
          <p14:tracePt t="82201" x="2095500" y="3790950"/>
          <p14:tracePt t="82217" x="2006600" y="3790950"/>
          <p14:tracePt t="82237" x="1911350" y="3778250"/>
          <p14:tracePt t="82251" x="1809750" y="3752850"/>
          <p14:tracePt t="82267" x="1708150" y="3714750"/>
          <p14:tracePt t="82284" x="1619250" y="3683000"/>
          <p14:tracePt t="82302" x="1485900" y="3625850"/>
          <p14:tracePt t="82318" x="1454150" y="3613150"/>
          <p14:tracePt t="82334" x="1409700" y="3587750"/>
          <p14:tracePt t="82353" x="1403350" y="3575050"/>
          <p14:tracePt t="82367" x="1397000" y="3556000"/>
          <p14:tracePt t="82384" x="1384300" y="3536950"/>
          <p14:tracePt t="82401" x="1377950" y="3530600"/>
          <p14:tracePt t="82420" x="1365250" y="3517900"/>
          <p14:tracePt t="82434" x="1352550" y="3505200"/>
          <p14:tracePt t="82450" x="1333500" y="3479800"/>
          <p14:tracePt t="82467" x="1301750" y="3454400"/>
          <p14:tracePt t="82484" x="1263650" y="3429000"/>
          <p14:tracePt t="82500" x="1231900" y="3409950"/>
          <p14:tracePt t="82503" x="1225550" y="3409950"/>
          <p14:tracePt t="82517" x="1219200" y="3409950"/>
          <p14:tracePt t="82534" x="1219200" y="3403600"/>
          <p14:tracePt t="82598" x="1225550" y="3397250"/>
          <p14:tracePt t="82612" x="1244600" y="3384550"/>
          <p14:tracePt t="82617" x="1270000" y="3378200"/>
          <p14:tracePt t="82634" x="1301750" y="3365500"/>
          <p14:tracePt t="82650" x="1308100" y="3359150"/>
          <p14:tracePt t="82887" x="1314450" y="3359150"/>
          <p14:tracePt t="82895" x="1339850" y="3359150"/>
          <p14:tracePt t="82902" x="1371600" y="3346450"/>
          <p14:tracePt t="82919" x="1504950" y="3302000"/>
          <p14:tracePt t="82934" x="1714500" y="3251200"/>
          <p14:tracePt t="82950" x="2019300" y="3187700"/>
          <p14:tracePt t="82967" x="2444750" y="3143250"/>
          <p14:tracePt t="82987" x="2895600" y="3111500"/>
          <p14:tracePt t="83000" x="3416300" y="3105150"/>
          <p14:tracePt t="83017" x="3924300" y="3092450"/>
          <p14:tracePt t="83034" x="4394200" y="3086100"/>
          <p14:tracePt t="83050" x="4838700" y="3098800"/>
          <p14:tracePt t="83071" x="5441950" y="3079750"/>
          <p14:tracePt t="83086" x="5829300" y="3067050"/>
          <p14:tracePt t="83104" x="6165850" y="3067050"/>
          <p14:tracePt t="83120" x="6438900" y="3060700"/>
          <p14:tracePt t="83134" x="6661150" y="3035300"/>
          <p14:tracePt t="83150" x="6826250" y="3028950"/>
          <p14:tracePt t="83169" x="6915150" y="2990850"/>
          <p14:tracePt t="83187" x="6972300" y="2971800"/>
          <p14:tracePt t="83200" x="7004050" y="2971800"/>
          <p14:tracePt t="83217" x="7029450" y="2965450"/>
          <p14:tracePt t="83234" x="7067550" y="2965450"/>
          <p14:tracePt t="83250" x="7124700" y="2952750"/>
          <p14:tracePt t="83267" x="7188200" y="2946400"/>
          <p14:tracePt t="83284" x="7264400" y="2946400"/>
          <p14:tracePt t="83300" x="7340600" y="2933700"/>
          <p14:tracePt t="83317" x="7416800" y="2940050"/>
          <p14:tracePt t="83319" x="7467600" y="2940050"/>
          <p14:tracePt t="83338" x="7550150" y="2940050"/>
          <p14:tracePt t="83353" x="7613650" y="2927350"/>
          <p14:tracePt t="83367" x="7639050" y="2914650"/>
          <p14:tracePt t="83384" x="7645400" y="2914650"/>
          <p14:tracePt t="83486" x="7639050" y="2914650"/>
          <p14:tracePt t="83494" x="7632700" y="2914650"/>
          <p14:tracePt t="83502" x="7632700" y="2927350"/>
          <p14:tracePt t="83517" x="7626350" y="2933700"/>
          <p14:tracePt t="83534" x="7620000" y="2959100"/>
          <p14:tracePt t="83550" x="7620000" y="2965450"/>
          <p14:tracePt t="83589" x="7613650" y="2965450"/>
          <p14:tracePt t="83608" x="7607300" y="2971800"/>
          <p14:tracePt t="83633" x="7607300" y="2978150"/>
          <p14:tracePt t="83714" x="7594600" y="2978150"/>
          <p14:tracePt t="83719" x="7562850" y="2978150"/>
          <p14:tracePt t="83733" x="7524750" y="2978150"/>
          <p14:tracePt t="83737" x="7480300" y="2984500"/>
          <p14:tracePt t="83751" x="7372350" y="2990850"/>
          <p14:tracePt t="83767" x="7239000" y="2997200"/>
          <p14:tracePt t="83784" x="7112000" y="3003550"/>
          <p14:tracePt t="83800" x="6997700" y="3009900"/>
          <p14:tracePt t="83817" x="6896100" y="3022600"/>
          <p14:tracePt t="83834" x="6807200" y="3028950"/>
          <p14:tracePt t="83855" x="6737350" y="3028950"/>
          <p14:tracePt t="83867" x="6692900" y="3028950"/>
          <p14:tracePt t="83884" x="6661150" y="3028950"/>
          <p14:tracePt t="83902" x="6629400" y="3028950"/>
          <p14:tracePt t="83920" x="6616700" y="3035300"/>
          <p14:tracePt t="83993" x="6604000" y="3035300"/>
          <p14:tracePt t="83998" x="6597650" y="3035300"/>
          <p14:tracePt t="84007" x="6578600" y="3041650"/>
          <p14:tracePt t="84017" x="6565900" y="3048000"/>
          <p14:tracePt t="84034" x="6553200" y="3054350"/>
          <p14:tracePt t="84206" x="6546850" y="3054350"/>
          <p14:tracePt t="84215" x="6534150" y="3054350"/>
          <p14:tracePt t="84223" x="6521450" y="3060700"/>
          <p14:tracePt t="84236" x="6502400" y="3060700"/>
          <p14:tracePt t="84250" x="6470650" y="3060700"/>
          <p14:tracePt t="84267" x="6438900" y="3060700"/>
          <p14:tracePt t="84284" x="6394450" y="3060700"/>
          <p14:tracePt t="84304" x="6330950" y="3060700"/>
          <p14:tracePt t="84321" x="6286500" y="3060700"/>
          <p14:tracePt t="84334" x="6254750" y="3060700"/>
          <p14:tracePt t="84355" x="6248400" y="3054350"/>
          <p14:tracePt t="84367" x="6242050" y="3048000"/>
          <p14:tracePt t="84384" x="6242050" y="3028950"/>
          <p14:tracePt t="84404" x="6242050" y="3016250"/>
          <p14:tracePt t="84419" x="6242050" y="2990850"/>
          <p14:tracePt t="84434" x="6267450" y="2978150"/>
          <p14:tracePt t="84451" x="6286500" y="2971800"/>
          <p14:tracePt t="84467" x="6318250" y="2971800"/>
          <p14:tracePt t="84484" x="6343650" y="2971800"/>
          <p14:tracePt t="84501" x="6369050" y="2971800"/>
          <p14:tracePt t="84517" x="6388100" y="2971800"/>
          <p14:tracePt t="84520" x="6400800" y="2984500"/>
          <p14:tracePt t="84534" x="6432550" y="3022600"/>
          <p14:tracePt t="84550" x="6451600" y="3067050"/>
          <p14:tracePt t="84567" x="6451600" y="3111500"/>
          <p14:tracePt t="84584" x="6445250" y="3136900"/>
          <p14:tracePt t="84604" x="6432550" y="3155950"/>
          <p14:tracePt t="84617" x="6419850" y="3162300"/>
          <p14:tracePt t="84636" x="6413500" y="3168650"/>
          <p14:tracePt t="84758" x="6413500" y="3162300"/>
          <p14:tracePt t="84775" x="6407150" y="3162300"/>
          <p14:tracePt t="84783" x="6400800" y="3155950"/>
          <p14:tracePt t="84795" x="6388100" y="3143250"/>
          <p14:tracePt t="84800" x="6362700" y="3130550"/>
          <p14:tracePt t="84817" x="6280150" y="3092450"/>
          <p14:tracePt t="84838" x="6191250" y="3060700"/>
          <p14:tracePt t="84853" x="6045200" y="3016250"/>
          <p14:tracePt t="84867" x="5861050" y="2965450"/>
          <p14:tracePt t="84885" x="5657850" y="2927350"/>
          <p14:tracePt t="84901" x="5461000" y="2914650"/>
          <p14:tracePt t="84921" x="5143500" y="2914650"/>
          <p14:tracePt t="84934" x="4978400" y="2914650"/>
          <p14:tracePt t="84950" x="4813300" y="2914650"/>
          <p14:tracePt t="84967" x="4654550" y="2927350"/>
          <p14:tracePt t="84985" x="4483100" y="2946400"/>
          <p14:tracePt t="85001" x="4324350" y="2946400"/>
          <p14:tracePt t="85017" x="4152900" y="2959100"/>
          <p14:tracePt t="85034" x="3981450" y="2978150"/>
          <p14:tracePt t="85050" x="3803650" y="2978150"/>
          <p14:tracePt t="85073" x="3524250" y="2990850"/>
          <p14:tracePt t="85084" x="3422650" y="2990850"/>
          <p14:tracePt t="85103" x="3206750" y="2984500"/>
          <p14:tracePt t="85110" x="3092450" y="2984500"/>
          <p14:tracePt t="85118" x="2819400" y="3003550"/>
          <p14:tracePt t="85134" x="2540000" y="3003550"/>
          <p14:tracePt t="85150" x="2298700" y="3016250"/>
          <p14:tracePt t="85170" x="2101850" y="3022600"/>
          <p14:tracePt t="85184" x="1930400" y="3041650"/>
          <p14:tracePt t="85200" x="1778000" y="3048000"/>
          <p14:tracePt t="85217" x="1638300" y="3048000"/>
          <p14:tracePt t="85236" x="1511300" y="3048000"/>
          <p14:tracePt t="85250" x="1397000" y="3048000"/>
          <p14:tracePt t="85267" x="1301750" y="3067050"/>
          <p14:tracePt t="85284" x="1219200" y="3067050"/>
          <p14:tracePt t="85305" x="1174750" y="3067050"/>
          <p14:tracePt t="85309" x="1162050" y="3067050"/>
          <p14:tracePt t="85317" x="1149350" y="3067050"/>
          <p14:tracePt t="85334" x="1143000" y="3067050"/>
          <p14:tracePt t="85354" x="1136650" y="3067050"/>
          <p14:tracePt t="87312" x="1155700" y="3067050"/>
          <p14:tracePt t="87323" x="1200150" y="3067050"/>
          <p14:tracePt t="87325" x="1238250" y="3060700"/>
          <p14:tracePt t="87336" x="1270000" y="3054350"/>
          <p14:tracePt t="87355" x="1327150" y="3048000"/>
          <p14:tracePt t="87367" x="1358900" y="3048000"/>
          <p14:tracePt t="87384" x="1384300" y="3048000"/>
          <p14:tracePt t="87400" x="1416050" y="3048000"/>
          <p14:tracePt t="87419" x="1447800" y="3048000"/>
          <p14:tracePt t="87434" x="1498600" y="3048000"/>
          <p14:tracePt t="87451" x="1555750" y="3048000"/>
          <p14:tracePt t="87467" x="1625600" y="3054350"/>
          <p14:tracePt t="87484" x="1708150" y="3054350"/>
          <p14:tracePt t="87500" x="1790700" y="3048000"/>
          <p14:tracePt t="87517" x="1854200" y="3048000"/>
          <p14:tracePt t="87520" x="1892300" y="3041650"/>
          <p14:tracePt t="87534" x="1962150" y="3041650"/>
          <p14:tracePt t="87550" x="2025650" y="3041650"/>
          <p14:tracePt t="87567" x="2076450" y="3041650"/>
          <p14:tracePt t="87584" x="2127250" y="3048000"/>
          <p14:tracePt t="87605" x="2127250" y="3041650"/>
          <p14:tracePt t="87617" x="2152650" y="3041650"/>
          <p14:tracePt t="87634" x="2190750" y="3041650"/>
          <p14:tracePt t="87650" x="2266950" y="3041650"/>
          <p14:tracePt t="87669" x="2362200" y="3048000"/>
          <p14:tracePt t="87684" x="2514600" y="3060700"/>
          <p14:tracePt t="87701" x="2660650" y="3073400"/>
          <p14:tracePt t="87703" x="2730500" y="3073400"/>
          <p14:tracePt t="87717" x="2806700" y="3092450"/>
          <p14:tracePt t="87734" x="3035300" y="3117850"/>
          <p14:tracePt t="87751" x="3155950" y="3117850"/>
          <p14:tracePt t="87767" x="3270250" y="3124200"/>
          <p14:tracePt t="87784" x="3365500" y="3143250"/>
          <p14:tracePt t="87801" x="3467100" y="3143250"/>
          <p14:tracePt t="87817" x="3556000" y="3143250"/>
          <p14:tracePt t="87838" x="3613150" y="3143250"/>
          <p14:tracePt t="87853" x="3632200" y="3149600"/>
          <p14:tracePt t="87867" x="3638550" y="3149600"/>
          <p14:tracePt t="88119" x="3632200" y="3149600"/>
          <p14:tracePt t="91798" x="3625850" y="3149600"/>
          <p14:tracePt t="91806" x="3581400" y="3168650"/>
          <p14:tracePt t="91814" x="3536950" y="3187700"/>
          <p14:tracePt t="91821" x="3492500" y="3206750"/>
          <p14:tracePt t="91834" x="3441700" y="3238500"/>
          <p14:tracePt t="91855" x="3352800" y="3295650"/>
          <p14:tracePt t="91867" x="3289300" y="3346450"/>
          <p14:tracePt t="91884" x="3219450" y="3378200"/>
          <p14:tracePt t="91900" x="3155950" y="3384550"/>
          <p14:tracePt t="91903" x="3124200" y="3397250"/>
          <p14:tracePt t="91919" x="3073400" y="3409950"/>
          <p14:tracePt t="91934" x="2997200" y="3422650"/>
          <p14:tracePt t="91951" x="2933700" y="3448050"/>
          <p14:tracePt t="91967" x="2857500" y="3473450"/>
          <p14:tracePt t="91984" x="2794000" y="3492500"/>
          <p14:tracePt t="92001" x="2743200" y="3498850"/>
          <p14:tracePt t="92017" x="2736850" y="3505200"/>
          <p14:tracePt t="92062" x="2730500" y="3505200"/>
          <p14:tracePt t="92071" x="2724150" y="3505200"/>
          <p14:tracePt t="92223" x="2717800" y="3505200"/>
          <p14:tracePt t="92234" x="2717800" y="3511550"/>
          <p14:tracePt t="92251" x="2698750" y="3511550"/>
          <p14:tracePt t="92267" x="2673350" y="3517900"/>
          <p14:tracePt t="92284" x="2654300" y="3524250"/>
          <p14:tracePt t="92305" x="2616200" y="3536950"/>
          <p14:tracePt t="92317" x="2590800" y="3536950"/>
          <p14:tracePt t="92334" x="2489200" y="3543300"/>
          <p14:tracePt t="92354" x="2400300" y="3543300"/>
          <p14:tracePt t="92367" x="2311400" y="3543300"/>
          <p14:tracePt t="92386" x="2254250" y="3549650"/>
          <p14:tracePt t="92401" x="2216150" y="3543300"/>
          <p14:tracePt t="92419" x="2209800" y="3549650"/>
          <p14:tracePt t="92535" x="2209800" y="3543300"/>
          <p14:tracePt t="92573" x="2209800" y="3536950"/>
          <p14:tracePt t="92694" x="2203450" y="3536950"/>
          <p14:tracePt t="92702" x="2197100" y="3556000"/>
          <p14:tracePt t="92713" x="2197100" y="3581400"/>
          <p14:tracePt t="92719" x="2190750" y="3625850"/>
          <p14:tracePt t="92734" x="2190750" y="3727450"/>
          <p14:tracePt t="92750" x="2222500" y="3873500"/>
          <p14:tracePt t="92767" x="2298700" y="4083050"/>
          <p14:tracePt t="92784" x="2400300" y="4305300"/>
          <p14:tracePt t="92800" x="2533650" y="4559300"/>
          <p14:tracePt t="92817" x="2654300" y="4826000"/>
          <p14:tracePt t="92834" x="2806700" y="5092700"/>
          <p14:tracePt t="92854" x="2946400" y="5302250"/>
          <p14:tracePt t="92867" x="3067050" y="5492750"/>
          <p14:tracePt t="92884" x="3143250" y="5664200"/>
          <p14:tracePt t="92900" x="3181350" y="5778500"/>
          <p14:tracePt t="92902" x="3181350" y="5829300"/>
          <p14:tracePt t="92920" x="3162300" y="5911850"/>
          <p14:tracePt t="92935" x="3111500" y="5975350"/>
          <p14:tracePt t="92950" x="3054350" y="6019800"/>
          <p14:tracePt t="92967" x="2990850" y="6019800"/>
          <p14:tracePt t="92984" x="2933700" y="6019800"/>
          <p14:tracePt t="93000" x="2895600" y="6019800"/>
          <p14:tracePt t="93017" x="2863850" y="6019800"/>
          <p14:tracePt t="93034" x="2851150" y="6019800"/>
          <p14:tracePt t="93078" x="2857500" y="6019800"/>
          <p14:tracePt t="93089" x="2863850" y="6019800"/>
          <p14:tracePt t="93104" x="2882900" y="6000750"/>
          <p14:tracePt t="93117" x="2889250" y="5975350"/>
          <p14:tracePt t="93137" x="2914650" y="5905500"/>
          <p14:tracePt t="93151" x="2914650" y="5822950"/>
          <p14:tracePt t="93170" x="2914650" y="5734050"/>
          <p14:tracePt t="93184" x="2876550" y="5600700"/>
          <p14:tracePt t="93200" x="2819400" y="5499100"/>
          <p14:tracePt t="93217" x="2736850" y="5403850"/>
          <p14:tracePt t="93234" x="2628900" y="5314950"/>
          <p14:tracePt t="93250" x="2533650" y="5245100"/>
          <p14:tracePt t="93267" x="2400300" y="5156200"/>
          <p14:tracePt t="93284" x="2279650" y="5054600"/>
          <p14:tracePt t="93301" x="2133600" y="4959350"/>
          <p14:tracePt t="93303" x="2044700" y="4914900"/>
          <p14:tracePt t="93317" x="1962150" y="4895850"/>
          <p14:tracePt t="93339" x="1708150" y="4781550"/>
          <p14:tracePt t="93355" x="1562100" y="4699000"/>
          <p14:tracePt t="93367" x="1441450" y="4597400"/>
          <p14:tracePt t="93384" x="1327150" y="4457700"/>
          <p14:tracePt t="93401" x="1231900" y="4324350"/>
          <p14:tracePt t="93420" x="1149350" y="4203700"/>
          <p14:tracePt t="93434" x="1092200" y="4102100"/>
          <p14:tracePt t="93451" x="1054100" y="4006850"/>
          <p14:tracePt t="93467" x="1028700" y="3905250"/>
          <p14:tracePt t="93484" x="1028700" y="3835400"/>
          <p14:tracePt t="93500" x="1028700" y="3790950"/>
          <p14:tracePt t="93503" x="1041400" y="3765550"/>
          <p14:tracePt t="93517" x="1060450" y="3746500"/>
          <p14:tracePt t="93534" x="1149350" y="3657600"/>
          <p14:tracePt t="93550" x="1231900" y="3600450"/>
          <p14:tracePt t="93567" x="1301750" y="3575050"/>
          <p14:tracePt t="93584" x="1339850" y="3556000"/>
          <p14:tracePt t="93605" x="1346200" y="3556000"/>
          <p14:tracePt t="93958" x="1352550" y="3562350"/>
          <p14:tracePt t="93967" x="1377950" y="3581400"/>
          <p14:tracePt t="93986" x="1435100" y="3619500"/>
          <p14:tracePt t="94001" x="1511300" y="3689350"/>
          <p14:tracePt t="94017" x="1587500" y="3790950"/>
          <p14:tracePt t="94034" x="1676400" y="3892550"/>
          <p14:tracePt t="94051" x="1784350" y="4025900"/>
          <p14:tracePt t="94071" x="1911350" y="4140200"/>
          <p14:tracePt t="94084" x="2032000" y="4216400"/>
          <p14:tracePt t="94103" x="2127250" y="4279900"/>
          <p14:tracePt t="94111" x="2139950" y="4286250"/>
          <p14:tracePt t="94121" x="2146300" y="4292600"/>
          <p14:tracePt t="94134" x="2152650" y="4298950"/>
          <p14:tracePt t="94422" x="2152650" y="4286250"/>
          <p14:tracePt t="94431" x="2159000" y="4279900"/>
          <p14:tracePt t="94438" x="2165350" y="4273550"/>
          <p14:tracePt t="94451" x="2165350" y="4267200"/>
          <p14:tracePt t="94467" x="2184400" y="4254500"/>
          <p14:tracePt t="94484" x="2222500" y="4241800"/>
          <p14:tracePt t="94501" x="2305050" y="4235450"/>
          <p14:tracePt t="94517" x="2413000" y="4229100"/>
          <p14:tracePt t="94520" x="2489200" y="4229100"/>
          <p14:tracePt t="94534" x="2673350" y="4235450"/>
          <p14:tracePt t="94550" x="2863850" y="4248150"/>
          <p14:tracePt t="94567" x="3073400" y="4235450"/>
          <p14:tracePt t="94588" x="3289300" y="4229100"/>
          <p14:tracePt t="94603" x="3492500" y="4229100"/>
          <p14:tracePt t="94617" x="3689350" y="4222750"/>
          <p14:tracePt t="94634" x="3841750" y="4216400"/>
          <p14:tracePt t="94651" x="3968750" y="4210050"/>
          <p14:tracePt t="94670" x="4070350" y="4222750"/>
          <p14:tracePt t="94684" x="4152900" y="4248150"/>
          <p14:tracePt t="94700" x="4216400" y="4260850"/>
          <p14:tracePt t="94702" x="4235450" y="4260850"/>
          <p14:tracePt t="94717" x="4254500" y="4260850"/>
          <p14:tracePt t="94734" x="4279900" y="4260850"/>
          <p14:tracePt t="94797" x="4286250" y="4260850"/>
          <p14:tracePt t="95886" x="4273550" y="4260850"/>
          <p14:tracePt t="95894" x="4267200" y="4260850"/>
          <p14:tracePt t="95902" x="4260850" y="4260850"/>
          <p14:tracePt t="95917" x="4248150" y="4248150"/>
          <p14:tracePt t="95934" x="4191000" y="4222750"/>
          <p14:tracePt t="95950" x="4121150" y="4203700"/>
          <p14:tracePt t="95967" x="4044950" y="4165600"/>
          <p14:tracePt t="95984" x="3949700" y="4146550"/>
          <p14:tracePt t="96000" x="3816350" y="4146550"/>
          <p14:tracePt t="96017" x="3663950" y="4146550"/>
          <p14:tracePt t="96034" x="3505200" y="4146550"/>
          <p14:tracePt t="96050" x="3346450" y="4146550"/>
          <p14:tracePt t="96067" x="3187700" y="4146550"/>
          <p14:tracePt t="96086" x="2971800" y="4152900"/>
          <p14:tracePt t="96101" x="2901950" y="4159250"/>
          <p14:tracePt t="96118" x="2794000" y="4178300"/>
          <p14:tracePt t="96119" x="2743200" y="4178300"/>
          <p14:tracePt t="96134" x="2679700" y="4184650"/>
          <p14:tracePt t="96150" x="2647950" y="4197350"/>
          <p14:tracePt t="96169" x="2616200" y="4229100"/>
          <p14:tracePt t="96184" x="2578100" y="4254500"/>
          <p14:tracePt t="96201" x="2546350" y="4286250"/>
          <p14:tracePt t="96217" x="2527300" y="4311650"/>
          <p14:tracePt t="96236" x="2520950" y="4318000"/>
          <p14:tracePt t="97361" x="2514600" y="4318000"/>
          <p14:tracePt t="97374" x="2508250" y="4318000"/>
          <p14:tracePt t="97455" x="2495550" y="4318000"/>
          <p14:tracePt t="97463" x="2489200" y="4318000"/>
          <p14:tracePt t="97470" x="2476500" y="4318000"/>
          <p14:tracePt t="97486" x="2444750" y="4318000"/>
          <p14:tracePt t="97501" x="2425700" y="4318000"/>
          <p14:tracePt t="97517" x="2393950" y="4318000"/>
          <p14:tracePt t="97534" x="2349500" y="4318000"/>
          <p14:tracePt t="97551" x="2330450" y="4318000"/>
          <p14:tracePt t="97567" x="2298700" y="4318000"/>
          <p14:tracePt t="97589" x="2260600" y="4318000"/>
          <p14:tracePt t="97605" x="2241550" y="4318000"/>
          <p14:tracePt t="97634" x="2241550" y="4311650"/>
          <p14:tracePt t="97904" x="2228850" y="4311650"/>
          <p14:tracePt t="97914" x="2216150" y="4311650"/>
          <p14:tracePt t="97927" x="2178050" y="4311650"/>
          <p14:tracePt t="97934" x="2159000" y="4311650"/>
          <p14:tracePt t="97951" x="2114550" y="4311650"/>
          <p14:tracePt t="97967" x="2063750" y="4311650"/>
          <p14:tracePt t="97984" x="2019300" y="4311650"/>
          <p14:tracePt t="98000" x="1974850" y="4324350"/>
          <p14:tracePt t="98017" x="1930400" y="4324350"/>
          <p14:tracePt t="98034" x="1892300" y="4318000"/>
          <p14:tracePt t="98050" x="1866900" y="4318000"/>
          <p14:tracePt t="98067" x="1835150" y="4318000"/>
          <p14:tracePt t="98084" x="1803400" y="4318000"/>
          <p14:tracePt t="98087" x="1784350" y="4318000"/>
          <p14:tracePt t="98104" x="1758950" y="4318000"/>
          <p14:tracePt t="98117" x="1752600" y="4318000"/>
          <p14:tracePt t="98134" x="1714500" y="4318000"/>
          <p14:tracePt t="98152" x="1676400" y="4318000"/>
          <p14:tracePt t="98170" x="1638300" y="4318000"/>
          <p14:tracePt t="98184" x="1593850" y="4318000"/>
          <p14:tracePt t="98200" x="1562100" y="4318000"/>
          <p14:tracePt t="98219" x="1543050" y="4318000"/>
          <p14:tracePt t="98234" x="1511300" y="4311650"/>
          <p14:tracePt t="98251" x="1479550" y="4305300"/>
          <p14:tracePt t="98267" x="1441450" y="4292600"/>
          <p14:tracePt t="98284" x="1409700" y="4279900"/>
          <p14:tracePt t="98304" x="1365250" y="4248150"/>
          <p14:tracePt t="98317" x="1358900" y="4241800"/>
          <p14:tracePt t="98339" x="1339850" y="4210050"/>
          <p14:tracePt t="98353" x="1333500" y="4184650"/>
          <p14:tracePt t="98367" x="1333500" y="4159250"/>
          <p14:tracePt t="98385" x="1327150" y="4133850"/>
          <p14:tracePt t="98401" x="1327150" y="4108450"/>
          <p14:tracePt t="98419" x="1327150" y="4089400"/>
          <p14:tracePt t="98434" x="1339850" y="4064000"/>
          <p14:tracePt t="98450" x="1352550" y="4044950"/>
          <p14:tracePt t="98467" x="1365250" y="4032250"/>
          <p14:tracePt t="98484" x="1384300" y="4019550"/>
          <p14:tracePt t="98501" x="1422400" y="4006850"/>
          <p14:tracePt t="98503" x="1441450" y="4006850"/>
          <p14:tracePt t="98517" x="1447800" y="4000500"/>
          <p14:tracePt t="98534" x="1498600" y="3994150"/>
          <p14:tracePt t="98551" x="1555750" y="3994150"/>
          <p14:tracePt t="98567" x="1638300" y="3994150"/>
          <p14:tracePt t="98584" x="1733550" y="4025900"/>
          <p14:tracePt t="98604" x="1828800" y="4051300"/>
          <p14:tracePt t="98617" x="1936750" y="4089400"/>
          <p14:tracePt t="98635" x="2032000" y="4133850"/>
          <p14:tracePt t="98651" x="2076450" y="4165600"/>
          <p14:tracePt t="98670" x="2114550" y="4203700"/>
          <p14:tracePt t="98684" x="2127250" y="4248150"/>
          <p14:tracePt t="98701" x="2127250" y="4298950"/>
          <p14:tracePt t="98717" x="2120900" y="4349750"/>
          <p14:tracePt t="98719" x="2108200" y="4381500"/>
          <p14:tracePt t="98736" x="2063750" y="4425950"/>
          <p14:tracePt t="98751" x="2012950" y="4457700"/>
          <p14:tracePt t="98767" x="1974850" y="4483100"/>
          <p14:tracePt t="98784" x="1930400" y="4489450"/>
          <p14:tracePt t="98800" x="1892300" y="4489450"/>
          <p14:tracePt t="98817" x="1879600" y="4489450"/>
          <p14:tracePt t="98854" x="1873250" y="4476750"/>
          <p14:tracePt t="98868" x="1873250" y="4419600"/>
          <p14:tracePt t="98884" x="1892300" y="4349750"/>
          <p14:tracePt t="98886" x="1905000" y="4318000"/>
          <p14:tracePt t="98900" x="1924050" y="4286250"/>
          <p14:tracePt t="98920" x="1974850" y="4203700"/>
          <p14:tracePt t="98934" x="2012950" y="4165600"/>
          <p14:tracePt t="98951" x="2057400" y="4146550"/>
          <p14:tracePt t="98967" x="2089150" y="4133850"/>
          <p14:tracePt t="98984" x="2101850" y="4127500"/>
          <p14:tracePt t="99046" x="2101850" y="4121150"/>
          <p14:tracePt t="99070" x="2101850" y="4114800"/>
          <p14:tracePt t="99078" x="2101850" y="4108450"/>
          <p14:tracePt t="99087" x="2114550" y="4108450"/>
          <p14:tracePt t="99103" x="2133600" y="4095750"/>
          <p14:tracePt t="99117" x="2139950" y="4095750"/>
          <p14:tracePt t="99135" x="2165350" y="4076700"/>
          <p14:tracePt t="99151" x="2197100" y="4070350"/>
          <p14:tracePt t="99170" x="2222500" y="4070350"/>
          <p14:tracePt t="99184" x="2235200" y="4070350"/>
          <p14:tracePt t="99201" x="2241550" y="4070350"/>
          <p14:tracePt t="99236" x="2235200" y="4070350"/>
          <p14:tracePt t="99310" x="2228850" y="4070350"/>
          <p14:tracePt t="99324" x="2222500" y="4089400"/>
          <p14:tracePt t="99327" x="2222500" y="4102100"/>
          <p14:tracePt t="99336" x="2222500" y="4108450"/>
          <p14:tracePt t="99354" x="2190750" y="4133850"/>
          <p14:tracePt t="99367" x="2165350" y="4171950"/>
          <p14:tracePt t="99384" x="2133600" y="4229100"/>
          <p14:tracePt t="99401" x="2101850" y="4286250"/>
          <p14:tracePt t="99419" x="2095500" y="4362450"/>
          <p14:tracePt t="99435" x="2139950" y="4464050"/>
          <p14:tracePt t="99451" x="2286000" y="4635500"/>
          <p14:tracePt t="99467" x="2476500" y="4832350"/>
          <p14:tracePt t="99484" x="2673350" y="5029200"/>
          <p14:tracePt t="99501" x="2882900" y="5238750"/>
          <p14:tracePt t="99517" x="3079750" y="5397500"/>
          <p14:tracePt t="99518" x="3175000" y="5448300"/>
          <p14:tracePt t="99534" x="3352800" y="5543550"/>
          <p14:tracePt t="99550" x="3549650" y="5626100"/>
          <p14:tracePt t="99567" x="3708400" y="5676900"/>
          <p14:tracePt t="99584" x="3810000" y="5715000"/>
          <p14:tracePt t="99603" x="3867150" y="5740400"/>
          <p14:tracePt t="99617" x="3911600" y="5753100"/>
          <p14:tracePt t="99634" x="3930650" y="5759450"/>
          <p14:tracePt t="99651" x="3937000" y="5759450"/>
          <p14:tracePt t="99668" x="3943350" y="5759450"/>
          <p14:tracePt t="99683" x="3949700" y="5759450"/>
          <p14:tracePt t="99700" x="4013200" y="5791200"/>
          <p14:tracePt t="99702" x="4057650" y="5803900"/>
          <p14:tracePt t="99717" x="4108450" y="5816600"/>
          <p14:tracePt t="99734" x="4267200" y="5835650"/>
          <p14:tracePt t="99750" x="4381500" y="5854700"/>
          <p14:tracePt t="99767" x="4457700" y="5873750"/>
          <p14:tracePt t="99784" x="4508500" y="5886450"/>
          <p14:tracePt t="99800" x="4546600" y="5886450"/>
          <p14:tracePt t="99817" x="4565650" y="5886450"/>
          <p14:tracePt t="99837" x="4578350" y="5886450"/>
          <p14:tracePt t="99853" x="4584700" y="5892800"/>
          <p14:tracePt t="99867" x="4603750" y="5899150"/>
          <p14:tracePt t="99884" x="4616450" y="5911850"/>
          <p14:tracePt t="99901" x="4641850" y="5930900"/>
          <p14:tracePt t="99903" x="4648200" y="5937250"/>
          <p14:tracePt t="99920" x="4686300" y="5956300"/>
          <p14:tracePt t="99934" x="4724400" y="5981700"/>
          <p14:tracePt t="99951" x="4749800" y="5994400"/>
          <p14:tracePt t="99967" x="4768850" y="5994400"/>
          <p14:tracePt t="99984" x="4775200" y="6007100"/>
          <p14:tracePt t="100001" x="4762500" y="6019800"/>
          <p14:tracePt t="100018" x="4730750" y="6038850"/>
          <p14:tracePt t="100034" x="4692650" y="6051550"/>
          <p14:tracePt t="100051" x="4660900" y="6070600"/>
          <p14:tracePt t="100067" x="4622800" y="6089650"/>
          <p14:tracePt t="100084" x="4584700" y="6096000"/>
          <p14:tracePt t="100086" x="4565650" y="6108700"/>
          <p14:tracePt t="100103" x="4527550" y="6115050"/>
          <p14:tracePt t="100117" x="4502150" y="6115050"/>
          <p14:tracePt t="100134" x="4432300" y="6115050"/>
          <p14:tracePt t="100150" x="4387850" y="6121400"/>
          <p14:tracePt t="100170" x="4349750" y="6121400"/>
          <p14:tracePt t="100184" x="4311650" y="6121400"/>
          <p14:tracePt t="100201" x="4279900" y="6121400"/>
          <p14:tracePt t="100217" x="4235450" y="6121400"/>
          <p14:tracePt t="100234" x="4191000" y="6115050"/>
          <p14:tracePt t="100250" x="4133850" y="6083300"/>
          <p14:tracePt t="100267" x="4089400" y="6051550"/>
          <p14:tracePt t="100284" x="4019550" y="6007100"/>
          <p14:tracePt t="100307" x="3924300" y="5943600"/>
          <p14:tracePt t="100309" x="3911600" y="5930900"/>
          <p14:tracePt t="100334" x="3905250" y="5905500"/>
          <p14:tracePt t="100353" x="3905250" y="5854700"/>
          <p14:tracePt t="100368" x="3905250" y="5797550"/>
          <p14:tracePt t="100384" x="3930650" y="5778500"/>
          <p14:tracePt t="100401" x="3981450" y="5778500"/>
          <p14:tracePt t="100419" x="4064000" y="5765800"/>
          <p14:tracePt t="100434" x="4191000" y="5772150"/>
          <p14:tracePt t="100451" x="4343400" y="5797550"/>
          <p14:tracePt t="100467" x="4514850" y="5842000"/>
          <p14:tracePt t="100484" x="4616450" y="5880100"/>
          <p14:tracePt t="100501" x="4660900" y="5911850"/>
          <p14:tracePt t="100517" x="4667250" y="5956300"/>
          <p14:tracePt t="100519" x="4641850" y="5981700"/>
          <p14:tracePt t="100534" x="4565650" y="6019800"/>
          <p14:tracePt t="100550" x="4445000" y="6051550"/>
          <p14:tracePt t="100567" x="4286250" y="6051550"/>
          <p14:tracePt t="100587" x="4095750" y="6000750"/>
          <p14:tracePt t="100605" x="3879850" y="5905500"/>
          <p14:tracePt t="100617" x="3606800" y="5734050"/>
          <p14:tracePt t="100635" x="3340100" y="5562600"/>
          <p14:tracePt t="100651" x="3060700" y="5321300"/>
          <p14:tracePt t="100670" x="2794000" y="5041900"/>
          <p14:tracePt t="100677" x="2667000" y="4908550"/>
          <p14:tracePt t="100684" x="2559050" y="4794250"/>
          <p14:tracePt t="100701" x="2330450" y="4565650"/>
          <p14:tracePt t="100717" x="2139950" y="4375150"/>
          <p14:tracePt t="100719" x="2057400" y="4298950"/>
          <p14:tracePt t="100734" x="1917700" y="4159250"/>
          <p14:tracePt t="100751" x="1822450" y="4006850"/>
          <p14:tracePt t="100768" x="1778000" y="3911600"/>
          <p14:tracePt t="100784" x="1765300" y="3873500"/>
          <p14:tracePt t="100801" x="1778000" y="3860800"/>
          <p14:tracePt t="100820" x="1784350" y="3854450"/>
          <p14:tracePt t="100878" x="1790700" y="3854450"/>
          <p14:tracePt t="100885" x="1797050" y="3854450"/>
          <p14:tracePt t="100913" x="1797050" y="3848100"/>
          <p14:tracePt t="100934" x="1797050" y="3841750"/>
          <p14:tracePt t="100943" x="1797050" y="3835400"/>
          <p14:tracePt t="100998" x="1797050" y="3841750"/>
          <p14:tracePt t="101009" x="1797050" y="3854450"/>
          <p14:tracePt t="101017" x="1797050" y="3879850"/>
          <p14:tracePt t="101034" x="1790700" y="3930650"/>
          <p14:tracePt t="101051" x="1771650" y="3968750"/>
          <p14:tracePt t="101069" x="1746250" y="4032250"/>
          <p14:tracePt t="101084" x="1746250" y="4057650"/>
          <p14:tracePt t="101105" x="1720850" y="4108450"/>
          <p14:tracePt t="101112" x="1701800" y="4127500"/>
          <p14:tracePt t="101118" x="1689100" y="4140200"/>
          <p14:tracePt t="101134" x="1651000" y="4159250"/>
          <p14:tracePt t="101151" x="1619250" y="4159250"/>
          <p14:tracePt t="101170" x="1600200" y="4159250"/>
          <p14:tracePt t="101184" x="1574800" y="4140200"/>
          <p14:tracePt t="101201" x="1549400" y="4089400"/>
          <p14:tracePt t="101217" x="1511300" y="4019550"/>
          <p14:tracePt t="101234" x="1492250" y="3949700"/>
          <p14:tracePt t="101251" x="1473200" y="3886200"/>
          <p14:tracePt t="101267" x="1485900" y="3829050"/>
          <p14:tracePt t="101284" x="1511300" y="3784600"/>
          <p14:tracePt t="101303" x="1574800" y="3746500"/>
          <p14:tracePt t="101317" x="1612900" y="3740150"/>
          <p14:tracePt t="101337" x="1765300" y="3733800"/>
          <p14:tracePt t="101350" x="1892300" y="3752850"/>
          <p14:tracePt t="101367" x="2025650" y="3790950"/>
          <p14:tracePt t="101384" x="2133600" y="3829050"/>
          <p14:tracePt t="101400" x="2222500" y="3892550"/>
          <p14:tracePt t="101418" x="2292350" y="3956050"/>
          <p14:tracePt t="101434" x="2330450" y="4025900"/>
          <p14:tracePt t="101451" x="2343150" y="4076700"/>
          <p14:tracePt t="101467" x="2317750" y="4146550"/>
          <p14:tracePt t="101484" x="2266950" y="4197350"/>
          <p14:tracePt t="101501" x="2203450" y="4235450"/>
          <p14:tracePt t="101503" x="2165350" y="4241800"/>
          <p14:tracePt t="101517" x="2127250" y="4260850"/>
          <p14:tracePt t="101534" x="2032000" y="4279900"/>
          <p14:tracePt t="101551" x="1962150" y="4267200"/>
          <p14:tracePt t="101571" x="1885950" y="4235450"/>
          <p14:tracePt t="101584" x="1809750" y="4184650"/>
          <p14:tracePt t="101603" x="1746250" y="4140200"/>
          <p14:tracePt t="101617" x="1701800" y="4083050"/>
          <p14:tracePt t="101635" x="1663700" y="4019550"/>
          <p14:tracePt t="101650" x="1644650" y="3962400"/>
          <p14:tracePt t="101669" x="1600200" y="3898900"/>
          <p14:tracePt t="101684" x="1587500" y="3848100"/>
          <p14:tracePt t="101702" x="1587500" y="3784600"/>
          <p14:tracePt t="101717" x="1587500" y="3765550"/>
          <p14:tracePt t="101734" x="1619250" y="3740150"/>
          <p14:tracePt t="101751" x="1708150" y="3708400"/>
          <p14:tracePt t="101767" x="1784350" y="3695700"/>
          <p14:tracePt t="101784" x="1866900" y="3689350"/>
          <p14:tracePt t="101801" x="1962150" y="3708400"/>
          <p14:tracePt t="101817" x="2057400" y="3740150"/>
          <p14:tracePt t="101834" x="2133600" y="3797300"/>
          <p14:tracePt t="101854" x="2190750" y="3854450"/>
          <p14:tracePt t="101867" x="2241550" y="3930650"/>
          <p14:tracePt t="101884" x="2286000" y="4013200"/>
          <p14:tracePt t="101901" x="2292350" y="4070350"/>
          <p14:tracePt t="101903" x="2292350" y="4095750"/>
          <p14:tracePt t="101921" x="2292350" y="4140200"/>
          <p14:tracePt t="101934" x="2266950" y="4184650"/>
          <p14:tracePt t="101951" x="2209800" y="4216400"/>
          <p14:tracePt t="101967" x="2127250" y="4241800"/>
          <p14:tracePt t="101986" x="2032000" y="4241800"/>
          <p14:tracePt t="102001" x="1930400" y="4235450"/>
          <p14:tracePt t="102017" x="1828800" y="4203700"/>
          <p14:tracePt t="102034" x="1765300" y="4184650"/>
          <p14:tracePt t="102051" x="1720850" y="4146550"/>
          <p14:tracePt t="102075" x="1682750" y="4121150"/>
          <p14:tracePt t="102105" x="1682750" y="4114800"/>
          <p14:tracePt t="102118" x="1682750" y="4095750"/>
          <p14:tracePt t="102134" x="1682750" y="4064000"/>
          <p14:tracePt t="102151" x="1682750" y="4051300"/>
          <p14:tracePt t="102169" x="1695450" y="4025900"/>
          <p14:tracePt t="102184" x="1695450" y="3994150"/>
          <p14:tracePt t="102200" x="1695450" y="3968750"/>
          <p14:tracePt t="102217" x="1695450" y="3930650"/>
          <p14:tracePt t="102234" x="1727200" y="3898900"/>
          <p14:tracePt t="102251" x="1784350" y="3867150"/>
          <p14:tracePt t="102267" x="1892300" y="3835400"/>
          <p14:tracePt t="102284" x="2051050" y="3822700"/>
          <p14:tracePt t="102304" x="2336800" y="3829050"/>
          <p14:tracePt t="102317" x="2451100" y="3829050"/>
          <p14:tracePt t="102335" x="2781300" y="3835400"/>
          <p14:tracePt t="102353" x="2965450" y="3835400"/>
          <p14:tracePt t="102370" x="3143250" y="3886200"/>
          <p14:tracePt t="102384" x="3244850" y="3930650"/>
          <p14:tracePt t="102401" x="3282950" y="3937000"/>
          <p14:tracePt t="102419" x="3289300" y="3949700"/>
          <p14:tracePt t="102451" x="3282950" y="3956050"/>
          <p14:tracePt t="102467" x="3263900" y="3968750"/>
          <p14:tracePt t="102484" x="3219450" y="3968750"/>
          <p14:tracePt t="102501" x="3162300" y="3987800"/>
          <p14:tracePt t="102517" x="3105150" y="4000500"/>
          <p14:tracePt t="102520" x="3073400" y="4006850"/>
          <p14:tracePt t="102534" x="3022600" y="4006850"/>
          <p14:tracePt t="102551" x="2984500" y="4006850"/>
          <p14:tracePt t="102567" x="2946400" y="4006850"/>
          <p14:tracePt t="102584" x="2895600" y="3987800"/>
          <p14:tracePt t="102604" x="2844800" y="3949700"/>
          <p14:tracePt t="102617" x="2787650" y="3886200"/>
          <p14:tracePt t="102634" x="2730500" y="3822700"/>
          <p14:tracePt t="102651" x="2686050" y="3752850"/>
          <p14:tracePt t="102669" x="2660650" y="3683000"/>
          <p14:tracePt t="102687" x="2660650" y="3632200"/>
          <p14:tracePt t="102717" x="2686050" y="3613150"/>
          <p14:tracePt t="102734" x="2813050" y="3600450"/>
          <p14:tracePt t="102751" x="2940050" y="3613150"/>
          <p14:tracePt t="102767" x="3041650" y="3619500"/>
          <p14:tracePt t="102784" x="3162300" y="3644900"/>
          <p14:tracePt t="102800" x="3263900" y="3708400"/>
          <p14:tracePt t="102817" x="3352800" y="3784600"/>
          <p14:tracePt t="102838" x="3403600" y="3854450"/>
          <p14:tracePt t="102855" x="3416300" y="3924300"/>
          <p14:tracePt t="102867" x="3378200" y="3987800"/>
          <p14:tracePt t="102887" x="3314700" y="4019550"/>
          <p14:tracePt t="102902" x="3187700" y="4057650"/>
          <p14:tracePt t="102919" x="3111500" y="4064000"/>
          <p14:tracePt t="102934" x="3041650" y="4070350"/>
          <p14:tracePt t="102951" x="2997200" y="4051300"/>
          <p14:tracePt t="102967" x="2965450" y="4038600"/>
          <p14:tracePt t="102984" x="2946400" y="4025900"/>
          <p14:tracePt t="103001" x="2927350" y="4013200"/>
          <p14:tracePt t="103309" x="2959100" y="4013200"/>
          <p14:tracePt t="103320" x="2984500" y="4013200"/>
          <p14:tracePt t="103334" x="3054350" y="4013200"/>
          <p14:tracePt t="103354" x="3168650" y="4000500"/>
          <p14:tracePt t="103367" x="3352800" y="4000500"/>
          <p14:tracePt t="103384" x="3606800" y="3994150"/>
          <p14:tracePt t="103401" x="3879850" y="4000500"/>
          <p14:tracePt t="103419" x="4146550" y="3994150"/>
          <p14:tracePt t="103434" x="4425950" y="3943350"/>
          <p14:tracePt t="103451" x="4718050" y="3860800"/>
          <p14:tracePt t="103467" x="5022850" y="3797300"/>
          <p14:tracePt t="103484" x="5327650" y="3740150"/>
          <p14:tracePt t="103501" x="5632450" y="3638550"/>
          <p14:tracePt t="103503" x="5810250" y="3600450"/>
          <p14:tracePt t="103517" x="5975350" y="3568700"/>
          <p14:tracePt t="103534" x="6445250" y="3460750"/>
          <p14:tracePt t="103551" x="6654800" y="3390900"/>
          <p14:tracePt t="103567" x="6838950" y="3371850"/>
          <p14:tracePt t="103584" x="6997700" y="3359150"/>
          <p14:tracePt t="103601" x="7099300" y="3327400"/>
          <p14:tracePt t="103617" x="7188200" y="3282950"/>
          <p14:tracePt t="103634" x="7245350" y="3232150"/>
          <p14:tracePt t="103651" x="7321550" y="3187700"/>
          <p14:tracePt t="103669" x="7404100" y="3143250"/>
          <p14:tracePt t="103684" x="7467600" y="3092450"/>
          <p14:tracePt t="103702" x="7543800" y="3054350"/>
          <p14:tracePt t="103718" x="7562850" y="3035300"/>
          <p14:tracePt t="103737" x="7645400" y="3009900"/>
          <p14:tracePt t="103751" x="7696200" y="2997200"/>
          <p14:tracePt t="103767" x="7753350" y="2965450"/>
          <p14:tracePt t="103784" x="7810500" y="2940050"/>
          <p14:tracePt t="103801" x="7861300" y="2927350"/>
          <p14:tracePt t="103817" x="7886700" y="2921000"/>
          <p14:tracePt t="103834" x="7912100" y="2914650"/>
          <p14:tracePt t="103867" x="7918450" y="2914650"/>
          <p14:tracePt t="103919" x="7931150" y="2914650"/>
          <p14:tracePt t="103934" x="7937500" y="2914650"/>
          <p14:tracePt t="104238" x="7931150" y="2914650"/>
          <p14:tracePt t="104246" x="7924800" y="2901950"/>
          <p14:tracePt t="104254" x="7924800" y="2889250"/>
          <p14:tracePt t="104267" x="7918450" y="2870200"/>
          <p14:tracePt t="104284" x="7912100" y="2838450"/>
          <p14:tracePt t="104302" x="7893050" y="2794000"/>
          <p14:tracePt t="104317" x="7893050" y="2774950"/>
          <p14:tracePt t="104338" x="7893050" y="2698750"/>
          <p14:tracePt t="104354" x="7893050" y="2635250"/>
          <p14:tracePt t="104367" x="7893050" y="2578100"/>
          <p14:tracePt t="104384" x="7893050" y="2540000"/>
          <p14:tracePt t="104401" x="7893050" y="2501900"/>
          <p14:tracePt t="104419" x="7893050" y="2457450"/>
          <p14:tracePt t="104434" x="7893050" y="2419350"/>
          <p14:tracePt t="104451" x="7899400" y="2374900"/>
          <p14:tracePt t="104467" x="7924800" y="2336800"/>
          <p14:tracePt t="104486" x="7969250" y="2317750"/>
          <p14:tracePt t="104501" x="7981950" y="2317750"/>
          <p14:tracePt t="104517" x="8020050" y="2311400"/>
          <p14:tracePt t="104519" x="8039100" y="2311400"/>
          <p14:tracePt t="104534" x="8070850" y="2311400"/>
          <p14:tracePt t="104551" x="8102600" y="2311400"/>
          <p14:tracePt t="104567" x="8108950" y="2311400"/>
          <p14:tracePt t="104584" x="8121650" y="2311400"/>
          <p14:tracePt t="104601" x="8140700" y="2343150"/>
          <p14:tracePt t="104617" x="8153400" y="2387600"/>
          <p14:tracePt t="104634" x="8153400" y="2419350"/>
          <p14:tracePt t="104651" x="8153400" y="2470150"/>
          <p14:tracePt t="104670" x="8153400" y="2514600"/>
          <p14:tracePt t="104684" x="8153400" y="2565400"/>
          <p14:tracePt t="104701" x="8147050" y="2609850"/>
          <p14:tracePt t="104717" x="8115300" y="2654300"/>
          <p14:tracePt t="104719" x="8102600" y="2673350"/>
          <p14:tracePt t="104734" x="8089900" y="2692400"/>
          <p14:tracePt t="104751" x="8058150" y="2743200"/>
          <p14:tracePt t="104767" x="8026400" y="2768600"/>
          <p14:tracePt t="104784" x="8001000" y="2794000"/>
          <p14:tracePt t="104800" x="7969250" y="2806700"/>
          <p14:tracePt t="104817" x="7962900" y="2813050"/>
          <p14:tracePt t="104834" x="7956550" y="2813050"/>
          <p14:tracePt t="104853" x="7950200" y="2813050"/>
          <p14:tracePt t="104894" x="7950200" y="2819400"/>
          <p14:tracePt t="104902" x="7950200" y="2825750"/>
          <p14:tracePt t="104924" x="7937500" y="2825750"/>
          <p14:tracePt t="104934" x="7924800" y="2832100"/>
          <p14:tracePt t="104951" x="7924800" y="2838450"/>
          <p14:tracePt t="105046" x="7924800" y="2832100"/>
          <p14:tracePt t="105051" x="7918450" y="2832100"/>
          <p14:tracePt t="105070" x="7899400" y="2825750"/>
          <p14:tracePt t="105086" x="7861300" y="2825750"/>
          <p14:tracePt t="105103" x="7816850" y="2825750"/>
          <p14:tracePt t="105117" x="7791450" y="2825750"/>
          <p14:tracePt t="105134" x="7727950" y="2825750"/>
          <p14:tracePt t="105151" x="7702550" y="2832100"/>
          <p14:tracePt t="105169" x="7696200" y="2838450"/>
          <p14:tracePt t="105184" x="7689850" y="2838450"/>
          <p14:tracePt t="105201" x="7683500" y="2844800"/>
          <p14:tracePt t="105217" x="7683500" y="2851150"/>
          <p14:tracePt t="105234" x="7677150" y="2851150"/>
          <p14:tracePt t="105382" x="7670800" y="2851150"/>
          <p14:tracePt t="105389" x="7664450" y="2863850"/>
          <p14:tracePt t="105400" x="7658100" y="2882900"/>
          <p14:tracePt t="105418" x="7639050" y="2914650"/>
          <p14:tracePt t="105434" x="7613650" y="2952750"/>
          <p14:tracePt t="105451" x="7581900" y="2971800"/>
          <p14:tracePt t="105467" x="7556500" y="2997200"/>
          <p14:tracePt t="105484" x="7512050" y="3016250"/>
          <p14:tracePt t="105501" x="7473950" y="3035300"/>
          <p14:tracePt t="105517" x="7442200" y="3041650"/>
          <p14:tracePt t="105534" x="7435850" y="3041650"/>
          <p14:tracePt t="105622" x="7423150" y="3016250"/>
          <p14:tracePt t="105631" x="7391400" y="2997200"/>
          <p14:tracePt t="105638" x="7359650" y="2984500"/>
          <p14:tracePt t="105650" x="7321550" y="2971800"/>
          <p14:tracePt t="105669" x="7226300" y="2933700"/>
          <p14:tracePt t="105684" x="7086600" y="2882900"/>
          <p14:tracePt t="105701" x="6889750" y="2825750"/>
          <p14:tracePt t="105703" x="6788150" y="2800350"/>
          <p14:tracePt t="105717" x="6680200" y="2768600"/>
          <p14:tracePt t="105735" x="6375400" y="2686050"/>
          <p14:tracePt t="105751" x="6203950" y="2667000"/>
          <p14:tracePt t="105767" x="6051550" y="2660650"/>
          <p14:tracePt t="105784" x="5911850" y="2660650"/>
          <p14:tracePt t="105801" x="5797550" y="2660650"/>
          <p14:tracePt t="105817" x="5740400" y="2679700"/>
          <p14:tracePt t="105838" x="5695950" y="2705100"/>
          <p14:tracePt t="105853" x="5670550" y="2736850"/>
          <p14:tracePt t="105867" x="5638800" y="2762250"/>
          <p14:tracePt t="105884" x="5613400" y="2800350"/>
          <p14:tracePt t="105885" x="5600700" y="2806700"/>
          <p14:tracePt t="105901" x="5588000" y="2819400"/>
          <p14:tracePt t="105920" x="5562600" y="2857500"/>
          <p14:tracePt t="105934" x="5556250" y="2876550"/>
          <p14:tracePt t="105951" x="5549900" y="2901950"/>
          <p14:tracePt t="105967" x="5530850" y="2921000"/>
          <p14:tracePt t="105986" x="5518150" y="2946400"/>
          <p14:tracePt t="106001" x="5511800" y="2946400"/>
          <p14:tracePt t="106017" x="5511800" y="2952750"/>
          <p14:tracePt t="106190" x="5511800" y="2959100"/>
          <p14:tracePt t="106374" x="5505450" y="2959100"/>
          <p14:tracePt t="106383" x="5499100" y="2959100"/>
          <p14:tracePt t="106391" x="5492750" y="2959100"/>
          <p14:tracePt t="106402" x="5492750" y="2965450"/>
          <p14:tracePt t="106420" x="5486400" y="2965450"/>
          <p14:tracePt t="106495" x="5486400" y="2971800"/>
          <p14:tracePt t="106667" x="5480050" y="2984500"/>
          <p14:tracePt t="106675" x="5448300" y="2997200"/>
          <p14:tracePt t="106684" x="5416550" y="3035300"/>
          <p14:tracePt t="106701" x="5276850" y="3086100"/>
          <p14:tracePt t="106717" x="5054600" y="3143250"/>
          <p14:tracePt t="106720" x="4908550" y="3187700"/>
          <p14:tracePt t="106734" x="4641850" y="3289300"/>
          <p14:tracePt t="106751" x="4298950" y="3371850"/>
          <p14:tracePt t="106767" x="3905250" y="3492500"/>
          <p14:tracePt t="106784" x="3486150" y="3587750"/>
          <p14:tracePt t="106801" x="3149600" y="3670300"/>
          <p14:tracePt t="106817" x="2889250" y="3740150"/>
          <p14:tracePt t="106834" x="2679700" y="3797300"/>
          <p14:tracePt t="106854" x="2533650" y="3848100"/>
          <p14:tracePt t="106867" x="2438400" y="3879850"/>
          <p14:tracePt t="106884" x="2355850" y="3905250"/>
          <p14:tracePt t="106901" x="2305050" y="3943350"/>
          <p14:tracePt t="106904" x="2298700" y="3962400"/>
          <p14:tracePt t="106920" x="2286000" y="3987800"/>
          <p14:tracePt t="106934" x="2286000" y="3994150"/>
          <p14:tracePt t="106955" x="2286000" y="4006850"/>
          <p14:tracePt t="106967" x="2273300" y="4032250"/>
          <p14:tracePt t="106984" x="2266950" y="4051300"/>
          <p14:tracePt t="107001" x="2247900" y="4102100"/>
          <p14:tracePt t="107017" x="2216150" y="4146550"/>
          <p14:tracePt t="107034" x="2184400" y="4184650"/>
          <p14:tracePt t="107050" x="2165350" y="4210050"/>
          <p14:tracePt t="107067" x="2152650" y="4222750"/>
          <p14:tracePt t="107153" x="2146300" y="4222750"/>
          <p14:tracePt t="107158" x="2146300" y="4229100"/>
          <p14:tracePt t="107174" x="2146300" y="4235450"/>
          <p14:tracePt t="107198" x="2146300" y="4241800"/>
          <p14:tracePt t="107206" x="2146300" y="4248150"/>
          <p14:tracePt t="107222" x="2159000" y="4248150"/>
          <p14:tracePt t="107234" x="2178050" y="4248150"/>
          <p14:tracePt t="107251" x="2228850" y="4248150"/>
          <p14:tracePt t="107267" x="2286000" y="4248150"/>
          <p14:tracePt t="107284" x="2317750" y="4248150"/>
          <p14:tracePt t="107303" x="2336800" y="4248150"/>
          <p14:tracePt t="107561" x="2336800" y="4254500"/>
          <p14:tracePt t="107583" x="2336800" y="4260850"/>
          <p14:tracePt t="107617" x="2336800" y="4267200"/>
          <p14:tracePt t="107622" x="2324100" y="4273550"/>
          <p14:tracePt t="107635" x="2317750" y="4286250"/>
          <p14:tracePt t="107651" x="2292350" y="4298950"/>
          <p14:tracePt t="107670" x="2260600" y="4311650"/>
          <p14:tracePt t="107684" x="2241550" y="4311650"/>
          <p14:tracePt t="107701" x="2228850" y="4318000"/>
          <p14:tracePt t="107704" x="2222500" y="4324350"/>
          <p14:tracePt t="107717" x="2216150" y="4324350"/>
          <p14:tracePt t="107734" x="2178050" y="4324350"/>
          <p14:tracePt t="107751" x="2165350" y="4330700"/>
          <p14:tracePt t="107767" x="2159000" y="4330700"/>
          <p14:tracePt t="107784" x="2152650" y="4337050"/>
          <p14:tracePt t="107801" x="2133600" y="4337050"/>
          <p14:tracePt t="107817" x="2101850" y="4337050"/>
          <p14:tracePt t="107834" x="2076450" y="4337050"/>
          <p14:tracePt t="107855" x="2057400" y="4337050"/>
          <p14:tracePt t="107867" x="2038350" y="4337050"/>
          <p14:tracePt t="107884" x="2019300" y="4330700"/>
          <p14:tracePt t="107902" x="1987550" y="4318000"/>
          <p14:tracePt t="107919" x="1974850" y="4311650"/>
          <p14:tracePt t="107934" x="1968500" y="4305300"/>
          <p14:tracePt t="107951" x="1955800" y="4292600"/>
          <p14:tracePt t="107968" x="1943100" y="4273550"/>
          <p14:tracePt t="107984" x="1917700" y="4248150"/>
          <p14:tracePt t="108001" x="1905000" y="4235450"/>
          <p14:tracePt t="108017" x="1879600" y="4210050"/>
          <p14:tracePt t="108034" x="1873250" y="4197350"/>
          <p14:tracePt t="108051" x="1860550" y="4178300"/>
          <p14:tracePt t="108069" x="1847850" y="4152900"/>
          <p14:tracePt t="108087" x="1847850" y="4140200"/>
          <p14:tracePt t="108103" x="1828800" y="4089400"/>
          <p14:tracePt t="108117" x="1822450" y="4076700"/>
          <p14:tracePt t="108134" x="1816100" y="4038600"/>
          <p14:tracePt t="108152" x="1816100" y="4019550"/>
          <p14:tracePt t="108170" x="1816100" y="4006850"/>
          <p14:tracePt t="108184" x="1816100" y="3987800"/>
          <p14:tracePt t="108201" x="1828800" y="3968750"/>
          <p14:tracePt t="108218" x="1847850" y="3943350"/>
          <p14:tracePt t="108234" x="1866900" y="3917950"/>
          <p14:tracePt t="108251" x="1885950" y="3892550"/>
          <p14:tracePt t="108267" x="1911350" y="3867150"/>
          <p14:tracePt t="108284" x="1962150" y="3854450"/>
          <p14:tracePt t="108303" x="2025650" y="3835400"/>
          <p14:tracePt t="108322" x="2070100" y="3829050"/>
          <p14:tracePt t="108334" x="2101850" y="3822700"/>
          <p14:tracePt t="108355" x="2146300" y="3822700"/>
          <p14:tracePt t="108371" x="2203450" y="3822700"/>
          <p14:tracePt t="108373" x="2241550" y="3822700"/>
          <p14:tracePt t="108384" x="2273300" y="3822700"/>
          <p14:tracePt t="108401" x="2324100" y="3816350"/>
          <p14:tracePt t="108420" x="2355850" y="3816350"/>
          <p14:tracePt t="108434" x="2387600" y="3816350"/>
          <p14:tracePt t="108451" x="2406650" y="3829050"/>
          <p14:tracePt t="108467" x="2419350" y="3841750"/>
          <p14:tracePt t="108487" x="2432050" y="3867150"/>
          <p14:tracePt t="108501" x="2432050" y="3879850"/>
          <p14:tracePt t="108517" x="2438400" y="3905250"/>
          <p14:tracePt t="108534" x="2444750" y="3956050"/>
          <p14:tracePt t="108551" x="2444750" y="3987800"/>
          <p14:tracePt t="108567" x="2425700" y="4032250"/>
          <p14:tracePt t="108584" x="2406650" y="4083050"/>
          <p14:tracePt t="108604" x="2381250" y="4127500"/>
          <p14:tracePt t="108617" x="2349500" y="4178300"/>
          <p14:tracePt t="108634" x="2311400" y="4222750"/>
          <p14:tracePt t="108651" x="2273300" y="4267200"/>
          <p14:tracePt t="108670" x="2228850" y="4292600"/>
          <p14:tracePt t="108684" x="2197100" y="4298950"/>
          <p14:tracePt t="108701" x="2197100" y="4305300"/>
          <p14:tracePt t="108759" x="2184400" y="4305300"/>
          <p14:tracePt t="108766" x="2171700" y="4298950"/>
          <p14:tracePt t="108778" x="2159000" y="4286250"/>
          <p14:tracePt t="108785" x="2146300" y="4273550"/>
          <p14:tracePt t="108801" x="2120900" y="4248150"/>
          <p14:tracePt t="108817" x="2101850" y="4216400"/>
          <p14:tracePt t="108838" x="2089150" y="4191000"/>
          <p14:tracePt t="108854" x="2076450" y="4171950"/>
          <p14:tracePt t="108867" x="2076450" y="4152900"/>
          <p14:tracePt t="108884" x="2076450" y="4133850"/>
          <p14:tracePt t="108901" x="2089150" y="4121150"/>
          <p14:tracePt t="108920" x="2152650" y="4102100"/>
          <p14:tracePt t="108934" x="2190750" y="4083050"/>
          <p14:tracePt t="108951" x="2222500" y="4057650"/>
          <p14:tracePt t="108967" x="2235200" y="4044950"/>
          <p14:tracePt t="108987" x="2254250" y="4038600"/>
          <p14:tracePt t="109001" x="2260600" y="4013200"/>
          <p14:tracePt t="109017" x="2279650" y="3981450"/>
          <p14:tracePt t="109034" x="2286000" y="3956050"/>
          <p14:tracePt t="109051" x="2286000" y="3937000"/>
          <p14:tracePt t="109072" x="2273300" y="3924300"/>
          <p14:tracePt t="109084" x="2254250" y="3911600"/>
          <p14:tracePt t="109101" x="2216150" y="3898900"/>
          <p14:tracePt t="109120" x="2152650" y="3892550"/>
          <p14:tracePt t="109134" x="2101850" y="3892550"/>
          <p14:tracePt t="109151" x="2057400" y="3892550"/>
          <p14:tracePt t="109169" x="2006600" y="3930650"/>
          <p14:tracePt t="109186" x="1962150" y="3975100"/>
          <p14:tracePt t="109201" x="1924050" y="3981450"/>
          <p14:tracePt t="109217" x="1898650" y="4013200"/>
          <p14:tracePt t="109234" x="1892300" y="4051300"/>
          <p14:tracePt t="109251" x="1892300" y="4076700"/>
          <p14:tracePt t="109267" x="1885950" y="4083050"/>
          <p14:tracePt t="109342" x="1879600" y="4083050"/>
          <p14:tracePt t="109357" x="1873250" y="4083050"/>
          <p14:tracePt t="109387" x="1873250" y="4070350"/>
          <p14:tracePt t="109389" x="1873250" y="4064000"/>
          <p14:tracePt t="109405" x="1873250" y="4057650"/>
          <p14:tracePt t="109420" x="1866900" y="4032250"/>
          <p14:tracePt t="109425" x="1860550" y="4025900"/>
          <p14:tracePt t="109434" x="1854200" y="4013200"/>
          <p14:tracePt t="109451" x="1835150" y="3968750"/>
          <p14:tracePt t="109467" x="1803400" y="3924300"/>
          <p14:tracePt t="109484" x="1778000" y="3898900"/>
          <p14:tracePt t="109501" x="1752600" y="3867150"/>
          <p14:tracePt t="109504" x="1752600" y="3854450"/>
          <p14:tracePt t="109517" x="1746250" y="3835400"/>
          <p14:tracePt t="109534" x="1727200" y="3765550"/>
          <p14:tracePt t="109551" x="1720850" y="3721100"/>
          <p14:tracePt t="109567" x="1708150" y="3676650"/>
          <p14:tracePt t="109588" x="1695450" y="3644900"/>
          <p14:tracePt t="109604" x="1695450" y="3606800"/>
          <p14:tracePt t="109611" x="1695450" y="3594100"/>
          <p14:tracePt t="109617" x="1695450" y="3575050"/>
          <p14:tracePt t="109635" x="1708150" y="3530600"/>
          <p14:tracePt t="109651" x="1727200" y="3473450"/>
          <p14:tracePt t="109670" x="1746250" y="3409950"/>
          <p14:tracePt t="109684" x="1765300" y="3359150"/>
          <p14:tracePt t="109701" x="1790700" y="3333750"/>
          <p14:tracePt t="109704" x="1809750" y="3327400"/>
          <p14:tracePt t="109718" x="1822450" y="3308350"/>
          <p14:tracePt t="109735" x="1936750" y="3244850"/>
          <p14:tracePt t="109751" x="2057400" y="3206750"/>
          <p14:tracePt t="109767" x="2197100" y="3168650"/>
          <p14:tracePt t="109784" x="2330450" y="3124200"/>
          <p14:tracePt t="109801" x="2463800" y="3086100"/>
          <p14:tracePt t="109822" x="2635250" y="3048000"/>
          <p14:tracePt t="109834" x="2800350" y="2997200"/>
          <p14:tracePt t="109854" x="2901950" y="2959100"/>
          <p14:tracePt t="109867" x="2959100" y="2933700"/>
          <p14:tracePt t="109884" x="2965450" y="2933700"/>
          <p14:tracePt t="109901" x="2959100" y="2933700"/>
          <p14:tracePt t="109962" x="2952750" y="2933700"/>
          <p14:tracePt t="110022" x="2946400" y="2933700"/>
          <p14:tracePt t="110031" x="2940050" y="2933700"/>
          <p14:tracePt t="110040" x="2927350" y="2933700"/>
          <p14:tracePt t="110051" x="2914650" y="2933700"/>
          <p14:tracePt t="110067" x="2882900" y="2940050"/>
          <p14:tracePt t="110071" x="2870200" y="2940050"/>
          <p14:tracePt t="110084" x="2857500" y="2946400"/>
          <p14:tracePt t="110105" x="2819400" y="2952750"/>
          <p14:tracePt t="110114" x="2813050" y="2959100"/>
          <p14:tracePt t="110124" x="2806700" y="2959100"/>
          <p14:tracePt t="110134" x="2794000" y="2959100"/>
          <p14:tracePt t="110150" x="2787650" y="2959100"/>
          <p14:tracePt t="110184" x="2774950" y="2959100"/>
          <p14:tracePt t="110201" x="2755900" y="2946400"/>
          <p14:tracePt t="110217" x="2711450" y="2933700"/>
          <p14:tracePt t="110234" x="2635250" y="2889250"/>
          <p14:tracePt t="110251" x="2559050" y="2844800"/>
          <p14:tracePt t="110267" x="2476500" y="2781300"/>
          <p14:tracePt t="110284" x="2406650" y="2749550"/>
          <p14:tracePt t="110305" x="2298700" y="2711450"/>
          <p14:tracePt t="110317" x="2254250" y="2711450"/>
          <p14:tracePt t="110338" x="2165350" y="2711450"/>
          <p14:tracePt t="110354" x="2120900" y="2711450"/>
          <p14:tracePt t="110367" x="2095500" y="2711450"/>
          <p14:tracePt t="110384" x="2089150" y="2711450"/>
          <p14:tracePt t="110438" x="2082800" y="2711450"/>
          <p14:tracePt t="110686" x="2082800" y="2717800"/>
          <p14:tracePt t="110718" x="2082800" y="2730500"/>
          <p14:tracePt t="110731" x="2076450" y="2743200"/>
          <p14:tracePt t="110736" x="2076450" y="2768600"/>
          <p14:tracePt t="110751" x="2063750" y="2800350"/>
          <p14:tracePt t="110767" x="2063750" y="2825750"/>
          <p14:tracePt t="110784" x="2057400" y="2863850"/>
          <p14:tracePt t="110801" x="2032000" y="2921000"/>
          <p14:tracePt t="110817" x="2000250" y="3016250"/>
          <p14:tracePt t="110834" x="1968500" y="3117850"/>
          <p14:tracePt t="110853" x="1943100" y="3232150"/>
          <p14:tracePt t="110867" x="1905000" y="3346450"/>
          <p14:tracePt t="110884" x="1860550" y="3441700"/>
          <p14:tracePt t="110900" x="1822450" y="3530600"/>
          <p14:tracePt t="110902" x="1803400" y="3568700"/>
          <p14:tracePt t="110918" x="1784350" y="3587750"/>
          <p14:tracePt t="110934" x="1771650" y="3594100"/>
          <p14:tracePt t="111182" x="1765300" y="3594100"/>
          <p14:tracePt t="111190" x="1758950" y="3594100"/>
          <p14:tracePt t="111201" x="1752600" y="3594100"/>
          <p14:tracePt t="111217" x="1746250" y="3594100"/>
          <p14:tracePt t="111251" x="1746250" y="3587750"/>
          <p14:tracePt t="111267" x="1746250" y="3568700"/>
          <p14:tracePt t="111284" x="1746250" y="3536950"/>
          <p14:tracePt t="111306" x="1727200" y="3498850"/>
          <p14:tracePt t="111322" x="1695450" y="3473450"/>
          <p14:tracePt t="111335" x="1657350" y="3448050"/>
          <p14:tracePt t="111355" x="1651000" y="3448050"/>
          <p14:tracePt t="111367" x="1638300" y="3448050"/>
          <p14:tracePt t="111384" x="1619250" y="3435350"/>
          <p14:tracePt t="111401" x="1612900" y="3422650"/>
          <p14:tracePt t="111420" x="1581150" y="3403600"/>
          <p14:tracePt t="111434" x="1530350" y="3365500"/>
          <p14:tracePt t="111451" x="1473200" y="3327400"/>
          <p14:tracePt t="111468" x="1422400" y="3282950"/>
          <p14:tracePt t="111484" x="1377950" y="3238500"/>
          <p14:tracePt t="111501" x="1339850" y="3200400"/>
          <p14:tracePt t="111517" x="1301750" y="3162300"/>
          <p14:tracePt t="111519" x="1276350" y="3136900"/>
          <p14:tracePt t="111534" x="1244600" y="3130550"/>
          <p14:tracePt t="111553" x="1231900" y="3117850"/>
          <p14:tracePt t="111630" x="1225550" y="3111500"/>
          <p14:tracePt t="111711" x="1219200" y="3105150"/>
          <p14:tracePt t="111719" x="1206500" y="3092450"/>
          <p14:tracePt t="111732" x="1200150" y="3086100"/>
          <p14:tracePt t="111737" x="1193800" y="3073400"/>
          <p14:tracePt t="111751" x="1174750" y="3060700"/>
          <p14:tracePt t="111767" x="1162050" y="3016250"/>
          <p14:tracePt t="111784" x="1155700" y="2959100"/>
          <p14:tracePt t="111801" x="1155700" y="2882900"/>
          <p14:tracePt t="111817" x="1168400" y="2819400"/>
          <p14:tracePt t="111837" x="1187450" y="2768600"/>
          <p14:tracePt t="111851" x="1225550" y="2730500"/>
          <p14:tracePt t="111867" x="1263650" y="2679700"/>
          <p14:tracePt t="111885" x="1320800" y="2635250"/>
          <p14:tracePt t="111901" x="1371600" y="2616200"/>
          <p14:tracePt t="111920" x="1409700" y="2609850"/>
          <p14:tracePt t="111934" x="1422400" y="2609850"/>
          <p14:tracePt t="111951" x="1447800" y="2609850"/>
          <p14:tracePt t="111968" x="1466850" y="2603500"/>
          <p14:tracePt t="111986" x="1479550" y="2603500"/>
          <p14:tracePt t="112001" x="1511300" y="2603500"/>
          <p14:tracePt t="112017" x="1530350" y="2603500"/>
          <p14:tracePt t="112034" x="1568450" y="2603500"/>
          <p14:tracePt t="112051" x="1606550" y="2603500"/>
          <p14:tracePt t="112069" x="1657350" y="2622550"/>
          <p14:tracePt t="112084" x="1708150" y="2641600"/>
          <p14:tracePt t="112104" x="1765300" y="2667000"/>
          <p14:tracePt t="112111" x="1778000" y="2686050"/>
          <p14:tracePt t="112134" x="1784350" y="2736850"/>
          <p14:tracePt t="112151" x="1784350" y="2800350"/>
          <p14:tracePt t="112170" x="1784350" y="2882900"/>
          <p14:tracePt t="112184" x="1778000" y="2959100"/>
          <p14:tracePt t="112201" x="1758950" y="3009900"/>
          <p14:tracePt t="112218" x="1739900" y="3048000"/>
          <p14:tracePt t="112235" x="1714500" y="3086100"/>
          <p14:tracePt t="112251" x="1670050" y="3105150"/>
          <p14:tracePt t="112267" x="1631950" y="3124200"/>
          <p14:tracePt t="112284" x="1593850" y="3143250"/>
          <p14:tracePt t="112306" x="1524000" y="3162300"/>
          <p14:tracePt t="112312" x="1504950" y="3168650"/>
          <p14:tracePt t="112320" x="1485900" y="3168650"/>
          <p14:tracePt t="112334" x="1454150" y="3168650"/>
          <p14:tracePt t="112352" x="1428750" y="3168650"/>
          <p14:tracePt t="112367" x="1416050" y="3168650"/>
          <p14:tracePt t="112494" x="1416050" y="3175000"/>
          <p14:tracePt t="112519" x="1416050" y="3181350"/>
          <p14:tracePt t="112535" x="1416050" y="3187700"/>
          <p14:tracePt t="112550" x="1416050" y="3194050"/>
          <p14:tracePt t="112603" x="1416050" y="3200400"/>
          <p14:tracePt t="112610" x="1409700" y="3206750"/>
          <p14:tracePt t="112619" x="1403350" y="3219450"/>
          <p14:tracePt t="112637" x="1384300" y="3263900"/>
          <p14:tracePt t="112651" x="1352550" y="3308350"/>
          <p14:tracePt t="112669" x="1327150" y="3346450"/>
          <p14:tracePt t="112684" x="1308100" y="3384550"/>
          <p14:tracePt t="112701" x="1295400" y="3416300"/>
          <p14:tracePt t="112703" x="1289050" y="3429000"/>
          <p14:tracePt t="112717" x="1282700" y="3435350"/>
          <p14:tracePt t="112734" x="1276350" y="3460750"/>
          <p14:tracePt t="112751" x="1276350" y="3467100"/>
          <p14:tracePt t="112784" x="1276350" y="3473450"/>
          <p14:tracePt t="112800" x="1276350" y="3479800"/>
          <p14:tracePt t="112817" x="1301750" y="3511550"/>
          <p14:tracePt t="112824" x="1314450" y="3530600"/>
          <p14:tracePt t="112834" x="1327150" y="3562350"/>
          <p14:tracePt t="112854" x="1377950" y="3651250"/>
          <p14:tracePt t="112868" x="1454150" y="3746500"/>
          <p14:tracePt t="112884" x="1555750" y="3854450"/>
          <p14:tracePt t="112901" x="1676400" y="3962400"/>
          <p14:tracePt t="112904" x="1739900" y="4000500"/>
          <p14:tracePt t="112919" x="1860550" y="4044950"/>
          <p14:tracePt t="112934" x="1955800" y="4083050"/>
          <p14:tracePt t="112951" x="2044700" y="4102100"/>
          <p14:tracePt t="112968" x="2114550" y="4121150"/>
          <p14:tracePt t="112985" x="2159000" y="4140200"/>
          <p14:tracePt t="113003" x="2165350" y="4140200"/>
          <p14:tracePt t="113017" x="2165350" y="4146550"/>
          <p14:tracePt t="113034" x="2165350" y="4178300"/>
          <p14:tracePt t="113051" x="2165350" y="4203700"/>
          <p14:tracePt t="113071" x="2159000" y="4210050"/>
          <p14:tracePt t="113086" x="2152650" y="4216400"/>
          <p14:tracePt t="113106" x="2146300" y="4222750"/>
          <p14:tracePt t="113117" x="2133600" y="4222750"/>
          <p14:tracePt t="113134" x="2114550" y="4260850"/>
          <p14:tracePt t="113152" x="2108200" y="4267200"/>
          <p14:tracePt t="113271" x="2101850" y="4260850"/>
          <p14:tracePt t="113278" x="2095500" y="4254500"/>
          <p14:tracePt t="113291" x="2082800" y="4241800"/>
          <p14:tracePt t="113298" x="2076450" y="4229100"/>
          <p14:tracePt t="113308" x="2057400" y="4210050"/>
          <p14:tracePt t="113317" x="2051050" y="4203700"/>
          <p14:tracePt t="113340" x="2012950" y="4171950"/>
          <p14:tracePt t="113354" x="2000250" y="4165600"/>
          <p14:tracePt t="113359" x="1993900" y="4165600"/>
          <p14:tracePt t="113424" x="1993900" y="4171950"/>
          <p14:tracePt t="113470" x="1981200" y="4171950"/>
          <p14:tracePt t="113484" x="1974850" y="4165600"/>
          <p14:tracePt t="113487" x="1962150" y="4159250"/>
          <p14:tracePt t="113501" x="1949450" y="4146550"/>
          <p14:tracePt t="113517" x="1936750" y="4114800"/>
          <p14:tracePt t="113534" x="1930400" y="4064000"/>
          <p14:tracePt t="113551" x="1949450" y="4044950"/>
          <p14:tracePt t="113567" x="1993900" y="4019550"/>
          <p14:tracePt t="113584" x="2063750" y="4019550"/>
          <p14:tracePt t="113603" x="2146300" y="4013200"/>
          <p14:tracePt t="113617" x="2222500" y="4006850"/>
          <p14:tracePt t="113634" x="2317750" y="4038600"/>
          <p14:tracePt t="113651" x="2393950" y="4064000"/>
          <p14:tracePt t="113670" x="2457450" y="4089400"/>
          <p14:tracePt t="113684" x="2489200" y="4127500"/>
          <p14:tracePt t="113701" x="2508250" y="4159250"/>
          <p14:tracePt t="113717" x="2508250" y="4197350"/>
          <p14:tracePt t="113720" x="2508250" y="4210050"/>
          <p14:tracePt t="113734" x="2482850" y="4229100"/>
          <p14:tracePt t="113751" x="2451100" y="4241800"/>
          <p14:tracePt t="113768" x="2387600" y="4254500"/>
          <p14:tracePt t="113784" x="2298700" y="4254500"/>
          <p14:tracePt t="113801" x="2241550" y="4254500"/>
          <p14:tracePt t="113817" x="2178050" y="4229100"/>
          <p14:tracePt t="113834" x="2108200" y="4203700"/>
          <p14:tracePt t="113854" x="2051050" y="4171950"/>
          <p14:tracePt t="113867" x="1987550" y="4127500"/>
          <p14:tracePt t="113884" x="1955800" y="4089400"/>
          <p14:tracePt t="113901" x="1949450" y="4051300"/>
          <p14:tracePt t="113902" x="1949450" y="4044950"/>
          <p14:tracePt t="113920" x="1949450" y="4019550"/>
          <p14:tracePt t="113934" x="1962150" y="4000500"/>
          <p14:tracePt t="113951" x="1987550" y="3987800"/>
          <p14:tracePt t="113967" x="2006600" y="3987800"/>
          <p14:tracePt t="113986" x="2032000" y="3987800"/>
          <p14:tracePt t="114001" x="2057400" y="3987800"/>
          <p14:tracePt t="114017" x="2095500" y="3987800"/>
          <p14:tracePt t="114034" x="2114550" y="3987800"/>
          <p14:tracePt t="114051" x="2120900" y="3987800"/>
          <p14:tracePt t="114084" x="2127250" y="3987800"/>
          <p14:tracePt t="114153" x="2127250" y="3994150"/>
          <p14:tracePt t="114233" x="2127250" y="3987800"/>
          <p14:tracePt t="114246" x="2127250" y="3981450"/>
          <p14:tracePt t="114263" x="2127250" y="3975100"/>
          <p14:tracePt t="114294" x="2120900" y="3968750"/>
          <p14:tracePt t="114307" x="2108200" y="3962400"/>
          <p14:tracePt t="114322" x="2089150" y="3956050"/>
          <p14:tracePt t="114334" x="2063750" y="3956050"/>
          <p14:tracePt t="114355" x="2044700" y="3956050"/>
          <p14:tracePt t="114446" x="2044700" y="3962400"/>
          <p14:tracePt t="114483" x="2044700" y="3975100"/>
          <p14:tracePt t="114486" x="2038350" y="3981450"/>
          <p14:tracePt t="114501" x="2032000" y="3994150"/>
          <p14:tracePt t="114517" x="2012950" y="4013200"/>
          <p14:tracePt t="114519" x="2006600" y="4013200"/>
          <p14:tracePt t="114534" x="2000250" y="4013200"/>
          <p14:tracePt t="114551" x="1993900" y="4013200"/>
          <p14:tracePt t="114567" x="1987550" y="4006850"/>
          <p14:tracePt t="114584" x="1968500" y="3994150"/>
          <p14:tracePt t="114602" x="1943100" y="3975100"/>
          <p14:tracePt t="114617" x="1911350" y="3943350"/>
          <p14:tracePt t="114634" x="1879600" y="3898900"/>
          <p14:tracePt t="114651" x="1835150" y="3848100"/>
          <p14:tracePt t="114670" x="1790700" y="3797300"/>
          <p14:tracePt t="114684" x="1758950" y="3765550"/>
          <p14:tracePt t="114701" x="1746250" y="3740150"/>
          <p14:tracePt t="114703" x="1746250" y="3733800"/>
          <p14:tracePt t="114717" x="1739900" y="3733800"/>
          <p14:tracePt t="114751" x="1778000" y="3733800"/>
          <p14:tracePt t="114767" x="1860550" y="3790950"/>
          <p14:tracePt t="114784" x="1974850" y="3892550"/>
          <p14:tracePt t="114801" x="2133600" y="4000500"/>
          <p14:tracePt t="114818" x="2286000" y="4095750"/>
          <p14:tracePt t="114837" x="2400300" y="4178300"/>
          <p14:tracePt t="114853" x="2495550" y="4241800"/>
          <p14:tracePt t="114868" x="2527300" y="4267200"/>
          <p14:tracePt t="114885" x="2533650" y="4273550"/>
          <p14:tracePt t="114920" x="2527300" y="4273550"/>
          <p14:tracePt t="114934" x="2489200" y="4216400"/>
          <p14:tracePt t="114951" x="2432050" y="4140200"/>
          <p14:tracePt t="114967" x="2374900" y="4083050"/>
          <p14:tracePt t="114986" x="2311400" y="4019550"/>
          <p14:tracePt t="115001" x="2254250" y="3968750"/>
          <p14:tracePt t="115017" x="2216150" y="3930650"/>
          <p14:tracePt t="115035" x="2203450" y="3905250"/>
          <p14:tracePt t="115051" x="2203450" y="3898900"/>
          <p14:tracePt t="115108" x="2216150" y="3911600"/>
          <p14:tracePt t="115112" x="2241550" y="3937000"/>
          <p14:tracePt t="115118" x="2273300" y="3968750"/>
          <p14:tracePt t="115134" x="2330450" y="4032250"/>
          <p14:tracePt t="115151" x="2368550" y="4089400"/>
          <p14:tracePt t="115169" x="2400300" y="4140200"/>
          <p14:tracePt t="115184" x="2419350" y="4171950"/>
          <p14:tracePt t="115201" x="2419350" y="4178300"/>
          <p14:tracePt t="115326" x="2419350" y="4184650"/>
          <p14:tracePt t="115335" x="2425700" y="4191000"/>
          <p14:tracePt t="115354" x="2432050" y="4203700"/>
          <p14:tracePt t="115367" x="2444750" y="4229100"/>
          <p14:tracePt t="115384" x="2489200" y="4279900"/>
          <p14:tracePt t="115401" x="2584450" y="4387850"/>
          <p14:tracePt t="115421" x="2711450" y="4521200"/>
          <p14:tracePt t="115434" x="2851150" y="4699000"/>
          <p14:tracePt t="115451" x="3035300" y="4889500"/>
          <p14:tracePt t="115467" x="3206750" y="5060950"/>
          <p14:tracePt t="115487" x="3371850" y="5207000"/>
          <p14:tracePt t="115501" x="3498850" y="5289550"/>
          <p14:tracePt t="115517" x="3587750" y="5314950"/>
          <p14:tracePt t="115534" x="3587750" y="5321300"/>
          <p14:tracePt t="115550" x="3587750" y="5314950"/>
          <p14:tracePt t="115567" x="3587750" y="5302250"/>
          <p14:tracePt t="115587" x="3587750" y="5283200"/>
          <p14:tracePt t="115603" x="3587750" y="5238750"/>
          <p14:tracePt t="115617" x="3594100" y="5194300"/>
          <p14:tracePt t="115634" x="3594100" y="5168900"/>
          <p14:tracePt t="115651" x="3594100" y="5156200"/>
          <p14:tracePt t="115669" x="3594100" y="5137150"/>
          <p14:tracePt t="115684" x="3594100" y="5105400"/>
          <p14:tracePt t="115701" x="3594100" y="5048250"/>
          <p14:tracePt t="115702" x="3587750" y="5016500"/>
          <p14:tracePt t="115717" x="3575050" y="4978400"/>
          <p14:tracePt t="115735" x="3530600" y="4902200"/>
          <p14:tracePt t="115751" x="3479800" y="4851400"/>
          <p14:tracePt t="115767" x="3448050" y="4819650"/>
          <p14:tracePt t="115784" x="3448050" y="4781550"/>
          <p14:tracePt t="115801" x="3473450" y="4730750"/>
          <p14:tracePt t="115822" x="3543300" y="4616450"/>
          <p14:tracePt t="115834" x="3644900" y="4527550"/>
          <p14:tracePt t="115855" x="3778250" y="4451350"/>
          <p14:tracePt t="115869" x="3937000" y="4387850"/>
          <p14:tracePt t="115884" x="4070350" y="4343400"/>
          <p14:tracePt t="115901" x="4159250" y="4311650"/>
          <p14:tracePt t="115903" x="4178300" y="4305300"/>
          <p14:tracePt t="115920" x="4191000" y="4298950"/>
          <p14:tracePt t="115951" x="4178300" y="4292600"/>
          <p14:tracePt t="115967" x="4140200" y="4273550"/>
          <p14:tracePt t="115984" x="4019550" y="4248150"/>
          <p14:tracePt t="116001" x="3892550" y="4203700"/>
          <p14:tracePt t="116017" x="3752850" y="4171950"/>
          <p14:tracePt t="116034" x="3581400" y="4178300"/>
          <p14:tracePt t="116051" x="3422650" y="4178300"/>
          <p14:tracePt t="116067" x="3289300" y="4133850"/>
          <p14:tracePt t="116084" x="3181350" y="4121150"/>
          <p14:tracePt t="116103" x="3035300" y="4121150"/>
          <p14:tracePt t="116118" x="2971800" y="4127500"/>
          <p14:tracePt t="116134" x="2800350" y="4178300"/>
          <p14:tracePt t="116151" x="2711450" y="4210050"/>
          <p14:tracePt t="116169" x="2654300" y="4235450"/>
          <p14:tracePt t="116184" x="2616200" y="4273550"/>
          <p14:tracePt t="116201" x="2559050" y="4311650"/>
          <p14:tracePt t="116217" x="2508250" y="4356100"/>
          <p14:tracePt t="116234" x="2470150" y="4400550"/>
          <p14:tracePt t="116251" x="2438400" y="4432300"/>
          <p14:tracePt t="116267" x="2406650" y="4445000"/>
          <p14:tracePt t="116284" x="2387600" y="4451350"/>
          <p14:tracePt t="116302" x="2381250" y="4457700"/>
          <p14:tracePt t="116342" x="2374900" y="4457700"/>
          <p14:tracePt t="116359" x="2368550" y="4457700"/>
          <p14:tracePt t="116367" x="2362200" y="4457700"/>
          <p14:tracePt t="116384" x="2343150" y="4438650"/>
          <p14:tracePt t="116401" x="2317750" y="4425950"/>
          <p14:tracePt t="116419" x="2292350" y="4406900"/>
          <p14:tracePt t="116434" x="2266950" y="4387850"/>
          <p14:tracePt t="116451" x="2254250" y="4368800"/>
          <p14:tracePt t="116467" x="2241550" y="4368800"/>
          <p14:tracePt t="116484" x="2235200" y="4362450"/>
          <p14:tracePt t="116517" x="2235200" y="4356100"/>
          <p14:tracePt t="116534" x="2228850" y="4349750"/>
          <p14:tracePt t="116551" x="2216150" y="4324350"/>
          <p14:tracePt t="116572" x="2197100" y="4298950"/>
          <p14:tracePt t="116584" x="2165350" y="4248150"/>
          <p14:tracePt t="116605" x="2127250" y="4191000"/>
          <p14:tracePt t="116617" x="2095500" y="4121150"/>
          <p14:tracePt t="116634" x="2082800" y="4057650"/>
          <p14:tracePt t="116651" x="2070100" y="4000500"/>
          <p14:tracePt t="116670" x="2070100" y="3968750"/>
          <p14:tracePt t="116684" x="2089150" y="3930650"/>
          <p14:tracePt t="116701" x="2108200" y="3886200"/>
          <p14:tracePt t="116704" x="2120900" y="3860800"/>
          <p14:tracePt t="116718" x="2152650" y="3822700"/>
          <p14:tracePt t="116734" x="2178050" y="3784600"/>
          <p14:tracePt t="116751" x="2241550" y="3771900"/>
          <p14:tracePt t="116767" x="2317750" y="3765550"/>
          <p14:tracePt t="116784" x="2400300" y="3765550"/>
          <p14:tracePt t="116801" x="2476500" y="3759200"/>
          <p14:tracePt t="116817" x="2546350" y="3765550"/>
          <p14:tracePt t="116834" x="2603500" y="3778250"/>
          <p14:tracePt t="116853" x="2673350" y="3803650"/>
          <p14:tracePt t="116868" x="2724150" y="3816350"/>
          <p14:tracePt t="116884" x="2774950" y="3829050"/>
          <p14:tracePt t="116901" x="2813050" y="3848100"/>
          <p14:tracePt t="116902" x="2825750" y="3848100"/>
          <p14:tracePt t="116920" x="2844800" y="3854450"/>
          <p14:tracePt t="116934" x="2851150" y="3860800"/>
          <p14:tracePt t="117214" x="2851150" y="3867150"/>
          <p14:tracePt t="117696" x="2844800" y="3867150"/>
          <p14:tracePt t="117702" x="2838450" y="3873500"/>
          <p14:tracePt t="117715" x="2838450" y="3930650"/>
          <p14:tracePt t="117719" x="2838450" y="4000500"/>
          <p14:tracePt t="117735" x="2895600" y="4203700"/>
          <p14:tracePt t="117751" x="2984500" y="4476750"/>
          <p14:tracePt t="117767" x="3092450" y="4832350"/>
          <p14:tracePt t="117784" x="3244850" y="5232400"/>
          <p14:tracePt t="117801" x="3365500" y="5575300"/>
          <p14:tracePt t="117817" x="3429000" y="5734050"/>
          <p14:tracePt t="117838" x="3422650" y="5810250"/>
          <p14:tracePt t="117854" x="3397250" y="5854700"/>
          <p14:tracePt t="117867" x="3378200" y="5861050"/>
          <p14:tracePt t="117886" x="3371850" y="5867400"/>
          <p14:tracePt t="117902" x="3346450" y="5861050"/>
          <p14:tracePt t="117920" x="3327400" y="5848350"/>
          <p14:tracePt t="117951" x="3327400" y="5842000"/>
          <p14:tracePt t="117967" x="3327400" y="5835650"/>
          <p14:tracePt t="118027" x="3327400" y="5829300"/>
          <p14:tracePt t="118032" x="3340100" y="5829300"/>
          <p14:tracePt t="118046" x="3346450" y="5816600"/>
          <p14:tracePt t="118051" x="3352800" y="5816600"/>
          <p14:tracePt t="118068" x="3365500" y="5803900"/>
          <p14:tracePt t="118074" x="3378200" y="5803900"/>
          <p14:tracePt t="118084" x="3384550" y="5797550"/>
          <p14:tracePt t="118086" x="3397250" y="5791200"/>
          <p14:tracePt t="118111" x="3429000" y="5772150"/>
          <p14:tracePt t="118119" x="3435350" y="5772150"/>
          <p14:tracePt t="118134" x="3454400" y="5772150"/>
          <p14:tracePt t="118151" x="3467100" y="5765800"/>
          <p14:tracePt t="118169" x="3498850" y="5759450"/>
          <p14:tracePt t="118184" x="3524250" y="5740400"/>
          <p14:tracePt t="118201" x="3536950" y="5721350"/>
          <p14:tracePt t="118217" x="3536950" y="5708650"/>
          <p14:tracePt t="118234" x="3524250" y="5708650"/>
          <p14:tracePt t="118638" x="3530600" y="5708650"/>
          <p14:tracePt t="118647" x="3536950" y="5708650"/>
          <p14:tracePt t="118654" x="3536950" y="5702300"/>
          <p14:tracePt t="118669" x="3543300" y="5702300"/>
          <p14:tracePt t="118684" x="3556000" y="5695950"/>
          <p14:tracePt t="118701" x="3562350" y="5695950"/>
          <p14:tracePt t="118825" x="3568700" y="5695950"/>
          <p14:tracePt t="118830" x="3568700" y="5689600"/>
          <p14:tracePt t="118878" x="3568700" y="5683250"/>
          <p14:tracePt t="119567" x="3568700" y="5657850"/>
          <p14:tracePt t="119574" x="3568700" y="5600700"/>
          <p14:tracePt t="119584" x="3543300" y="5543550"/>
          <p14:tracePt t="119604" x="3473450" y="5353050"/>
          <p14:tracePt t="119619" x="3390900" y="5124450"/>
          <p14:tracePt t="119634" x="3263900" y="4895850"/>
          <p14:tracePt t="119651" x="3124200" y="4718050"/>
          <p14:tracePt t="119670" x="2965450" y="4540250"/>
          <p14:tracePt t="119684" x="2927350" y="4476750"/>
          <p14:tracePt t="119701" x="2838450" y="4349750"/>
          <p14:tracePt t="119703" x="2800350" y="4292600"/>
          <p14:tracePt t="119718" x="2717800" y="4165600"/>
          <p14:tracePt t="119735" x="2641600" y="4064000"/>
          <p14:tracePt t="119753" x="2565400" y="3968750"/>
          <p14:tracePt t="119768" x="2508250" y="3905250"/>
          <p14:tracePt t="119784" x="2451100" y="3835400"/>
          <p14:tracePt t="119801" x="2400300" y="3778250"/>
          <p14:tracePt t="119817" x="2343150" y="3721100"/>
          <p14:tracePt t="119834" x="2292350" y="3683000"/>
          <p14:tracePt t="119855" x="2247900" y="3663950"/>
          <p14:tracePt t="119867" x="2228850" y="3657600"/>
          <p14:tracePt t="119884" x="2216150" y="3644900"/>
          <p14:tracePt t="119901" x="2203450" y="3638550"/>
          <p14:tracePt t="119902" x="2197100" y="3632200"/>
          <p14:tracePt t="119920" x="2171700" y="3613150"/>
          <p14:tracePt t="119934" x="2165350" y="3606800"/>
          <p14:tracePt t="119951" x="2152650" y="3594100"/>
          <p14:tracePt t="119967" x="2139950" y="3594100"/>
          <p14:tracePt t="120001" x="2139950" y="3587750"/>
          <p14:tracePt t="120963" x="2139950" y="3581400"/>
          <p14:tracePt t="120966" x="2139950" y="3568700"/>
          <p14:tracePt t="120979" x="2139950" y="3556000"/>
          <p14:tracePt t="120989" x="2139950" y="3549650"/>
          <p14:tracePt t="121024" x="2139950" y="3543300"/>
          <p14:tracePt t="121030" x="2152650" y="3543300"/>
          <p14:tracePt t="121041" x="2159000" y="3530600"/>
          <p14:tracePt t="121051" x="2165350" y="3530600"/>
          <p14:tracePt t="121071" x="2171700" y="3524250"/>
          <p14:tracePt t="121118" x="2184400" y="3524250"/>
          <p14:tracePt t="121126" x="2190750" y="3524250"/>
          <p14:tracePt t="121136" x="2203450" y="3524250"/>
          <p14:tracePt t="121151" x="2241550" y="3524250"/>
          <p14:tracePt t="121169" x="2286000" y="3543300"/>
          <p14:tracePt t="121185" x="2362200" y="3562350"/>
          <p14:tracePt t="121201" x="2457450" y="3606800"/>
          <p14:tracePt t="121218" x="2559050" y="3644900"/>
          <p14:tracePt t="121235" x="2654300" y="3689350"/>
          <p14:tracePt t="121251" x="2743200" y="3740150"/>
          <p14:tracePt t="121268" x="2806700" y="3784600"/>
          <p14:tracePt t="121284" x="2876550" y="3854450"/>
          <p14:tracePt t="121303" x="2952750" y="3968750"/>
          <p14:tracePt t="121317" x="2997200" y="4070350"/>
          <p14:tracePt t="121334" x="3054350" y="4216400"/>
          <p14:tracePt t="121353" x="3105150" y="4368800"/>
          <p14:tracePt t="121367" x="3143250" y="4483100"/>
          <p14:tracePt t="121384" x="3175000" y="4578350"/>
          <p14:tracePt t="121401" x="3213100" y="4705350"/>
          <p14:tracePt t="121419" x="3251200" y="4857750"/>
          <p14:tracePt t="121434" x="3321050" y="5048250"/>
          <p14:tracePt t="121451" x="3384550" y="5251450"/>
          <p14:tracePt t="121467" x="3473450" y="5467350"/>
          <p14:tracePt t="121484" x="3581400" y="5632450"/>
          <p14:tracePt t="121501" x="3689350" y="5797550"/>
          <p14:tracePt t="121517" x="3886200" y="6019800"/>
          <p14:tracePt t="121534" x="4006850" y="6096000"/>
          <p14:tracePt t="121551" x="4095750" y="6121400"/>
          <p14:tracePt t="121567" x="4152900" y="6108700"/>
          <p14:tracePt t="121587" x="4159250" y="6083300"/>
          <p14:tracePt t="121604" x="4114800" y="6007100"/>
          <p14:tracePt t="121617" x="4095750" y="5994400"/>
          <p14:tracePt t="121730" x="4083050" y="5981700"/>
          <p14:tracePt t="121735" x="4064000" y="5956300"/>
          <p14:tracePt t="121751" x="4051300" y="5924550"/>
          <p14:tracePt t="121784" x="4057650" y="5924550"/>
          <p14:tracePt t="121801" x="4064000" y="5918200"/>
          <p14:tracePt t="121817" x="4121150" y="5924550"/>
          <p14:tracePt t="121834" x="4152900" y="5924550"/>
          <p14:tracePt t="121853" x="4191000" y="5924550"/>
          <p14:tracePt t="121868" x="4216400" y="5924550"/>
          <p14:tracePt t="121884" x="4229100" y="5924550"/>
          <p14:tracePt t="121961" x="4229100" y="5911850"/>
          <p14:tracePt t="121966" x="4235450" y="5911850"/>
          <p14:tracePt t="121978" x="4235450" y="5905500"/>
          <p14:tracePt t="121987" x="4235450" y="5899150"/>
          <p14:tracePt t="122001" x="4241800" y="5892800"/>
          <p14:tracePt t="122119" x="4241800" y="5886450"/>
          <p14:tracePt t="122127" x="4241800" y="5880100"/>
          <p14:tracePt t="122134" x="4241800" y="5873750"/>
          <p14:tracePt t="122151" x="4241800" y="5867400"/>
          <p14:tracePt t="122170" x="4235450" y="5867400"/>
          <p14:tracePt t="122201" x="4235450" y="5861050"/>
          <p14:tracePt t="122218" x="4222750" y="5861050"/>
          <p14:tracePt t="122235" x="4197350" y="5861050"/>
          <p14:tracePt t="122251" x="4171950" y="5854700"/>
          <p14:tracePt t="122267" x="4140200" y="5848350"/>
          <p14:tracePt t="122284" x="4108450" y="5842000"/>
          <p14:tracePt t="122305" x="4089400" y="5835650"/>
          <p14:tracePt t="122319" x="4083050" y="5835650"/>
          <p14:tracePt t="122338" x="4076700" y="5829300"/>
          <p14:tracePt t="122429" x="4070350" y="5829300"/>
          <p14:tracePt t="122448" x="4064000" y="5822950"/>
          <p14:tracePt t="122454" x="4057650" y="5822950"/>
          <p14:tracePt t="122462" x="4051300" y="5822950"/>
          <p14:tracePt t="122470" x="4044950" y="5822950"/>
          <p14:tracePt t="122501" x="4013200" y="5816600"/>
          <p14:tracePt t="122517" x="4006850" y="5816600"/>
          <p14:tracePt t="122534" x="3975100" y="5816600"/>
          <p14:tracePt t="122551" x="3962400" y="5822950"/>
          <p14:tracePt t="122568" x="3962400" y="5829300"/>
          <p14:tracePt t="122584" x="3937000" y="5842000"/>
          <p14:tracePt t="122605" x="3911600" y="5861050"/>
          <p14:tracePt t="122617" x="3886200" y="5886450"/>
          <p14:tracePt t="122634" x="3873500" y="5899150"/>
          <p14:tracePt t="122651" x="3854450" y="5905500"/>
          <p14:tracePt t="122670" x="3841750" y="5918200"/>
          <p14:tracePt t="122684" x="3822700" y="5924550"/>
          <p14:tracePt t="122701" x="3803650" y="5943600"/>
          <p14:tracePt t="122704" x="3790950" y="5949950"/>
          <p14:tracePt t="122717" x="3765550" y="5956300"/>
          <p14:tracePt t="122735" x="3740150" y="5969000"/>
          <p14:tracePt t="122751" x="3702050" y="5981700"/>
          <p14:tracePt t="122768" x="3670300" y="5988050"/>
          <p14:tracePt t="122784" x="3644900" y="5988050"/>
          <p14:tracePt t="122934" x="3657600" y="5981700"/>
          <p14:tracePt t="122943" x="3683000" y="5975350"/>
          <p14:tracePt t="122951" x="3708400" y="5956300"/>
          <p14:tracePt t="122967" x="3797300" y="5937250"/>
          <p14:tracePt t="122984" x="3886200" y="5918200"/>
          <p14:tracePt t="123001" x="3968750" y="5924550"/>
          <p14:tracePt t="123017" x="4057650" y="5937250"/>
          <p14:tracePt t="123034" x="4152900" y="5943600"/>
          <p14:tracePt t="123051" x="4260850" y="5943600"/>
          <p14:tracePt t="123067" x="4375150" y="5956300"/>
          <p14:tracePt t="123072" x="4438650" y="5962650"/>
          <p14:tracePt t="123087" x="4502150" y="5969000"/>
          <p14:tracePt t="123105" x="4660900" y="5988050"/>
          <p14:tracePt t="123117" x="4756150" y="5988050"/>
          <p14:tracePt t="123134" x="4851400" y="6007100"/>
          <p14:tracePt t="123151" x="4933950" y="6007100"/>
          <p14:tracePt t="123170" x="5041900" y="6007100"/>
          <p14:tracePt t="123184" x="5130800" y="6013450"/>
          <p14:tracePt t="123202" x="5181600" y="6026150"/>
          <p14:tracePt t="123217" x="5226050" y="6045200"/>
          <p14:tracePt t="123234" x="5251450" y="6070600"/>
          <p14:tracePt t="123251" x="5264150" y="6108700"/>
          <p14:tracePt t="123267" x="5264150" y="6153150"/>
          <p14:tracePt t="123284" x="5238750" y="6210300"/>
          <p14:tracePt t="123305" x="5162550" y="6292850"/>
          <p14:tracePt t="123322" x="5080000" y="6330950"/>
          <p14:tracePt t="123334" x="4991100" y="6356350"/>
          <p14:tracePt t="123353" x="4902200" y="6375400"/>
          <p14:tracePt t="123367" x="4806950" y="6375400"/>
          <p14:tracePt t="123384" x="4699000" y="6381750"/>
          <p14:tracePt t="123401" x="4597400" y="6381750"/>
          <p14:tracePt t="123419" x="4502150" y="6350000"/>
          <p14:tracePt t="123434" x="4425950" y="6337300"/>
          <p14:tracePt t="123451" x="4349750" y="6311900"/>
          <p14:tracePt t="123468" x="4286250" y="6280150"/>
          <p14:tracePt t="123484" x="4229100" y="6242050"/>
          <p14:tracePt t="123501" x="4184650" y="6216650"/>
          <p14:tracePt t="123503" x="4159250" y="6197600"/>
          <p14:tracePt t="123517" x="4127500" y="6178550"/>
          <p14:tracePt t="123534" x="4102100" y="6127750"/>
          <p14:tracePt t="123551" x="4076700" y="6070600"/>
          <p14:tracePt t="123568" x="4038600" y="6000750"/>
          <p14:tracePt t="123584" x="4019550" y="5930900"/>
          <p14:tracePt t="123604" x="4019550" y="5911850"/>
          <p14:tracePt t="123618" x="4019550" y="5905500"/>
          <p14:tracePt t="123992" x="4013200" y="5905500"/>
          <p14:tracePt t="124150" x="4006850" y="5905500"/>
          <p14:tracePt t="124159" x="4000500" y="5905500"/>
          <p14:tracePt t="124174" x="3987800" y="5905500"/>
          <p14:tracePt t="124184" x="3968750" y="5905500"/>
          <p14:tracePt t="124201" x="3949700" y="5905500"/>
          <p14:tracePt t="124217" x="3930650" y="5905500"/>
          <p14:tracePt t="124234" x="3917950" y="5905500"/>
          <p14:tracePt t="124251" x="3911600" y="5905500"/>
          <p14:tracePt t="124375" x="3911600" y="5899150"/>
          <p14:tracePt t="124400" x="3911600" y="5892800"/>
          <p14:tracePt t="124406" x="3905250" y="5892800"/>
          <p14:tracePt t="124558" x="3898900" y="5892800"/>
          <p14:tracePt t="124647" x="3905250" y="5899150"/>
          <p14:tracePt t="124654" x="3911600" y="5899150"/>
          <p14:tracePt t="124667" x="3917950" y="5905500"/>
          <p14:tracePt t="124673" x="3930650" y="5905500"/>
          <p14:tracePt t="124684" x="3943350" y="5911850"/>
          <p14:tracePt t="124702" x="4013200" y="5930900"/>
          <p14:tracePt t="124718" x="4038600" y="5956300"/>
          <p14:tracePt t="124735" x="4140200" y="6007100"/>
          <p14:tracePt t="124751" x="4203700" y="6038850"/>
          <p14:tracePt t="124767" x="4279900" y="6057900"/>
          <p14:tracePt t="124784" x="4343400" y="6076950"/>
          <p14:tracePt t="124801" x="4387850" y="6076950"/>
          <p14:tracePt t="124818" x="4406900" y="6076950"/>
          <p14:tracePt t="124979" x="4400550" y="6076950"/>
          <p14:tracePt t="124986" x="4387850" y="6076950"/>
          <p14:tracePt t="125001" x="4356100" y="6064250"/>
          <p14:tracePt t="125018" x="4324350" y="6057900"/>
          <p14:tracePt t="125034" x="4298950" y="6045200"/>
          <p14:tracePt t="125051" x="4273550" y="6038850"/>
          <p14:tracePt t="125067" x="4260850" y="6026150"/>
          <p14:tracePt t="125071" x="4241800" y="6019800"/>
          <p14:tracePt t="125085" x="4229100" y="6013450"/>
          <p14:tracePt t="125104" x="4197350" y="6000750"/>
          <p14:tracePt t="125117" x="4184650" y="5981700"/>
          <p14:tracePt t="125134" x="4178300" y="5969000"/>
          <p14:tracePt t="125151" x="4171950" y="5962650"/>
          <p14:tracePt t="125191" x="4165600" y="5956300"/>
          <p14:tracePt t="125238" x="4165600" y="5949950"/>
          <p14:tracePt t="125358" x="4159250" y="5943600"/>
          <p14:tracePt t="125367" x="4165600" y="5943600"/>
          <p14:tracePt t="125384" x="4178300" y="5924550"/>
          <p14:tracePt t="125401" x="4203700" y="5899150"/>
          <p14:tracePt t="125420" x="4248150" y="5880100"/>
          <p14:tracePt t="125434" x="4305300" y="5861050"/>
          <p14:tracePt t="125451" x="4381500" y="5835650"/>
          <p14:tracePt t="125468" x="4457700" y="5835650"/>
          <p14:tracePt t="125484" x="4533900" y="5822950"/>
          <p14:tracePt t="125485" x="4565650" y="5829300"/>
          <p14:tracePt t="125501" x="4597400" y="5842000"/>
          <p14:tracePt t="125518" x="4686300" y="5899150"/>
          <p14:tracePt t="125534" x="4749800" y="5943600"/>
          <p14:tracePt t="125551" x="4800600" y="5988050"/>
          <p14:tracePt t="125573" x="4819650" y="6019800"/>
          <p14:tracePt t="125584" x="4826000" y="6051550"/>
          <p14:tracePt t="125605" x="4826000" y="6057900"/>
          <p14:tracePt t="125648" x="4826000" y="6070600"/>
          <p14:tracePt t="125668" x="4819650" y="6076950"/>
          <p14:tracePt t="125673" x="4813300" y="6089650"/>
          <p14:tracePt t="125684" x="4800600" y="6096000"/>
          <p14:tracePt t="125701" x="4781550" y="6115050"/>
          <p14:tracePt t="125703" x="4775200" y="6121400"/>
          <p14:tracePt t="125718" x="4768850" y="6127750"/>
          <p14:tracePt t="125782" x="4768850" y="6134100"/>
          <p14:tracePt t="125791" x="4762500" y="6134100"/>
          <p14:tracePt t="125817" x="4756150" y="6134100"/>
          <p14:tracePt t="125853" x="4749800" y="6134100"/>
          <p14:tracePt t="125910" x="4756150" y="6134100"/>
          <p14:tracePt t="126171" x="4749800" y="6134100"/>
          <p14:tracePt t="126278" x="4743450" y="6134100"/>
          <p14:tracePt t="126431" x="4737100" y="6134100"/>
          <p14:tracePt t="126438" x="4737100" y="6127750"/>
          <p14:tracePt t="126512" x="4737100" y="6121400"/>
          <p14:tracePt t="126518" x="4730750" y="6121400"/>
          <p14:tracePt t="126711" x="4724400" y="6121400"/>
          <p14:tracePt t="127262" x="4718050" y="6121400"/>
          <p14:tracePt t="127270" x="4711700" y="6121400"/>
          <p14:tracePt t="127279" x="4699000" y="6121400"/>
          <p14:tracePt t="127296" x="4679950" y="6127750"/>
          <p14:tracePt t="127304" x="4660900" y="6140450"/>
          <p14:tracePt t="127312" x="4648200" y="6140450"/>
          <p14:tracePt t="127319" x="4635500" y="6146800"/>
          <p14:tracePt t="127334" x="4591050" y="6146800"/>
          <p14:tracePt t="127353" x="4552950" y="6146800"/>
          <p14:tracePt t="127368" x="4514850" y="6146800"/>
          <p14:tracePt t="127385" x="4470400" y="6146800"/>
          <p14:tracePt t="127401" x="4445000" y="6146800"/>
          <p14:tracePt t="127421" x="4413250" y="6146800"/>
          <p14:tracePt t="127434" x="4394200" y="6146800"/>
          <p14:tracePt t="127451" x="4387850" y="6146800"/>
          <p14:tracePt t="127654" x="4387850" y="6140450"/>
          <p14:tracePt t="127668" x="4387850" y="6134100"/>
          <p14:tracePt t="127675" x="4387850" y="6121400"/>
          <p14:tracePt t="127684" x="4406900" y="6102350"/>
          <p14:tracePt t="127701" x="4425950" y="6051550"/>
          <p14:tracePt t="127718" x="4470400" y="5988050"/>
          <p14:tracePt t="127735" x="4489450" y="5962650"/>
          <p14:tracePt t="127751" x="4489450" y="5956300"/>
          <p14:tracePt t="127942" x="4495800" y="5956300"/>
          <p14:tracePt t="128086" x="4502150" y="5956300"/>
          <p14:tracePt t="128095" x="4502150" y="5943600"/>
          <p14:tracePt t="128109" x="4508500" y="5930900"/>
          <p14:tracePt t="128113" x="4514850" y="5911850"/>
          <p14:tracePt t="128117" x="4521200" y="5899150"/>
          <p14:tracePt t="128134" x="4527550" y="5886450"/>
          <p14:tracePt t="128151" x="4527550" y="5873750"/>
          <p14:tracePt t="128169" x="4527550" y="5861050"/>
          <p14:tracePt t="128184" x="4527550" y="5854700"/>
          <p14:tracePt t="128201" x="4527550" y="5848350"/>
          <p14:tracePt t="128217" x="4527550" y="5842000"/>
          <p14:tracePt t="128302" x="4533900" y="5842000"/>
          <p14:tracePt t="128319" x="4540250" y="5842000"/>
          <p14:tracePt t="128420" x="4540250" y="5829300"/>
          <p14:tracePt t="128422" x="4546600" y="5829300"/>
          <p14:tracePt t="128434" x="4552950" y="5822950"/>
          <p14:tracePt t="128451" x="4559300" y="5816600"/>
          <p14:tracePt t="128468" x="4565650" y="5810250"/>
          <p14:tracePt t="128534" x="4565650" y="5803900"/>
          <p14:tracePt t="128598" x="4565650" y="5797550"/>
          <p14:tracePt t="128718" x="4559300" y="5791200"/>
          <p14:tracePt t="128734" x="4552950" y="5784850"/>
          <p14:tracePt t="128751" x="4546600" y="5784850"/>
          <p14:tracePt t="128768" x="4533900" y="5778500"/>
          <p14:tracePt t="128942" x="4527550" y="5772150"/>
          <p14:tracePt t="128950" x="4521200" y="5765800"/>
          <p14:tracePt t="128967" x="4489450" y="5746750"/>
          <p14:tracePt t="128984" x="4470400" y="5740400"/>
          <p14:tracePt t="129001" x="4445000" y="5721350"/>
          <p14:tracePt t="129017" x="4413250" y="5689600"/>
          <p14:tracePt t="129034" x="4394200" y="5676900"/>
          <p14:tracePt t="129051" x="4375150" y="5657850"/>
          <p14:tracePt t="129068" x="4368800" y="5645150"/>
          <p14:tracePt t="129087" x="4362450" y="5632450"/>
          <p14:tracePt t="129103" x="4349750" y="5607050"/>
          <p14:tracePt t="129118" x="4349750" y="5594350"/>
          <p14:tracePt t="129134" x="4349750" y="5588000"/>
          <p14:tracePt t="129151" x="4349750" y="5575300"/>
          <p14:tracePt t="129169" x="4349750" y="5556250"/>
          <p14:tracePt t="129184" x="4349750" y="5537200"/>
          <p14:tracePt t="129201" x="4349750" y="5524500"/>
          <p14:tracePt t="129218" x="4349750" y="5505450"/>
          <p14:tracePt t="129234" x="4362450" y="5486400"/>
          <p14:tracePt t="129251" x="4368800" y="5467350"/>
          <p14:tracePt t="129268" x="4368800" y="5454650"/>
          <p14:tracePt t="129284" x="4381500" y="5448300"/>
          <p14:tracePt t="129304" x="4406900" y="5410200"/>
          <p14:tracePt t="129319" x="4445000" y="5397500"/>
          <p14:tracePt t="129334" x="4470400" y="5378450"/>
          <p14:tracePt t="129354" x="4502150" y="5365750"/>
          <p14:tracePt t="129368" x="4521200" y="5353050"/>
          <p14:tracePt t="129384" x="4552950" y="5346700"/>
          <p14:tracePt t="129401" x="4591050" y="5334000"/>
          <p14:tracePt t="129419" x="4635500" y="5334000"/>
          <p14:tracePt t="129434" x="4692650" y="5334000"/>
          <p14:tracePt t="129451" x="4737100" y="5334000"/>
          <p14:tracePt t="129468" x="4787900" y="5334000"/>
          <p14:tracePt t="129484" x="4832350" y="5334000"/>
          <p14:tracePt t="129501" x="4895850" y="5334000"/>
          <p14:tracePt t="129503" x="4927600" y="5334000"/>
          <p14:tracePt t="129517" x="5010150" y="5359400"/>
          <p14:tracePt t="129534" x="5086350" y="5384800"/>
          <p14:tracePt t="129551" x="5137150" y="5416550"/>
          <p14:tracePt t="129568" x="5187950" y="5441950"/>
          <p14:tracePt t="129584" x="5245100" y="5473700"/>
          <p14:tracePt t="129603" x="5295900" y="5499100"/>
          <p14:tracePt t="129618" x="5321300" y="5518150"/>
          <p14:tracePt t="129634" x="5340350" y="5543550"/>
          <p14:tracePt t="129652" x="5346700" y="5581650"/>
          <p14:tracePt t="129670" x="5346700" y="5632450"/>
          <p14:tracePt t="129684" x="5340350" y="5676900"/>
          <p14:tracePt t="129702" x="5289550" y="5753100"/>
          <p14:tracePt t="129718" x="5276850" y="5778500"/>
          <p14:tracePt t="129736" x="5213350" y="5810250"/>
          <p14:tracePt t="129751" x="5175250" y="5816600"/>
          <p14:tracePt t="129768" x="5130800" y="5816600"/>
          <p14:tracePt t="129784" x="5099050" y="5816600"/>
          <p14:tracePt t="129801" x="5060950" y="5816600"/>
          <p14:tracePt t="129818" x="5022850" y="5816600"/>
          <p14:tracePt t="129839" x="4997450" y="5816600"/>
          <p14:tracePt t="129854" x="4959350" y="5816600"/>
          <p14:tracePt t="129868" x="4921250" y="5803900"/>
          <p14:tracePt t="129884" x="4883150" y="5791200"/>
          <p14:tracePt t="129886" x="4864100" y="5784850"/>
          <p14:tracePt t="129904" x="4826000" y="5778500"/>
          <p14:tracePt t="129919" x="4781550" y="5772150"/>
          <p14:tracePt t="129934" x="4718050" y="5772150"/>
          <p14:tracePt t="129951" x="4673600" y="5759450"/>
          <p14:tracePt t="129968" x="4591050" y="5753100"/>
          <p14:tracePt t="129985" x="4508500" y="5740400"/>
          <p14:tracePt t="130001" x="4432300" y="5734050"/>
          <p14:tracePt t="130017" x="4337050" y="5708650"/>
          <p14:tracePt t="130034" x="4241800" y="5676900"/>
          <p14:tracePt t="130051" x="4171950" y="5676900"/>
          <p14:tracePt t="130068" x="4127500" y="5664200"/>
          <p14:tracePt t="130084" x="4102100" y="5657850"/>
          <p14:tracePt t="130106" x="4070350" y="5638800"/>
          <p14:tracePt t="130111" x="4057650" y="5638800"/>
          <p14:tracePt t="130118" x="4051300" y="5638800"/>
          <p14:tracePt t="130138" x="4038600" y="5632450"/>
          <p14:tracePt t="130151" x="4019550" y="5626100"/>
          <p14:tracePt t="130171" x="3987800" y="5613400"/>
          <p14:tracePt t="130184" x="3949700" y="5600700"/>
          <p14:tracePt t="130201" x="3917950" y="5594350"/>
          <p14:tracePt t="130218" x="3886200" y="5594350"/>
          <p14:tracePt t="130236" x="3848100" y="5594350"/>
          <p14:tracePt t="130251" x="3822700" y="5600700"/>
          <p14:tracePt t="130268" x="3790950" y="5613400"/>
          <p14:tracePt t="130284" x="3765550" y="5632450"/>
          <p14:tracePt t="130308" x="3727450" y="5657850"/>
          <p14:tracePt t="130318" x="3708400" y="5676900"/>
          <p14:tracePt t="130334" x="3695700" y="5695950"/>
          <p14:tracePt t="130352" x="3689350" y="5702300"/>
          <p14:tracePt t="130368" x="3683000" y="5702300"/>
          <p14:tracePt t="130494" x="3689350" y="5702300"/>
          <p14:tracePt t="130503" x="3689350" y="5689600"/>
          <p14:tracePt t="130510" x="3689350" y="5670550"/>
          <p14:tracePt t="130521" x="3695700" y="5657850"/>
          <p14:tracePt t="130534" x="3702050" y="5619750"/>
          <p14:tracePt t="130551" x="3721100" y="5594350"/>
          <p14:tracePt t="130567" x="3746500" y="5556250"/>
          <p14:tracePt t="130584" x="3765550" y="5530850"/>
          <p14:tracePt t="130605" x="3797300" y="5511800"/>
          <p14:tracePt t="130617" x="3835400" y="5492750"/>
          <p14:tracePt t="130635" x="3873500" y="5467350"/>
          <p14:tracePt t="130651" x="3917950" y="5454650"/>
          <p14:tracePt t="130670" x="3956050" y="5448300"/>
          <p14:tracePt t="130684" x="4000500" y="5448300"/>
          <p14:tracePt t="130701" x="4044950" y="5448300"/>
          <p14:tracePt t="130718" x="4089400" y="5448300"/>
          <p14:tracePt t="130737" x="4102100" y="5448300"/>
          <p14:tracePt t="130751" x="4114800" y="5454650"/>
          <p14:tracePt t="130767" x="4133850" y="5473700"/>
          <p14:tracePt t="130784" x="4165600" y="5492750"/>
          <p14:tracePt t="130801" x="4203700" y="5505450"/>
          <p14:tracePt t="130822" x="4222750" y="5518150"/>
          <p14:tracePt t="130834" x="4241800" y="5530850"/>
          <p14:tracePt t="130856" x="4254500" y="5543550"/>
          <p14:tracePt t="130868" x="4260850" y="5562600"/>
          <p14:tracePt t="130884" x="4279900" y="5607050"/>
          <p14:tracePt t="130902" x="4292600" y="5645150"/>
          <p14:tracePt t="130920" x="4292600" y="5657850"/>
          <p14:tracePt t="130961" x="4292600" y="5664200"/>
          <p14:tracePt t="131106" x="4286250" y="5657850"/>
          <p14:tracePt t="131110" x="4273550" y="5645150"/>
          <p14:tracePt t="131122" x="4260850" y="5632450"/>
          <p14:tracePt t="131134" x="4210050" y="5588000"/>
          <p14:tracePt t="131151" x="4140200" y="5530850"/>
          <p14:tracePt t="131169" x="4044950" y="5448300"/>
          <p14:tracePt t="131184" x="3930650" y="5353050"/>
          <p14:tracePt t="131201" x="3797300" y="5264150"/>
          <p14:tracePt t="131218" x="3644900" y="5168900"/>
          <p14:tracePt t="131234" x="3479800" y="5035550"/>
          <p14:tracePt t="131251" x="3276600" y="4876800"/>
          <p14:tracePt t="131268" x="3073400" y="4699000"/>
          <p14:tracePt t="131284" x="2870200" y="4514850"/>
          <p14:tracePt t="131302" x="2622550" y="4267200"/>
          <p14:tracePt t="131322" x="2501900" y="4140200"/>
          <p14:tracePt t="131337" x="2400300" y="4038600"/>
          <p14:tracePt t="131354" x="2324100" y="3956050"/>
          <p14:tracePt t="131367" x="2247900" y="3873500"/>
          <p14:tracePt t="131384" x="2165350" y="3816350"/>
          <p14:tracePt t="131401" x="2089150" y="3765550"/>
          <p14:tracePt t="131420" x="2019300" y="3733800"/>
          <p14:tracePt t="131434" x="1968500" y="3708400"/>
          <p14:tracePt t="131451" x="1930400" y="3695700"/>
          <p14:tracePt t="131467" x="1879600" y="3676650"/>
          <p14:tracePt t="131484" x="1835150" y="3663950"/>
          <p14:tracePt t="131501" x="1784350" y="3651250"/>
          <p14:tracePt t="131503" x="1758950" y="3651250"/>
          <p14:tracePt t="131517" x="1714500" y="3651250"/>
          <p14:tracePt t="131534" x="1670050" y="3651250"/>
          <p14:tracePt t="131551" x="1638300" y="3638550"/>
          <p14:tracePt t="131571" x="1619250" y="3625850"/>
          <p14:tracePt t="131584" x="1606550" y="3619500"/>
          <p14:tracePt t="131603" x="1600200" y="3613150"/>
          <p14:tracePt t="131617" x="1587500" y="3606800"/>
          <p14:tracePt t="131634" x="1581150" y="3600450"/>
          <p14:tracePt t="131651" x="1568450" y="3587750"/>
          <p14:tracePt t="131669" x="1555750" y="3556000"/>
          <p14:tracePt t="131684" x="1530350" y="3517900"/>
          <p14:tracePt t="131701" x="1504950" y="3486150"/>
          <p14:tracePt t="131703" x="1498600" y="3473450"/>
          <p14:tracePt t="131718" x="1485900" y="3454400"/>
          <p14:tracePt t="131734" x="1479550" y="3429000"/>
          <p14:tracePt t="131751" x="1473200" y="3403600"/>
          <p14:tracePt t="131768" x="1473200" y="3365500"/>
          <p14:tracePt t="131784" x="1473200" y="3321050"/>
          <p14:tracePt t="131801" x="1473200" y="3308350"/>
          <p14:tracePt t="131818" x="1473200" y="3295650"/>
          <p14:tracePt t="131834" x="1485900" y="3270250"/>
          <p14:tracePt t="131855" x="1504950" y="3244850"/>
          <p14:tracePt t="131867" x="1524000" y="3219450"/>
          <p14:tracePt t="131884" x="1549400" y="3194050"/>
          <p14:tracePt t="131901" x="1574800" y="3168650"/>
          <p14:tracePt t="131902" x="1593850" y="3162300"/>
          <p14:tracePt t="131920" x="1619250" y="3136900"/>
          <p14:tracePt t="131936" x="1644650" y="3117850"/>
          <p14:tracePt t="131951" x="1670050" y="3105150"/>
          <p14:tracePt t="131968" x="1695450" y="3092450"/>
          <p14:tracePt t="131984" x="1720850" y="3079750"/>
          <p14:tracePt t="132001" x="1752600" y="3067050"/>
          <p14:tracePt t="132018" x="1784350" y="3060700"/>
          <p14:tracePt t="132034" x="1835150" y="3048000"/>
          <p14:tracePt t="132051" x="1892300" y="3041650"/>
          <p14:tracePt t="132068" x="1955800" y="3041650"/>
          <p14:tracePt t="132089" x="2032000" y="3035300"/>
          <p14:tracePt t="132104" x="2057400" y="3028950"/>
          <p14:tracePt t="132118" x="2070100" y="3028950"/>
          <p14:tracePt t="132136" x="2127250" y="3028950"/>
          <p14:tracePt t="132151" x="2184400" y="3028950"/>
          <p14:tracePt t="132170" x="2209800" y="3022600"/>
          <p14:tracePt t="132184" x="2247900" y="3016250"/>
          <p14:tracePt t="132201" x="2273300" y="3016250"/>
          <p14:tracePt t="132217" x="2292350" y="3028950"/>
          <p14:tracePt t="132236" x="2317750" y="3035300"/>
          <p14:tracePt t="132251" x="2349500" y="3060700"/>
          <p14:tracePt t="132268" x="2374900" y="3073400"/>
          <p14:tracePt t="132284" x="2393950" y="3086100"/>
          <p14:tracePt t="132301" x="2406650" y="3098800"/>
          <p14:tracePt t="132303" x="2413000" y="3105150"/>
          <p14:tracePt t="132368" x="2419350" y="3105150"/>
          <p14:tracePt t="132446" x="2419350" y="3111500"/>
          <p14:tracePt t="132486" x="2425700" y="3124200"/>
          <p14:tracePt t="132494" x="2425700" y="3130550"/>
          <p14:tracePt t="132511" x="2432050" y="3136900"/>
          <p14:tracePt t="132613" x="2432050" y="3143250"/>
          <p14:tracePt t="133862" x="2438400" y="3143250"/>
          <p14:tracePt t="133869" x="2457450" y="3143250"/>
          <p14:tracePt t="133884" x="2463800" y="3143250"/>
          <p14:tracePt t="133901" x="2470150" y="3136900"/>
          <p14:tracePt t="133920" x="2482850" y="3136900"/>
          <p14:tracePt t="133934" x="2508250" y="3124200"/>
          <p14:tracePt t="133951" x="2540000" y="3117850"/>
          <p14:tracePt t="133968" x="2603500" y="3117850"/>
          <p14:tracePt t="133986" x="2673350" y="3130550"/>
          <p14:tracePt t="134001" x="2749550" y="3187700"/>
          <p14:tracePt t="134018" x="2806700" y="3263900"/>
          <p14:tracePt t="134034" x="2876550" y="3359150"/>
          <p14:tracePt t="134051" x="2946400" y="3473450"/>
          <p14:tracePt t="134069" x="3048000" y="3663950"/>
          <p14:tracePt t="134084" x="3086100" y="3759200"/>
          <p14:tracePt t="134105" x="3194050" y="4083050"/>
          <p14:tracePt t="134111" x="3238500" y="4210050"/>
          <p14:tracePt t="134134" x="3390900" y="4622800"/>
          <p14:tracePt t="134151" x="3448050" y="4756150"/>
          <p14:tracePt t="134170" x="3619500" y="5105400"/>
          <p14:tracePt t="134184" x="3702050" y="5232400"/>
          <p14:tracePt t="134201" x="3771900" y="5340350"/>
          <p14:tracePt t="134217" x="3822700" y="5416550"/>
          <p14:tracePt t="134234" x="3835400" y="5461000"/>
          <p14:tracePt t="134251" x="3848100" y="5486400"/>
          <p14:tracePt t="134370" x="3848100" y="5492750"/>
          <p14:tracePt t="134374" x="3841750" y="5505450"/>
          <p14:tracePt t="134387" x="3841750" y="5518150"/>
          <p14:tracePt t="134401" x="3841750" y="5524500"/>
          <p14:tracePt t="134434" x="3841750" y="5530850"/>
          <p14:tracePt t="134482" x="3835400" y="5537200"/>
          <p14:tracePt t="134488" x="3835400" y="5556250"/>
          <p14:tracePt t="134502" x="3829050" y="5568950"/>
          <p14:tracePt t="134518" x="3829050" y="5594350"/>
          <p14:tracePt t="134550" x="3829050" y="5600700"/>
          <p14:tracePt t="135022" x="3829050" y="5594350"/>
          <p14:tracePt t="135031" x="3829050" y="5588000"/>
          <p14:tracePt t="135042" x="3822700" y="5588000"/>
          <p14:tracePt t="135051" x="3822700" y="5575300"/>
          <p14:tracePt t="135068" x="3822700" y="5562600"/>
          <p14:tracePt t="135687" x="3822700" y="5575300"/>
          <p14:tracePt t="135696" x="3822700" y="5594350"/>
          <p14:tracePt t="135703" x="3822700" y="5613400"/>
          <p14:tracePt t="135718" x="3822700" y="5657850"/>
          <p14:tracePt t="135736" x="3822700" y="5715000"/>
          <p14:tracePt t="135751" x="3822700" y="5765800"/>
          <p14:tracePt t="135768" x="3822700" y="5791200"/>
          <p14:tracePt t="135784" x="3829050" y="5810250"/>
          <p14:tracePt t="135817" x="3829050" y="5816600"/>
          <p14:tracePt t="135853" x="3822700" y="5816600"/>
          <p14:tracePt t="136001" x="3822700" y="5822950"/>
          <p14:tracePt t="136024" x="3822700" y="5829300"/>
          <p14:tracePt t="136031" x="3816350" y="5829300"/>
          <p14:tracePt t="136044" x="3810000" y="5835650"/>
          <p14:tracePt t="136051" x="3810000" y="5842000"/>
          <p14:tracePt t="136072" x="3797300" y="5842000"/>
          <p14:tracePt t="136074" x="3797300" y="5848350"/>
          <p14:tracePt t="136084" x="3790950" y="5848350"/>
          <p14:tracePt t="136454" x="3790950" y="5854700"/>
          <p14:tracePt t="136668" x="3790950" y="5848350"/>
          <p14:tracePt t="136675" x="3784600" y="5848350"/>
          <p14:tracePt t="137631" x="3784600" y="5854700"/>
          <p14:tracePt t="138030" x="3784600" y="5867400"/>
          <p14:tracePt t="138045" x="3784600" y="5873750"/>
          <p14:tracePt t="138050" x="3784600" y="5880100"/>
          <p14:tracePt t="138071" x="3790950" y="5892800"/>
          <p14:tracePt t="138086" x="3790950" y="5899150"/>
          <p14:tracePt t="138104" x="3797300" y="5918200"/>
          <p14:tracePt t="138112" x="3797300" y="5924550"/>
          <p14:tracePt t="138117" x="3797300" y="5937250"/>
          <p14:tracePt t="138135" x="3797300" y="5949950"/>
          <p14:tracePt t="138151" x="3803650" y="5981700"/>
          <p14:tracePt t="138169" x="3803650" y="6000750"/>
          <p14:tracePt t="138184" x="3790950" y="6026150"/>
          <p14:tracePt t="138201" x="3771900" y="6064250"/>
          <p14:tracePt t="138218" x="3746500" y="6096000"/>
          <p14:tracePt t="138234" x="3702050" y="6115050"/>
          <p14:tracePt t="138251" x="3638550" y="6134100"/>
          <p14:tracePt t="138268" x="3556000" y="6153150"/>
          <p14:tracePt t="138284" x="3479800" y="6153150"/>
          <p14:tracePt t="138304" x="3378200" y="6115050"/>
          <p14:tracePt t="138318" x="3321050" y="6064250"/>
          <p14:tracePt t="138334" x="3263900" y="6000750"/>
          <p14:tracePt t="138353" x="3213100" y="5918200"/>
          <p14:tracePt t="138367" x="3155950" y="5842000"/>
          <p14:tracePt t="138384" x="3124200" y="5753100"/>
          <p14:tracePt t="138401" x="3105150" y="5695950"/>
          <p14:tracePt t="138421" x="3092450" y="5638800"/>
          <p14:tracePt t="138434" x="3092450" y="5607050"/>
          <p14:tracePt t="138451" x="3092450" y="5568950"/>
          <p14:tracePt t="138468" x="3105150" y="5530850"/>
          <p14:tracePt t="138484" x="3117850" y="5499100"/>
          <p14:tracePt t="138501" x="3130550" y="5454650"/>
          <p14:tracePt t="138503" x="3136900" y="5435600"/>
          <p14:tracePt t="138518" x="3162300" y="5403850"/>
          <p14:tracePt t="138534" x="3194050" y="5365750"/>
          <p14:tracePt t="138551" x="3244850" y="5346700"/>
          <p14:tracePt t="138568" x="3295650" y="5327650"/>
          <p14:tracePt t="138584" x="3352800" y="5308600"/>
          <p14:tracePt t="138605" x="3422650" y="5289550"/>
          <p14:tracePt t="138617" x="3492500" y="5276850"/>
          <p14:tracePt t="138634" x="3581400" y="5264150"/>
          <p14:tracePt t="138651" x="3689350" y="5264150"/>
          <p14:tracePt t="138670" x="3797300" y="5289550"/>
          <p14:tracePt t="138684" x="3905250" y="5270500"/>
          <p14:tracePt t="138701" x="4025900" y="5270500"/>
          <p14:tracePt t="138703" x="4089400" y="5270500"/>
          <p14:tracePt t="138718" x="4197350" y="5257800"/>
          <p14:tracePt t="138736" x="4356100" y="5264150"/>
          <p14:tracePt t="138751" x="4495800" y="5270500"/>
          <p14:tracePt t="138768" x="4641850" y="5302250"/>
          <p14:tracePt t="138784" x="4756150" y="5321300"/>
          <p14:tracePt t="138801" x="4870450" y="5327650"/>
          <p14:tracePt t="138818" x="4984750" y="5334000"/>
          <p14:tracePt t="138838" x="5092700" y="5353050"/>
          <p14:tracePt t="138851" x="5194300" y="5384800"/>
          <p14:tracePt t="138868" x="5283200" y="5416550"/>
          <p14:tracePt t="138869" x="5340350" y="5435600"/>
          <p14:tracePt t="138884" x="5384800" y="5454650"/>
          <p14:tracePt t="138902" x="5543550" y="5518150"/>
          <p14:tracePt t="138920" x="5638800" y="5562600"/>
          <p14:tracePt t="138934" x="5746750" y="5600700"/>
          <p14:tracePt t="138951" x="5835650" y="5651500"/>
          <p14:tracePt t="138968" x="5918200" y="5695950"/>
          <p14:tracePt t="138985" x="5969000" y="5715000"/>
          <p14:tracePt t="139001" x="6019800" y="5753100"/>
          <p14:tracePt t="139018" x="6089650" y="5803900"/>
          <p14:tracePt t="139034" x="6146800" y="5835650"/>
          <p14:tracePt t="139051" x="6165850" y="5867400"/>
          <p14:tracePt t="139072" x="6178550" y="5918200"/>
          <p14:tracePt t="139084" x="6178550" y="5937250"/>
          <p14:tracePt t="139105" x="6178550" y="6013450"/>
          <p14:tracePt t="139118" x="6178550" y="6045200"/>
          <p14:tracePt t="139134" x="6140450" y="6134100"/>
          <p14:tracePt t="139151" x="6102350" y="6203950"/>
          <p14:tracePt t="139170" x="6026150" y="6267450"/>
          <p14:tracePt t="139184" x="5949950" y="6318250"/>
          <p14:tracePt t="139201" x="5854700" y="6356350"/>
          <p14:tracePt t="139218" x="5746750" y="6394450"/>
          <p14:tracePt t="139237" x="5632450" y="6432550"/>
          <p14:tracePt t="139251" x="5518150" y="6457950"/>
          <p14:tracePt t="139268" x="5403850" y="6483350"/>
          <p14:tracePt t="139284" x="5283200" y="6496050"/>
          <p14:tracePt t="139304" x="5130800" y="6515100"/>
          <p14:tracePt t="139318" x="5022850" y="6521450"/>
          <p14:tracePt t="139334" x="4902200" y="6508750"/>
          <p14:tracePt t="139356" x="4794250" y="6515100"/>
          <p14:tracePt t="139367" x="4679950" y="6496050"/>
          <p14:tracePt t="139384" x="4559300" y="6470650"/>
          <p14:tracePt t="139401" x="4445000" y="6451600"/>
          <p14:tracePt t="139421" x="4343400" y="6457950"/>
          <p14:tracePt t="139434" x="4254500" y="6457950"/>
          <p14:tracePt t="139451" x="4159250" y="6457950"/>
          <p14:tracePt t="139468" x="4064000" y="6426200"/>
          <p14:tracePt t="139484" x="3968750" y="6375400"/>
          <p14:tracePt t="139501" x="3873500" y="6343650"/>
          <p14:tracePt t="139504" x="3829050" y="6330950"/>
          <p14:tracePt t="139518" x="3740150" y="6305550"/>
          <p14:tracePt t="139534" x="3670300" y="6280150"/>
          <p14:tracePt t="139551" x="3619500" y="6273800"/>
          <p14:tracePt t="139568" x="3581400" y="6261100"/>
          <p14:tracePt t="139590" x="3549650" y="6242050"/>
          <p14:tracePt t="139604" x="3511550" y="6210300"/>
          <p14:tracePt t="139618" x="3479800" y="6159500"/>
          <p14:tracePt t="139636" x="3460750" y="6115050"/>
          <p14:tracePt t="139651" x="3435350" y="6089650"/>
          <p14:tracePt t="139670" x="3416300" y="6051550"/>
          <p14:tracePt t="139684" x="3409950" y="6038850"/>
          <p14:tracePt t="142214" x="3409950" y="5994400"/>
          <p14:tracePt t="142222" x="3409950" y="5943600"/>
          <p14:tracePt t="142234" x="3409950" y="5873750"/>
          <p14:tracePt t="142251" x="3365500" y="5702300"/>
          <p14:tracePt t="142268" x="3302000" y="5524500"/>
          <p14:tracePt t="142284" x="3263900" y="5359400"/>
          <p14:tracePt t="142305" x="3200400" y="5137150"/>
          <p14:tracePt t="142311" x="3175000" y="5067300"/>
          <p14:tracePt t="142317" x="3143250" y="5035550"/>
          <p14:tracePt t="142334" x="3054350" y="4902200"/>
          <p14:tracePt t="142354" x="2946400" y="4781550"/>
          <p14:tracePt t="142368" x="2819400" y="4673600"/>
          <p14:tracePt t="142384" x="2698750" y="4603750"/>
          <p14:tracePt t="142401" x="2597150" y="4565650"/>
          <p14:tracePt t="142421" x="2495550" y="4521200"/>
          <p14:tracePt t="142434" x="2400300" y="4489450"/>
          <p14:tracePt t="142451" x="2292350" y="4451350"/>
          <p14:tracePt t="142468" x="2165350" y="4419600"/>
          <p14:tracePt t="142484" x="2038350" y="4381500"/>
          <p14:tracePt t="142487" x="1968500" y="4356100"/>
          <p14:tracePt t="142501" x="1892300" y="4324350"/>
          <p14:tracePt t="142518" x="1695450" y="4260850"/>
          <p14:tracePt t="142534" x="1543050" y="4210050"/>
          <p14:tracePt t="142551" x="1390650" y="4159250"/>
          <p14:tracePt t="142568" x="1225550" y="4114800"/>
          <p14:tracePt t="142587" x="1073150" y="4070350"/>
          <p14:tracePt t="142604" x="1003300" y="4051300"/>
          <p14:tracePt t="142618" x="952500" y="4057650"/>
          <p14:tracePt t="142635" x="920750" y="4057650"/>
          <p14:tracePt t="142651" x="882650" y="4057650"/>
          <p14:tracePt t="142670" x="850900" y="4057650"/>
          <p14:tracePt t="142684" x="838200" y="4057650"/>
          <p14:tracePt t="142750" x="844550" y="4051300"/>
          <p14:tracePt t="142760" x="889000" y="4025900"/>
          <p14:tracePt t="142768" x="952500" y="4006850"/>
          <p14:tracePt t="142785" x="1085850" y="3943350"/>
          <p14:tracePt t="142801" x="1257300" y="3886200"/>
          <p14:tracePt t="142822" x="1428750" y="3848100"/>
          <p14:tracePt t="142834" x="1612900" y="3835400"/>
          <p14:tracePt t="142855" x="1771650" y="3841750"/>
          <p14:tracePt t="142868" x="1885950" y="3841750"/>
          <p14:tracePt t="142884" x="1987550" y="3841750"/>
          <p14:tracePt t="142901" x="2070100" y="3848100"/>
          <p14:tracePt t="142920" x="2171700" y="3879850"/>
          <p14:tracePt t="142934" x="2228850" y="3879850"/>
          <p14:tracePt t="142951" x="2279650" y="3879850"/>
          <p14:tracePt t="142968" x="2317750" y="3879850"/>
          <p14:tracePt t="142984" x="2355850" y="3879850"/>
          <p14:tracePt t="143003" x="2393950" y="3867150"/>
          <p14:tracePt t="143018" x="2470150" y="3854450"/>
          <p14:tracePt t="143034" x="2552700" y="3829050"/>
          <p14:tracePt t="143051" x="2647950" y="3797300"/>
          <p14:tracePt t="143071" x="2838450" y="3765550"/>
          <p14:tracePt t="143084" x="2927350" y="3759200"/>
          <p14:tracePt t="143104" x="3168650" y="3784600"/>
          <p14:tracePt t="143118" x="3333750" y="3854450"/>
          <p14:tracePt t="143134" x="3435350" y="3917950"/>
          <p14:tracePt t="143151" x="3454400" y="3930650"/>
          <p14:tracePt t="143366" x="3441700" y="3917950"/>
          <p14:tracePt t="143374" x="3384550" y="3873500"/>
          <p14:tracePt t="143384" x="3308350" y="3803650"/>
          <p14:tracePt t="143401" x="3136900" y="3625850"/>
          <p14:tracePt t="143420" x="2978150" y="3467100"/>
          <p14:tracePt t="143434" x="2806700" y="3270250"/>
          <p14:tracePt t="143451" x="2628900" y="3092450"/>
          <p14:tracePt t="143468" x="2476500" y="2933700"/>
          <p14:tracePt t="143485" x="2311400" y="2762250"/>
          <p14:tracePt t="143501" x="2260600" y="2717800"/>
          <p14:tracePt t="143517" x="2165350" y="2590800"/>
          <p14:tracePt t="143534" x="2108200" y="2501900"/>
          <p14:tracePt t="143551" x="2070100" y="2425700"/>
          <p14:tracePt t="143571" x="2012950" y="2343150"/>
          <p14:tracePt t="143584" x="1974850" y="2305050"/>
          <p14:tracePt t="143603" x="1962150" y="2266950"/>
          <p14:tracePt t="143618" x="1936750" y="2209800"/>
          <p14:tracePt t="143634" x="1898650" y="2146300"/>
          <p14:tracePt t="143651" x="1835150" y="2051050"/>
          <p14:tracePt t="143669" x="1778000" y="1974850"/>
          <p14:tracePt t="143684" x="1739900" y="1924050"/>
          <p14:tracePt t="143701" x="1714500" y="1885950"/>
          <p14:tracePt t="143718" x="1689100" y="1835150"/>
          <p14:tracePt t="143734" x="1676400" y="1803400"/>
          <p14:tracePt t="143751" x="1670050" y="1765300"/>
          <p14:tracePt t="143768" x="1657350" y="1739900"/>
          <p14:tracePt t="143784" x="1644650" y="1720850"/>
          <p14:tracePt t="143801" x="1638300" y="1714500"/>
          <p14:tracePt t="143818" x="1631950" y="1708150"/>
          <p14:tracePt t="143834" x="1612900" y="1708150"/>
          <p14:tracePt t="143838" x="1600200" y="1701800"/>
          <p14:tracePt t="143855" x="1587500" y="1695450"/>
          <p14:tracePt t="143867" x="1574800" y="1682750"/>
          <p14:tracePt t="143884" x="1549400" y="1657350"/>
          <p14:tracePt t="143902" x="1524000" y="1600200"/>
          <p14:tracePt t="143923" x="1511300" y="1568450"/>
          <p14:tracePt t="143934" x="1511300" y="1524000"/>
          <p14:tracePt t="143951" x="1511300" y="1479550"/>
          <p14:tracePt t="143968" x="1524000" y="1441450"/>
          <p14:tracePt t="143984" x="1543050" y="1403350"/>
          <p14:tracePt t="144001" x="1568450" y="1371600"/>
          <p14:tracePt t="144018" x="1606550" y="1358900"/>
          <p14:tracePt t="144034" x="1657350" y="1352550"/>
          <p14:tracePt t="144051" x="1714500" y="1352550"/>
          <p14:tracePt t="144068" x="1765300" y="1358900"/>
          <p14:tracePt t="144088" x="1809750" y="1409700"/>
          <p14:tracePt t="144106" x="1822450" y="1466850"/>
          <p14:tracePt t="144118" x="1835150" y="1549400"/>
          <p14:tracePt t="144134" x="1835150" y="1625600"/>
          <p14:tracePt t="144152" x="1835150" y="1676400"/>
          <p14:tracePt t="144170" x="1835150" y="1708150"/>
          <p14:tracePt t="144184" x="1847850" y="1727200"/>
          <p14:tracePt t="144201" x="1885950" y="1739900"/>
          <p14:tracePt t="144218" x="1981200" y="1752600"/>
          <p14:tracePt t="144234" x="2127250" y="1752600"/>
          <p14:tracePt t="144251" x="2330450" y="1771650"/>
          <p14:tracePt t="144268" x="2603500" y="1816100"/>
          <p14:tracePt t="144284" x="2914650" y="1873250"/>
          <p14:tracePt t="144306" x="3473450" y="2006600"/>
          <p14:tracePt t="144321" x="3867150" y="2108200"/>
          <p14:tracePt t="144335" x="4286250" y="2184400"/>
          <p14:tracePt t="144354" x="4718050" y="2266950"/>
          <p14:tracePt t="144367" x="5181600" y="2343150"/>
          <p14:tracePt t="144384" x="5594350" y="2400300"/>
          <p14:tracePt t="144401" x="5981700" y="2406650"/>
          <p14:tracePt t="144420" x="6369050" y="2413000"/>
          <p14:tracePt t="144434" x="6648450" y="2419350"/>
          <p14:tracePt t="144451" x="6921500" y="2419350"/>
          <p14:tracePt t="144468" x="7169150" y="2425700"/>
          <p14:tracePt t="144484" x="7404100" y="2438400"/>
          <p14:tracePt t="144486" x="7512050" y="2438400"/>
          <p14:tracePt t="144501" x="7620000" y="2438400"/>
          <p14:tracePt t="144518" x="7854950" y="2413000"/>
          <p14:tracePt t="144534" x="7931150" y="2387600"/>
          <p14:tracePt t="144551" x="7962900" y="2374900"/>
          <p14:tracePt t="144568" x="7975600" y="2368550"/>
          <p14:tracePt t="144584" x="7981950" y="2368550"/>
          <p14:tracePt t="144604" x="7981950" y="2362200"/>
          <p14:tracePt t="144618" x="7994650" y="2330450"/>
          <p14:tracePt t="144621" x="8007350" y="2317750"/>
          <p14:tracePt t="144635" x="8013700" y="2292350"/>
          <p14:tracePt t="144651" x="8032750" y="2247900"/>
          <p14:tracePt t="144669" x="8045450" y="2203450"/>
          <p14:tracePt t="144685" x="8058150" y="2146300"/>
          <p14:tracePt t="144701" x="8058150" y="2108200"/>
          <p14:tracePt t="144703" x="8058150" y="2082800"/>
          <p14:tracePt t="144718" x="8045450" y="2051050"/>
          <p14:tracePt t="144738" x="8020050" y="2000250"/>
          <p14:tracePt t="144751" x="7975600" y="1936750"/>
          <p14:tracePt t="144768" x="7924800" y="1885950"/>
          <p14:tracePt t="144784" x="7842250" y="1835150"/>
          <p14:tracePt t="144801" x="7715250" y="1758950"/>
          <p14:tracePt t="144818" x="7607300" y="1714500"/>
          <p14:tracePt t="144839" x="7537450" y="1663700"/>
          <p14:tracePt t="144855" x="7435850" y="1581150"/>
          <p14:tracePt t="144868" x="7410450" y="1555750"/>
          <p14:tracePt t="144884" x="7353300" y="1498600"/>
          <p14:tracePt t="144885" x="7321550" y="1466850"/>
          <p14:tracePt t="144902" x="7296150" y="1441450"/>
          <p14:tracePt t="144920" x="7245350" y="1377950"/>
          <p14:tracePt t="144934" x="7232650" y="1346200"/>
          <p14:tracePt t="144951" x="7226300" y="1308100"/>
          <p14:tracePt t="144968" x="7213600" y="1263650"/>
          <p14:tracePt t="144985" x="7213600" y="1231900"/>
          <p14:tracePt t="145001" x="7219950" y="1212850"/>
          <p14:tracePt t="145018" x="7219950" y="1193800"/>
          <p14:tracePt t="145034" x="7232650" y="1168400"/>
          <p14:tracePt t="145051" x="7251700" y="1136650"/>
          <p14:tracePt t="145071" x="7277100" y="1117600"/>
          <p14:tracePt t="145084" x="7321550" y="1111250"/>
          <p14:tracePt t="145104" x="7385050" y="1092200"/>
          <p14:tracePt t="145118" x="7423150" y="1092200"/>
          <p14:tracePt t="145119" x="7461250" y="1085850"/>
          <p14:tracePt t="145139" x="7531100" y="1085850"/>
          <p14:tracePt t="145151" x="7600950" y="1085850"/>
          <p14:tracePt t="145170" x="7664450" y="1085850"/>
          <p14:tracePt t="145185" x="7677150" y="1111250"/>
          <p14:tracePt t="145201" x="7702550" y="1136650"/>
          <p14:tracePt t="145218" x="7727950" y="1187450"/>
          <p14:tracePt t="145236" x="7747000" y="1238250"/>
          <p14:tracePt t="145251" x="7747000" y="1276350"/>
          <p14:tracePt t="145268" x="7734300" y="1314450"/>
          <p14:tracePt t="145284" x="7715250" y="1333500"/>
          <p14:tracePt t="145305" x="7664450" y="1358900"/>
          <p14:tracePt t="145318" x="7626350" y="1371600"/>
          <p14:tracePt t="145334" x="7594600" y="1384300"/>
          <p14:tracePt t="145355" x="7562850" y="1397000"/>
          <p14:tracePt t="145367" x="7537450" y="1409700"/>
          <p14:tracePt t="145384" x="7524750" y="1409700"/>
          <p14:tracePt t="146142" x="7512050" y="1416050"/>
          <p14:tracePt t="146152" x="7493000" y="1422400"/>
          <p14:tracePt t="146169" x="7448550" y="1435100"/>
          <p14:tracePt t="146184" x="7404100" y="1454150"/>
          <p14:tracePt t="146201" x="7372350" y="1473200"/>
          <p14:tracePt t="146218" x="7334250" y="1492250"/>
          <p14:tracePt t="146237" x="7308850" y="1530350"/>
          <p14:tracePt t="146251" x="7277100" y="1562100"/>
          <p14:tracePt t="146268" x="7245350" y="1631950"/>
          <p14:tracePt t="146285" x="7188200" y="1727200"/>
          <p14:tracePt t="146295" x="7143750" y="1860550"/>
          <p14:tracePt t="146308" x="7124700" y="1936750"/>
          <p14:tracePt t="146318" x="7073900" y="2076450"/>
          <p14:tracePt t="146339" x="7016750" y="2197100"/>
          <p14:tracePt t="146354" x="6978650" y="2336800"/>
          <p14:tracePt t="146360" x="6959600" y="2413000"/>
          <p14:tracePt t="146367" x="6934200" y="2495550"/>
          <p14:tracePt t="146386" x="6915150" y="2660650"/>
          <p14:tracePt t="146401" x="6915150" y="2800350"/>
          <p14:tracePt t="146420" x="6902450" y="2901950"/>
          <p14:tracePt t="146434" x="6864350" y="3003550"/>
          <p14:tracePt t="146451" x="6832600" y="3105150"/>
          <p14:tracePt t="146468" x="6807200" y="3194050"/>
          <p14:tracePt t="146487" x="6775450" y="3251200"/>
          <p14:tracePt t="146488" x="6775450" y="3282950"/>
          <p14:tracePt t="146501" x="6762750" y="3308350"/>
          <p14:tracePt t="146518" x="6667500" y="3441700"/>
          <p14:tracePt t="146534" x="6597650" y="3536950"/>
          <p14:tracePt t="146551" x="6553200" y="3606800"/>
          <p14:tracePt t="146571" x="6521450" y="3657600"/>
          <p14:tracePt t="146585" x="6496050" y="3683000"/>
          <p14:tracePt t="146605" x="6477000" y="3708400"/>
          <p14:tracePt t="146618" x="6451600" y="3714750"/>
          <p14:tracePt t="146635" x="6432550" y="3721100"/>
          <p14:tracePt t="146651" x="6419850" y="3733800"/>
          <p14:tracePt t="146670" x="6375400" y="3733800"/>
          <p14:tracePt t="146684" x="6267450" y="3708400"/>
          <p14:tracePt t="146701" x="6159500" y="3632200"/>
          <p14:tracePt t="146704" x="6051550" y="3562350"/>
          <p14:tracePt t="146718" x="5797550" y="3416300"/>
          <p14:tracePt t="146734" x="5492750" y="3244850"/>
          <p14:tracePt t="146751" x="5156200" y="3054350"/>
          <p14:tracePt t="146768" x="4819650" y="2876550"/>
          <p14:tracePt t="146784" x="4540250" y="2692400"/>
          <p14:tracePt t="146802" x="4286250" y="2501900"/>
          <p14:tracePt t="146819" x="4038600" y="2330450"/>
          <p14:tracePt t="146834" x="3822700" y="2184400"/>
          <p14:tracePt t="146856" x="3575050" y="2038350"/>
          <p14:tracePt t="146868" x="3536950" y="1987550"/>
          <p14:tracePt t="146885" x="3460750" y="1892300"/>
          <p14:tracePt t="146901" x="3397250" y="1790700"/>
          <p14:tracePt t="146903" x="3378200" y="1746250"/>
          <p14:tracePt t="146921" x="3327400" y="1644650"/>
          <p14:tracePt t="146934" x="3270250" y="1562100"/>
          <p14:tracePt t="146951" x="3225800" y="1504950"/>
          <p14:tracePt t="146968" x="3187700" y="1447800"/>
          <p14:tracePt t="146986" x="3143250" y="1390650"/>
          <p14:tracePt t="147001" x="3117850" y="1352550"/>
          <p14:tracePt t="147018" x="3086100" y="1320800"/>
          <p14:tracePt t="147034" x="3054350" y="1289050"/>
          <p14:tracePt t="147051" x="3009900" y="1244600"/>
          <p14:tracePt t="147068" x="2959100" y="1193800"/>
          <p14:tracePt t="147070" x="2927350" y="1162050"/>
          <p14:tracePt t="147089" x="2857500" y="1092200"/>
          <p14:tracePt t="147105" x="2781300" y="1016000"/>
          <p14:tracePt t="147118" x="2705100" y="933450"/>
          <p14:tracePt t="147134" x="2635250" y="850900"/>
          <p14:tracePt t="147151" x="2559050" y="774700"/>
          <p14:tracePt t="147170" x="2514600" y="730250"/>
          <p14:tracePt t="147184" x="2482850" y="698500"/>
          <p14:tracePt t="147201" x="2476500" y="673100"/>
          <p14:tracePt t="147218" x="2444750" y="628650"/>
          <p14:tracePt t="147234" x="2419350" y="571500"/>
          <p14:tracePt t="147251" x="2393950" y="527050"/>
          <p14:tracePt t="147268" x="2387600" y="501650"/>
          <p14:tracePt t="147374" x="2387600" y="488950"/>
          <p14:tracePt t="147384" x="2419350" y="488950"/>
          <p14:tracePt t="147401" x="2501900" y="488950"/>
          <p14:tracePt t="147420" x="2628900" y="482600"/>
          <p14:tracePt t="147434" x="2794000" y="482600"/>
          <p14:tracePt t="147451" x="2984500" y="482600"/>
          <p14:tracePt t="147468" x="3194050" y="495300"/>
          <p14:tracePt t="147485" x="3390900" y="508000"/>
          <p14:tracePt t="147487" x="3479800" y="501650"/>
          <p14:tracePt t="147501" x="3575050" y="508000"/>
          <p14:tracePt t="147518" x="3841750" y="514350"/>
          <p14:tracePt t="147534" x="3975100" y="508000"/>
          <p14:tracePt t="147551" x="4076700" y="514350"/>
          <p14:tracePt t="147568" x="4146550" y="508000"/>
          <p14:tracePt t="147584" x="4203700" y="508000"/>
          <p14:tracePt t="147604" x="4210050" y="508000"/>
          <p14:tracePt t="147814" x="4210050" y="514350"/>
          <p14:tracePt t="147822" x="4210050" y="527050"/>
          <p14:tracePt t="147830" x="4210050" y="533400"/>
          <p14:tracePt t="147838" x="4210050" y="546100"/>
          <p14:tracePt t="147855" x="4197350" y="552450"/>
          <p14:tracePt t="153383" x="4191000" y="558800"/>
          <p14:tracePt t="153391" x="4191000" y="596900"/>
          <p14:tracePt t="153401" x="4184650" y="635000"/>
          <p14:tracePt t="153422" x="4152900" y="762000"/>
          <p14:tracePt t="153434" x="4133850" y="920750"/>
          <p14:tracePt t="153451" x="4121150" y="1066800"/>
          <p14:tracePt t="153468" x="4121150" y="1174750"/>
          <p14:tracePt t="153484" x="4121150" y="1270000"/>
          <p14:tracePt t="153501" x="4133850" y="1346200"/>
          <p14:tracePt t="153504" x="4133850" y="1358900"/>
          <p14:tracePt t="153518" x="4146550" y="1390650"/>
          <p14:tracePt t="153534" x="4152900" y="1397000"/>
          <p14:tracePt t="153551" x="4159250" y="1403350"/>
          <p14:tracePt t="153598" x="4152900" y="1416050"/>
          <p14:tracePt t="153610" x="4146550" y="1441450"/>
          <p14:tracePt t="153618" x="4140200" y="1479550"/>
          <p14:tracePt t="153636" x="4121150" y="1536700"/>
          <p14:tracePt t="153651" x="4102100" y="1606550"/>
          <p14:tracePt t="153671" x="4064000" y="1670050"/>
          <p14:tracePt t="153685" x="4013200" y="1708150"/>
          <p14:tracePt t="153701" x="3956050" y="1733550"/>
          <p14:tracePt t="153704" x="3924300" y="1739900"/>
          <p14:tracePt t="153718" x="3854450" y="1765300"/>
          <p14:tracePt t="153734" x="3784600" y="1784350"/>
          <p14:tracePt t="153751" x="3695700" y="1809750"/>
          <p14:tracePt t="153768" x="3606800" y="1828800"/>
          <p14:tracePt t="153784" x="3530600" y="1841500"/>
          <p14:tracePt t="153801" x="3448050" y="1841500"/>
          <p14:tracePt t="153818" x="3378200" y="1835150"/>
          <p14:tracePt t="153839" x="3321050" y="1835150"/>
          <p14:tracePt t="153854" x="3270250" y="1835150"/>
          <p14:tracePt t="153868" x="3225800" y="1835150"/>
          <p14:tracePt t="153884" x="3181350" y="1835150"/>
          <p14:tracePt t="153886" x="3162300" y="1835150"/>
          <p14:tracePt t="153902" x="3117850" y="1835150"/>
          <p14:tracePt t="153921" x="3092450" y="1816100"/>
          <p14:tracePt t="153934" x="3067050" y="1790700"/>
          <p14:tracePt t="153951" x="3060700" y="1765300"/>
          <p14:tracePt t="153968" x="3054350" y="1720850"/>
          <p14:tracePt t="153985" x="3054350" y="1670050"/>
          <p14:tracePt t="154001" x="3054350" y="1600200"/>
          <p14:tracePt t="154018" x="3060700" y="1536700"/>
          <p14:tracePt t="154035" x="3079750" y="1454150"/>
          <p14:tracePt t="154051" x="3105150" y="1377950"/>
          <p14:tracePt t="154054" x="3117850" y="1346200"/>
          <p14:tracePt t="154075" x="3149600" y="1282700"/>
          <p14:tracePt t="154084" x="3168650" y="1257300"/>
          <p14:tracePt t="154103" x="3244850" y="1187450"/>
          <p14:tracePt t="154118" x="3302000" y="1149350"/>
          <p14:tracePt t="154134" x="3371850" y="1111250"/>
          <p14:tracePt t="154151" x="3435350" y="1092200"/>
          <p14:tracePt t="154170" x="3505200" y="1085850"/>
          <p14:tracePt t="154184" x="3581400" y="1085850"/>
          <p14:tracePt t="154201" x="3651250" y="1085850"/>
          <p14:tracePt t="154218" x="3727450" y="1098550"/>
          <p14:tracePt t="154235" x="3778250" y="1130300"/>
          <p14:tracePt t="154251" x="3841750" y="1174750"/>
          <p14:tracePt t="154268" x="3886200" y="1219200"/>
          <p14:tracePt t="154284" x="3930650" y="1282700"/>
          <p14:tracePt t="154301" x="3962400" y="1352550"/>
          <p14:tracePt t="154318" x="3987800" y="1454150"/>
          <p14:tracePt t="154334" x="3987800" y="1504950"/>
          <p14:tracePt t="154353" x="3987800" y="1536700"/>
          <p14:tracePt t="154368" x="3962400" y="1562100"/>
          <p14:tracePt t="154384" x="3949700" y="1581150"/>
          <p14:tracePt t="154559" x="3949700" y="1574800"/>
          <p14:tracePt t="154567" x="3956050" y="1568450"/>
          <p14:tracePt t="154587" x="4032250" y="1555750"/>
          <p14:tracePt t="154603" x="4133850" y="1555750"/>
          <p14:tracePt t="154618" x="4286250" y="1562100"/>
          <p14:tracePt t="154635" x="4451350" y="1562100"/>
          <p14:tracePt t="154651" x="4648200" y="1562100"/>
          <p14:tracePt t="154670" x="4838700" y="1536700"/>
          <p14:tracePt t="154684" x="5041900" y="1530350"/>
          <p14:tracePt t="154701" x="5270500" y="1524000"/>
          <p14:tracePt t="154703" x="5372100" y="1524000"/>
          <p14:tracePt t="154718" x="5543550" y="1511300"/>
          <p14:tracePt t="154734" x="5676900" y="1498600"/>
          <p14:tracePt t="154751" x="5778500" y="1479550"/>
          <p14:tracePt t="154768" x="5848350" y="1466850"/>
          <p14:tracePt t="154785" x="5905500" y="1466850"/>
          <p14:tracePt t="154801" x="5962650" y="1466850"/>
          <p14:tracePt t="154818" x="5994400" y="1466850"/>
          <p14:tracePt t="154834" x="6007100" y="1460500"/>
          <p14:tracePt t="154926" x="6007100" y="1466850"/>
          <p14:tracePt t="154942" x="5988050" y="1466850"/>
          <p14:tracePt t="154951" x="5975350" y="1466850"/>
          <p14:tracePt t="154962" x="5949950" y="1466850"/>
          <p14:tracePt t="154968" x="5924550" y="1466850"/>
          <p14:tracePt t="154987" x="5861050" y="1466850"/>
          <p14:tracePt t="155001" x="5810250" y="1466850"/>
          <p14:tracePt t="155018" x="5746750" y="1466850"/>
          <p14:tracePt t="155035" x="5664200" y="1466850"/>
          <p14:tracePt t="155051" x="5600700" y="1466850"/>
          <p14:tracePt t="155071" x="5524500" y="1460500"/>
          <p14:tracePt t="155084" x="5505450" y="1460500"/>
          <p14:tracePt t="155103" x="5441950" y="1454150"/>
          <p14:tracePt t="155118" x="5403850" y="1435100"/>
          <p14:tracePt t="155136" x="5365750" y="1416050"/>
          <p14:tracePt t="155151" x="5314950" y="1384300"/>
          <p14:tracePt t="155170" x="5264150" y="1339850"/>
          <p14:tracePt t="155185" x="5226050" y="1289050"/>
          <p14:tracePt t="155201" x="5187950" y="1238250"/>
          <p14:tracePt t="155218" x="5175250" y="1187450"/>
          <p14:tracePt t="155234" x="5156200" y="1130300"/>
          <p14:tracePt t="155251" x="5168900" y="1085850"/>
          <p14:tracePt t="155268" x="5200650" y="1066800"/>
          <p14:tracePt t="155284" x="5257800" y="1041400"/>
          <p14:tracePt t="155295" x="5295900" y="1028700"/>
          <p14:tracePt t="155312" x="5454650" y="1022350"/>
          <p14:tracePt t="155318" x="5511800" y="1022350"/>
          <p14:tracePt t="155336" x="5626100" y="1041400"/>
          <p14:tracePt t="155355" x="5734050" y="1079500"/>
          <p14:tracePt t="155368" x="5822950" y="1136650"/>
          <p14:tracePt t="155388" x="5873750" y="1212850"/>
          <p14:tracePt t="155401" x="5918200" y="1282700"/>
          <p14:tracePt t="155420" x="5937250" y="1346200"/>
          <p14:tracePt t="155434" x="5956300" y="1390650"/>
          <p14:tracePt t="155451" x="5981700" y="1422400"/>
          <p14:tracePt t="155468" x="6019800" y="1435100"/>
          <p14:tracePt t="155484" x="6064250" y="1441450"/>
          <p14:tracePt t="155501" x="6115050" y="1441450"/>
          <p14:tracePt t="155518" x="6172200" y="1390650"/>
          <p14:tracePt t="155534" x="6197600" y="1346200"/>
          <p14:tracePt t="155551" x="6210300" y="1320800"/>
          <p14:tracePt t="155572" x="6197600" y="1295400"/>
          <p14:tracePt t="155584" x="6172200" y="1257300"/>
          <p14:tracePt t="155603" x="6146800" y="1206500"/>
          <p14:tracePt t="155618" x="6115050" y="1130300"/>
          <p14:tracePt t="155635" x="6096000" y="1054100"/>
          <p14:tracePt t="155651" x="6064250" y="952500"/>
          <p14:tracePt t="155671" x="6051550" y="850900"/>
          <p14:tracePt t="155684" x="6064250" y="749300"/>
          <p14:tracePt t="155701" x="6102350" y="673100"/>
          <p14:tracePt t="155718" x="6197600" y="577850"/>
          <p14:tracePt t="155735" x="6286500" y="546100"/>
          <p14:tracePt t="155751" x="6388100" y="533400"/>
          <p14:tracePt t="155768" x="6496050" y="527050"/>
          <p14:tracePt t="155784" x="6610350" y="539750"/>
          <p14:tracePt t="155801" x="6705600" y="603250"/>
          <p14:tracePt t="155818" x="6769100" y="673100"/>
          <p14:tracePt t="155834" x="6832600" y="749300"/>
          <p14:tracePt t="155855" x="6858000" y="844550"/>
          <p14:tracePt t="155868" x="6845300" y="939800"/>
          <p14:tracePt t="155884" x="6807200" y="1041400"/>
          <p14:tracePt t="155901" x="6743700" y="1111250"/>
          <p14:tracePt t="155903" x="6705600" y="1136650"/>
          <p14:tracePt t="155920" x="6635750" y="1174750"/>
          <p14:tracePt t="155934" x="6591300" y="1193800"/>
          <p14:tracePt t="155951" x="6553200" y="1200150"/>
          <p14:tracePt t="155968" x="6540500" y="1206500"/>
          <p14:tracePt t="155984" x="6527800" y="1206500"/>
          <p14:tracePt t="156001" x="6521450" y="1206500"/>
          <p14:tracePt t="156108" x="6508750" y="1206500"/>
          <p14:tracePt t="156113" x="6470650" y="1219200"/>
          <p14:tracePt t="156118" x="6400800" y="1219200"/>
          <p14:tracePt t="156134" x="6229350" y="1244600"/>
          <p14:tracePt t="156151" x="6000750" y="1282700"/>
          <p14:tracePt t="156170" x="5721350" y="1346200"/>
          <p14:tracePt t="156184" x="5416550" y="1409700"/>
          <p14:tracePt t="156201" x="5118100" y="1441450"/>
          <p14:tracePt t="156218" x="4845050" y="1447800"/>
          <p14:tracePt t="156237" x="4572000" y="1447800"/>
          <p14:tracePt t="156251" x="4330700" y="1454150"/>
          <p14:tracePt t="156268" x="4108450" y="1447800"/>
          <p14:tracePt t="156285" x="3905250" y="1454150"/>
          <p14:tracePt t="156306" x="3670300" y="1454150"/>
          <p14:tracePt t="156309" x="3625850" y="1454150"/>
          <p14:tracePt t="156318" x="3587750" y="1460500"/>
          <p14:tracePt t="156334" x="3530600" y="1473200"/>
          <p14:tracePt t="156353" x="3505200" y="1485900"/>
          <p14:tracePt t="156368" x="3473450" y="1504950"/>
          <p14:tracePt t="156385" x="3429000" y="1530350"/>
          <p14:tracePt t="156401" x="3371850" y="1549400"/>
          <p14:tracePt t="156421" x="3295650" y="1568450"/>
          <p14:tracePt t="156435" x="3194050" y="1581150"/>
          <p14:tracePt t="156451" x="3073400" y="1581150"/>
          <p14:tracePt t="156468" x="2952750" y="1581150"/>
          <p14:tracePt t="156485" x="2832100" y="1549400"/>
          <p14:tracePt t="156501" x="2724150" y="1511300"/>
          <p14:tracePt t="156503" x="2673350" y="1492250"/>
          <p14:tracePt t="156518" x="2590800" y="1435100"/>
          <p14:tracePt t="156534" x="2552700" y="1384300"/>
          <p14:tracePt t="156551" x="2533650" y="1327150"/>
          <p14:tracePt t="156568" x="2520950" y="1270000"/>
          <p14:tracePt t="156584" x="2533650" y="1193800"/>
          <p14:tracePt t="156606" x="2565400" y="1117600"/>
          <p14:tracePt t="156618" x="2603500" y="1041400"/>
          <p14:tracePt t="156635" x="2660650" y="971550"/>
          <p14:tracePt t="156652" x="2730500" y="908050"/>
          <p14:tracePt t="156670" x="2870200" y="831850"/>
          <p14:tracePt t="156685" x="2921000" y="819150"/>
          <p14:tracePt t="156701" x="3009900" y="793750"/>
          <p14:tracePt t="156703" x="3060700" y="781050"/>
          <p14:tracePt t="156720" x="3155950" y="781050"/>
          <p14:tracePt t="156734" x="3232150" y="800100"/>
          <p14:tracePt t="156751" x="3308350" y="857250"/>
          <p14:tracePt t="156768" x="3390900" y="927100"/>
          <p14:tracePt t="156785" x="3454400" y="996950"/>
          <p14:tracePt t="156801" x="3479800" y="1054100"/>
          <p14:tracePt t="156818" x="3498850" y="1104900"/>
          <p14:tracePt t="156837" x="3498850" y="1136650"/>
          <p14:tracePt t="156856" x="3498850" y="1181100"/>
          <p14:tracePt t="156868" x="3454400" y="1206500"/>
          <p14:tracePt t="156884" x="3403600" y="1244600"/>
          <p14:tracePt t="156901" x="3352800" y="1276350"/>
          <p14:tracePt t="156920" x="3302000" y="1301750"/>
          <p14:tracePt t="156934" x="3295650" y="1308100"/>
          <p14:tracePt t="156951" x="3289300" y="1308100"/>
          <p14:tracePt t="157534" x="3302000" y="1308100"/>
          <p14:tracePt t="157547" x="3327400" y="1308100"/>
          <p14:tracePt t="157551" x="3365500" y="1308100"/>
          <p14:tracePt t="157568" x="3498850" y="1276350"/>
          <p14:tracePt t="157589" x="3689350" y="1250950"/>
          <p14:tracePt t="157606" x="3898900" y="1250950"/>
          <p14:tracePt t="157618" x="4057650" y="1250950"/>
          <p14:tracePt t="157634" x="4171950" y="1250950"/>
          <p14:tracePt t="157652" x="4260850" y="1263650"/>
          <p14:tracePt t="157670" x="4324350" y="1270000"/>
          <p14:tracePt t="157672" x="4356100" y="1282700"/>
          <p14:tracePt t="157684" x="4375150" y="1282700"/>
          <p14:tracePt t="157701" x="4406900" y="1295400"/>
          <p14:tracePt t="157704" x="4425950" y="1295400"/>
          <p14:tracePt t="157718" x="4476750" y="1295400"/>
          <p14:tracePt t="157735" x="4527550" y="1295400"/>
          <p14:tracePt t="157751" x="4572000" y="1295400"/>
          <p14:tracePt t="157768" x="4610100" y="1301750"/>
          <p14:tracePt t="157784" x="4667250" y="1301750"/>
          <p14:tracePt t="157801" x="4724400" y="1320800"/>
          <p14:tracePt t="157823" x="4794250" y="1339850"/>
          <p14:tracePt t="157834" x="4876800" y="1365250"/>
          <p14:tracePt t="157854" x="4953000" y="1390650"/>
          <p14:tracePt t="157868" x="5003800" y="1422400"/>
          <p14:tracePt t="157884" x="5054600" y="1447800"/>
          <p14:tracePt t="157901" x="5092700" y="1460500"/>
          <p14:tracePt t="157904" x="5111750" y="1466850"/>
          <p14:tracePt t="157920" x="5162550" y="1492250"/>
          <p14:tracePt t="157937" x="5213350" y="1524000"/>
          <p14:tracePt t="157951" x="5251450" y="1549400"/>
          <p14:tracePt t="157968" x="5270500" y="1562100"/>
          <p14:tracePt t="157984" x="5283200" y="1574800"/>
          <p14:tracePt t="158043" x="5276850" y="1574800"/>
          <p14:tracePt t="158047" x="5264150" y="1574800"/>
          <p14:tracePt t="158056" x="5257800" y="1574800"/>
          <p14:tracePt t="158068" x="5238750" y="1593850"/>
          <p14:tracePt t="158085" x="5187950" y="1606550"/>
          <p14:tracePt t="158105" x="5086350" y="1619250"/>
          <p14:tracePt t="158111" x="5048250" y="1612900"/>
          <p14:tracePt t="158119" x="4991100" y="1593850"/>
          <p14:tracePt t="158138" x="4902200" y="1562100"/>
          <p14:tracePt t="158152" x="4813300" y="1504950"/>
          <p14:tracePt t="158168" x="4737100" y="1447800"/>
          <p14:tracePt t="158184" x="4660900" y="1377950"/>
          <p14:tracePt t="158201" x="4603750" y="1301750"/>
          <p14:tracePt t="158218" x="4565650" y="1238250"/>
          <p14:tracePt t="158234" x="4552950" y="1187450"/>
          <p14:tracePt t="158251" x="4552950" y="1143000"/>
          <p14:tracePt t="158268" x="4552950" y="1092200"/>
          <p14:tracePt t="158285" x="4578350" y="1041400"/>
          <p14:tracePt t="158294" x="4591050" y="1009650"/>
          <p14:tracePt t="158310" x="4660900" y="939800"/>
          <p14:tracePt t="158318" x="4692650" y="920750"/>
          <p14:tracePt t="158338" x="4762500" y="882650"/>
          <p14:tracePt t="158355" x="4851400" y="850900"/>
          <p14:tracePt t="158368" x="4959350" y="825500"/>
          <p14:tracePt t="158384" x="5073650" y="806450"/>
          <p14:tracePt t="158403" x="5187950" y="812800"/>
          <p14:tracePt t="158420" x="5334000" y="812800"/>
          <p14:tracePt t="158435" x="5473700" y="850900"/>
          <p14:tracePt t="158451" x="5588000" y="901700"/>
          <p14:tracePt t="158468" x="5683250" y="952500"/>
          <p14:tracePt t="158484" x="5740400" y="1003300"/>
          <p14:tracePt t="158486" x="5746750" y="1028700"/>
          <p14:tracePt t="158501" x="5746750" y="1054100"/>
          <p14:tracePt t="158518" x="5746750" y="1136650"/>
          <p14:tracePt t="158535" x="5746750" y="1174750"/>
          <p14:tracePt t="158551" x="5727700" y="1212850"/>
          <p14:tracePt t="158572" x="5727700" y="1231900"/>
          <p14:tracePt t="158584" x="5708650" y="1244600"/>
          <p14:tracePt t="158604" x="5702300" y="1250950"/>
          <p14:tracePt t="158934" x="5708650" y="1250950"/>
          <p14:tracePt t="158946" x="5721350" y="1250950"/>
          <p14:tracePt t="158951" x="5740400" y="1219200"/>
          <p14:tracePt t="158968" x="5829300" y="1117600"/>
          <p14:tracePt t="158986" x="5988050" y="984250"/>
          <p14:tracePt t="159001" x="6203950" y="889000"/>
          <p14:tracePt t="159018" x="6400800" y="806450"/>
          <p14:tracePt t="159034" x="6604000" y="742950"/>
          <p14:tracePt t="159051" x="6794500" y="692150"/>
          <p14:tracePt t="159070" x="7010400" y="666750"/>
          <p14:tracePt t="159086" x="7080250" y="666750"/>
          <p14:tracePt t="159103" x="7112000" y="666750"/>
          <p14:tracePt t="159118" x="7118350" y="673100"/>
          <p14:tracePt t="159206" x="7118350" y="679450"/>
          <p14:tracePt t="159214" x="7131050" y="704850"/>
          <p14:tracePt t="159222" x="7156450" y="736600"/>
          <p14:tracePt t="159234" x="7175500" y="768350"/>
          <p14:tracePt t="159251" x="7200900" y="844550"/>
          <p14:tracePt t="159268" x="7219950" y="933450"/>
          <p14:tracePt t="159284" x="7207250" y="1009650"/>
          <p14:tracePt t="159301" x="7169150" y="1073150"/>
          <p14:tracePt t="159303" x="7150100" y="1098550"/>
          <p14:tracePt t="159320" x="7092950" y="1143000"/>
          <p14:tracePt t="159334" x="7016750" y="1162050"/>
          <p14:tracePt t="159353" x="6927850" y="1181100"/>
          <p14:tracePt t="159368" x="6819900" y="1193800"/>
          <p14:tracePt t="159384" x="6705600" y="1181100"/>
          <p14:tracePt t="159401" x="6572250" y="1168400"/>
          <p14:tracePt t="159420" x="6432550" y="1123950"/>
          <p14:tracePt t="159435" x="6350000" y="1066800"/>
          <p14:tracePt t="159452" x="6242050" y="1009650"/>
          <p14:tracePt t="159468" x="6153150" y="939800"/>
          <p14:tracePt t="159485" x="6089650" y="882650"/>
          <p14:tracePt t="159501" x="6064250" y="831850"/>
          <p14:tracePt t="159503" x="6064250" y="806450"/>
          <p14:tracePt t="159518" x="6064250" y="755650"/>
          <p14:tracePt t="159534" x="6070600" y="698500"/>
          <p14:tracePt t="159553" x="6108700" y="641350"/>
          <p14:tracePt t="159568" x="6153150" y="590550"/>
          <p14:tracePt t="159584" x="6223000" y="546100"/>
          <p14:tracePt t="159603" x="6305550" y="501650"/>
          <p14:tracePt t="159618" x="6413500" y="476250"/>
          <p14:tracePt t="159635" x="6534150" y="463550"/>
          <p14:tracePt t="159651" x="6667500" y="463550"/>
          <p14:tracePt t="159670" x="6794500" y="444500"/>
          <p14:tracePt t="159685" x="6921500" y="457200"/>
          <p14:tracePt t="159701" x="7042150" y="501650"/>
          <p14:tracePt t="159703" x="7092950" y="527050"/>
          <p14:tracePt t="159718" x="7200900" y="603250"/>
          <p14:tracePt t="159734" x="7270750" y="666750"/>
          <p14:tracePt t="159751" x="7327900" y="768350"/>
          <p14:tracePt t="159768" x="7346950" y="882650"/>
          <p14:tracePt t="159784" x="7346950" y="1009650"/>
          <p14:tracePt t="159801" x="7315200" y="1117600"/>
          <p14:tracePt t="159818" x="7258050" y="1212850"/>
          <p14:tracePt t="159837" x="7188200" y="1270000"/>
          <p14:tracePt t="159854" x="7092950" y="1314450"/>
          <p14:tracePt t="159868" x="6985000" y="1346200"/>
          <p14:tracePt t="159884" x="6883400" y="1365250"/>
          <p14:tracePt t="159901" x="6794500" y="1365250"/>
          <p14:tracePt t="159903" x="6762750" y="1365250"/>
          <p14:tracePt t="159920" x="6724650" y="1365250"/>
          <p14:tracePt t="159934" x="6718300" y="1365250"/>
          <p14:tracePt t="167526" x="6711950" y="1365250"/>
          <p14:tracePt t="167550" x="6711950" y="1371600"/>
          <p14:tracePt t="167558" x="6705600" y="1371600"/>
          <p14:tracePt t="167574" x="6699250" y="1371600"/>
          <p14:tracePt t="167585" x="6686550" y="1371600"/>
          <p14:tracePt t="167603" x="6661150" y="1377950"/>
          <p14:tracePt t="167618" x="6635750" y="1377950"/>
          <p14:tracePt t="167635" x="6616700" y="1377950"/>
          <p14:tracePt t="167651" x="6610350" y="1377950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9DA4D320-F479-40E6-B50E-5BD817E15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4000">
                <a:ea typeface="굴림" panose="020B0600000101010101" pitchFamily="50" charset="-127"/>
              </a:rPr>
              <a:t>Fundamental problems for IPv6 translation</a:t>
            </a:r>
          </a:p>
        </p:txBody>
      </p:sp>
      <p:sp>
        <p:nvSpPr>
          <p:cNvPr id="574467" name="Rectangle 3">
            <a:extLst>
              <a:ext uri="{FF2B5EF4-FFF2-40B4-BE49-F238E27FC236}">
                <a16:creationId xmlns:a16="http://schemas.microsoft.com/office/drawing/2014/main" id="{A16767FA-8FDC-4BCE-8948-392F1F4C7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ea typeface="굴림" panose="020B0600000101010101" pitchFamily="50" charset="-127"/>
              </a:rPr>
              <a:t>Router replacement!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Text Box 2">
            <a:extLst>
              <a:ext uri="{FF2B5EF4-FFF2-40B4-BE49-F238E27FC236}">
                <a16:creationId xmlns:a16="http://schemas.microsoft.com/office/drawing/2014/main" id="{9E62317C-4ADE-478C-86FA-5F848CE6E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20.2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ARP operation</a:t>
            </a:r>
          </a:p>
        </p:txBody>
      </p:sp>
      <p:sp>
        <p:nvSpPr>
          <p:cNvPr id="482307" name="Rectangle 3">
            <a:extLst>
              <a:ext uri="{FF2B5EF4-FFF2-40B4-BE49-F238E27FC236}">
                <a16:creationId xmlns:a16="http://schemas.microsoft.com/office/drawing/2014/main" id="{E2A33B52-9918-4196-ABB3-6CC6F89E8F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2308" name="Rectangle 4">
            <a:extLst>
              <a:ext uri="{FF2B5EF4-FFF2-40B4-BE49-F238E27FC236}">
                <a16:creationId xmlns:a16="http://schemas.microsoft.com/office/drawing/2014/main" id="{06B9BC4C-F31B-4A77-BB79-62B9BC6431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2309" name="Rectangle 5">
            <a:extLst>
              <a:ext uri="{FF2B5EF4-FFF2-40B4-BE49-F238E27FC236}">
                <a16:creationId xmlns:a16="http://schemas.microsoft.com/office/drawing/2014/main" id="{A59465BE-195F-4226-8881-BF287F433C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2310" name="Rectangle 6">
            <a:extLst>
              <a:ext uri="{FF2B5EF4-FFF2-40B4-BE49-F238E27FC236}">
                <a16:creationId xmlns:a16="http://schemas.microsoft.com/office/drawing/2014/main" id="{7AB6DDAA-84A3-4311-BB1E-FDF25C912C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2311" name="Rectangle 7">
            <a:extLst>
              <a:ext uri="{FF2B5EF4-FFF2-40B4-BE49-F238E27FC236}">
                <a16:creationId xmlns:a16="http://schemas.microsoft.com/office/drawing/2014/main" id="{AB8121A3-F193-45D5-A444-A325CF3ECF8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2312" name="Rectangle 8">
            <a:extLst>
              <a:ext uri="{FF2B5EF4-FFF2-40B4-BE49-F238E27FC236}">
                <a16:creationId xmlns:a16="http://schemas.microsoft.com/office/drawing/2014/main" id="{1D6A512B-DD95-485A-A38D-9788D0E613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2313" name="Rectangle 9">
            <a:extLst>
              <a:ext uri="{FF2B5EF4-FFF2-40B4-BE49-F238E27FC236}">
                <a16:creationId xmlns:a16="http://schemas.microsoft.com/office/drawing/2014/main" id="{66D30397-5C0A-4ADD-9D9E-A7DD9E7533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82315" name="Picture 11">
            <a:extLst>
              <a:ext uri="{FF2B5EF4-FFF2-40B4-BE49-F238E27FC236}">
                <a16:creationId xmlns:a16="http://schemas.microsoft.com/office/drawing/2014/main" id="{7989E69A-7708-4BF8-8BD9-98D50260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1524000"/>
            <a:ext cx="58324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Text Box 2">
            <a:extLst>
              <a:ext uri="{FF2B5EF4-FFF2-40B4-BE49-F238E27FC236}">
                <a16:creationId xmlns:a16="http://schemas.microsoft.com/office/drawing/2014/main" id="{EF11D5A5-E4E4-475E-926A-CB8E4F49E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20.4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Encapsulation of ARP packet</a:t>
            </a:r>
          </a:p>
        </p:txBody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C2121F4D-11E2-4F04-A733-23175D11BF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4356" name="Rectangle 4">
            <a:extLst>
              <a:ext uri="{FF2B5EF4-FFF2-40B4-BE49-F238E27FC236}">
                <a16:creationId xmlns:a16="http://schemas.microsoft.com/office/drawing/2014/main" id="{B2721A88-5B67-4C6D-B3AD-A9E4F57A530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4357" name="Rectangle 5">
            <a:extLst>
              <a:ext uri="{FF2B5EF4-FFF2-40B4-BE49-F238E27FC236}">
                <a16:creationId xmlns:a16="http://schemas.microsoft.com/office/drawing/2014/main" id="{879CDC57-500B-46A3-A3DD-FE47A32C3C7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4358" name="Rectangle 6">
            <a:extLst>
              <a:ext uri="{FF2B5EF4-FFF2-40B4-BE49-F238E27FC236}">
                <a16:creationId xmlns:a16="http://schemas.microsoft.com/office/drawing/2014/main" id="{A0365440-397E-4F70-9553-4B34BE7D8B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4359" name="Rectangle 7">
            <a:extLst>
              <a:ext uri="{FF2B5EF4-FFF2-40B4-BE49-F238E27FC236}">
                <a16:creationId xmlns:a16="http://schemas.microsoft.com/office/drawing/2014/main" id="{CD8331D7-70A7-4680-B1E9-53665689D0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4360" name="Rectangle 8">
            <a:extLst>
              <a:ext uri="{FF2B5EF4-FFF2-40B4-BE49-F238E27FC236}">
                <a16:creationId xmlns:a16="http://schemas.microsoft.com/office/drawing/2014/main" id="{14020B93-14AA-41F6-8CAD-33E82E3113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4361" name="Rectangle 9">
            <a:extLst>
              <a:ext uri="{FF2B5EF4-FFF2-40B4-BE49-F238E27FC236}">
                <a16:creationId xmlns:a16="http://schemas.microsoft.com/office/drawing/2014/main" id="{DDC76CD5-66DC-46C3-9C64-73BB7A447A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84362" name="Picture 10">
            <a:extLst>
              <a:ext uri="{FF2B5EF4-FFF2-40B4-BE49-F238E27FC236}">
                <a16:creationId xmlns:a16="http://schemas.microsoft.com/office/drawing/2014/main" id="{6BC3B314-9BAD-463C-9C06-A2E39C1D0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5563"/>
            <a:ext cx="7843838" cy="174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66FF">
                <a:gamma/>
                <a:shade val="46275"/>
                <a:invGamma/>
              </a:srgbClr>
            </a:gs>
            <a:gs pos="50000">
              <a:srgbClr val="3366FF"/>
            </a:gs>
            <a:gs pos="100000">
              <a:srgbClr val="3366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>
            <a:extLst>
              <a:ext uri="{FF2B5EF4-FFF2-40B4-BE49-F238E27FC236}">
                <a16:creationId xmlns:a16="http://schemas.microsoft.com/office/drawing/2014/main" id="{C085EA03-1A3C-4640-B48D-7CB3EC8F2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12477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  <a:t>An ARP request is broadcast; an ARP reply is unicast.</a:t>
            </a:r>
          </a:p>
        </p:txBody>
      </p:sp>
      <p:sp>
        <p:nvSpPr>
          <p:cNvPr id="508931" name="PubRRectCallout">
            <a:extLst>
              <a:ext uri="{FF2B5EF4-FFF2-40B4-BE49-F238E27FC236}">
                <a16:creationId xmlns:a16="http://schemas.microsoft.com/office/drawing/2014/main" id="{960FB282-AF8B-443A-8DCE-32CE3F0B238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08932" name="Picture 4">
            <a:extLst>
              <a:ext uri="{FF2B5EF4-FFF2-40B4-BE49-F238E27FC236}">
                <a16:creationId xmlns:a16="http://schemas.microsoft.com/office/drawing/2014/main" id="{C1FFCFE1-7839-461B-AE38-A950D6B81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8933" name="Text Box 5">
            <a:extLst>
              <a:ext uri="{FF2B5EF4-FFF2-40B4-BE49-F238E27FC236}">
                <a16:creationId xmlns:a16="http://schemas.microsoft.com/office/drawing/2014/main" id="{B42E34FF-343C-46BA-A371-CA507ADC1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Note</a:t>
            </a:r>
            <a:r>
              <a:rPr lang="en-US" altLang="ko-KR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074" name="Group 2">
            <a:extLst>
              <a:ext uri="{FF2B5EF4-FFF2-40B4-BE49-F238E27FC236}">
                <a16:creationId xmlns:a16="http://schemas.microsoft.com/office/drawing/2014/main" id="{BA31DDC6-B1F0-48C8-8353-04590CF88F3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15075" name="AutoShape 3">
              <a:extLst>
                <a:ext uri="{FF2B5EF4-FFF2-40B4-BE49-F238E27FC236}">
                  <a16:creationId xmlns:a16="http://schemas.microsoft.com/office/drawing/2014/main" id="{104243D0-85AA-4F5C-9C9B-13A152A58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15076" name="AutoShape 4">
              <a:extLst>
                <a:ext uri="{FF2B5EF4-FFF2-40B4-BE49-F238E27FC236}">
                  <a16:creationId xmlns:a16="http://schemas.microsoft.com/office/drawing/2014/main" id="{654EF14E-DAE3-41BC-A73D-2D3DEF762645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15077" name="Line 5">
              <a:extLst>
                <a:ext uri="{FF2B5EF4-FFF2-40B4-BE49-F238E27FC236}">
                  <a16:creationId xmlns:a16="http://schemas.microsoft.com/office/drawing/2014/main" id="{25B994A5-5EA0-46AF-8B17-C641B3D1A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15078" name="Text Box 6">
            <a:extLst>
              <a:ext uri="{FF2B5EF4-FFF2-40B4-BE49-F238E27FC236}">
                <a16:creationId xmlns:a16="http://schemas.microsoft.com/office/drawing/2014/main" id="{FC86F3BF-F5B7-49AB-8D90-7D56B1670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2076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20.2   IP</a:t>
            </a:r>
          </a:p>
        </p:txBody>
      </p:sp>
      <p:sp>
        <p:nvSpPr>
          <p:cNvPr id="515079" name="Text Box 7">
            <a:extLst>
              <a:ext uri="{FF2B5EF4-FFF2-40B4-BE49-F238E27FC236}">
                <a16:creationId xmlns:a16="http://schemas.microsoft.com/office/drawing/2014/main" id="{33843A4F-E118-4CAE-A604-9B5314A5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Datagram</a:t>
            </a:r>
          </a:p>
        </p:txBody>
      </p:sp>
      <p:sp>
        <p:nvSpPr>
          <p:cNvPr id="515080" name="Text Box 8">
            <a:extLst>
              <a:ext uri="{FF2B5EF4-FFF2-40B4-BE49-F238E27FC236}">
                <a16:creationId xmlns:a16="http://schemas.microsoft.com/office/drawing/2014/main" id="{2DAFC08F-6488-4B2E-A71E-FDDDC8F41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00300"/>
            <a:ext cx="3001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Fragmentation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1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9" grpId="0"/>
      <p:bldP spid="5150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Text Box 2">
            <a:extLst>
              <a:ext uri="{FF2B5EF4-FFF2-40B4-BE49-F238E27FC236}">
                <a16:creationId xmlns:a16="http://schemas.microsoft.com/office/drawing/2014/main" id="{5C7243A2-09CD-4FFC-985B-1C194BDAB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20.7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IP datagram</a:t>
            </a:r>
          </a:p>
        </p:txBody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B81346A4-CFA6-490C-B71E-D236B2B2F5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7428" name="Rectangle 4">
            <a:extLst>
              <a:ext uri="{FF2B5EF4-FFF2-40B4-BE49-F238E27FC236}">
                <a16:creationId xmlns:a16="http://schemas.microsoft.com/office/drawing/2014/main" id="{3454A14C-10CF-406A-8790-9141BDB765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7429" name="Rectangle 5">
            <a:extLst>
              <a:ext uri="{FF2B5EF4-FFF2-40B4-BE49-F238E27FC236}">
                <a16:creationId xmlns:a16="http://schemas.microsoft.com/office/drawing/2014/main" id="{40C40B3E-A89D-4901-B615-3449CBF14F2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7430" name="Rectangle 6">
            <a:extLst>
              <a:ext uri="{FF2B5EF4-FFF2-40B4-BE49-F238E27FC236}">
                <a16:creationId xmlns:a16="http://schemas.microsoft.com/office/drawing/2014/main" id="{13A471B0-6633-4A8A-91BE-79524CFE2A9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7431" name="Rectangle 7">
            <a:extLst>
              <a:ext uri="{FF2B5EF4-FFF2-40B4-BE49-F238E27FC236}">
                <a16:creationId xmlns:a16="http://schemas.microsoft.com/office/drawing/2014/main" id="{A027B2D2-FF61-4E72-8070-9C9D1F52B80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7432" name="Rectangle 8">
            <a:extLst>
              <a:ext uri="{FF2B5EF4-FFF2-40B4-BE49-F238E27FC236}">
                <a16:creationId xmlns:a16="http://schemas.microsoft.com/office/drawing/2014/main" id="{3B9E6CD7-84EF-4A6B-BCFF-AE163F2347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7433" name="Rectangle 9">
            <a:extLst>
              <a:ext uri="{FF2B5EF4-FFF2-40B4-BE49-F238E27FC236}">
                <a16:creationId xmlns:a16="http://schemas.microsoft.com/office/drawing/2014/main" id="{BF861EF2-D29B-4F8F-8664-5645FFE47E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87434" name="Picture 10">
            <a:extLst>
              <a:ext uri="{FF2B5EF4-FFF2-40B4-BE49-F238E27FC236}">
                <a16:creationId xmlns:a16="http://schemas.microsoft.com/office/drawing/2014/main" id="{063B9764-FEF8-401B-9AA8-A8F340C57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6681788" cy="491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7435" name="Text Box 11">
            <a:extLst>
              <a:ext uri="{FF2B5EF4-FFF2-40B4-BE49-F238E27FC236}">
                <a16:creationId xmlns:a16="http://schemas.microsoft.com/office/drawing/2014/main" id="{C8DFBE12-51BE-45EC-B99B-9BD38CF36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019800"/>
            <a:ext cx="6043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0">
                <a:ea typeface="굴림" panose="020B0600000101010101" pitchFamily="50" charset="-127"/>
              </a:rPr>
              <a:t>Higher-level protocol that uses the services of the IP layer</a:t>
            </a:r>
          </a:p>
          <a:p>
            <a:r>
              <a:rPr lang="en-US" altLang="ko-KR" b="0">
                <a:ea typeface="굴림" panose="020B0600000101010101" pitchFamily="50" charset="-127"/>
              </a:rPr>
              <a:t>e.g., TCP, UDP, ICMP, …</a:t>
            </a:r>
          </a:p>
        </p:txBody>
      </p:sp>
      <p:sp>
        <p:nvSpPr>
          <p:cNvPr id="487436" name="Line 12">
            <a:extLst>
              <a:ext uri="{FF2B5EF4-FFF2-40B4-BE49-F238E27FC236}">
                <a16:creationId xmlns:a16="http://schemas.microsoft.com/office/drawing/2014/main" id="{0554C11E-4E5F-45B1-95ED-368AA4152E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114800"/>
            <a:ext cx="304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7437" name="Rectangle 13">
            <a:extLst>
              <a:ext uri="{FF2B5EF4-FFF2-40B4-BE49-F238E27FC236}">
                <a16:creationId xmlns:a16="http://schemas.microsoft.com/office/drawing/2014/main" id="{C5968423-6732-40BD-9749-9F3718DD8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124200"/>
            <a:ext cx="7543800" cy="5334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7438" name="Text Box 14">
            <a:extLst>
              <a:ext uri="{FF2B5EF4-FFF2-40B4-BE49-F238E27FC236}">
                <a16:creationId xmlns:a16="http://schemas.microsoft.com/office/drawing/2014/main" id="{B44AA3F3-B4A6-4583-AC43-BDF6EAF57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219200"/>
            <a:ext cx="187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Fragmentation</a:t>
            </a:r>
          </a:p>
          <a:p>
            <a:r>
              <a:rPr lang="en-US" altLang="ko-KR">
                <a:ea typeface="굴림" panose="020B0600000101010101" pitchFamily="50" charset="-127"/>
              </a:rPr>
              <a:t>related fields</a:t>
            </a:r>
          </a:p>
        </p:txBody>
      </p:sp>
      <p:sp>
        <p:nvSpPr>
          <p:cNvPr id="487439" name="Line 15">
            <a:extLst>
              <a:ext uri="{FF2B5EF4-FFF2-40B4-BE49-F238E27FC236}">
                <a16:creationId xmlns:a16="http://schemas.microsoft.com/office/drawing/2014/main" id="{3ACC7792-CBAA-42BE-B2B0-3CECEA8177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1905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66FF">
                <a:gamma/>
                <a:shade val="46275"/>
                <a:invGamma/>
              </a:srgbClr>
            </a:gs>
            <a:gs pos="50000">
              <a:srgbClr val="3366FF"/>
            </a:gs>
            <a:gs pos="100000">
              <a:srgbClr val="3366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>
            <a:extLst>
              <a:ext uri="{FF2B5EF4-FFF2-40B4-BE49-F238E27FC236}">
                <a16:creationId xmlns:a16="http://schemas.microsoft.com/office/drawing/2014/main" id="{66FEA5D4-6084-494A-BAC0-4EB59B4AC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179705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  <a:t>The total length field defines the total length of the datagram including the header.</a:t>
            </a:r>
          </a:p>
        </p:txBody>
      </p:sp>
      <p:sp>
        <p:nvSpPr>
          <p:cNvPr id="509955" name="PubRRectCallout">
            <a:extLst>
              <a:ext uri="{FF2B5EF4-FFF2-40B4-BE49-F238E27FC236}">
                <a16:creationId xmlns:a16="http://schemas.microsoft.com/office/drawing/2014/main" id="{AFAA68A9-3A54-4A41-B3A8-0F5A83BD116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09956" name="Picture 4">
            <a:extLst>
              <a:ext uri="{FF2B5EF4-FFF2-40B4-BE49-F238E27FC236}">
                <a16:creationId xmlns:a16="http://schemas.microsoft.com/office/drawing/2014/main" id="{87C0C400-8475-43C0-82E0-EFB64FB00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9957" name="Text Box 5">
            <a:extLst>
              <a:ext uri="{FF2B5EF4-FFF2-40B4-BE49-F238E27FC236}">
                <a16:creationId xmlns:a16="http://schemas.microsoft.com/office/drawing/2014/main" id="{F7AE72B1-1712-4BF0-B622-9B9E465C2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Note</a:t>
            </a:r>
            <a:r>
              <a:rPr lang="en-US" altLang="ko-KR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4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5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2479</TotalTime>
  <Words>909</Words>
  <Application>Microsoft Office PowerPoint</Application>
  <PresentationFormat>화면 슬라이드 쇼(4:3)</PresentationFormat>
  <Paragraphs>223</Paragraphs>
  <Slides>36</Slides>
  <Notes>29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Times New Roman</vt:lpstr>
      <vt:lpstr>Tahoma</vt:lpstr>
      <vt:lpstr>Wingdings</vt:lpstr>
      <vt:lpstr>McGrawHill-Italic</vt:lpstr>
      <vt:lpstr>Arial</vt:lpstr>
      <vt:lpstr>Times</vt:lpstr>
      <vt:lpstr>굴림</vt:lpstr>
      <vt:lpstr>ZapfDingbats</vt:lpstr>
      <vt:lpstr>Comic Sans MS</vt:lpstr>
      <vt:lpstr>Blends</vt:lpstr>
      <vt:lpstr>Default Design</vt:lpstr>
      <vt:lpstr>Microsoft ClipArt Gallery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Fragmentation </vt:lpstr>
      <vt:lpstr>PowerPoint 프레젠테이션</vt:lpstr>
      <vt:lpstr>IP Fragmentation &amp; Reassembly</vt:lpstr>
      <vt:lpstr>IP Fragmentation and Reassembly</vt:lpstr>
      <vt:lpstr>PowerPoint 프레젠테이션</vt:lpstr>
      <vt:lpstr>ICMP</vt:lpstr>
      <vt:lpstr>PowerPoint 프레젠테이션</vt:lpstr>
      <vt:lpstr>PowerPoint 프레젠테이션</vt:lpstr>
      <vt:lpstr>Error-reporting messages of ICMP (1)</vt:lpstr>
      <vt:lpstr>Error-reporting messages of ICMP (2)</vt:lpstr>
      <vt:lpstr>PowerPoint 프레젠테이션</vt:lpstr>
      <vt:lpstr>PowerPoint 프레젠테이션</vt:lpstr>
      <vt:lpstr>Query in ICMP</vt:lpstr>
      <vt:lpstr>PowerPoint 프레젠테이션</vt:lpstr>
      <vt:lpstr>IPv6 (IPng)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Fundamental problems for IPv6 translation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master</cp:lastModifiedBy>
  <cp:revision>94</cp:revision>
  <dcterms:created xsi:type="dcterms:W3CDTF">2000-01-15T04:50:39Z</dcterms:created>
  <dcterms:modified xsi:type="dcterms:W3CDTF">2020-09-20T08:07:01Z</dcterms:modified>
</cp:coreProperties>
</file>