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533" r:id="rId3"/>
    <p:sldId id="528" r:id="rId4"/>
    <p:sldId id="419" r:id="rId5"/>
    <p:sldId id="500" r:id="rId6"/>
    <p:sldId id="529" r:id="rId7"/>
    <p:sldId id="530" r:id="rId8"/>
    <p:sldId id="480" r:id="rId9"/>
    <p:sldId id="502" r:id="rId10"/>
    <p:sldId id="503" r:id="rId11"/>
    <p:sldId id="504" r:id="rId12"/>
    <p:sldId id="488" r:id="rId13"/>
    <p:sldId id="489" r:id="rId14"/>
    <p:sldId id="532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CC00"/>
    <a:srgbClr val="660066"/>
    <a:srgbClr val="996633"/>
    <a:srgbClr val="6666FF"/>
    <a:srgbClr val="CCFF99"/>
    <a:srgbClr val="F3EE12"/>
    <a:srgbClr val="D4D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>
      <p:cViewPr varScale="1">
        <p:scale>
          <a:sx n="89" d="100"/>
          <a:sy n="89" d="100"/>
        </p:scale>
        <p:origin x="8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>
            <a:extLst>
              <a:ext uri="{FF2B5EF4-FFF2-40B4-BE49-F238E27FC236}">
                <a16:creationId xmlns:a16="http://schemas.microsoft.com/office/drawing/2014/main" id="{C9FE695B-6321-4420-8408-759B3E2E2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id="{48EFC7FB-40AA-4A75-AB4C-AE8CF8D1B6A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64228" name="Rectangle 4">
            <a:extLst>
              <a:ext uri="{FF2B5EF4-FFF2-40B4-BE49-F238E27FC236}">
                <a16:creationId xmlns:a16="http://schemas.microsoft.com/office/drawing/2014/main" id="{41C41AF4-E27C-4D99-B075-558C6DA144C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4229" name="Rectangle 5">
            <a:extLst>
              <a:ext uri="{FF2B5EF4-FFF2-40B4-BE49-F238E27FC236}">
                <a16:creationId xmlns:a16="http://schemas.microsoft.com/office/drawing/2014/main" id="{7BDD1DA4-503D-4E5D-907F-82B274FA043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64230" name="Rectangle 6">
            <a:extLst>
              <a:ext uri="{FF2B5EF4-FFF2-40B4-BE49-F238E27FC236}">
                <a16:creationId xmlns:a16="http://schemas.microsoft.com/office/drawing/2014/main" id="{3CFAE405-25F9-4658-B568-42617753C4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64231" name="Rectangle 7">
            <a:extLst>
              <a:ext uri="{FF2B5EF4-FFF2-40B4-BE49-F238E27FC236}">
                <a16:creationId xmlns:a16="http://schemas.microsoft.com/office/drawing/2014/main" id="{DC81D0AD-D108-4423-AEAF-AA62C50B80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fld id="{CF338413-3B56-4A4C-B87D-1432FE41052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A20BD8-3532-495E-A544-4211C10FE9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BD1F4-ABCA-4594-9AE0-AB3B6D41E833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324924D0-ABCC-4632-9568-3CD726C3A7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0EF1FA5E-0E96-499B-AACE-8F34F641B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D103B1C-D0B2-4581-B2B8-F5C7133F4B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A59EC7-582B-4D17-9EC5-CF2CEAA2B05E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607234" name="Rectangle 2">
            <a:extLst>
              <a:ext uri="{FF2B5EF4-FFF2-40B4-BE49-F238E27FC236}">
                <a16:creationId xmlns:a16="http://schemas.microsoft.com/office/drawing/2014/main" id="{B29867AC-79EB-49BB-A743-0E3D318B3E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>
            <a:extLst>
              <a:ext uri="{FF2B5EF4-FFF2-40B4-BE49-F238E27FC236}">
                <a16:creationId xmlns:a16="http://schemas.microsoft.com/office/drawing/2014/main" id="{182C8D82-FD6A-4E2F-AA41-7610621D9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12FC312-4779-4358-B8C8-5D12EF806C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AB337-A6E0-4ADA-BCA1-589CAA73B659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615426" name="Rectangle 2">
            <a:extLst>
              <a:ext uri="{FF2B5EF4-FFF2-40B4-BE49-F238E27FC236}">
                <a16:creationId xmlns:a16="http://schemas.microsoft.com/office/drawing/2014/main" id="{2925211C-E92F-4CFB-9912-F09BC9AE4A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>
            <a:extLst>
              <a:ext uri="{FF2B5EF4-FFF2-40B4-BE49-F238E27FC236}">
                <a16:creationId xmlns:a16="http://schemas.microsoft.com/office/drawing/2014/main" id="{554D06A7-FE35-474A-AAA2-F0A6626DD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C72D2C3-D50B-46FB-AD89-AABEE0866E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A43C2-49EB-4ACE-9420-8C8CAAFF8DEF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616450" name="Rectangle 2">
            <a:extLst>
              <a:ext uri="{FF2B5EF4-FFF2-40B4-BE49-F238E27FC236}">
                <a16:creationId xmlns:a16="http://schemas.microsoft.com/office/drawing/2014/main" id="{911A4159-C42D-47D5-B049-F0961C8CD0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>
            <a:extLst>
              <a:ext uri="{FF2B5EF4-FFF2-40B4-BE49-F238E27FC236}">
                <a16:creationId xmlns:a16="http://schemas.microsoft.com/office/drawing/2014/main" id="{CC440853-ADE7-4149-BAAC-903B43506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240DC9-33F4-47E2-898B-2B1895F9DB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6A1CA-C4C8-4C34-AE64-7B536C4AFFAA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617474" name="Rectangle 2">
            <a:extLst>
              <a:ext uri="{FF2B5EF4-FFF2-40B4-BE49-F238E27FC236}">
                <a16:creationId xmlns:a16="http://schemas.microsoft.com/office/drawing/2014/main" id="{D370FE8A-6D88-4620-A562-5839421B3E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E7EA4515-DF02-48D2-8E63-9C5FF2AA8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517043-7FD2-4E75-A88D-C530C7EE5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327CF-84DC-4D6E-B0E5-3C84D34D3BE9}" type="slidenum">
              <a:rPr lang="ko-KR" altLang="en-US"/>
              <a:pPr/>
              <a:t>3</a:t>
            </a:fld>
            <a:endParaRPr lang="en-US" altLang="ko-KR"/>
          </a:p>
        </p:txBody>
      </p:sp>
      <p:sp>
        <p:nvSpPr>
          <p:cNvPr id="566274" name="Rectangle 2">
            <a:extLst>
              <a:ext uri="{FF2B5EF4-FFF2-40B4-BE49-F238E27FC236}">
                <a16:creationId xmlns:a16="http://schemas.microsoft.com/office/drawing/2014/main" id="{43F74AF6-57BE-4100-8668-0A6874EE38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>
            <a:extLst>
              <a:ext uri="{FF2B5EF4-FFF2-40B4-BE49-F238E27FC236}">
                <a16:creationId xmlns:a16="http://schemas.microsoft.com/office/drawing/2014/main" id="{7ECD917C-0917-4FBF-A9D8-3FC8CD391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1E2E16-AC82-4006-9EC6-48ACF6F256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B997A-4196-4B33-861A-547E511A8921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567298" name="Rectangle 2">
            <a:extLst>
              <a:ext uri="{FF2B5EF4-FFF2-40B4-BE49-F238E27FC236}">
                <a16:creationId xmlns:a16="http://schemas.microsoft.com/office/drawing/2014/main" id="{6CF787FA-261B-4035-BCE7-BA8525BCB9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>
            <a:extLst>
              <a:ext uri="{FF2B5EF4-FFF2-40B4-BE49-F238E27FC236}">
                <a16:creationId xmlns:a16="http://schemas.microsoft.com/office/drawing/2014/main" id="{366E9657-2DA8-4663-A606-6025E6B9A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BC47655-7EC4-486A-832F-B7587928B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DD3B5-BF83-4825-966F-CF93A381CDCB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35DF0002-95A4-4B2F-93B2-C5FC14917C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>
            <a:extLst>
              <a:ext uri="{FF2B5EF4-FFF2-40B4-BE49-F238E27FC236}">
                <a16:creationId xmlns:a16="http://schemas.microsoft.com/office/drawing/2014/main" id="{1CB3ADA1-0E01-4224-941F-EF8ACC391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038694-CDA3-4DC6-81CD-4EEDB9C90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F3F6D-3F15-47F5-9A79-F14A4AE128F0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569346" name="Rectangle 2">
            <a:extLst>
              <a:ext uri="{FF2B5EF4-FFF2-40B4-BE49-F238E27FC236}">
                <a16:creationId xmlns:a16="http://schemas.microsoft.com/office/drawing/2014/main" id="{D10D7AAA-D853-466E-B5F7-0D8201D6F1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>
            <a:extLst>
              <a:ext uri="{FF2B5EF4-FFF2-40B4-BE49-F238E27FC236}">
                <a16:creationId xmlns:a16="http://schemas.microsoft.com/office/drawing/2014/main" id="{5B0D12FC-A0C2-4DB2-948C-913C99AE4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1C0D7-E0C3-4653-9436-2364C7F4A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7E644-1DA8-4830-89CF-B8231AD71351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598018" name="Rectangle 2">
            <a:extLst>
              <a:ext uri="{FF2B5EF4-FFF2-40B4-BE49-F238E27FC236}">
                <a16:creationId xmlns:a16="http://schemas.microsoft.com/office/drawing/2014/main" id="{16731856-7371-4F80-AE27-08CFB79A3A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>
            <a:extLst>
              <a:ext uri="{FF2B5EF4-FFF2-40B4-BE49-F238E27FC236}">
                <a16:creationId xmlns:a16="http://schemas.microsoft.com/office/drawing/2014/main" id="{21968AFC-9524-49FA-B7F7-F0E4D9D5B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CD6F0B-EB26-4E04-864E-229C1D255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3897-F585-4616-B7D1-61B036A203EA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599042" name="Rectangle 2">
            <a:extLst>
              <a:ext uri="{FF2B5EF4-FFF2-40B4-BE49-F238E27FC236}">
                <a16:creationId xmlns:a16="http://schemas.microsoft.com/office/drawing/2014/main" id="{2682E6C8-DAD5-4C04-8558-A76F11273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60872818-A5C8-4612-9810-BD87B897D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1B5838-CF1D-4B92-935D-D0BCC6534E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BA76E-BA2C-4740-BA32-E97A6430FF6D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600066" name="Rectangle 2">
            <a:extLst>
              <a:ext uri="{FF2B5EF4-FFF2-40B4-BE49-F238E27FC236}">
                <a16:creationId xmlns:a16="http://schemas.microsoft.com/office/drawing/2014/main" id="{EF9144BC-B82D-464D-A317-B397E68875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>
            <a:extLst>
              <a:ext uri="{FF2B5EF4-FFF2-40B4-BE49-F238E27FC236}">
                <a16:creationId xmlns:a16="http://schemas.microsoft.com/office/drawing/2014/main" id="{CAE94606-0832-4787-B7D4-E3F47274C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1D1F96C-CFE6-40BF-870D-FC269B7EBD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81D9A7-BD2E-4203-87EB-A386C53E82B7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601090" name="Rectangle 2">
            <a:extLst>
              <a:ext uri="{FF2B5EF4-FFF2-40B4-BE49-F238E27FC236}">
                <a16:creationId xmlns:a16="http://schemas.microsoft.com/office/drawing/2014/main" id="{A39C0702-B2C2-409E-8621-2E2FC8F1A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>
            <a:extLst>
              <a:ext uri="{FF2B5EF4-FFF2-40B4-BE49-F238E27FC236}">
                <a16:creationId xmlns:a16="http://schemas.microsoft.com/office/drawing/2014/main" id="{BF1D2F65-637B-49F8-A38C-97469424D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0E664AB9-1BCE-46BF-A770-7EB7DECDFE6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7F5ADE1F-AC8F-457C-8852-2A8C40E5C7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26C4269E-9753-4C97-A510-60A7BB287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70BF5415-56F5-4991-83FE-D22319958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9DEFE359-95E1-4953-BFDF-DFC7FC035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082AFA30-0DB2-4DE3-8957-76E482958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F459B3FE-A982-4422-9AB3-1B9A43CE7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E4613286-A9D8-4760-A6CE-C5E6927F0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D3F23C5D-F099-40EE-AF05-90EB104DE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86A76E00-9EC5-4715-966B-BB2E3363BF5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FAEF821D-3D5F-4251-AA87-82ACBE0863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3BACC894-0076-4D96-AB10-A8717C38DC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ACE14DC4-8D68-4219-B270-63E94CA6545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2B1CF5C0-2E23-4C43-B78A-5D09E4AA4AE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2552D699-2FDA-464A-8BD6-E8C0E15021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87B7F63-ADFF-41BC-BC28-519F5815E7A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2AF21AF4-A648-4BFE-827F-F5F9914222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41811C49-1EAD-4CFE-B1A7-5A0B7787F3E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49567-7B14-4DAE-AED1-539C7AA7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F529DD-D8DF-4ED0-A9B7-D51D09B9F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E529-09BE-4A3C-9135-A6ED8BF1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981E8-DC56-424E-88B7-5CB96BC8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18294-AB07-455C-9128-B8A0D990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7806-AF1D-41FC-B1DA-CBB6E07C225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052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17B550-3E15-45FB-88C5-0DCC7D72F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B6E203-EFC3-46CC-837A-5867C95FA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37397-2244-48E1-89A0-F37D239E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C54EF-021A-4734-9705-097FC60C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66C5F-F0B7-4916-A07E-30886EA2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2050C-2446-4C46-A243-73F3A4A816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579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60B6F-256C-4FF3-8E2F-E46E3D55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F8920-76B7-41E4-9489-20CDDC55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D2BBF-60D0-45D0-ADA2-0F35BDA3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DB701-5887-43CD-B469-E73000F7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B38DB-0C18-4658-B50B-D5B690DE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EBBE7-1D0C-490C-9832-15D26145BD8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85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DDA3D-4957-4433-AF4F-A5CD7336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2824E-C4FC-4409-8B2C-5DFC1020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A3111-6A9A-4334-B3AB-CA5BD460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7A067-505B-4E1B-92EC-C2D920A9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1DF16-AF40-4268-B50F-7932A0C1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133C2-65A2-4B36-8F3C-2637FA2204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90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BBB8-2852-4AA3-8CF8-196079A9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9E196-B13A-46EC-B37D-0896EA11A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AD9163-B931-4777-98FC-E6A455186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EE6B5-ACBC-4531-BD6F-F01988AB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5C6181-7644-4258-9108-EDD080FC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04B598-92ED-4AFD-B1FD-AC1F5C3B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8271C-AABA-4C2A-B0A7-3A0A65AD368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632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BAC3A-046E-4421-A1C2-FA8625DB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A0DDD0-2B1A-419A-A6E9-57B126C8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2F2A88-18F1-4BC8-A131-C9BFA27D4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B3A4EE-4468-495D-A1BC-5A7C0A6EC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FAB65D-07E3-43FF-B083-0C038F21F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8FF269-09FA-4AE7-9515-FADDF8A4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DE2FA9-7D5D-4CE8-8495-BA12CF3B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997570-9095-4A61-87CD-F6553B28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CB903-1798-4A55-8043-289C7C49D42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682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C92DF-1BD3-4A25-ADDA-9FA5D2A1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BC389D-98B2-4EBC-A60C-2A5A5958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E916A9-8DE3-414E-8FC3-613ADCCC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0CD202-7590-49E5-A99E-80FD6AEA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AEF5C-F963-453A-BC4C-AF4E8207EB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803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DE876B-78F0-44E7-8D28-8071A370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BD3547-1F9A-4849-B692-59C4B8C0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6C4799-B41D-45FF-8A5D-FC7214E5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DBC82-FF51-494C-8C8A-87A1E34263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593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3FAF5-1251-43A2-B211-74CA46CE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605B1-5FD8-4DA4-83D8-2F599CBF3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3460F-AC28-4094-9E0A-42F2FDF49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C6E20-2EF5-4438-8839-F1C7C8C5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382D26-DE49-44F9-BECC-EAD4870B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B38FCC-B701-4082-A97F-BE741B61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88497-F3A9-4B17-B23C-3BE87DFF71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248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12156-3EE1-4F5B-AE27-69EF17E6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9A4F15-F0DE-4D4C-9EE3-5CD2B2474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19769A-EE82-43C6-A0B1-47E52853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AE25AB-51E1-4B3D-AFEC-0BA7E3FD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32F8A1-C309-49FA-9A01-35C58AB6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5B1E69-C311-4664-BDF3-849B43CC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128BC-8438-4EC4-A63E-DF5C7EF5A5E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774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1" name="Rectangle 11">
            <a:extLst>
              <a:ext uri="{FF2B5EF4-FFF2-40B4-BE49-F238E27FC236}">
                <a16:creationId xmlns:a16="http://schemas.microsoft.com/office/drawing/2014/main" id="{878235D7-581D-4E89-8F4F-E48DCCE6B98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9932" name="Rectangle 12">
            <a:extLst>
              <a:ext uri="{FF2B5EF4-FFF2-40B4-BE49-F238E27FC236}">
                <a16:creationId xmlns:a16="http://schemas.microsoft.com/office/drawing/2014/main" id="{90FE799F-51EC-4112-B95B-E6103EEB396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9933" name="Rectangle 13">
            <a:extLst>
              <a:ext uri="{FF2B5EF4-FFF2-40B4-BE49-F238E27FC236}">
                <a16:creationId xmlns:a16="http://schemas.microsoft.com/office/drawing/2014/main" id="{09779BE2-90E9-4C73-B992-AE45E73311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ea typeface="굴림" panose="020B0600000101010101" pitchFamily="50" charset="-127"/>
              </a:defRPr>
            </a:lvl1pPr>
          </a:lstStyle>
          <a:p>
            <a:fld id="{78EDFB0A-32A3-4C3C-BF85-3566D1F3600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09934" name="Text Box 14">
            <a:extLst>
              <a:ext uri="{FF2B5EF4-FFF2-40B4-BE49-F238E27FC236}">
                <a16:creationId xmlns:a16="http://schemas.microsoft.com/office/drawing/2014/main" id="{AA49D3AE-3F66-4089-81E7-104D49B3F5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09935" name="Text Box 15">
            <a:extLst>
              <a:ext uri="{FF2B5EF4-FFF2-40B4-BE49-F238E27FC236}">
                <a16:creationId xmlns:a16="http://schemas.microsoft.com/office/drawing/2014/main" id="{064D4023-334D-40B6-A682-D6BFA5C451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2004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>
            <a:extLst>
              <a:ext uri="{FF2B5EF4-FFF2-40B4-BE49-F238E27FC236}">
                <a16:creationId xmlns:a16="http://schemas.microsoft.com/office/drawing/2014/main" id="{B8AD9354-4F39-4AF0-97C0-17FB3A6EE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9075"/>
            <a:ext cx="220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600" b="0">
                <a:latin typeface="Times New Roman" panose="02020603050405020304" pitchFamily="18" charset="0"/>
              </a:rPr>
              <a:t>Chapter 21</a:t>
            </a:r>
            <a:endParaRPr lang="en-US" altLang="en-US" sz="3600" b="0" i="1">
              <a:latin typeface="Times New Roman" panose="02020603050405020304" pitchFamily="18" charset="0"/>
            </a:endParaRPr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930B0B98-DFF8-47F1-AE7E-539A367A4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1774825"/>
            <a:ext cx="851535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7200" i="1">
                <a:solidFill>
                  <a:srgbClr val="FF0066"/>
                </a:solidFill>
                <a:latin typeface="Times New Roman" panose="02020603050405020304" pitchFamily="18" charset="0"/>
              </a:rPr>
              <a:t>Unicast and Multicast</a:t>
            </a:r>
          </a:p>
          <a:p>
            <a:pPr algn="ctr" eaLnBrk="1" hangingPunct="1"/>
            <a:r>
              <a:rPr lang="en-US" altLang="en-US" sz="7200" i="1">
                <a:solidFill>
                  <a:srgbClr val="FF0066"/>
                </a:solidFill>
                <a:latin typeface="Times New Roman" panose="02020603050405020304" pitchFamily="18" charset="0"/>
              </a:rPr>
              <a:t>Routing:</a:t>
            </a:r>
          </a:p>
          <a:p>
            <a:pPr algn="ctr" eaLnBrk="1" hangingPunct="1"/>
            <a:r>
              <a:rPr lang="en-US" altLang="en-US" sz="6600" i="1">
                <a:latin typeface="Times New Roman" panose="02020603050405020304" pitchFamily="18" charset="0"/>
              </a:rPr>
              <a:t>Routing Protocols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66"/>
    </mc:Choice>
    <mc:Fallback xmlns="">
      <p:transition spd="slow" advTm="28566"/>
    </mc:Fallback>
  </mc:AlternateContent>
  <p:extLst>
    <p:ext uri="{3A86A75C-4F4B-4683-9AE1-C65F6400EC91}">
      <p14:laserTraceLst xmlns:p14="http://schemas.microsoft.com/office/powerpoint/2010/main">
        <p14:tracePtLst>
          <p14:tracePt t="300" x="565150" y="1746250"/>
          <p14:tracePt t="336" x="501650" y="1568450"/>
          <p14:tracePt t="341" x="495300" y="1543050"/>
          <p14:tracePt t="349" x="476250" y="1511300"/>
          <p14:tracePt t="361" x="463550" y="1485900"/>
          <p14:tracePt t="379" x="431800" y="1435100"/>
          <p14:tracePt t="394" x="400050" y="1384300"/>
          <p14:tracePt t="411" x="368300" y="1339850"/>
          <p14:tracePt t="428" x="342900" y="1289050"/>
          <p14:tracePt t="436" x="323850" y="1263650"/>
          <p14:tracePt t="446" x="298450" y="1206500"/>
          <p14:tracePt t="461" x="285750" y="1168400"/>
          <p14:tracePt t="478" x="273050" y="1143000"/>
          <p14:tracePt t="494" x="260350" y="1123950"/>
          <p14:tracePt t="513" x="254000" y="1111250"/>
          <p14:tracePt t="523" x="247650" y="1111250"/>
          <p14:tracePt t="598" x="254000" y="1104900"/>
          <p14:tracePt t="605" x="254000" y="1092200"/>
          <p14:tracePt t="615" x="260350" y="1085850"/>
          <p14:tracePt t="628" x="266700" y="1079500"/>
          <p14:tracePt t="645" x="266700" y="1066800"/>
          <p14:tracePt t="661" x="273050" y="1060450"/>
          <p14:tracePt t="679" x="279400" y="1054100"/>
          <p14:tracePt t="1013" x="279400" y="1060450"/>
          <p14:tracePt t="1194" x="285750" y="1060450"/>
          <p14:tracePt t="1201" x="304800" y="1054100"/>
          <p14:tracePt t="1211" x="330200" y="1047750"/>
          <p14:tracePt t="1228" x="381000" y="1035050"/>
          <p14:tracePt t="1245" x="438150" y="1016000"/>
          <p14:tracePt t="1246" x="463550" y="1009650"/>
          <p14:tracePt t="1263" x="520700" y="996950"/>
          <p14:tracePt t="1279" x="565150" y="971550"/>
          <p14:tracePt t="1294" x="603250" y="958850"/>
          <p14:tracePt t="1311" x="615950" y="958850"/>
          <p14:tracePt t="1365" x="615950" y="952500"/>
          <p14:tracePt t="1699" x="622300" y="952500"/>
          <p14:tracePt t="1703" x="641350" y="958850"/>
          <p14:tracePt t="1711" x="660400" y="965200"/>
          <p14:tracePt t="1728" x="723900" y="984250"/>
          <p14:tracePt t="1744" x="787400" y="990600"/>
          <p14:tracePt t="1761" x="869950" y="1003300"/>
          <p14:tracePt t="1779" x="977900" y="1003300"/>
          <p14:tracePt t="1794" x="1073150" y="1003300"/>
          <p14:tracePt t="1811" x="1155700" y="1003300"/>
          <p14:tracePt t="1828" x="1238250" y="1003300"/>
          <p14:tracePt t="1845" x="1327150" y="1003300"/>
          <p14:tracePt t="1861" x="1492250" y="1003300"/>
          <p14:tracePt t="1880" x="1587500" y="1003300"/>
          <p14:tracePt t="1894" x="1657350" y="1003300"/>
          <p14:tracePt t="1911" x="1714500" y="1003300"/>
          <p14:tracePt t="1929" x="1765300" y="1003300"/>
          <p14:tracePt t="1947" x="1816100" y="1016000"/>
          <p14:tracePt t="1961" x="1854200" y="1028700"/>
          <p14:tracePt t="1978" x="1866900" y="1041400"/>
          <p14:tracePt t="1994" x="1866900" y="1066800"/>
          <p14:tracePt t="2011" x="1866900" y="1073150"/>
          <p14:tracePt t="2293" x="1873250" y="1073150"/>
          <p14:tracePt t="2302" x="1879600" y="1073150"/>
          <p14:tracePt t="2311" x="1879600" y="1079500"/>
          <p14:tracePt t="2345" x="1866900" y="1085850"/>
          <p14:tracePt t="2361" x="1835150" y="1104900"/>
          <p14:tracePt t="2381" x="1797050" y="1130300"/>
          <p14:tracePt t="2394" x="1758950" y="1162050"/>
          <p14:tracePt t="2411" x="1727200" y="1219200"/>
          <p14:tracePt t="2428" x="1689100" y="1301750"/>
          <p14:tracePt t="2447" x="1625600" y="1479550"/>
          <p14:tracePt t="2461" x="1568450" y="1638300"/>
          <p14:tracePt t="2478" x="1517650" y="1816100"/>
          <p14:tracePt t="2494" x="1466850" y="1968500"/>
          <p14:tracePt t="2511" x="1428750" y="2089150"/>
          <p14:tracePt t="2528" x="1403350" y="2171700"/>
          <p14:tracePt t="2544" x="1384300" y="2235200"/>
          <p14:tracePt t="2561" x="1365250" y="2286000"/>
          <p14:tracePt t="2578" x="1346200" y="2330450"/>
          <p14:tracePt t="2594" x="1314450" y="2374900"/>
          <p14:tracePt t="2611" x="1289050" y="2406650"/>
          <p14:tracePt t="2630" x="1263650" y="2457450"/>
          <p14:tracePt t="2645" x="1250950" y="2476500"/>
          <p14:tracePt t="2661" x="1225550" y="2527300"/>
          <p14:tracePt t="2678" x="1200150" y="2565400"/>
          <p14:tracePt t="2696" x="1181100" y="2603500"/>
          <p14:tracePt t="2711" x="1155700" y="2616200"/>
          <p14:tracePt t="2728" x="1143000" y="2635250"/>
          <p14:tracePt t="2744" x="1117600" y="2635250"/>
          <p14:tracePt t="2761" x="1098550" y="2641600"/>
          <p14:tracePt t="2778" x="1066800" y="2647950"/>
          <p14:tracePt t="2794" x="1047750" y="2660650"/>
          <p14:tracePt t="2811" x="1028700" y="2667000"/>
          <p14:tracePt t="2828" x="1009650" y="2673350"/>
          <p14:tracePt t="3230" x="1022350" y="2673350"/>
          <p14:tracePt t="3241" x="1041400" y="2673350"/>
          <p14:tracePt t="3246" x="1060450" y="2673350"/>
          <p14:tracePt t="3265" x="1136650" y="2692400"/>
          <p14:tracePt t="3278" x="1276350" y="2736850"/>
          <p14:tracePt t="3294" x="1460500" y="2736850"/>
          <p14:tracePt t="3311" x="1657350" y="2736850"/>
          <p14:tracePt t="3328" x="1847850" y="2736850"/>
          <p14:tracePt t="3344" x="1981200" y="2736850"/>
          <p14:tracePt t="3361" x="2044700" y="2730500"/>
          <p14:tracePt t="3380" x="2076450" y="2717800"/>
          <p14:tracePt t="3394" x="2082800" y="2698750"/>
          <p14:tracePt t="3411" x="2082800" y="2679700"/>
          <p14:tracePt t="3428" x="2032000" y="2654300"/>
          <p14:tracePt t="3447" x="1879600" y="2616200"/>
          <p14:tracePt t="3461" x="1847850" y="2628900"/>
          <p14:tracePt t="3700" x="1860550" y="2628900"/>
          <p14:tracePt t="3704" x="1879600" y="2622550"/>
          <p14:tracePt t="3711" x="1905000" y="2622550"/>
          <p14:tracePt t="3728" x="1917700" y="2622550"/>
          <p14:tracePt t="3744" x="1930400" y="2622550"/>
          <p14:tracePt t="3763" x="1936750" y="2622550"/>
          <p14:tracePt t="3778" x="1949450" y="2622550"/>
          <p14:tracePt t="3794" x="1968500" y="2622550"/>
          <p14:tracePt t="3811" x="2006600" y="2622550"/>
          <p14:tracePt t="3828" x="2082800" y="2622550"/>
          <p14:tracePt t="3845" x="2273300" y="2622550"/>
          <p14:tracePt t="3861" x="2432050" y="2667000"/>
          <p14:tracePt t="3880" x="2590800" y="2711450"/>
          <p14:tracePt t="3897" x="2755900" y="2749550"/>
          <p14:tracePt t="3911" x="2908300" y="2781300"/>
          <p14:tracePt t="3928" x="3073400" y="2806700"/>
          <p14:tracePt t="3947" x="3225800" y="2844800"/>
          <p14:tracePt t="3962" x="3359150" y="2851150"/>
          <p14:tracePt t="3978" x="3473450" y="2863850"/>
          <p14:tracePt t="3994" x="3524250" y="2863850"/>
          <p14:tracePt t="3997" x="3568700" y="2863850"/>
          <p14:tracePt t="4013" x="3594100" y="2863850"/>
          <p14:tracePt t="4028" x="3638550" y="2863850"/>
          <p14:tracePt t="4045" x="3689350" y="2863850"/>
          <p14:tracePt t="4061" x="3778250" y="2863850"/>
          <p14:tracePt t="4078" x="3841750" y="2863850"/>
          <p14:tracePt t="4094" x="3911600" y="2863850"/>
          <p14:tracePt t="4111" x="3994150" y="2863850"/>
          <p14:tracePt t="4131" x="4102100" y="2863850"/>
          <p14:tracePt t="4144" x="4216400" y="2863850"/>
          <p14:tracePt t="4161" x="4337050" y="2863850"/>
          <p14:tracePt t="4178" x="4438650" y="2863850"/>
          <p14:tracePt t="4197" x="4533900" y="2863850"/>
          <p14:tracePt t="4211" x="4660900" y="2863850"/>
          <p14:tracePt t="4228" x="4787900" y="2863850"/>
          <p14:tracePt t="4230" x="4851400" y="2870200"/>
          <p14:tracePt t="4245" x="4978400" y="2870200"/>
          <p14:tracePt t="4262" x="5080000" y="2870200"/>
          <p14:tracePt t="4278" x="5137150" y="2876550"/>
          <p14:tracePt t="4295" x="5137150" y="2882900"/>
          <p14:tracePt t="4613" x="5143500" y="2882900"/>
          <p14:tracePt t="4622" x="5156200" y="2882900"/>
          <p14:tracePt t="4638" x="5168900" y="2882900"/>
          <p14:tracePt t="4643" x="5181600" y="2882900"/>
          <p14:tracePt t="4649" x="5187950" y="2889250"/>
          <p14:tracePt t="4661" x="5194300" y="2895600"/>
          <p14:tracePt t="4678" x="5207000" y="2895600"/>
          <p14:tracePt t="4697" x="5238750" y="2895600"/>
          <p14:tracePt t="4711" x="5283200" y="2895600"/>
          <p14:tracePt t="4728" x="5334000" y="2895600"/>
          <p14:tracePt t="4744" x="5391150" y="2895600"/>
          <p14:tracePt t="4762" x="5448300" y="2895600"/>
          <p14:tracePt t="4778" x="5499100" y="2895600"/>
          <p14:tracePt t="4794" x="5549900" y="2895600"/>
          <p14:tracePt t="4811" x="5607050" y="2895600"/>
          <p14:tracePt t="4828" x="5670550" y="2895600"/>
          <p14:tracePt t="4845" x="5734050" y="2895600"/>
          <p14:tracePt t="4846" x="5746750" y="2895600"/>
          <p14:tracePt t="4861" x="5816600" y="2895600"/>
          <p14:tracePt t="4880" x="5892800" y="2895600"/>
          <p14:tracePt t="4895" x="5956300" y="2895600"/>
          <p14:tracePt t="4911" x="6045200" y="2895600"/>
          <p14:tracePt t="4928" x="6134100" y="2895600"/>
          <p14:tracePt t="4947" x="6235700" y="2889250"/>
          <p14:tracePt t="4961" x="6350000" y="2889250"/>
          <p14:tracePt t="4978" x="6464300" y="2889250"/>
          <p14:tracePt t="4994" x="6565900" y="2889250"/>
          <p14:tracePt t="5014" x="6667500" y="2889250"/>
          <p14:tracePt t="5028" x="6756400" y="2889250"/>
          <p14:tracePt t="5045" x="6838950" y="2889250"/>
          <p14:tracePt t="5061" x="6921500" y="2889250"/>
          <p14:tracePt t="5078" x="6959600" y="2889250"/>
          <p14:tracePt t="5094" x="6991350" y="2889250"/>
          <p14:tracePt t="5111" x="7029450" y="2889250"/>
          <p14:tracePt t="5128" x="7061200" y="2889250"/>
          <p14:tracePt t="5145" x="7099300" y="2889250"/>
          <p14:tracePt t="5163" x="7137400" y="2889250"/>
          <p14:tracePt t="5178" x="7169150" y="2889250"/>
          <p14:tracePt t="5197" x="7181850" y="2889250"/>
          <p14:tracePt t="5211" x="7200900" y="2889250"/>
          <p14:tracePt t="5228" x="7226300" y="2889250"/>
          <p14:tracePt t="5246" x="7251700" y="2889250"/>
          <p14:tracePt t="5278" x="7245350" y="2895600"/>
          <p14:tracePt t="5294" x="7181850" y="2921000"/>
          <p14:tracePt t="5311" x="7067550" y="2959100"/>
          <p14:tracePt t="5328" x="6927850" y="3028950"/>
          <p14:tracePt t="5344" x="6762750" y="3079750"/>
          <p14:tracePt t="5361" x="6604000" y="3136900"/>
          <p14:tracePt t="5380" x="6445250" y="3194050"/>
          <p14:tracePt t="5397" x="6292850" y="3257550"/>
          <p14:tracePt t="5411" x="6153150" y="3302000"/>
          <p14:tracePt t="5428" x="6013450" y="3352800"/>
          <p14:tracePt t="5448" x="5822950" y="3416300"/>
          <p14:tracePt t="5456" x="5765800" y="3435350"/>
          <p14:tracePt t="5461" x="5715000" y="3454400"/>
          <p14:tracePt t="5478" x="5613400" y="3492500"/>
          <p14:tracePt t="5494" x="5537200" y="3530600"/>
          <p14:tracePt t="5511" x="5492750" y="3562350"/>
          <p14:tracePt t="5528" x="5467350" y="3581400"/>
          <p14:tracePt t="5545" x="5441950" y="3594100"/>
          <p14:tracePt t="5561" x="5416550" y="3613150"/>
          <p14:tracePt t="5578" x="5391150" y="3638550"/>
          <p14:tracePt t="5594" x="5378450" y="3670300"/>
          <p14:tracePt t="5611" x="5378450" y="3689350"/>
          <p14:tracePt t="5631" x="5378450" y="3708400"/>
          <p14:tracePt t="5646" x="5378450" y="3727450"/>
          <p14:tracePt t="5661" x="5378450" y="3759200"/>
          <p14:tracePt t="5678" x="5378450" y="3790950"/>
          <p14:tracePt t="5697" x="5378450" y="3810000"/>
          <p14:tracePt t="5711" x="5378450" y="3835400"/>
          <p14:tracePt t="5728" x="5378450" y="3854450"/>
          <p14:tracePt t="5744" x="5365750" y="3879850"/>
          <p14:tracePt t="5763" x="5346700" y="3905250"/>
          <p14:tracePt t="5778" x="5308600" y="3924300"/>
          <p14:tracePt t="5794" x="5257800" y="3949700"/>
          <p14:tracePt t="5811" x="5181600" y="3968750"/>
          <p14:tracePt t="5828" x="5080000" y="4000500"/>
          <p14:tracePt t="5845" x="4972050" y="4025900"/>
          <p14:tracePt t="5865" x="4781550" y="4038600"/>
          <p14:tracePt t="5878" x="4629150" y="4038600"/>
          <p14:tracePt t="5895" x="4470400" y="4044950"/>
          <p14:tracePt t="5911" x="4286250" y="4044950"/>
          <p14:tracePt t="5928" x="4102100" y="4044950"/>
          <p14:tracePt t="5947" x="3943350" y="4013200"/>
          <p14:tracePt t="5961" x="3803650" y="3968750"/>
          <p14:tracePt t="5978" x="3651250" y="3917950"/>
          <p14:tracePt t="5994" x="3498850" y="3867150"/>
          <p14:tracePt t="6014" x="3327400" y="3810000"/>
          <p14:tracePt t="6028" x="3200400" y="3759200"/>
          <p14:tracePt t="6045" x="3111500" y="3702050"/>
          <p14:tracePt t="6061" x="2990850" y="3619500"/>
          <p14:tracePt t="6078" x="2901950" y="3562350"/>
          <p14:tracePt t="6094" x="2800350" y="3486150"/>
          <p14:tracePt t="6111" x="2711450" y="3416300"/>
          <p14:tracePt t="6130" x="2616200" y="3359150"/>
          <p14:tracePt t="6145" x="2508250" y="3289300"/>
          <p14:tracePt t="6161" x="2387600" y="3232150"/>
          <p14:tracePt t="6178" x="2266950" y="3155950"/>
          <p14:tracePt t="6198" x="2101850" y="3060700"/>
          <p14:tracePt t="6211" x="1936750" y="2959100"/>
          <p14:tracePt t="6228" x="1797050" y="2863850"/>
          <p14:tracePt t="6245" x="1574800" y="2717800"/>
          <p14:tracePt t="6263" x="1441450" y="2628900"/>
          <p14:tracePt t="6278" x="1327150" y="2546350"/>
          <p14:tracePt t="6295" x="1257300" y="2470150"/>
          <p14:tracePt t="6311" x="1238250" y="2393950"/>
          <p14:tracePt t="6328" x="1231900" y="2298700"/>
          <p14:tracePt t="6344" x="1250950" y="2203450"/>
          <p14:tracePt t="6361" x="1308100" y="2108200"/>
          <p14:tracePt t="6382" x="1390650" y="2025650"/>
          <p14:tracePt t="6395" x="1504950" y="1955800"/>
          <p14:tracePt t="6412" x="1625600" y="1898650"/>
          <p14:tracePt t="6429" x="1828800" y="1828800"/>
          <p14:tracePt t="6446" x="1962150" y="1784350"/>
          <p14:tracePt t="6462" x="2120900" y="1784350"/>
          <p14:tracePt t="6478" x="2298700" y="1784350"/>
          <p14:tracePt t="6495" x="2501900" y="1784350"/>
          <p14:tracePt t="6511" x="2705100" y="1778000"/>
          <p14:tracePt t="6528" x="2914650" y="1778000"/>
          <p14:tracePt t="6545" x="3117850" y="1771650"/>
          <p14:tracePt t="6561" x="3321050" y="1771650"/>
          <p14:tracePt t="6578" x="3517900" y="1778000"/>
          <p14:tracePt t="6594" x="3740150" y="1816100"/>
          <p14:tracePt t="6611" x="3956050" y="1860550"/>
          <p14:tracePt t="6630" x="4267200" y="1955800"/>
          <p14:tracePt t="6645" x="4406900" y="2006600"/>
          <p14:tracePt t="6664" x="4527550" y="2057400"/>
          <p14:tracePt t="6679" x="4635500" y="2095500"/>
          <p14:tracePt t="6698" x="4737100" y="2127250"/>
          <p14:tracePt t="6713" x="4826000" y="2171700"/>
          <p14:tracePt t="6729" x="4921250" y="2228850"/>
          <p14:tracePt t="6744" x="5016500" y="2292350"/>
          <p14:tracePt t="6761" x="5105400" y="2355850"/>
          <p14:tracePt t="6778" x="5187950" y="2413000"/>
          <p14:tracePt t="6795" x="5245100" y="2463800"/>
          <p14:tracePt t="6811" x="5308600" y="2527300"/>
          <p14:tracePt t="6831" x="5397500" y="2635250"/>
          <p14:tracePt t="6845" x="5422900" y="2673350"/>
          <p14:tracePt t="6861" x="5505450" y="2800350"/>
          <p14:tracePt t="6878" x="5549900" y="2870200"/>
          <p14:tracePt t="6895" x="5581650" y="2927350"/>
          <p14:tracePt t="6911" x="5600700" y="2971800"/>
          <p14:tracePt t="6928" x="5607050" y="3028950"/>
          <p14:tracePt t="6947" x="5607050" y="3092450"/>
          <p14:tracePt t="6961" x="5607050" y="3175000"/>
          <p14:tracePt t="6978" x="5607050" y="3251200"/>
          <p14:tracePt t="6994" x="5607050" y="3327400"/>
          <p14:tracePt t="7013" x="5594350" y="3384550"/>
          <p14:tracePt t="7030" x="5562600" y="3473450"/>
          <p14:tracePt t="7045" x="5543550" y="3536950"/>
          <p14:tracePt t="7061" x="5524500" y="3575050"/>
          <p14:tracePt t="7078" x="5511800" y="3613150"/>
          <p14:tracePt t="7094" x="5486400" y="3644900"/>
          <p14:tracePt t="7111" x="5467350" y="3683000"/>
          <p14:tracePt t="7132" x="5435600" y="3708400"/>
          <p14:tracePt t="7144" x="5416550" y="3740150"/>
          <p14:tracePt t="7161" x="5397500" y="3765550"/>
          <p14:tracePt t="7182" x="5372100" y="3790950"/>
          <p14:tracePt t="7197" x="5365750" y="3797300"/>
          <p14:tracePt t="7211" x="5346700" y="3816350"/>
          <p14:tracePt t="7228" x="5308600" y="3829050"/>
          <p14:tracePt t="7229" x="5289550" y="3848100"/>
          <p14:tracePt t="7245" x="5264150" y="3854450"/>
          <p14:tracePt t="7264" x="5175250" y="3892550"/>
          <p14:tracePt t="7278" x="5118100" y="3911600"/>
          <p14:tracePt t="7295" x="5060950" y="3930650"/>
          <p14:tracePt t="7311" x="4978400" y="3943350"/>
          <p14:tracePt t="7328" x="4864100" y="3956050"/>
          <p14:tracePt t="7345" x="4724400" y="3956050"/>
          <p14:tracePt t="7367" x="4572000" y="3956050"/>
          <p14:tracePt t="7378" x="4413250" y="3956050"/>
          <p14:tracePt t="7396" x="4267200" y="3949700"/>
          <p14:tracePt t="7398" x="4203700" y="3949700"/>
          <p14:tracePt t="7411" x="4140200" y="3949700"/>
          <p14:tracePt t="7432" x="3987800" y="3937000"/>
          <p14:tracePt t="7449" x="3886200" y="3911600"/>
          <p14:tracePt t="7461" x="3803650" y="3879850"/>
          <p14:tracePt t="7478" x="3746500" y="3860800"/>
          <p14:tracePt t="7495" x="3714750" y="3848100"/>
          <p14:tracePt t="7513" x="3695700" y="3841750"/>
          <p14:tracePt t="7530" x="3683000" y="3841750"/>
          <p14:tracePt t="7589" x="3683000" y="3835400"/>
          <p14:tracePt t="7601" x="3676650" y="3835400"/>
          <p14:tracePt t="7613" x="3670300" y="3835400"/>
          <p14:tracePt t="7632" x="3651250" y="3835400"/>
          <p14:tracePt t="7645" x="3644900" y="3829050"/>
          <p14:tracePt t="7686" x="3638550" y="3829050"/>
          <p14:tracePt t="7717" x="3632200" y="3829050"/>
          <p14:tracePt t="7725" x="3625850" y="3829050"/>
          <p14:tracePt t="7733" x="3619500" y="3829050"/>
          <p14:tracePt t="7744" x="3606800" y="3829050"/>
          <p14:tracePt t="7764" x="3568700" y="3829050"/>
          <p14:tracePt t="7778" x="3505200" y="3829050"/>
          <p14:tracePt t="7795" x="3416300" y="3829050"/>
          <p14:tracePt t="7811" x="3308350" y="3829050"/>
          <p14:tracePt t="7828" x="3187700" y="3816350"/>
          <p14:tracePt t="7830" x="3117850" y="3790950"/>
          <p14:tracePt t="7845" x="2971800" y="3746500"/>
          <p14:tracePt t="7861" x="2813050" y="3695700"/>
          <p14:tracePt t="7881" x="2692400" y="3651250"/>
          <p14:tracePt t="7894" x="2597150" y="3600450"/>
          <p14:tracePt t="7911" x="2508250" y="3543300"/>
          <p14:tracePt t="7928" x="2438400" y="3492500"/>
          <p14:tracePt t="7947" x="2400300" y="3454400"/>
          <p14:tracePt t="7961" x="2349500" y="3397250"/>
          <p14:tracePt t="7978" x="2317750" y="3346450"/>
          <p14:tracePt t="7994" x="2286000" y="3295650"/>
          <p14:tracePt t="8013" x="2254250" y="3238500"/>
          <p14:tracePt t="8028" x="2222500" y="3175000"/>
          <p14:tracePt t="8045" x="2197100" y="3098800"/>
          <p14:tracePt t="8046" x="2178050" y="3067050"/>
          <p14:tracePt t="8061" x="2133600" y="2990850"/>
          <p14:tracePt t="8078" x="2095500" y="2933700"/>
          <p14:tracePt t="8094" x="2063750" y="2876550"/>
          <p14:tracePt t="8115" x="2025650" y="2825750"/>
          <p14:tracePt t="8131" x="2000250" y="2781300"/>
          <p14:tracePt t="8145" x="1981200" y="2730500"/>
          <p14:tracePt t="8162" x="1962150" y="2679700"/>
          <p14:tracePt t="8178" x="1949450" y="2635250"/>
          <p14:tracePt t="8198" x="1936750" y="2590800"/>
          <p14:tracePt t="8211" x="1917700" y="2533650"/>
          <p14:tracePt t="8228" x="1911350" y="2476500"/>
          <p14:tracePt t="8245" x="1905000" y="2406650"/>
          <p14:tracePt t="8265" x="1905000" y="2317750"/>
          <p14:tracePt t="8278" x="1905000" y="2260600"/>
          <p14:tracePt t="8294" x="1905000" y="2203450"/>
          <p14:tracePt t="8311" x="1905000" y="2146300"/>
          <p14:tracePt t="8328" x="1905000" y="2108200"/>
          <p14:tracePt t="8344" x="1905000" y="2082800"/>
          <p14:tracePt t="8362" x="1905000" y="2070100"/>
          <p14:tracePt t="8381" x="1905000" y="2063750"/>
          <p14:tracePt t="8411" x="1905000" y="2057400"/>
          <p14:tracePt t="8791" x="1911350" y="2057400"/>
          <p14:tracePt t="8797" x="1917700" y="2057400"/>
          <p14:tracePt t="8806" x="1936750" y="2057400"/>
          <p14:tracePt t="8813" x="1949450" y="2057400"/>
          <p14:tracePt t="8828" x="1962150" y="2051050"/>
          <p14:tracePt t="8845" x="1993900" y="2038350"/>
          <p14:tracePt t="8862" x="2070100" y="2012950"/>
          <p14:tracePt t="8880" x="2197100" y="1987550"/>
          <p14:tracePt t="8894" x="2362200" y="1968500"/>
          <p14:tracePt t="8912" x="2552700" y="1949450"/>
          <p14:tracePt t="8928" x="2768600" y="1943100"/>
          <p14:tracePt t="8947" x="2984500" y="1943100"/>
          <p14:tracePt t="8961" x="3194050" y="1943100"/>
          <p14:tracePt t="8978" x="3409950" y="1955800"/>
          <p14:tracePt t="8995" x="3625850" y="1955800"/>
          <p14:tracePt t="9012" x="3949700" y="1987550"/>
          <p14:tracePt t="9028" x="4057650" y="2006600"/>
          <p14:tracePt t="9045" x="4254500" y="2076450"/>
          <p14:tracePt t="9061" x="4546600" y="2178050"/>
          <p14:tracePt t="9078" x="4749800" y="2247900"/>
          <p14:tracePt t="9094" x="4927600" y="2311400"/>
          <p14:tracePt t="9111" x="5048250" y="2400300"/>
          <p14:tracePt t="9130" x="5162550" y="2495550"/>
          <p14:tracePt t="9147" x="5251450" y="2635250"/>
          <p14:tracePt t="9161" x="5302250" y="2813050"/>
          <p14:tracePt t="9178" x="5302250" y="3060700"/>
          <p14:tracePt t="9197" x="5302250" y="3333750"/>
          <p14:tracePt t="9211" x="5302250" y="3594100"/>
          <p14:tracePt t="9229" x="5251450" y="3943350"/>
          <p14:tracePt t="9245" x="5200650" y="4095750"/>
          <p14:tracePt t="9263" x="5143500" y="4229100"/>
          <p14:tracePt t="9278" x="5060950" y="4356100"/>
          <p14:tracePt t="9294" x="4959350" y="4457700"/>
          <p14:tracePt t="9311" x="4883150" y="4521200"/>
          <p14:tracePt t="9328" x="4838700" y="4540250"/>
          <p14:tracePt t="9345" x="4806950" y="4540250"/>
          <p14:tracePt t="9361" x="4768850" y="4546600"/>
          <p14:tracePt t="9382" x="4699000" y="4572000"/>
          <p14:tracePt t="9394" x="4610100" y="4603750"/>
          <p14:tracePt t="9411" x="4527550" y="4622800"/>
          <p14:tracePt t="9428" x="4457700" y="4648200"/>
          <p14:tracePt t="9449" x="4368800" y="4673600"/>
          <p14:tracePt t="9461" x="4305300" y="4673600"/>
          <p14:tracePt t="9478" x="4235450" y="4673600"/>
          <p14:tracePt t="9498" x="4146550" y="4679950"/>
          <p14:tracePt t="9511" x="4032250" y="4699000"/>
          <p14:tracePt t="9528" x="3905250" y="4737100"/>
          <p14:tracePt t="9545" x="3810000" y="4749800"/>
          <p14:tracePt t="9561" x="3733800" y="4775200"/>
          <p14:tracePt t="9578" x="3683000" y="4775200"/>
          <p14:tracePt t="9595" x="3657600" y="4768850"/>
          <p14:tracePt t="9611" x="3632200" y="4756150"/>
          <p14:tracePt t="9632" x="3581400" y="4737100"/>
          <p14:tracePt t="9638" x="3562350" y="4730750"/>
          <p14:tracePt t="9663" x="3549650" y="4718050"/>
          <p14:tracePt t="9897" x="3543300" y="4718050"/>
          <p14:tracePt t="9901" x="3530600" y="4718050"/>
          <p14:tracePt t="9912" x="3505200" y="4730750"/>
          <p14:tracePt t="9928" x="3441700" y="4768850"/>
          <p14:tracePt t="9947" x="3340100" y="4819650"/>
          <p14:tracePt t="9961" x="3206750" y="4864100"/>
          <p14:tracePt t="9978" x="3054350" y="4914900"/>
          <p14:tracePt t="9994" x="2901950" y="4959350"/>
          <p14:tracePt t="10011" x="2743200" y="4972050"/>
          <p14:tracePt t="10028" x="2628900" y="4978400"/>
          <p14:tracePt t="10045" x="2527300" y="4978400"/>
          <p14:tracePt t="10061" x="2368550" y="4978400"/>
          <p14:tracePt t="10079" x="2254250" y="4984750"/>
          <p14:tracePt t="10095" x="2139950" y="4984750"/>
          <p14:tracePt t="10111" x="2044700" y="4984750"/>
          <p14:tracePt t="10131" x="1974850" y="4991100"/>
          <p14:tracePt t="10144" x="1911350" y="4978400"/>
          <p14:tracePt t="10161" x="1854200" y="4965700"/>
          <p14:tracePt t="10179" x="1816100" y="4965700"/>
          <p14:tracePt t="10197" x="1771650" y="4965700"/>
          <p14:tracePt t="10211" x="1727200" y="4959350"/>
          <p14:tracePt t="10228" x="1701800" y="4953000"/>
          <p14:tracePt t="10230" x="1695450" y="4953000"/>
          <p14:tracePt t="10245" x="1689100" y="4946650"/>
          <p14:tracePt t="10734" x="1695450" y="4946650"/>
          <p14:tracePt t="10744" x="1714500" y="4946650"/>
          <p14:tracePt t="10750" x="1733550" y="4946650"/>
          <p14:tracePt t="10768" x="1771650" y="4946650"/>
          <p14:tracePt t="10778" x="1809750" y="4946650"/>
          <p14:tracePt t="10795" x="1905000" y="4946650"/>
          <p14:tracePt t="10811" x="2025650" y="4953000"/>
          <p14:tracePt t="10828" x="2139950" y="4946650"/>
          <p14:tracePt t="10830" x="2203450" y="4946650"/>
          <p14:tracePt t="10845" x="2279650" y="4946650"/>
          <p14:tracePt t="10861" x="2533650" y="4946650"/>
          <p14:tracePt t="10878" x="2736850" y="4946650"/>
          <p14:tracePt t="10895" x="2940050" y="4946650"/>
          <p14:tracePt t="10911" x="3124200" y="4946650"/>
          <p14:tracePt t="10928" x="3282950" y="4946650"/>
          <p14:tracePt t="10947" x="3409950" y="4965700"/>
          <p14:tracePt t="10961" x="3486150" y="5003800"/>
          <p14:tracePt t="10978" x="3594100" y="5022850"/>
          <p14:tracePt t="10994" x="3702050" y="5022850"/>
          <p14:tracePt t="11012" x="3829050" y="5022850"/>
          <p14:tracePt t="11028" x="3943350" y="5022850"/>
          <p14:tracePt t="11045" x="4064000" y="5022850"/>
          <p14:tracePt t="11061" x="4229100" y="5022850"/>
          <p14:tracePt t="11078" x="4375150" y="5022850"/>
          <p14:tracePt t="11094" x="4540250" y="5022850"/>
          <p14:tracePt t="11112" x="4749800" y="5022850"/>
          <p14:tracePt t="11128" x="4959350" y="5022850"/>
          <p14:tracePt t="11145" x="5168900" y="5048250"/>
          <p14:tracePt t="11162" x="5359400" y="5086350"/>
          <p14:tracePt t="11178" x="5524500" y="5099050"/>
          <p14:tracePt t="11197" x="5657850" y="5099050"/>
          <p14:tracePt t="11211" x="5772150" y="5092700"/>
          <p14:tracePt t="11228" x="5842000" y="5092700"/>
          <p14:tracePt t="11245" x="5880100" y="5092700"/>
          <p14:tracePt t="11366" x="5873750" y="5092700"/>
          <p14:tracePt t="11374" x="5867400" y="5086350"/>
          <p14:tracePt t="11387" x="5854700" y="5086350"/>
          <p14:tracePt t="11396" x="5854700" y="5080000"/>
          <p14:tracePt t="11411" x="5848350" y="5080000"/>
          <p14:tracePt t="11501" x="5848350" y="5073650"/>
          <p14:tracePt t="11513" x="5854700" y="5073650"/>
          <p14:tracePt t="11528" x="5861050" y="5067300"/>
          <p14:tracePt t="11544" x="5880100" y="5060950"/>
          <p14:tracePt t="11561" x="5899150" y="5060950"/>
          <p14:tracePt t="11578" x="5930900" y="5060950"/>
          <p14:tracePt t="11594" x="5969000" y="5054600"/>
          <p14:tracePt t="11611" x="6013450" y="5054600"/>
          <p14:tracePt t="11632" x="6070600" y="5054600"/>
          <p14:tracePt t="11638" x="6089650" y="5054600"/>
          <p14:tracePt t="11661" x="6121400" y="5048250"/>
          <p14:tracePt t="11679" x="6140450" y="5048250"/>
          <p14:tracePt t="11697" x="6153150" y="5048250"/>
          <p14:tracePt t="11728" x="6153150" y="5041900"/>
          <p14:tracePt t="11766" x="6159500" y="5041900"/>
          <p14:tracePt t="11777" x="6165850" y="5041900"/>
          <p14:tracePt t="11794" x="6184900" y="5041900"/>
          <p14:tracePt t="11811" x="6203950" y="5041900"/>
          <p14:tracePt t="11828" x="6216650" y="5041900"/>
          <p14:tracePt t="11845" x="6229350" y="5041900"/>
          <p14:tracePt t="11861" x="6248400" y="5041900"/>
          <p14:tracePt t="11881" x="6267450" y="5041900"/>
          <p14:tracePt t="11895" x="6286500" y="5041900"/>
          <p14:tracePt t="11913" x="6318250" y="5041900"/>
          <p14:tracePt t="11930" x="6350000" y="5041900"/>
          <p14:tracePt t="11947" x="6407150" y="5041900"/>
          <p14:tracePt t="11961" x="6470650" y="5041900"/>
          <p14:tracePt t="11978" x="6521450" y="5041900"/>
          <p14:tracePt t="11994" x="6553200" y="5041900"/>
          <p14:tracePt t="12015" x="6584950" y="5041900"/>
          <p14:tracePt t="12028" x="6623050" y="5041900"/>
          <p14:tracePt t="12045" x="6654800" y="5041900"/>
          <p14:tracePt t="12061" x="6699250" y="5041900"/>
          <p14:tracePt t="12082" x="6718300" y="5041900"/>
          <p14:tracePt t="12094" x="6743700" y="5041900"/>
          <p14:tracePt t="12111" x="6756400" y="5041900"/>
          <p14:tracePt t="12132" x="6775450" y="5041900"/>
          <p14:tracePt t="12147" x="6807200" y="5035550"/>
          <p14:tracePt t="12161" x="6826250" y="5035550"/>
          <p14:tracePt t="12178" x="6838950" y="5035550"/>
          <p14:tracePt t="12196" x="6851650" y="5035550"/>
          <p14:tracePt t="12211" x="6858000" y="5035550"/>
          <p14:tracePt t="12229" x="6877050" y="5035550"/>
          <p14:tracePt t="12245" x="6889750" y="5035550"/>
          <p14:tracePt t="12261" x="6908800" y="5035550"/>
          <p14:tracePt t="12278" x="6921500" y="5035550"/>
          <p14:tracePt t="12295" x="6927850" y="5035550"/>
          <p14:tracePt t="12387" x="6934200" y="5035550"/>
          <p14:tracePt t="12393" x="6940550" y="5035550"/>
          <p14:tracePt t="12397" x="6946900" y="5035550"/>
          <p14:tracePt t="12411" x="6953250" y="5035550"/>
          <p14:tracePt t="12428" x="6985000" y="5035550"/>
          <p14:tracePt t="12447" x="7029450" y="5035550"/>
          <p14:tracePt t="12461" x="7067550" y="5035550"/>
          <p14:tracePt t="12478" x="7105650" y="5035550"/>
          <p14:tracePt t="12495" x="7131050" y="5035550"/>
          <p14:tracePt t="12513" x="7156450" y="5035550"/>
          <p14:tracePt t="12528" x="7194550" y="5035550"/>
          <p14:tracePt t="12544" x="7226300" y="5035550"/>
          <p14:tracePt t="12561" x="7239000" y="5035550"/>
          <p14:tracePt t="12578" x="7251700" y="5035550"/>
          <p14:tracePt t="12594" x="7258050" y="5035550"/>
          <p14:tracePt t="12611" x="7258050" y="5029200"/>
          <p14:tracePt t="12717" x="7264400" y="5029200"/>
          <p14:tracePt t="12727" x="7277100" y="5022850"/>
          <p14:tracePt t="12733" x="7283450" y="5016500"/>
          <p14:tracePt t="12745" x="7296150" y="5010150"/>
          <p14:tracePt t="12763" x="7315200" y="4991100"/>
          <p14:tracePt t="12778" x="7334250" y="4972050"/>
          <p14:tracePt t="12795" x="7353300" y="4965700"/>
          <p14:tracePt t="12811" x="7372350" y="4959350"/>
          <p14:tracePt t="12828" x="7385050" y="4953000"/>
          <p14:tracePt t="12845" x="7404100" y="4940300"/>
          <p14:tracePt t="12862" x="7442200" y="4933950"/>
          <p14:tracePt t="12878" x="7461250" y="4914900"/>
          <p14:tracePt t="12897" x="7473950" y="4902200"/>
          <p14:tracePt t="12912" x="7486650" y="4895850"/>
          <p14:tracePt t="12928" x="7493000" y="4883150"/>
          <p14:tracePt t="12947" x="7505700" y="4870450"/>
          <p14:tracePt t="12962" x="7512050" y="4851400"/>
          <p14:tracePt t="12978" x="7524750" y="4832350"/>
          <p14:tracePt t="12995" x="7537450" y="4819650"/>
          <p14:tracePt t="13012" x="7537450" y="4813300"/>
          <p14:tracePt t="13028" x="7543800" y="4813300"/>
          <p14:tracePt t="13045" x="7550150" y="4800600"/>
          <p14:tracePt t="13078" x="7550150" y="4794250"/>
          <p14:tracePt t="13095" x="7556500" y="4794250"/>
          <p14:tracePt t="13111" x="7562850" y="4787900"/>
          <p14:tracePt t="13131" x="7569200" y="4781550"/>
          <p14:tracePt t="13145" x="7581900" y="4762500"/>
          <p14:tracePt t="13161" x="7600950" y="4730750"/>
          <p14:tracePt t="13178" x="7626350" y="4692650"/>
          <p14:tracePt t="13198" x="7664450" y="4641850"/>
          <p14:tracePt t="13211" x="7696200" y="4584700"/>
          <p14:tracePt t="13228" x="7727950" y="4521200"/>
          <p14:tracePt t="13230" x="7740650" y="4495800"/>
          <p14:tracePt t="13245" x="7753350" y="4470400"/>
          <p14:tracePt t="13261" x="7766050" y="4445000"/>
          <p14:tracePt t="13278" x="7766050" y="4432300"/>
          <p14:tracePt t="13295" x="7772400" y="4432300"/>
          <p14:tracePt t="13387" x="7766050" y="4432300"/>
          <p14:tracePt t="13389" x="7759700" y="4432300"/>
          <p14:tracePt t="13398" x="7740650" y="4432300"/>
          <p14:tracePt t="13411" x="7721600" y="4432300"/>
          <p14:tracePt t="13429" x="7639050" y="4432300"/>
          <p14:tracePt t="13447" x="7562850" y="4432300"/>
          <p14:tracePt t="13461" x="7480300" y="4419600"/>
          <p14:tracePt t="13478" x="7391400" y="4419600"/>
          <p14:tracePt t="13494" x="7315200" y="4419600"/>
          <p14:tracePt t="13513" x="7213600" y="4425950"/>
          <p14:tracePt t="13528" x="7112000" y="4425950"/>
          <p14:tracePt t="13545" x="7010400" y="4425950"/>
          <p14:tracePt t="13561" x="6915150" y="4425950"/>
          <p14:tracePt t="13578" x="6819900" y="4425950"/>
          <p14:tracePt t="13595" x="6718300" y="4425950"/>
          <p14:tracePt t="13611" x="6629400" y="4432300"/>
          <p14:tracePt t="13615" x="6572250" y="4432300"/>
          <p14:tracePt t="13632" x="6477000" y="4432300"/>
          <p14:tracePt t="13647" x="6388100" y="4432300"/>
          <p14:tracePt t="13661" x="6299200" y="4438650"/>
          <p14:tracePt t="13678" x="6210300" y="4438650"/>
          <p14:tracePt t="13697" x="6115050" y="4432300"/>
          <p14:tracePt t="13711" x="6026150" y="4432300"/>
          <p14:tracePt t="13729" x="5930900" y="4432300"/>
          <p14:tracePt t="13745" x="5822950" y="4432300"/>
          <p14:tracePt t="13763" x="5715000" y="4432300"/>
          <p14:tracePt t="13778" x="5613400" y="4432300"/>
          <p14:tracePt t="13794" x="5518150" y="4432300"/>
          <p14:tracePt t="13811" x="5422900" y="4432300"/>
          <p14:tracePt t="13828" x="5321300" y="4432300"/>
          <p14:tracePt t="13845" x="5200650" y="4432300"/>
          <p14:tracePt t="13861" x="5029200" y="4432300"/>
          <p14:tracePt t="13880" x="4933950" y="4425950"/>
          <p14:tracePt t="13894" x="4845050" y="4425950"/>
          <p14:tracePt t="13911" x="4756150" y="4425950"/>
          <p14:tracePt t="13930" x="4679950" y="4425950"/>
          <p14:tracePt t="13947" x="4597400" y="4419600"/>
          <p14:tracePt t="13961" x="4521200" y="4419600"/>
          <p14:tracePt t="13978" x="4419600" y="4419600"/>
          <p14:tracePt t="13995" x="4311650" y="4419600"/>
          <p14:tracePt t="14011" x="4210050" y="4419600"/>
          <p14:tracePt t="14028" x="4114800" y="4419600"/>
          <p14:tracePt t="14030" x="4070350" y="4419600"/>
          <p14:tracePt t="14045" x="4019550" y="4419600"/>
          <p14:tracePt t="14061" x="3873500" y="4413250"/>
          <p14:tracePt t="14078" x="3784600" y="4413250"/>
          <p14:tracePt t="14095" x="3708400" y="4406900"/>
          <p14:tracePt t="14111" x="3644900" y="4400550"/>
          <p14:tracePt t="14130" x="3594100" y="4400550"/>
          <p14:tracePt t="14144" x="3511550" y="4400550"/>
          <p14:tracePt t="14161" x="3429000" y="4400550"/>
          <p14:tracePt t="14178" x="3333750" y="4387850"/>
          <p14:tracePt t="14197" x="3251200" y="4387850"/>
          <p14:tracePt t="14211" x="3155950" y="4368800"/>
          <p14:tracePt t="14228" x="3067050" y="4356100"/>
          <p14:tracePt t="14245" x="2978150" y="4343400"/>
          <p14:tracePt t="14263" x="2844800" y="4311650"/>
          <p14:tracePt t="14278" x="2781300" y="4298950"/>
          <p14:tracePt t="14295" x="2705100" y="4279900"/>
          <p14:tracePt t="14311" x="2622550" y="4267200"/>
          <p14:tracePt t="14328" x="2520950" y="4248150"/>
          <p14:tracePt t="14345" x="2444750" y="4235450"/>
          <p14:tracePt t="14364" x="2368550" y="4222750"/>
          <p14:tracePt t="14378" x="2292350" y="4216400"/>
          <p14:tracePt t="14396" x="2216150" y="4216400"/>
          <p14:tracePt t="14411" x="2146300" y="4216400"/>
          <p14:tracePt t="14428" x="2082800" y="4216400"/>
          <p14:tracePt t="14433" x="2057400" y="4216400"/>
          <p14:tracePt t="14446" x="2019300" y="4216400"/>
          <p14:tracePt t="14461" x="1974850" y="4216400"/>
          <p14:tracePt t="14478" x="1924050" y="4216400"/>
          <p14:tracePt t="14494" x="1866900" y="4216400"/>
          <p14:tracePt t="14514" x="1809750" y="4216400"/>
          <p14:tracePt t="14528" x="1752600" y="4216400"/>
          <p14:tracePt t="14545" x="1708150" y="4216400"/>
          <p14:tracePt t="14561" x="1657350" y="4216400"/>
          <p14:tracePt t="14578" x="1612900" y="4216400"/>
          <p14:tracePt t="14594" x="1581150" y="4216400"/>
          <p14:tracePt t="14612" x="1562100" y="4216400"/>
          <p14:tracePt t="14632" x="1555750" y="4216400"/>
          <p14:tracePt t="14699" x="1549400" y="4216400"/>
          <p14:tracePt t="14701" x="1549400" y="4229100"/>
          <p14:tracePt t="14711" x="1543050" y="4241800"/>
          <p14:tracePt t="14728" x="1524000" y="4279900"/>
          <p14:tracePt t="14745" x="1498600" y="4318000"/>
          <p14:tracePt t="14763" x="1479550" y="4368800"/>
          <p14:tracePt t="14778" x="1466850" y="4419600"/>
          <p14:tracePt t="14794" x="1454150" y="4489450"/>
          <p14:tracePt t="14811" x="1454150" y="4565650"/>
          <p14:tracePt t="14829" x="1447800" y="4622800"/>
          <p14:tracePt t="14834" x="1447800" y="4648200"/>
          <p14:tracePt t="14845" x="1447800" y="4667250"/>
          <p14:tracePt t="14865" x="1447800" y="4699000"/>
          <p14:tracePt t="14881" x="1447800" y="4718050"/>
          <p14:tracePt t="14895" x="1447800" y="4737100"/>
          <p14:tracePt t="14912" x="1447800" y="4743450"/>
          <p14:tracePt t="14975" x="1447800" y="4749800"/>
          <p14:tracePt t="14981" x="1447800" y="4762500"/>
          <p14:tracePt t="14991" x="1447800" y="4775200"/>
          <p14:tracePt t="14997" x="1447800" y="4787900"/>
          <p14:tracePt t="15014" x="1447800" y="4800600"/>
          <p14:tracePt t="15028" x="1447800" y="4819650"/>
          <p14:tracePt t="15045" x="1447800" y="4826000"/>
          <p14:tracePt t="15061" x="1441450" y="4851400"/>
          <p14:tracePt t="15078" x="1441450" y="4870450"/>
          <p14:tracePt t="15095" x="1441450" y="4889500"/>
          <p14:tracePt t="15111" x="1441450" y="4902200"/>
          <p14:tracePt t="15131" x="1441450" y="4908550"/>
          <p14:tracePt t="15213" x="1441450" y="4914900"/>
          <p14:tracePt t="15223" x="1441450" y="4921250"/>
          <p14:tracePt t="15229" x="1441450" y="4933950"/>
          <p14:tracePt t="15245" x="1447800" y="4940300"/>
          <p14:tracePt t="15265" x="1479550" y="4965700"/>
          <p14:tracePt t="15279" x="1517650" y="4991100"/>
          <p14:tracePt t="15295" x="1555750" y="5010150"/>
          <p14:tracePt t="15311" x="1606550" y="5029200"/>
          <p14:tracePt t="15328" x="1663700" y="5048250"/>
          <p14:tracePt t="15345" x="1733550" y="5067300"/>
          <p14:tracePt t="15361" x="1797050" y="5092700"/>
          <p14:tracePt t="15382" x="1860550" y="5111750"/>
          <p14:tracePt t="15394" x="1943100" y="5137150"/>
          <p14:tracePt t="15411" x="2025650" y="5162550"/>
          <p14:tracePt t="15428" x="2095500" y="5175250"/>
          <p14:tracePt t="15447" x="2190750" y="5207000"/>
          <p14:tracePt t="15461" x="2260600" y="5226050"/>
          <p14:tracePt t="15478" x="2324100" y="5232400"/>
          <p14:tracePt t="15494" x="2393950" y="5257800"/>
          <p14:tracePt t="15514" x="2476500" y="5283200"/>
          <p14:tracePt t="15528" x="2571750" y="5308600"/>
          <p14:tracePt t="15544" x="2679700" y="5334000"/>
          <p14:tracePt t="15561" x="2794000" y="5372100"/>
          <p14:tracePt t="15578" x="2914650" y="5397500"/>
          <p14:tracePt t="15595" x="3073400" y="5441950"/>
          <p14:tracePt t="15611" x="3257550" y="5499100"/>
          <p14:tracePt t="15628" x="3473450" y="5549900"/>
          <p14:tracePt t="15634" x="3587750" y="5588000"/>
          <p14:tracePt t="15645" x="3708400" y="5619750"/>
          <p14:tracePt t="15664" x="4051300" y="5708650"/>
          <p14:tracePt t="15678" x="4279900" y="5772150"/>
          <p14:tracePt t="15697" x="4540250" y="5842000"/>
          <p14:tracePt t="15711" x="4819650" y="5905500"/>
          <p14:tracePt t="15728" x="5099050" y="5969000"/>
          <p14:tracePt t="15744" x="5353050" y="5975350"/>
          <p14:tracePt t="15762" x="5575300" y="5975350"/>
          <p14:tracePt t="15778" x="5784850" y="5975350"/>
          <p14:tracePt t="15794" x="5943600" y="5956300"/>
          <p14:tracePt t="15811" x="6089650" y="5949950"/>
          <p14:tracePt t="15828" x="6197600" y="5918200"/>
          <p14:tracePt t="15845" x="6299200" y="5886450"/>
          <p14:tracePt t="15850" x="6337300" y="5867400"/>
          <p14:tracePt t="15861" x="6413500" y="5842000"/>
          <p14:tracePt t="15878" x="6496050" y="5822950"/>
          <p14:tracePt t="15895" x="6559550" y="5797550"/>
          <p14:tracePt t="15911" x="6623050" y="5772150"/>
          <p14:tracePt t="15928" x="6692900" y="5759450"/>
          <p14:tracePt t="15948" x="6775450" y="5734050"/>
          <p14:tracePt t="15961" x="6851650" y="5702300"/>
          <p14:tracePt t="15978" x="6921500" y="5676900"/>
          <p14:tracePt t="15995" x="6953250" y="5657850"/>
          <p14:tracePt t="15997" x="6959600" y="5645150"/>
          <p14:tracePt t="16014" x="6978650" y="5632450"/>
          <p14:tracePt t="16028" x="6991350" y="5619750"/>
          <p14:tracePt t="16045" x="7016750" y="5607050"/>
          <p14:tracePt t="16061" x="7086600" y="5575300"/>
          <p14:tracePt t="16078" x="7131050" y="5549900"/>
          <p14:tracePt t="16095" x="7213600" y="5505450"/>
          <p14:tracePt t="16111" x="7308850" y="5448300"/>
          <p14:tracePt t="16130" x="7416800" y="5372100"/>
          <p14:tracePt t="16144" x="7537450" y="5270500"/>
          <p14:tracePt t="16161" x="7651750" y="5111750"/>
          <p14:tracePt t="16179" x="7734300" y="4978400"/>
          <p14:tracePt t="16197" x="7797800" y="4876800"/>
          <p14:tracePt t="16211" x="7842250" y="4787900"/>
          <p14:tracePt t="16228" x="7867650" y="4724400"/>
          <p14:tracePt t="16229" x="7867650" y="4705350"/>
          <p14:tracePt t="16245" x="7867650" y="4692650"/>
          <p14:tracePt t="16262" x="7867650" y="4679950"/>
          <p14:tracePt t="16278" x="7867650" y="4673600"/>
          <p14:tracePt t="16311" x="7829550" y="4673600"/>
          <p14:tracePt t="16328" x="7747000" y="4673600"/>
          <p14:tracePt t="16344" x="7639050" y="4673600"/>
          <p14:tracePt t="16361" x="7499350" y="4679950"/>
          <p14:tracePt t="16378" x="7327900" y="4679950"/>
          <p14:tracePt t="16395" x="7150100" y="4686300"/>
          <p14:tracePt t="16413" x="6896100" y="4686300"/>
          <p14:tracePt t="16428" x="6813550" y="4686300"/>
          <p14:tracePt t="16447" x="6496050" y="4686300"/>
          <p14:tracePt t="16461" x="6299200" y="4686300"/>
          <p14:tracePt t="16478" x="6096000" y="4686300"/>
          <p14:tracePt t="16496" x="5892800" y="4692650"/>
          <p14:tracePt t="16511" x="5689600" y="4692650"/>
          <p14:tracePt t="16528" x="5480050" y="4699000"/>
          <p14:tracePt t="16545" x="5295900" y="4699000"/>
          <p14:tracePt t="16561" x="5105400" y="4692650"/>
          <p14:tracePt t="16578" x="4914900" y="4705350"/>
          <p14:tracePt t="16595" x="4737100" y="4705350"/>
          <p14:tracePt t="16611" x="4565650" y="4699000"/>
          <p14:tracePt t="16616" x="4476750" y="4699000"/>
          <p14:tracePt t="16631" x="4292600" y="4699000"/>
          <p14:tracePt t="16644" x="4191000" y="4692650"/>
          <p14:tracePt t="16661" x="3898900" y="4673600"/>
          <p14:tracePt t="16678" x="3740150" y="4667250"/>
          <p14:tracePt t="16696" x="3613150" y="4667250"/>
          <p14:tracePt t="16711" x="3492500" y="4667250"/>
          <p14:tracePt t="16728" x="3384550" y="4667250"/>
          <p14:tracePt t="16745" x="3270250" y="4667250"/>
          <p14:tracePt t="16764" x="3175000" y="4667250"/>
          <p14:tracePt t="16779" x="3073400" y="4667250"/>
          <p14:tracePt t="16795" x="2965450" y="4667250"/>
          <p14:tracePt t="16811" x="2857500" y="4667250"/>
          <p14:tracePt t="16828" x="2743200" y="4667250"/>
          <p14:tracePt t="16830" x="2698750" y="4667250"/>
          <p14:tracePt t="16845" x="2603500" y="4667250"/>
          <p14:tracePt t="16861" x="2501900" y="4667250"/>
          <p14:tracePt t="16881" x="2393950" y="4641850"/>
          <p14:tracePt t="16895" x="2286000" y="4610100"/>
          <p14:tracePt t="16911" x="2171700" y="4572000"/>
          <p14:tracePt t="16930" x="2044700" y="4533900"/>
          <p14:tracePt t="16947" x="1936750" y="4495800"/>
          <p14:tracePt t="16961" x="1816100" y="4464050"/>
          <p14:tracePt t="16978" x="1708150" y="4432300"/>
          <p14:tracePt t="16995" x="1606550" y="4400550"/>
          <p14:tracePt t="17013" x="1498600" y="4387850"/>
          <p14:tracePt t="17028" x="1466850" y="4381500"/>
          <p14:tracePt t="17045" x="1422400" y="4381500"/>
          <p14:tracePt t="17047" x="1409700" y="4381500"/>
          <p14:tracePt t="17061" x="1390650" y="4381500"/>
          <p14:tracePt t="17077" x="1384300" y="4381500"/>
          <p14:tracePt t="17239" x="1390650" y="4381500"/>
          <p14:tracePt t="17246" x="1397000" y="4381500"/>
          <p14:tracePt t="17260" x="1409700" y="4387850"/>
          <p14:tracePt t="17479" x="1416050" y="4381500"/>
          <p14:tracePt t="17489" x="1441450" y="4375150"/>
          <p14:tracePt t="17495" x="1447800" y="4349750"/>
          <p14:tracePt t="17513" x="1435100" y="4248150"/>
          <p14:tracePt t="17529" x="1403350" y="4108450"/>
          <p14:tracePt t="17545" x="1377950" y="3968750"/>
          <p14:tracePt t="17562" x="1371600" y="3822700"/>
          <p14:tracePt t="17578" x="1371600" y="3683000"/>
          <p14:tracePt t="17595" x="1384300" y="3543300"/>
          <p14:tracePt t="17611" x="1403350" y="3416300"/>
          <p14:tracePt t="17631" x="1409700" y="3244850"/>
          <p14:tracePt t="17647" x="1390650" y="3162300"/>
          <p14:tracePt t="17661" x="1390650" y="3130550"/>
          <p14:tracePt t="17678" x="1390650" y="3117850"/>
          <p14:tracePt t="17711" x="1384300" y="3117850"/>
          <p14:tracePt t="17728" x="1384300" y="3105150"/>
          <p14:tracePt t="17745" x="1358900" y="3092450"/>
          <p14:tracePt t="17762" x="1339850" y="3073400"/>
          <p14:tracePt t="17778" x="1327150" y="3060700"/>
          <p14:tracePt t="17795" x="1308100" y="3035300"/>
          <p14:tracePt t="17811" x="1289050" y="3009900"/>
          <p14:tracePt t="17830" x="1244600" y="2952750"/>
          <p14:tracePt t="17845" x="1219200" y="2927350"/>
          <p14:tracePt t="17866" x="1136650" y="2857500"/>
          <p14:tracePt t="17878" x="1092200" y="2832100"/>
          <p14:tracePt t="17895" x="1066800" y="2819400"/>
          <p14:tracePt t="17913" x="1054100" y="2813050"/>
          <p14:tracePt t="17928" x="1047750" y="2813050"/>
          <p14:tracePt t="17948" x="1035050" y="2806700"/>
          <p14:tracePt t="17978" x="1035050" y="2800350"/>
          <p14:tracePt t="18230" x="1028700" y="2800350"/>
          <p14:tracePt t="18241" x="1022350" y="2800350"/>
          <p14:tracePt t="18246" x="1009650" y="2800350"/>
          <p14:tracePt t="18261" x="990600" y="2800350"/>
          <p14:tracePt t="18278" x="971550" y="2781300"/>
          <p14:tracePt t="18295" x="958850" y="2774950"/>
          <p14:tracePt t="18311" x="933450" y="2762250"/>
          <p14:tracePt t="18328" x="901700" y="2736850"/>
          <p14:tracePt t="18345" x="850900" y="2711450"/>
          <p14:tracePt t="18361" x="831850" y="2705100"/>
          <p14:tracePt t="18377" x="825500" y="2705100"/>
          <p14:tracePt t="18464" x="831850" y="2705100"/>
          <p14:tracePt t="18526" x="838200" y="2705100"/>
          <p14:tracePt t="18535" x="857250" y="2705100"/>
          <p14:tracePt t="18542" x="876300" y="2705100"/>
          <p14:tracePt t="18551" x="908050" y="2705100"/>
          <p14:tracePt t="18561" x="946150" y="2705100"/>
          <p14:tracePt t="18578" x="1041400" y="2705100"/>
          <p14:tracePt t="18594" x="1168400" y="2705100"/>
          <p14:tracePt t="18616" x="1346200" y="2705100"/>
          <p14:tracePt t="18631" x="1454150" y="2705100"/>
          <p14:tracePt t="18648" x="1562100" y="2705100"/>
          <p14:tracePt t="18663" x="1663700" y="2705100"/>
          <p14:tracePt t="18678" x="1752600" y="2705100"/>
          <p14:tracePt t="18697" x="1847850" y="2698750"/>
          <p14:tracePt t="18711" x="1930400" y="2698750"/>
          <p14:tracePt t="18728" x="1974850" y="2711450"/>
          <p14:tracePt t="18745" x="2012950" y="2717800"/>
          <p14:tracePt t="18765" x="2051050" y="2717800"/>
          <p14:tracePt t="18778" x="2108200" y="2717800"/>
          <p14:tracePt t="18795" x="2171700" y="2717800"/>
          <p14:tracePt t="18811" x="2216150" y="2717800"/>
          <p14:tracePt t="18829" x="2286000" y="2717800"/>
          <p14:tracePt t="18845" x="2317750" y="2717800"/>
          <p14:tracePt t="18861" x="2451100" y="2717800"/>
          <p14:tracePt t="18880" x="2565400" y="2724150"/>
          <p14:tracePt t="18896" x="2647950" y="2730500"/>
          <p14:tracePt t="18911" x="2698750" y="2730500"/>
          <p14:tracePt t="18928" x="2743200" y="2730500"/>
          <p14:tracePt t="18946" x="2806700" y="2730500"/>
          <p14:tracePt t="18961" x="2889250" y="2743200"/>
          <p14:tracePt t="18978" x="2978150" y="2743200"/>
          <p14:tracePt t="18994" x="3041650" y="2755900"/>
          <p14:tracePt t="19011" x="3092450" y="2755900"/>
          <p14:tracePt t="19028" x="3136900" y="2755900"/>
          <p14:tracePt t="19045" x="3175000" y="2755900"/>
          <p14:tracePt t="19061" x="3251200" y="2755900"/>
          <p14:tracePt t="19081" x="3333750" y="2768600"/>
          <p14:tracePt t="19095" x="3454400" y="2800350"/>
          <p14:tracePt t="19111" x="3562350" y="2832100"/>
          <p14:tracePt t="19131" x="3714750" y="2863850"/>
          <p14:tracePt t="19145" x="3867150" y="2901950"/>
          <p14:tracePt t="19161" x="4019550" y="2914650"/>
          <p14:tracePt t="19178" x="4171950" y="2933700"/>
          <p14:tracePt t="19197" x="4337050" y="2971800"/>
          <p14:tracePt t="19212" x="4476750" y="3009900"/>
          <p14:tracePt t="19228" x="4667250" y="3041650"/>
          <p14:tracePt t="19245" x="4832350" y="3067050"/>
          <p14:tracePt t="19262" x="5035550" y="3067050"/>
          <p14:tracePt t="19278" x="5137150" y="3067050"/>
          <p14:tracePt t="19294" x="5226050" y="3067050"/>
          <p14:tracePt t="19311" x="5314950" y="3067050"/>
          <p14:tracePt t="19328" x="5403850" y="3067050"/>
          <p14:tracePt t="19345" x="5480050" y="3067050"/>
          <p14:tracePt t="19361" x="5537200" y="3054350"/>
          <p14:tracePt t="19380" x="5581650" y="3048000"/>
          <p14:tracePt t="19395" x="5632450" y="3041650"/>
          <p14:tracePt t="19413" x="5727700" y="3041650"/>
          <p14:tracePt t="19428" x="5753100" y="3035300"/>
          <p14:tracePt t="19448" x="5854700" y="3035300"/>
          <p14:tracePt t="19461" x="5924550" y="3028950"/>
          <p14:tracePt t="19478" x="5988050" y="3016250"/>
          <p14:tracePt t="19495" x="6051550" y="2990850"/>
          <p14:tracePt t="19511" x="6121400" y="2990850"/>
          <p14:tracePt t="19528" x="6203950" y="2990850"/>
          <p14:tracePt t="19544" x="6305550" y="2990850"/>
          <p14:tracePt t="19561" x="6407150" y="2990850"/>
          <p14:tracePt t="19578" x="6508750" y="2990850"/>
          <p14:tracePt t="19594" x="6616700" y="2990850"/>
          <p14:tracePt t="19611" x="6724650" y="2990850"/>
          <p14:tracePt t="19630" x="6870700" y="2990850"/>
          <p14:tracePt t="19648" x="6940550" y="2990850"/>
          <p14:tracePt t="19661" x="6991350" y="2990850"/>
          <p14:tracePt t="19678" x="7010400" y="2990850"/>
          <p14:tracePt t="19697" x="7010400" y="2997200"/>
          <p14:tracePt t="19730" x="7010400" y="3009900"/>
          <p14:tracePt t="19745" x="7010400" y="3022600"/>
          <p14:tracePt t="19764" x="6985000" y="3048000"/>
          <p14:tracePt t="19778" x="6921500" y="3086100"/>
          <p14:tracePt t="19795" x="6832600" y="3130550"/>
          <p14:tracePt t="19811" x="6731000" y="3175000"/>
          <p14:tracePt t="19828" x="6597650" y="3219450"/>
          <p14:tracePt t="19834" x="6521450" y="3238500"/>
          <p14:tracePt t="19845" x="6438900" y="3257550"/>
          <p14:tracePt t="19864" x="6153150" y="3302000"/>
          <p14:tracePt t="19880" x="5975350" y="3327400"/>
          <p14:tracePt t="19895" x="5829300" y="3346450"/>
          <p14:tracePt t="19911" x="5702300" y="3371850"/>
          <p14:tracePt t="19928" x="5588000" y="3390900"/>
          <p14:tracePt t="19947" x="5480050" y="3403600"/>
          <p14:tracePt t="19961" x="5410200" y="3409950"/>
          <p14:tracePt t="19978" x="5378450" y="3416300"/>
          <p14:tracePt t="19994" x="5327650" y="3435350"/>
          <p14:tracePt t="20014" x="5257800" y="3454400"/>
          <p14:tracePt t="20028" x="5162550" y="3460750"/>
          <p14:tracePt t="20045" x="5073650" y="3467100"/>
          <p14:tracePt t="20046" x="5029200" y="3467100"/>
          <p14:tracePt t="20061" x="4940300" y="3467100"/>
          <p14:tracePt t="20078" x="4826000" y="3467100"/>
          <p14:tracePt t="20095" x="4692650" y="3460750"/>
          <p14:tracePt t="20116" x="4546600" y="3409950"/>
          <p14:tracePt t="20133" x="4406900" y="3371850"/>
          <p14:tracePt t="20144" x="4298950" y="3365500"/>
          <p14:tracePt t="20164" x="4191000" y="3365500"/>
          <p14:tracePt t="20179" x="4070350" y="3365500"/>
          <p14:tracePt t="20198" x="3956050" y="3365500"/>
          <p14:tracePt t="20203" x="3911600" y="3352800"/>
          <p14:tracePt t="20211" x="3860800" y="3352800"/>
          <p14:tracePt t="20229" x="3708400" y="3333750"/>
          <p14:tracePt t="20244" x="3657600" y="3333750"/>
          <p14:tracePt t="20265" x="3511550" y="3327400"/>
          <p14:tracePt t="20278" x="3441700" y="3333750"/>
          <p14:tracePt t="20295" x="3390900" y="3352800"/>
          <p14:tracePt t="20311" x="3321050" y="3371850"/>
          <p14:tracePt t="20328" x="3251200" y="3397250"/>
          <p14:tracePt t="20348" x="3175000" y="3422650"/>
          <p14:tracePt t="20361" x="3105150" y="3454400"/>
          <p14:tracePt t="20378" x="3048000" y="3486150"/>
          <p14:tracePt t="20396" x="2990850" y="3517900"/>
          <p14:tracePt t="20397" x="2965450" y="3536950"/>
          <p14:tracePt t="20411" x="2933700" y="3562350"/>
          <p14:tracePt t="20428" x="2876550" y="3581400"/>
          <p14:tracePt t="20447" x="2768600" y="3600450"/>
          <p14:tracePt t="20461" x="2705100" y="3600450"/>
          <p14:tracePt t="20478" x="2647950" y="3600450"/>
          <p14:tracePt t="20494" x="2597150" y="3600450"/>
          <p14:tracePt t="20512" x="2559050" y="3600450"/>
          <p14:tracePt t="20528" x="2527300" y="3600450"/>
          <p14:tracePt t="20544" x="2508250" y="3600450"/>
          <p14:tracePt t="20561" x="2501900" y="3600450"/>
          <p14:tracePt t="20615" x="2495550" y="3600450"/>
          <p14:tracePt t="20636" x="2489200" y="3600450"/>
          <p14:tracePt t="20640" x="2482850" y="3600450"/>
          <p14:tracePt t="20645" x="2476500" y="3600450"/>
          <p14:tracePt t="20678" x="2470150" y="3600450"/>
          <p14:tracePt t="20773" x="2482850" y="3613150"/>
          <p14:tracePt t="20781" x="2495550" y="3625850"/>
          <p14:tracePt t="20790" x="2514600" y="3644900"/>
          <p14:tracePt t="20797" x="2533650" y="3657600"/>
          <p14:tracePt t="20811" x="2559050" y="3670300"/>
          <p14:tracePt t="20828" x="2635250" y="3721100"/>
          <p14:tracePt t="20845" x="2724150" y="3746500"/>
          <p14:tracePt t="20863" x="2863850" y="3810000"/>
          <p14:tracePt t="20878" x="3003550" y="3867150"/>
          <p14:tracePt t="20894" x="3162300" y="3905250"/>
          <p14:tracePt t="20912" x="3308350" y="3930650"/>
          <p14:tracePt t="20931" x="3479800" y="3975100"/>
          <p14:tracePt t="20948" x="3651250" y="3981450"/>
          <p14:tracePt t="20957" x="3733800" y="3981450"/>
          <p14:tracePt t="20961" x="3822700" y="3981450"/>
          <p14:tracePt t="20978" x="3981450" y="3981450"/>
          <p14:tracePt t="20995" x="4127500" y="3981450"/>
          <p14:tracePt t="21014" x="4254500" y="3981450"/>
          <p14:tracePt t="21028" x="4356100" y="3981450"/>
          <p14:tracePt t="21045" x="4438650" y="3975100"/>
          <p14:tracePt t="21046" x="4470400" y="3975100"/>
          <p14:tracePt t="21061" x="4527550" y="3975100"/>
          <p14:tracePt t="21078" x="4572000" y="3975100"/>
          <p14:tracePt t="21099" x="4610100" y="3975100"/>
          <p14:tracePt t="21111" x="4622800" y="3975100"/>
          <p14:tracePt t="21157" x="4622800" y="3968750"/>
          <p14:tracePt t="21165" x="4622800" y="3956050"/>
          <p14:tracePt t="21178" x="4622800" y="3949700"/>
          <p14:tracePt t="21197" x="4603750" y="3937000"/>
          <p14:tracePt t="21212" x="4591050" y="3924300"/>
          <p14:tracePt t="21228" x="4559300" y="3892550"/>
          <p14:tracePt t="21470" x="4565650" y="3898900"/>
          <p14:tracePt t="21477" x="4578350" y="3905250"/>
          <p14:tracePt t="21485" x="4584700" y="3905250"/>
          <p14:tracePt t="21494" x="4584700" y="3911600"/>
          <p14:tracePt t="21528" x="4584700" y="3905250"/>
          <p14:tracePt t="21545" x="4578350" y="3898900"/>
          <p14:tracePt t="21561" x="4572000" y="3898900"/>
          <p14:tracePt t="21578" x="4565650" y="3886200"/>
          <p14:tracePt t="21594" x="4565650" y="3879850"/>
          <p14:tracePt t="21615" x="4565650" y="3860800"/>
          <p14:tracePt t="21628" x="4565650" y="3854450"/>
          <p14:tracePt t="21648" x="4565650" y="3829050"/>
          <p14:tracePt t="21664" x="4565650" y="3816350"/>
          <p14:tracePt t="21678" x="4559300" y="3810000"/>
          <p14:tracePt t="21697" x="4559300" y="3803650"/>
          <p14:tracePt t="21965" x="4552950" y="3797300"/>
          <p14:tracePt t="21991" x="4546600" y="3790950"/>
          <p14:tracePt t="21997" x="4540250" y="3778250"/>
          <p14:tracePt t="22013" x="4540250" y="3765550"/>
          <p14:tracePt t="22028" x="4540250" y="3759200"/>
          <p14:tracePt t="22045" x="4540250" y="3740150"/>
          <p14:tracePt t="22061" x="4533900" y="3733800"/>
          <p14:tracePt t="23853" x="4514850" y="3733800"/>
          <p14:tracePt t="23867" x="4489450" y="3714750"/>
          <p14:tracePt t="23869" x="4464050" y="3689350"/>
          <p14:tracePt t="23882" x="4432300" y="3657600"/>
          <p14:tracePt t="23894" x="4368800" y="3581400"/>
          <p14:tracePt t="23912" x="4318000" y="3517900"/>
          <p14:tracePt t="23928" x="4273550" y="3454400"/>
          <p14:tracePt t="23949" x="4248150" y="3390900"/>
          <p14:tracePt t="23961" x="4203700" y="3302000"/>
          <p14:tracePt t="23979" x="4165600" y="3181350"/>
          <p14:tracePt t="23995" x="4127500" y="3073400"/>
          <p14:tracePt t="24015" x="4076700" y="2940050"/>
          <p14:tracePt t="24028" x="4064000" y="2921000"/>
          <p14:tracePt t="24045" x="4044950" y="2870200"/>
          <p14:tracePt t="24061" x="4019550" y="2806700"/>
          <p14:tracePt t="24078" x="4000500" y="2755900"/>
          <p14:tracePt t="24098" x="3987800" y="2705100"/>
          <p14:tracePt t="24111" x="3975100" y="2641600"/>
          <p14:tracePt t="24131" x="3956050" y="2584450"/>
          <p14:tracePt t="24144" x="3937000" y="2533650"/>
          <p14:tracePt t="24161" x="3930650" y="2514600"/>
          <p14:tracePt t="24178" x="3930650" y="2501900"/>
          <p14:tracePt t="24197" x="3924300" y="2495550"/>
          <p14:tracePt t="24211" x="3905250" y="2470150"/>
          <p14:tracePt t="24228" x="3860800" y="2438400"/>
          <p14:tracePt t="24245" x="3803650" y="2393950"/>
          <p14:tracePt t="24246" x="3771900" y="2368550"/>
          <p14:tracePt t="24262" x="3695700" y="2317750"/>
          <p14:tracePt t="24278" x="3638550" y="2260600"/>
          <p14:tracePt t="24295" x="3568700" y="2197100"/>
          <p14:tracePt t="24311" x="3486150" y="2139950"/>
          <p14:tracePt t="24328" x="3390900" y="2076450"/>
          <p14:tracePt t="24345" x="3302000" y="2006600"/>
          <p14:tracePt t="24361" x="3206750" y="1943100"/>
          <p14:tracePt t="24381" x="3111500" y="1879600"/>
          <p14:tracePt t="24395" x="2990850" y="1828800"/>
          <p14:tracePt t="24411" x="2876550" y="1790700"/>
          <p14:tracePt t="24430" x="2692400" y="1714500"/>
          <p14:tracePt t="24447" x="2597150" y="1682750"/>
          <p14:tracePt t="24461" x="2533650" y="1638300"/>
          <p14:tracePt t="24478" x="2425700" y="1600200"/>
          <p14:tracePt t="24495" x="2324100" y="1568450"/>
          <p14:tracePt t="24514" x="2241550" y="1543050"/>
          <p14:tracePt t="24528" x="2197100" y="1524000"/>
          <p14:tracePt t="24545" x="2178050" y="1504950"/>
          <p14:tracePt t="24561" x="2159000" y="1479550"/>
          <p14:tracePt t="24581" x="2133600" y="1447800"/>
          <p14:tracePt t="24595" x="2133600" y="1441450"/>
          <p14:tracePt t="24611" x="2133600" y="1428750"/>
          <p14:tracePt t="24629" x="2133600" y="1390650"/>
          <p14:tracePt t="24645" x="2133600" y="1371600"/>
          <p14:tracePt t="24664" x="2171700" y="1295400"/>
          <p14:tracePt t="24678" x="2203450" y="1244600"/>
          <p14:tracePt t="24697" x="2241550" y="1193800"/>
          <p14:tracePt t="24711" x="2266950" y="1149350"/>
          <p14:tracePt t="24728" x="2298700" y="1104900"/>
          <p14:tracePt t="24745" x="2317750" y="1060450"/>
          <p14:tracePt t="24761" x="2343150" y="1035050"/>
          <p14:tracePt t="24778" x="2374900" y="1003300"/>
          <p14:tracePt t="24795" x="2400300" y="990600"/>
          <p14:tracePt t="24811" x="2419350" y="984250"/>
          <p14:tracePt t="24828" x="2438400" y="977900"/>
          <p14:tracePt t="24845" x="2463800" y="971550"/>
          <p14:tracePt t="24861" x="2508250" y="965200"/>
          <p14:tracePt t="24880" x="2540000" y="958850"/>
          <p14:tracePt t="24898" x="2571750" y="946150"/>
          <p14:tracePt t="24911" x="2609850" y="946150"/>
          <p14:tracePt t="24928" x="2647950" y="946150"/>
          <p14:tracePt t="24948" x="2679700" y="946150"/>
          <p14:tracePt t="24961" x="2730500" y="946150"/>
          <p14:tracePt t="24978" x="2781300" y="946150"/>
          <p14:tracePt t="24995" x="2844800" y="946150"/>
          <p14:tracePt t="25011" x="2901950" y="946150"/>
          <p14:tracePt t="25028" x="2952750" y="946150"/>
          <p14:tracePt t="25045" x="2997200" y="946150"/>
          <p14:tracePt t="25062" x="3073400" y="971550"/>
          <p14:tracePt t="25078" x="3130550" y="996950"/>
          <p14:tracePt t="25095" x="3181350" y="1009650"/>
          <p14:tracePt t="25111" x="3213100" y="1016000"/>
          <p14:tracePt t="25130" x="3225800" y="1022350"/>
          <p14:tracePt t="25144" x="3238500" y="1035050"/>
          <p14:tracePt t="25161" x="3257550" y="1060450"/>
          <p14:tracePt t="25178" x="3276600" y="1098550"/>
          <p14:tracePt t="25197" x="3289300" y="1149350"/>
          <p14:tracePt t="25211" x="3314700" y="1219200"/>
          <p14:tracePt t="25228" x="3340100" y="1301750"/>
          <p14:tracePt t="25230" x="3352800" y="1346200"/>
          <p14:tracePt t="25245" x="3371850" y="1390650"/>
          <p14:tracePt t="25264" x="3371850" y="1530350"/>
          <p14:tracePt t="25278" x="3371850" y="1612900"/>
          <p14:tracePt t="25295" x="3371850" y="1676400"/>
          <p14:tracePt t="25311" x="3365500" y="1720850"/>
          <p14:tracePt t="25329" x="3346450" y="1758950"/>
          <p14:tracePt t="25344" x="3327400" y="1790700"/>
          <p14:tracePt t="25361" x="3302000" y="1803400"/>
          <p14:tracePt t="25378" x="3282950" y="1816100"/>
          <p14:tracePt t="25395" x="3263900" y="1816100"/>
          <p14:tracePt t="25413" x="3200400" y="1816100"/>
          <p14:tracePt t="25428" x="3181350" y="1816100"/>
          <p14:tracePt t="25447" x="3105150" y="1816100"/>
          <p14:tracePt t="25461" x="3054350" y="1816100"/>
          <p14:tracePt t="25478" x="3003550" y="1816100"/>
          <p14:tracePt t="25495" x="2946400" y="1816100"/>
          <p14:tracePt t="25514" x="2882900" y="1816100"/>
          <p14:tracePt t="25528" x="2825750" y="1816100"/>
          <p14:tracePt t="25545" x="2781300" y="1816100"/>
          <p14:tracePt t="25561" x="2730500" y="1816100"/>
          <p14:tracePt t="25578" x="2673350" y="1816100"/>
          <p14:tracePt t="25598" x="2616200" y="1816100"/>
          <p14:tracePt t="25611" x="2565400" y="1816100"/>
          <p14:tracePt t="25631" x="2501900" y="1816100"/>
          <p14:tracePt t="25645" x="2482850" y="1816100"/>
          <p14:tracePt t="25661" x="2419350" y="1816100"/>
          <p14:tracePt t="25678" x="2368550" y="1816100"/>
          <p14:tracePt t="25698" x="2298700" y="1803400"/>
          <p14:tracePt t="25711" x="2247900" y="1784350"/>
          <p14:tracePt t="25728" x="2197100" y="1758950"/>
          <p14:tracePt t="25744" x="2159000" y="1733550"/>
          <p14:tracePt t="25762" x="2133600" y="1695450"/>
          <p14:tracePt t="25778" x="2101850" y="1657350"/>
          <p14:tracePt t="25795" x="2089150" y="1612900"/>
          <p14:tracePt t="25811" x="2082800" y="1568450"/>
          <p14:tracePt t="25828" x="2082800" y="1517650"/>
          <p14:tracePt t="25845" x="2082800" y="1479550"/>
          <p14:tracePt t="25848" x="2082800" y="1460500"/>
          <p14:tracePt t="25861" x="2089150" y="1422400"/>
          <p14:tracePt t="25881" x="2108200" y="1390650"/>
          <p14:tracePt t="25895" x="2120900" y="1358900"/>
          <p14:tracePt t="25913" x="2133600" y="1333500"/>
          <p14:tracePt t="25928" x="2152650" y="1301750"/>
          <p14:tracePt t="25948" x="2178050" y="1276350"/>
          <p14:tracePt t="25963" x="2209800" y="1244600"/>
          <p14:tracePt t="25978" x="2254250" y="1225550"/>
          <p14:tracePt t="25995" x="2292350" y="1193800"/>
          <p14:tracePt t="26012" x="2336800" y="1162050"/>
          <p14:tracePt t="26028" x="2387600" y="1136650"/>
          <p14:tracePt t="26045" x="2444750" y="1117600"/>
          <p14:tracePt t="26047" x="2463800" y="1111250"/>
          <p14:tracePt t="26061" x="2514600" y="1092200"/>
          <p14:tracePt t="26078" x="2559050" y="1079500"/>
          <p14:tracePt t="26095" x="2603500" y="1066800"/>
          <p14:tracePt t="26115" x="2647950" y="1047750"/>
          <p14:tracePt t="26132" x="2692400" y="1047750"/>
          <p14:tracePt t="26138" x="2711450" y="1047750"/>
          <p14:tracePt t="26145" x="2724150" y="1047750"/>
          <p14:tracePt t="26164" x="2755900" y="1047750"/>
          <p14:tracePt t="26178" x="2781300" y="1047750"/>
          <p14:tracePt t="26197" x="2813050" y="1047750"/>
          <p14:tracePt t="26211" x="2838450" y="1047750"/>
          <p14:tracePt t="26228" x="2870200" y="1047750"/>
          <p14:tracePt t="26245" x="2901950" y="1047750"/>
          <p14:tracePt t="26247" x="2927350" y="1054100"/>
          <p14:tracePt t="26262" x="2984500" y="1066800"/>
          <p14:tracePt t="26278" x="3048000" y="1092200"/>
          <p14:tracePt t="26295" x="3105150" y="1111250"/>
          <p14:tracePt t="26312" x="3124200" y="1117600"/>
          <p14:tracePt t="26328" x="3143250" y="1123950"/>
          <p14:tracePt t="26345" x="3149600" y="1136650"/>
          <p14:tracePt t="26361" x="3155950" y="1143000"/>
          <p14:tracePt t="26383" x="3155950" y="1149350"/>
          <p14:tracePt t="26397" x="3168650" y="1174750"/>
          <p14:tracePt t="26411" x="3168650" y="1187450"/>
          <p14:tracePt t="26428" x="3181350" y="1206500"/>
          <p14:tracePt t="26447" x="3187700" y="1244600"/>
          <p14:tracePt t="26454" x="3187700" y="1270000"/>
          <p14:tracePt t="26462" x="3194050" y="1282700"/>
          <p14:tracePt t="26478" x="3200400" y="1320800"/>
          <p14:tracePt t="26495" x="3213100" y="1365250"/>
          <p14:tracePt t="26514" x="3213100" y="1397000"/>
          <p14:tracePt t="26528" x="3213100" y="1435100"/>
          <p14:tracePt t="26545" x="3213100" y="1473200"/>
          <p14:tracePt t="26561" x="3213100" y="1511300"/>
          <p14:tracePt t="26578" x="3213100" y="1562100"/>
          <p14:tracePt t="26595" x="3194050" y="1606550"/>
          <p14:tracePt t="26611" x="3168650" y="1644650"/>
          <p14:tracePt t="26631" x="3143250" y="1682750"/>
          <p14:tracePt t="26645" x="3136900" y="1695450"/>
          <p14:tracePt t="26661" x="3111500" y="1708150"/>
          <p14:tracePt t="26678" x="3092450" y="1720850"/>
          <p14:tracePt t="26697" x="3073400" y="1720850"/>
          <p14:tracePt t="26711" x="3060700" y="1727200"/>
          <p14:tracePt t="26728" x="3048000" y="1733550"/>
          <p14:tracePt t="26745" x="3028950" y="1733550"/>
          <p14:tracePt t="26761" x="3022600" y="1733550"/>
          <p14:tracePt t="26778" x="3016250" y="1739900"/>
          <p14:tracePt t="26795" x="3003550" y="1739900"/>
          <p14:tracePt t="26811" x="2971800" y="1746250"/>
          <p14:tracePt t="26828" x="2940050" y="1752600"/>
          <p14:tracePt t="26830" x="2940050" y="1758950"/>
          <p14:tracePt t="26845" x="2921000" y="1758950"/>
          <p14:tracePt t="26861" x="2921000" y="1765300"/>
          <p14:tracePt t="26988" x="2914650" y="176530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66FF">
                <a:gamma/>
                <a:shade val="46275"/>
                <a:invGamma/>
              </a:srgbClr>
            </a:gs>
            <a:gs pos="50000">
              <a:srgbClr val="3366FF"/>
            </a:gs>
            <a:gs pos="100000">
              <a:srgbClr val="3366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>
            <a:extLst>
              <a:ext uri="{FF2B5EF4-FFF2-40B4-BE49-F238E27FC236}">
                <a16:creationId xmlns:a16="http://schemas.microsoft.com/office/drawing/2014/main" id="{5466ADA4-4753-44B4-8385-8939E350B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28956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  <a:t>IGMP is a group management protocol. It helps a multicast router create and update a list of loyal members related to each router interface. </a:t>
            </a:r>
          </a:p>
        </p:txBody>
      </p:sp>
      <p:sp>
        <p:nvSpPr>
          <p:cNvPr id="528387" name="PubRRectCallout">
            <a:extLst>
              <a:ext uri="{FF2B5EF4-FFF2-40B4-BE49-F238E27FC236}">
                <a16:creationId xmlns:a16="http://schemas.microsoft.com/office/drawing/2014/main" id="{3D3F2E61-B668-435E-B461-776D8C282A1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28388" name="Picture 4">
            <a:extLst>
              <a:ext uri="{FF2B5EF4-FFF2-40B4-BE49-F238E27FC236}">
                <a16:creationId xmlns:a16="http://schemas.microsoft.com/office/drawing/2014/main" id="{E87BC5E0-A57E-46F1-A643-C573FD22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8389" name="Text Box 5">
            <a:extLst>
              <a:ext uri="{FF2B5EF4-FFF2-40B4-BE49-F238E27FC236}">
                <a16:creationId xmlns:a16="http://schemas.microsoft.com/office/drawing/2014/main" id="{4E02A1A6-1E3D-4A56-AE26-64281F80D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Note</a:t>
            </a:r>
            <a:r>
              <a:rPr lang="en-US" altLang="ko-KR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89"/>
    </mc:Choice>
    <mc:Fallback xmlns="">
      <p:transition spd="slow" advTm="405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6" grpId="0" animBg="1" autoUpdateAnimBg="0"/>
    </p:bldLst>
  </p:timing>
  <p:extLst>
    <p:ext uri="{3A86A75C-4F4B-4683-9AE1-C65F6400EC91}">
      <p14:laserTraceLst xmlns:p14="http://schemas.microsoft.com/office/powerpoint/2010/main">
        <p14:tracePtLst>
          <p14:tracePt t="1139" x="2209800" y="3282950"/>
          <p14:tracePt t="1147" x="2178050" y="3276600"/>
          <p14:tracePt t="1155" x="2139950" y="3251200"/>
          <p14:tracePt t="1162" x="2108200" y="3225800"/>
          <p14:tracePt t="1179" x="2063750" y="3194050"/>
          <p14:tracePt t="1194" x="2038350" y="3162300"/>
          <p14:tracePt t="1211" x="2032000" y="3136900"/>
          <p14:tracePt t="1228" x="2019300" y="3105150"/>
          <p14:tracePt t="1244" x="2006600" y="3067050"/>
          <p14:tracePt t="1261" x="1993900" y="3028950"/>
          <p14:tracePt t="1278" x="1993900" y="3009900"/>
          <p14:tracePt t="1295" x="1987550" y="2997200"/>
          <p14:tracePt t="1328" x="1981200" y="2997200"/>
          <p14:tracePt t="1371" x="1981200" y="2990850"/>
          <p14:tracePt t="1379" x="1981200" y="2984500"/>
          <p14:tracePt t="1394" x="1968500" y="2984500"/>
          <p14:tracePt t="1411" x="1955800" y="2971800"/>
          <p14:tracePt t="1428" x="1943100" y="2952750"/>
          <p14:tracePt t="1444" x="1924050" y="2927350"/>
          <p14:tracePt t="1461" x="1892300" y="2901950"/>
          <p14:tracePt t="1478" x="1854200" y="2876550"/>
          <p14:tracePt t="1495" x="1822450" y="2857500"/>
          <p14:tracePt t="1511" x="1765300" y="2838450"/>
          <p14:tracePt t="1528" x="1714500" y="2819400"/>
          <p14:tracePt t="1545" x="1657350" y="2794000"/>
          <p14:tracePt t="1561" x="1606550" y="2768600"/>
          <p14:tracePt t="1563" x="1600200" y="2762250"/>
          <p14:tracePt t="1578" x="1593850" y="2755900"/>
          <p14:tracePt t="1595" x="1574800" y="2736850"/>
          <p14:tracePt t="1611" x="1574800" y="2730500"/>
          <p14:tracePt t="1628" x="1568450" y="2711450"/>
          <p14:tracePt t="1644" x="1568450" y="2673350"/>
          <p14:tracePt t="1661" x="1568450" y="2635250"/>
          <p14:tracePt t="1678" x="1568450" y="2597150"/>
          <p14:tracePt t="1694" x="1600200" y="2546350"/>
          <p14:tracePt t="1711" x="1644650" y="2476500"/>
          <p14:tracePt t="1728" x="1714500" y="2400300"/>
          <p14:tracePt t="1745" x="1784350" y="2305050"/>
          <p14:tracePt t="1761" x="1892300" y="2222500"/>
          <p14:tracePt t="1763" x="1955800" y="2184400"/>
          <p14:tracePt t="1778" x="2070100" y="2101850"/>
          <p14:tracePt t="1795" x="2203450" y="2038350"/>
          <p14:tracePt t="1812" x="2336800" y="1968500"/>
          <p14:tracePt t="1828" x="2476500" y="1905000"/>
          <p14:tracePt t="1845" x="2609850" y="1860550"/>
          <p14:tracePt t="1862" x="2736850" y="1822450"/>
          <p14:tracePt t="1878" x="2832100" y="1828800"/>
          <p14:tracePt t="1894" x="2914650" y="1841500"/>
          <p14:tracePt t="1911" x="2984500" y="1866900"/>
          <p14:tracePt t="1928" x="3054350" y="1885950"/>
          <p14:tracePt t="1944" x="3124200" y="1917700"/>
          <p14:tracePt t="1961" x="3181350" y="1955800"/>
          <p14:tracePt t="1978" x="3251200" y="2038350"/>
          <p14:tracePt t="1995" x="3276600" y="2108200"/>
          <p14:tracePt t="2011" x="3295650" y="2171700"/>
          <p14:tracePt t="2028" x="3302000" y="2247900"/>
          <p14:tracePt t="2045" x="3302000" y="2336800"/>
          <p14:tracePt t="2061" x="3302000" y="2425700"/>
          <p14:tracePt t="2078" x="3302000" y="2520950"/>
          <p14:tracePt t="2094" x="3302000" y="2603500"/>
          <p14:tracePt t="2112" x="3276600" y="2673350"/>
          <p14:tracePt t="2128" x="3251200" y="2736850"/>
          <p14:tracePt t="2145" x="3232150" y="2787650"/>
          <p14:tracePt t="2161" x="3206750" y="2825750"/>
          <p14:tracePt t="2163" x="3187700" y="2844800"/>
          <p14:tracePt t="2178" x="3155950" y="2876550"/>
          <p14:tracePt t="2194" x="3117850" y="2908300"/>
          <p14:tracePt t="2211" x="3086100" y="2921000"/>
          <p14:tracePt t="2228" x="3054350" y="2933700"/>
          <p14:tracePt t="2245" x="3009900" y="2946400"/>
          <p14:tracePt t="2261" x="2959100" y="2965450"/>
          <p14:tracePt t="2278" x="2882900" y="2984500"/>
          <p14:tracePt t="2295" x="2800350" y="3009900"/>
          <p14:tracePt t="2311" x="2692400" y="3016250"/>
          <p14:tracePt t="2328" x="2590800" y="3016250"/>
          <p14:tracePt t="2344" x="2508250" y="3016250"/>
          <p14:tracePt t="2361" x="2432050" y="3022600"/>
          <p14:tracePt t="2378" x="2362200" y="3022600"/>
          <p14:tracePt t="2394" x="2247900" y="3022600"/>
          <p14:tracePt t="2411" x="2178050" y="3016250"/>
          <p14:tracePt t="2428" x="2089150" y="2990850"/>
          <p14:tracePt t="2444" x="2012950" y="2965450"/>
          <p14:tracePt t="2461" x="1962150" y="2946400"/>
          <p14:tracePt t="2478" x="1924050" y="2927350"/>
          <p14:tracePt t="2494" x="1885950" y="2901950"/>
          <p14:tracePt t="2511" x="1847850" y="2882900"/>
          <p14:tracePt t="2528" x="1822450" y="2863850"/>
          <p14:tracePt t="2545" x="1797050" y="2838450"/>
          <p14:tracePt t="2561" x="1758950" y="2800350"/>
          <p14:tracePt t="2578" x="1708150" y="2730500"/>
          <p14:tracePt t="2594" x="1676400" y="2692400"/>
          <p14:tracePt t="2611" x="1638300" y="2654300"/>
          <p14:tracePt t="2628" x="1612900" y="2622550"/>
          <p14:tracePt t="2645" x="1593850" y="2578100"/>
          <p14:tracePt t="2661" x="1574800" y="2520950"/>
          <p14:tracePt t="2678" x="1568450" y="2463800"/>
          <p14:tracePt t="2694" x="1568450" y="2406650"/>
          <p14:tracePt t="2711" x="1568450" y="2362200"/>
          <p14:tracePt t="2728" x="1568450" y="2317750"/>
          <p14:tracePt t="2745" x="1581150" y="2279650"/>
          <p14:tracePt t="2761" x="1612900" y="2228850"/>
          <p14:tracePt t="2762" x="1638300" y="2209800"/>
          <p14:tracePt t="2778" x="1663700" y="2190750"/>
          <p14:tracePt t="2794" x="1746250" y="2152650"/>
          <p14:tracePt t="2811" x="1809750" y="2120900"/>
          <p14:tracePt t="2828" x="1885950" y="2095500"/>
          <p14:tracePt t="2844" x="1968500" y="2070100"/>
          <p14:tracePt t="2861" x="2057400" y="2044700"/>
          <p14:tracePt t="2878" x="2159000" y="2025650"/>
          <p14:tracePt t="2894" x="2241550" y="2025650"/>
          <p14:tracePt t="2911" x="2324100" y="2025650"/>
          <p14:tracePt t="2928" x="2400300" y="2025650"/>
          <p14:tracePt t="2944" x="2482850" y="2038350"/>
          <p14:tracePt t="2961" x="2571750" y="2044700"/>
          <p14:tracePt t="2978" x="2692400" y="2051050"/>
          <p14:tracePt t="2995" x="2755900" y="2070100"/>
          <p14:tracePt t="3011" x="2794000" y="2089150"/>
          <p14:tracePt t="3028" x="2825750" y="2114550"/>
          <p14:tracePt t="3045" x="2857500" y="2133600"/>
          <p14:tracePt t="3061" x="2889250" y="2159000"/>
          <p14:tracePt t="3078" x="2914650" y="2190750"/>
          <p14:tracePt t="3095" x="2933700" y="2216150"/>
          <p14:tracePt t="3111" x="2959100" y="2247900"/>
          <p14:tracePt t="3128" x="2978150" y="2286000"/>
          <p14:tracePt t="3144" x="2997200" y="2305050"/>
          <p14:tracePt t="3162" x="3003550" y="2330450"/>
          <p14:tracePt t="3179" x="3009900" y="2362200"/>
          <p14:tracePt t="3194" x="3016250" y="2393950"/>
          <p14:tracePt t="3211" x="3016250" y="2425700"/>
          <p14:tracePt t="3228" x="3016250" y="2457450"/>
          <p14:tracePt t="3245" x="3016250" y="2489200"/>
          <p14:tracePt t="3261" x="3016250" y="2520950"/>
          <p14:tracePt t="3278" x="3009900" y="2546350"/>
          <p14:tracePt t="3294" x="3003550" y="2578100"/>
          <p14:tracePt t="3311" x="2984500" y="2603500"/>
          <p14:tracePt t="3328" x="2965450" y="2628900"/>
          <p14:tracePt t="3345" x="2952750" y="2654300"/>
          <p14:tracePt t="3362" x="2933700" y="2679700"/>
          <p14:tracePt t="3378" x="2914650" y="2705100"/>
          <p14:tracePt t="3395" x="2851150" y="2755900"/>
          <p14:tracePt t="3412" x="2806700" y="2794000"/>
          <p14:tracePt t="3428" x="2768600" y="2819400"/>
          <p14:tracePt t="3445" x="2730500" y="2832100"/>
          <p14:tracePt t="3461" x="2692400" y="2844800"/>
          <p14:tracePt t="3478" x="2647950" y="2857500"/>
          <p14:tracePt t="3495" x="2603500" y="2870200"/>
          <p14:tracePt t="3511" x="2559050" y="2870200"/>
          <p14:tracePt t="3528" x="2508250" y="2876550"/>
          <p14:tracePt t="3545" x="2463800" y="2876550"/>
          <p14:tracePt t="3562" x="2400300" y="2876550"/>
          <p14:tracePt t="3578" x="2330450" y="2876550"/>
          <p14:tracePt t="3595" x="2222500" y="2876550"/>
          <p14:tracePt t="3611" x="2152650" y="2870200"/>
          <p14:tracePt t="3628" x="2101850" y="2857500"/>
          <p14:tracePt t="3645" x="2063750" y="2844800"/>
          <p14:tracePt t="3661" x="2032000" y="2832100"/>
          <p14:tracePt t="3678" x="2006600" y="2819400"/>
          <p14:tracePt t="3694" x="1987550" y="2813050"/>
          <p14:tracePt t="3711" x="1968500" y="2794000"/>
          <p14:tracePt t="3728" x="1949450" y="2774950"/>
          <p14:tracePt t="3745" x="1924050" y="2736850"/>
          <p14:tracePt t="3762" x="1885950" y="2692400"/>
          <p14:tracePt t="3778" x="1841500" y="2584450"/>
          <p14:tracePt t="3794" x="1822450" y="2514600"/>
          <p14:tracePt t="3811" x="1803400" y="2444750"/>
          <p14:tracePt t="3828" x="1797050" y="2387600"/>
          <p14:tracePt t="3844" x="1797050" y="2330450"/>
          <p14:tracePt t="3861" x="1809750" y="2279650"/>
          <p14:tracePt t="3878" x="1809750" y="2228850"/>
          <p14:tracePt t="3894" x="1809750" y="2197100"/>
          <p14:tracePt t="3911" x="1809750" y="2146300"/>
          <p14:tracePt t="3928" x="1816100" y="2114550"/>
          <p14:tracePt t="3944" x="1835150" y="2063750"/>
          <p14:tracePt t="3961" x="1866900" y="2019300"/>
          <p14:tracePt t="3978" x="1898650" y="1981200"/>
          <p14:tracePt t="3980" x="1924050" y="1968500"/>
          <p14:tracePt t="3995" x="1974850" y="1943100"/>
          <p14:tracePt t="4011" x="2038350" y="1924050"/>
          <p14:tracePt t="4028" x="2120900" y="1898650"/>
          <p14:tracePt t="4045" x="2216150" y="1885950"/>
          <p14:tracePt t="4061" x="2311400" y="1885950"/>
          <p14:tracePt t="4078" x="2413000" y="1885950"/>
          <p14:tracePt t="4095" x="2501900" y="1885950"/>
          <p14:tracePt t="4111" x="2584450" y="1885950"/>
          <p14:tracePt t="4128" x="2660650" y="1885950"/>
          <p14:tracePt t="4144" x="2724150" y="1911350"/>
          <p14:tracePt t="4161" x="2781300" y="1930400"/>
          <p14:tracePt t="4178" x="2819400" y="1943100"/>
          <p14:tracePt t="4179" x="2832100" y="1949450"/>
          <p14:tracePt t="4194" x="2851150" y="1968500"/>
          <p14:tracePt t="4211" x="2870200" y="1981200"/>
          <p14:tracePt t="4228" x="2882900" y="2000250"/>
          <p14:tracePt t="4245" x="2914650" y="2032000"/>
          <p14:tracePt t="4261" x="2946400" y="2070100"/>
          <p14:tracePt t="4278" x="2978150" y="2108200"/>
          <p14:tracePt t="4294" x="2990850" y="2146300"/>
          <p14:tracePt t="4311" x="2997200" y="2184400"/>
          <p14:tracePt t="4328" x="3003550" y="2228850"/>
          <p14:tracePt t="4344" x="3016250" y="2273300"/>
          <p14:tracePt t="4362" x="3028950" y="2317750"/>
          <p14:tracePt t="4378" x="3041650" y="2355850"/>
          <p14:tracePt t="4394" x="3041650" y="2419350"/>
          <p14:tracePt t="4411" x="3041650" y="2457450"/>
          <p14:tracePt t="4428" x="3041650" y="2495550"/>
          <p14:tracePt t="4445" x="3041650" y="2533650"/>
          <p14:tracePt t="4461" x="3041650" y="2565400"/>
          <p14:tracePt t="4478" x="3035300" y="2597150"/>
          <p14:tracePt t="4494" x="3009900" y="2616200"/>
          <p14:tracePt t="4512" x="3003550" y="2647950"/>
          <p14:tracePt t="4528" x="2990850" y="2679700"/>
          <p14:tracePt t="4544" x="2965450" y="2711450"/>
          <p14:tracePt t="4561" x="2946400" y="2749550"/>
          <p14:tracePt t="4578" x="2908300" y="2794000"/>
          <p14:tracePt t="4594" x="2889250" y="2832100"/>
          <p14:tracePt t="4611" x="2863850" y="2863850"/>
          <p14:tracePt t="4628" x="2838450" y="2901950"/>
          <p14:tracePt t="4645" x="2806700" y="2927350"/>
          <p14:tracePt t="4662" x="2781300" y="2940050"/>
          <p14:tracePt t="4678" x="2762250" y="2952750"/>
          <p14:tracePt t="4695" x="2755900" y="2952750"/>
          <p14:tracePt t="5323" x="2762250" y="2952750"/>
          <p14:tracePt t="5331" x="2794000" y="2952750"/>
          <p14:tracePt t="5339" x="2819400" y="2952750"/>
          <p14:tracePt t="5346" x="2844800" y="2952750"/>
          <p14:tracePt t="5361" x="2870200" y="2952750"/>
          <p14:tracePt t="5378" x="2927350" y="2952750"/>
          <p14:tracePt t="5379" x="2959100" y="2952750"/>
          <p14:tracePt t="5394" x="3016250" y="2952750"/>
          <p14:tracePt t="5411" x="3092450" y="2952750"/>
          <p14:tracePt t="5428" x="3187700" y="2952750"/>
          <p14:tracePt t="5445" x="3282950" y="2952750"/>
          <p14:tracePt t="5461" x="3378200" y="2952750"/>
          <p14:tracePt t="5478" x="3454400" y="2952750"/>
          <p14:tracePt t="5494" x="3530600" y="2952750"/>
          <p14:tracePt t="5511" x="3600450" y="2952750"/>
          <p14:tracePt t="5528" x="3670300" y="2952750"/>
          <p14:tracePt t="5545" x="3746500" y="2952750"/>
          <p14:tracePt t="5561" x="3841750" y="2952750"/>
          <p14:tracePt t="5564" x="3892550" y="2952750"/>
          <p14:tracePt t="5578" x="3943350" y="2952750"/>
          <p14:tracePt t="5595" x="4070350" y="2952750"/>
          <p14:tracePt t="5611" x="4159250" y="2952750"/>
          <p14:tracePt t="5628" x="4260850" y="2952750"/>
          <p14:tracePt t="5644" x="4356100" y="2952750"/>
          <p14:tracePt t="5661" x="4432300" y="2952750"/>
          <p14:tracePt t="5678" x="4476750" y="2940050"/>
          <p14:tracePt t="5695" x="4495800" y="2940050"/>
          <p14:tracePt t="5711" x="4502150" y="2940050"/>
          <p14:tracePt t="5728" x="4508500" y="2940050"/>
          <p14:tracePt t="5745" x="4514850" y="2940050"/>
          <p14:tracePt t="5761" x="4540250" y="2940050"/>
          <p14:tracePt t="5778" x="4572000" y="2940050"/>
          <p14:tracePt t="5794" x="4641850" y="2940050"/>
          <p14:tracePt t="5812" x="4699000" y="2940050"/>
          <p14:tracePt t="5828" x="4781550" y="2940050"/>
          <p14:tracePt t="5844" x="4870450" y="2946400"/>
          <p14:tracePt t="5861" x="4978400" y="2946400"/>
          <p14:tracePt t="5878" x="5092700" y="2946400"/>
          <p14:tracePt t="5894" x="5207000" y="2946400"/>
          <p14:tracePt t="5911" x="5321300" y="2959100"/>
          <p14:tracePt t="5928" x="5435600" y="2959100"/>
          <p14:tracePt t="5944" x="5562600" y="2959100"/>
          <p14:tracePt t="5961" x="5689600" y="2959100"/>
          <p14:tracePt t="5978" x="5861050" y="2965450"/>
          <p14:tracePt t="5994" x="5975350" y="2965450"/>
          <p14:tracePt t="6011" x="6076950" y="2965450"/>
          <p14:tracePt t="6028" x="6184900" y="2965450"/>
          <p14:tracePt t="6044" x="6254750" y="2946400"/>
          <p14:tracePt t="6062" x="6311900" y="2940050"/>
          <p14:tracePt t="6078" x="6350000" y="2940050"/>
          <p14:tracePt t="6094" x="6375400" y="2940050"/>
          <p14:tracePt t="6111" x="6381750" y="2940050"/>
          <p14:tracePt t="6211" x="6375400" y="2940050"/>
          <p14:tracePt t="6219" x="6369050" y="2940050"/>
          <p14:tracePt t="6228" x="6356350" y="2940050"/>
          <p14:tracePt t="6245" x="6273800" y="2940050"/>
          <p14:tracePt t="6261" x="6159500" y="2933700"/>
          <p14:tracePt t="6278" x="6026150" y="2927350"/>
          <p14:tracePt t="6294" x="5899150" y="2927350"/>
          <p14:tracePt t="6312" x="5784850" y="2927350"/>
          <p14:tracePt t="6328" x="5670550" y="2927350"/>
          <p14:tracePt t="6345" x="5562600" y="2927350"/>
          <p14:tracePt t="6362" x="5454650" y="2927350"/>
          <p14:tracePt t="6364" x="5397500" y="2921000"/>
          <p14:tracePt t="6378" x="5353050" y="2914650"/>
          <p14:tracePt t="6394" x="5219700" y="2914650"/>
          <p14:tracePt t="6412" x="5111750" y="2914650"/>
          <p14:tracePt t="6428" x="4972050" y="2914650"/>
          <p14:tracePt t="6445" x="4781550" y="2914650"/>
          <p14:tracePt t="6461" x="4584700" y="2927350"/>
          <p14:tracePt t="6478" x="4400550" y="2952750"/>
          <p14:tracePt t="6495" x="4191000" y="2978150"/>
          <p14:tracePt t="6511" x="3981450" y="3009900"/>
          <p14:tracePt t="6528" x="3771900" y="3073400"/>
          <p14:tracePt t="6545" x="3568700" y="3143250"/>
          <p14:tracePt t="6561" x="3403600" y="3206750"/>
          <p14:tracePt t="6564" x="3340100" y="3232150"/>
          <p14:tracePt t="6578" x="3289300" y="3251200"/>
          <p14:tracePt t="6594" x="3244850" y="3270250"/>
          <p14:tracePt t="7691" x="3219450" y="3270250"/>
          <p14:tracePt t="7698" x="3194050" y="3270250"/>
          <p14:tracePt t="7707" x="3175000" y="3263900"/>
          <p14:tracePt t="7714" x="3149600" y="3263900"/>
          <p14:tracePt t="7728" x="3117850" y="3251200"/>
          <p14:tracePt t="7744" x="3054350" y="3232150"/>
          <p14:tracePt t="7761" x="2971800" y="3206750"/>
          <p14:tracePt t="7778" x="2870200" y="3175000"/>
          <p14:tracePt t="7780" x="2825750" y="3162300"/>
          <p14:tracePt t="7795" x="2743200" y="3136900"/>
          <p14:tracePt t="7812" x="2679700" y="3105150"/>
          <p14:tracePt t="7828" x="2616200" y="3079750"/>
          <p14:tracePt t="7844" x="2552700" y="3054350"/>
          <p14:tracePt t="7861" x="2482850" y="3035300"/>
          <p14:tracePt t="7878" x="2419350" y="3022600"/>
          <p14:tracePt t="7895" x="2355850" y="2997200"/>
          <p14:tracePt t="7911" x="2286000" y="2978150"/>
          <p14:tracePt t="7928" x="2235200" y="2965450"/>
          <p14:tracePt t="7945" x="2178050" y="2959100"/>
          <p14:tracePt t="7961" x="2133600" y="2959100"/>
          <p14:tracePt t="7963" x="2114550" y="2959100"/>
          <p14:tracePt t="7978" x="2095500" y="2959100"/>
          <p14:tracePt t="7995" x="2057400" y="2959100"/>
          <p14:tracePt t="8012" x="2038350" y="2959100"/>
          <p14:tracePt t="8028" x="2019300" y="2959100"/>
          <p14:tracePt t="8044" x="2000250" y="2959100"/>
          <p14:tracePt t="8061" x="1987550" y="2984500"/>
          <p14:tracePt t="8078" x="1981200" y="2990850"/>
          <p14:tracePt t="8095" x="1974850" y="3003550"/>
          <p14:tracePt t="8128" x="1974850" y="3009900"/>
          <p14:tracePt t="8144" x="1974850" y="3022600"/>
          <p14:tracePt t="8161" x="1974850" y="3035300"/>
          <p14:tracePt t="8178" x="1968500" y="3035300"/>
          <p14:tracePt t="8251" x="1968500" y="3028950"/>
          <p14:tracePt t="8259" x="1968500" y="2990850"/>
          <p14:tracePt t="8267" x="1968500" y="2952750"/>
          <p14:tracePt t="8278" x="1968500" y="2901950"/>
          <p14:tracePt t="8295" x="1968500" y="2781300"/>
          <p14:tracePt t="8312" x="1968500" y="2660650"/>
          <p14:tracePt t="8328" x="1993900" y="2565400"/>
          <p14:tracePt t="8345" x="2044700" y="2470150"/>
          <p14:tracePt t="8362" x="2114550" y="2368550"/>
          <p14:tracePt t="8364" x="2152650" y="2317750"/>
          <p14:tracePt t="8378" x="2190750" y="2273300"/>
          <p14:tracePt t="8394" x="2343150" y="2178050"/>
          <p14:tracePt t="8411" x="2501900" y="2133600"/>
          <p14:tracePt t="8428" x="2673350" y="2076450"/>
          <p14:tracePt t="8444" x="2844800" y="2044700"/>
          <p14:tracePt t="8461" x="2978150" y="2032000"/>
          <p14:tracePt t="8478" x="3067050" y="2032000"/>
          <p14:tracePt t="8494" x="3105150" y="2070100"/>
          <p14:tracePt t="8511" x="3124200" y="2133600"/>
          <p14:tracePt t="8528" x="3124200" y="2197100"/>
          <p14:tracePt t="8544" x="3092450" y="2260600"/>
          <p14:tracePt t="8562" x="3041650" y="2305050"/>
          <p14:tracePt t="8578" x="2965450" y="2330450"/>
          <p14:tracePt t="8595" x="2895600" y="2336800"/>
          <p14:tracePt t="8611" x="2819400" y="2336800"/>
          <p14:tracePt t="8628" x="2711450" y="2317750"/>
          <p14:tracePt t="8644" x="2622550" y="2286000"/>
          <p14:tracePt t="8661" x="2540000" y="2241550"/>
          <p14:tracePt t="8678" x="2476500" y="2197100"/>
          <p14:tracePt t="8695" x="2419350" y="2146300"/>
          <p14:tracePt t="8711" x="2400300" y="2127250"/>
          <p14:tracePt t="8728" x="2400300" y="2114550"/>
          <p14:tracePt t="8744" x="2400300" y="2101850"/>
          <p14:tracePt t="8762" x="2400300" y="2082800"/>
          <p14:tracePt t="8778" x="2438400" y="2057400"/>
          <p14:tracePt t="8794" x="2495550" y="2038350"/>
          <p14:tracePt t="8811" x="2527300" y="2038350"/>
          <p14:tracePt t="8828" x="2552700" y="2038350"/>
          <p14:tracePt t="8845" x="2565400" y="2038350"/>
          <p14:tracePt t="8861" x="2571750" y="2038350"/>
          <p14:tracePt t="9419" x="2578100" y="2038350"/>
          <p14:tracePt t="9427" x="2590800" y="2032000"/>
          <p14:tracePt t="9435" x="2590800" y="2012950"/>
          <p14:tracePt t="9444" x="2616200" y="2006600"/>
          <p14:tracePt t="9461" x="2660650" y="1981200"/>
          <p14:tracePt t="9478" x="2711450" y="1955800"/>
          <p14:tracePt t="9495" x="2749550" y="1930400"/>
          <p14:tracePt t="9511" x="2781300" y="1911350"/>
          <p14:tracePt t="9528" x="2819400" y="1898650"/>
          <p14:tracePt t="9545" x="2851150" y="1892300"/>
          <p14:tracePt t="9561" x="2889250" y="1885950"/>
          <p14:tracePt t="9563" x="2908300" y="1879600"/>
          <p14:tracePt t="9578" x="2927350" y="1873250"/>
          <p14:tracePt t="9595" x="2978150" y="1873250"/>
          <p14:tracePt t="9611" x="3016250" y="1866900"/>
          <p14:tracePt t="9628" x="3060700" y="1866900"/>
          <p14:tracePt t="9644" x="3111500" y="1866900"/>
          <p14:tracePt t="9661" x="3175000" y="1866900"/>
          <p14:tracePt t="9678" x="3251200" y="1866900"/>
          <p14:tracePt t="9695" x="3333750" y="1866900"/>
          <p14:tracePt t="9711" x="3397250" y="1866900"/>
          <p14:tracePt t="9728" x="3441700" y="1866900"/>
          <p14:tracePt t="9745" x="3486150" y="1866900"/>
          <p14:tracePt t="9761" x="3536950" y="1866900"/>
          <p14:tracePt t="9778" x="3575050" y="1866900"/>
          <p14:tracePt t="9780" x="3587750" y="1866900"/>
          <p14:tracePt t="9795" x="3632200" y="1866900"/>
          <p14:tracePt t="9812" x="3670300" y="1866900"/>
          <p14:tracePt t="9828" x="3708400" y="1866900"/>
          <p14:tracePt t="9845" x="3746500" y="1866900"/>
          <p14:tracePt t="9861" x="3771900" y="1866900"/>
          <p14:tracePt t="9878" x="3803650" y="1866900"/>
          <p14:tracePt t="9895" x="3829050" y="1866900"/>
          <p14:tracePt t="9911" x="3860800" y="1866900"/>
          <p14:tracePt t="9928" x="3879850" y="1879600"/>
          <p14:tracePt t="9945" x="3898900" y="1885950"/>
          <p14:tracePt t="9961" x="3924300" y="1898650"/>
          <p14:tracePt t="9963" x="3943350" y="1905000"/>
          <p14:tracePt t="9978" x="3968750" y="1924050"/>
          <p14:tracePt t="9995" x="4000500" y="1943100"/>
          <p14:tracePt t="10011" x="4025900" y="1962150"/>
          <p14:tracePt t="10028" x="4057650" y="1987550"/>
          <p14:tracePt t="10045" x="4089400" y="2019300"/>
          <p14:tracePt t="10061" x="4133850" y="2063750"/>
          <p14:tracePt t="10078" x="4152900" y="2095500"/>
          <p14:tracePt t="10094" x="4171950" y="2127250"/>
          <p14:tracePt t="10111" x="4171950" y="2171700"/>
          <p14:tracePt t="10128" x="4171950" y="2209800"/>
          <p14:tracePt t="10144" x="4171950" y="2235200"/>
          <p14:tracePt t="10161" x="4171950" y="2241550"/>
          <p14:tracePt t="10491" x="4171950" y="2247900"/>
          <p14:tracePt t="10498" x="4171950" y="2254250"/>
          <p14:tracePt t="10507" x="4171950" y="2266950"/>
          <p14:tracePt t="10515" x="4171950" y="2273300"/>
          <p14:tracePt t="10528" x="4171950" y="2286000"/>
          <p14:tracePt t="10545" x="4159250" y="2311400"/>
          <p14:tracePt t="10561" x="4159250" y="2330450"/>
          <p14:tracePt t="10563" x="4152900" y="2343150"/>
          <p14:tracePt t="10578" x="4140200" y="2387600"/>
          <p14:tracePt t="10595" x="4127500" y="2425700"/>
          <p14:tracePt t="10612" x="4121150" y="2457450"/>
          <p14:tracePt t="10628" x="4121150" y="2476500"/>
          <p14:tracePt t="10645" x="4108450" y="2501900"/>
          <p14:tracePt t="10661" x="4102100" y="2520950"/>
          <p14:tracePt t="10678" x="4095750" y="2546350"/>
          <p14:tracePt t="10694" x="4095750" y="2559050"/>
          <p14:tracePt t="10771" x="4089400" y="2559050"/>
          <p14:tracePt t="10827" x="4089400" y="2546350"/>
          <p14:tracePt t="10835" x="4089400" y="2533650"/>
          <p14:tracePt t="10844" x="4089400" y="2514600"/>
          <p14:tracePt t="10862" x="4089400" y="2463800"/>
          <p14:tracePt t="10878" x="4089400" y="2400300"/>
          <p14:tracePt t="10895" x="4083050" y="2349500"/>
          <p14:tracePt t="10911" x="4057650" y="2286000"/>
          <p14:tracePt t="10928" x="4019550" y="2228850"/>
          <p14:tracePt t="10944" x="3981450" y="2178050"/>
          <p14:tracePt t="10962" x="3949700" y="2146300"/>
          <p14:tracePt t="10978" x="3848100" y="2089150"/>
          <p14:tracePt t="10995" x="3797300" y="2044700"/>
          <p14:tracePt t="11011" x="3714750" y="2012950"/>
          <p14:tracePt t="11028" x="3613150" y="1981200"/>
          <p14:tracePt t="11045" x="3511550" y="1949450"/>
          <p14:tracePt t="11061" x="3403600" y="1911350"/>
          <p14:tracePt t="11078" x="3308350" y="1885950"/>
          <p14:tracePt t="11095" x="3213100" y="1866900"/>
          <p14:tracePt t="11111" x="3105150" y="1860550"/>
          <p14:tracePt t="11128" x="2990850" y="1860550"/>
          <p14:tracePt t="11145" x="2882900" y="1860550"/>
          <p14:tracePt t="11161" x="2774950" y="1860550"/>
          <p14:tracePt t="11162" x="2730500" y="1860550"/>
          <p14:tracePt t="11178" x="2698750" y="1873250"/>
          <p14:tracePt t="11195" x="2628900" y="1892300"/>
          <p14:tracePt t="11212" x="2590800" y="1911350"/>
          <p14:tracePt t="11228" x="2559050" y="1936750"/>
          <p14:tracePt t="11244" x="2520950" y="1955800"/>
          <p14:tracePt t="11262" x="2489200" y="1974850"/>
          <p14:tracePt t="11278" x="2463800" y="1993900"/>
          <p14:tracePt t="11294" x="2432050" y="2012950"/>
          <p14:tracePt t="11311" x="2406650" y="2025650"/>
          <p14:tracePt t="11328" x="2387600" y="2038350"/>
          <p14:tracePt t="11345" x="2362200" y="2044700"/>
          <p14:tracePt t="11362" x="2330450" y="2063750"/>
          <p14:tracePt t="11364" x="2317750" y="2076450"/>
          <p14:tracePt t="11378" x="2298700" y="2089150"/>
          <p14:tracePt t="11395" x="2279650" y="2108200"/>
          <p14:tracePt t="11428" x="2279650" y="2114550"/>
          <p14:tracePt t="11683" x="2279650" y="2120900"/>
          <p14:tracePt t="11691" x="2279650" y="2159000"/>
          <p14:tracePt t="11698" x="2266950" y="2216150"/>
          <p14:tracePt t="11711" x="2266950" y="2273300"/>
          <p14:tracePt t="11728" x="2241550" y="2432050"/>
          <p14:tracePt t="11744" x="2203450" y="2609850"/>
          <p14:tracePt t="11762" x="2127250" y="2838450"/>
          <p14:tracePt t="11778" x="2101850" y="2908300"/>
          <p14:tracePt t="11795" x="2044700" y="3073400"/>
          <p14:tracePt t="11812" x="2012950" y="3155950"/>
          <p14:tracePt t="11828" x="1993900" y="3225800"/>
          <p14:tracePt t="11845" x="1981200" y="3276600"/>
          <p14:tracePt t="11862" x="1955800" y="3340100"/>
          <p14:tracePt t="11878" x="1943100" y="3384550"/>
          <p14:tracePt t="11895" x="1943100" y="3403600"/>
          <p14:tracePt t="11911" x="1936750" y="3416300"/>
          <p14:tracePt t="11928" x="1930400" y="3429000"/>
          <p14:tracePt t="11945" x="1924050" y="3448050"/>
          <p14:tracePt t="11962" x="1924050" y="3486150"/>
          <p14:tracePt t="11978" x="1911350" y="3556000"/>
          <p14:tracePt t="11994" x="1911350" y="3600450"/>
          <p14:tracePt t="12011" x="1911350" y="3619500"/>
          <p14:tracePt t="12028" x="1911350" y="3632200"/>
          <p14:tracePt t="12045" x="1905000" y="3651250"/>
          <p14:tracePt t="12061" x="1905000" y="3676650"/>
          <p14:tracePt t="12078" x="1898650" y="3689350"/>
          <p14:tracePt t="12095" x="1892300" y="3695700"/>
          <p14:tracePt t="12111" x="1892300" y="3702050"/>
          <p14:tracePt t="12379" x="1885950" y="3702050"/>
          <p14:tracePt t="13939" x="1885950" y="3695700"/>
          <p14:tracePt t="13946" x="1892300" y="3683000"/>
          <p14:tracePt t="13955" x="1917700" y="3676650"/>
          <p14:tracePt t="13963" x="1949450" y="3663950"/>
          <p14:tracePt t="13978" x="1974850" y="3657600"/>
          <p14:tracePt t="13995" x="2025650" y="3632200"/>
          <p14:tracePt t="14012" x="2051050" y="3625850"/>
          <p14:tracePt t="14028" x="2082800" y="3613150"/>
          <p14:tracePt t="14045" x="2127250" y="3594100"/>
          <p14:tracePt t="14061" x="2203450" y="3568700"/>
          <p14:tracePt t="14078" x="2292350" y="3536950"/>
          <p14:tracePt t="14094" x="2374900" y="3498850"/>
          <p14:tracePt t="14111" x="2451100" y="3473450"/>
          <p14:tracePt t="14128" x="2520950" y="3460750"/>
          <p14:tracePt t="14144" x="2565400" y="3441700"/>
          <p14:tracePt t="14161" x="2584450" y="3429000"/>
          <p14:tracePt t="14178" x="2603500" y="3416300"/>
          <p14:tracePt t="14194" x="2603500" y="3409950"/>
          <p14:tracePt t="14211" x="2603500" y="3390900"/>
          <p14:tracePt t="14228" x="2590800" y="3352800"/>
          <p14:tracePt t="14244" x="2533650" y="3333750"/>
          <p14:tracePt t="14261" x="2463800" y="3321050"/>
          <p14:tracePt t="14278" x="2400300" y="3295650"/>
          <p14:tracePt t="14295" x="2330450" y="3276600"/>
          <p14:tracePt t="14311" x="2260600" y="3238500"/>
          <p14:tracePt t="14328" x="2190750" y="3181350"/>
          <p14:tracePt t="14345" x="2139950" y="3105150"/>
          <p14:tracePt t="14363" x="2076450" y="2997200"/>
          <p14:tracePt t="14378" x="2057400" y="2965450"/>
          <p14:tracePt t="14395" x="2019300" y="2882900"/>
          <p14:tracePt t="14411" x="1987550" y="2832100"/>
          <p14:tracePt t="14428" x="1955800" y="2787650"/>
          <p14:tracePt t="14444" x="1936750" y="2781300"/>
          <p14:tracePt t="14461" x="1930400" y="2781300"/>
          <p14:tracePt t="14478" x="1924050" y="2781300"/>
          <p14:tracePt t="14494" x="1917700" y="2781300"/>
          <p14:tracePt t="14511" x="1905000" y="2781300"/>
          <p14:tracePt t="14834" x="1924050" y="2787650"/>
          <p14:tracePt t="14844" x="1949450" y="2806700"/>
          <p14:tracePt t="14861" x="2038350" y="2863850"/>
          <p14:tracePt t="14878" x="2159000" y="2946400"/>
          <p14:tracePt t="14896" x="2273300" y="2997200"/>
          <p14:tracePt t="14912" x="2387600" y="3035300"/>
          <p14:tracePt t="14928" x="2489200" y="3067050"/>
          <p14:tracePt t="14945" x="2590800" y="3105150"/>
          <p14:tracePt t="14962" x="2698750" y="3149600"/>
          <p14:tracePt t="14978" x="2717800" y="3149600"/>
          <p14:tracePt t="14995" x="2755900" y="3162300"/>
          <p14:tracePt t="15012" x="2762250" y="3162300"/>
          <p14:tracePt t="15028" x="2768600" y="3162300"/>
          <p14:tracePt t="15045" x="2781300" y="3175000"/>
          <p14:tracePt t="15062" x="2800350" y="3200400"/>
          <p14:tracePt t="15078" x="2838450" y="3225800"/>
          <p14:tracePt t="15095" x="2901950" y="3270250"/>
          <p14:tracePt t="15112" x="2965450" y="3302000"/>
          <p14:tracePt t="15128" x="3028950" y="3321050"/>
          <p14:tracePt t="15145" x="3079750" y="3352800"/>
          <p14:tracePt t="15162" x="3136900" y="3371850"/>
          <p14:tracePt t="15164" x="3155950" y="3378200"/>
          <p14:tracePt t="15178" x="3181350" y="3384550"/>
          <p14:tracePt t="15194" x="3232150" y="3416300"/>
          <p14:tracePt t="15212" x="3251200" y="3422650"/>
          <p14:tracePt t="15283" x="3238500" y="3422650"/>
          <p14:tracePt t="15291" x="3219450" y="3435350"/>
          <p14:tracePt t="15298" x="3194050" y="3441700"/>
          <p14:tracePt t="15311" x="3168650" y="3448050"/>
          <p14:tracePt t="15328" x="3124200" y="3454400"/>
          <p14:tracePt t="15344" x="3073400" y="3454400"/>
          <p14:tracePt t="15361" x="3009900" y="3454400"/>
          <p14:tracePt t="15378" x="2908300" y="3460750"/>
          <p14:tracePt t="15395" x="2844800" y="3460750"/>
          <p14:tracePt t="15412" x="2781300" y="3460750"/>
          <p14:tracePt t="15428" x="2717800" y="3460750"/>
          <p14:tracePt t="15445" x="2667000" y="3460750"/>
          <p14:tracePt t="15461" x="2622550" y="3460750"/>
          <p14:tracePt t="15478" x="2597150" y="3460750"/>
          <p14:tracePt t="15495" x="2578100" y="3460750"/>
          <p14:tracePt t="15571" x="2571750" y="3460750"/>
          <p14:tracePt t="15580" x="2565400" y="3460750"/>
          <p14:tracePt t="15588" x="2552700" y="3460750"/>
          <p14:tracePt t="15596" x="2540000" y="3460750"/>
          <p14:tracePt t="15611" x="2520950" y="3454400"/>
          <p14:tracePt t="15628" x="2508250" y="3448050"/>
          <p14:tracePt t="15645" x="2495550" y="3448050"/>
          <p14:tracePt t="15661" x="2489200" y="3441700"/>
          <p14:tracePt t="15755" x="2489200" y="3435350"/>
          <p14:tracePt t="15779" x="2489200" y="3429000"/>
          <p14:tracePt t="15788" x="2489200" y="3422650"/>
          <p14:tracePt t="15803" x="2489200" y="3416300"/>
          <p14:tracePt t="15827" x="2495550" y="3416300"/>
          <p14:tracePt t="15835" x="2508250" y="3416300"/>
          <p14:tracePt t="15844" x="2527300" y="3409950"/>
          <p14:tracePt t="15862" x="2565400" y="3397250"/>
          <p14:tracePt t="15878" x="2622550" y="3384550"/>
          <p14:tracePt t="15895" x="2686050" y="3384550"/>
          <p14:tracePt t="15912" x="2730500" y="3384550"/>
          <p14:tracePt t="15928" x="2762250" y="3384550"/>
          <p14:tracePt t="15945" x="2781300" y="3384550"/>
          <p14:tracePt t="15961" x="2794000" y="3384550"/>
          <p14:tracePt t="15963" x="2800350" y="3384550"/>
          <p14:tracePt t="16324" x="2806700" y="3384550"/>
          <p14:tracePt t="16330" x="2819400" y="3384550"/>
          <p14:tracePt t="16339" x="2844800" y="3384550"/>
          <p14:tracePt t="16346" x="2863850" y="3384550"/>
          <p14:tracePt t="16361" x="2895600" y="3384550"/>
          <p14:tracePt t="16378" x="2946400" y="3384550"/>
          <p14:tracePt t="16380" x="2971800" y="3384550"/>
          <p14:tracePt t="16395" x="3035300" y="3384550"/>
          <p14:tracePt t="16412" x="3086100" y="3384550"/>
          <p14:tracePt t="16428" x="3130550" y="3384550"/>
          <p14:tracePt t="16445" x="3155950" y="3384550"/>
          <p14:tracePt t="16461" x="3181350" y="3384550"/>
          <p14:tracePt t="16478" x="3200400" y="3384550"/>
          <p14:tracePt t="16495" x="3219450" y="3384550"/>
          <p14:tracePt t="16512" x="3238500" y="3384550"/>
          <p14:tracePt t="16627" x="3238500" y="3390900"/>
          <p14:tracePt t="16635" x="3238500" y="3403600"/>
          <p14:tracePt t="16644" x="3238500" y="3422650"/>
          <p14:tracePt t="16661" x="3213100" y="3467100"/>
          <p14:tracePt t="16678" x="3194050" y="3536950"/>
          <p14:tracePt t="16695" x="3175000" y="3587750"/>
          <p14:tracePt t="16711" x="3162300" y="3613150"/>
          <p14:tracePt t="16728" x="3162300" y="3619500"/>
          <p14:tracePt t="16811" x="3155950" y="3619500"/>
          <p14:tracePt t="16819" x="3149600" y="3619500"/>
          <p14:tracePt t="16828" x="3124200" y="3619500"/>
          <p14:tracePt t="16845" x="3060700" y="3619500"/>
          <p14:tracePt t="16861" x="2978150" y="3619500"/>
          <p14:tracePt t="16878" x="2889250" y="3619500"/>
          <p14:tracePt t="16895" x="2813050" y="3619500"/>
          <p14:tracePt t="16912" x="2755900" y="3619500"/>
          <p14:tracePt t="16928" x="2705100" y="3619500"/>
          <p14:tracePt t="16945" x="2673350" y="3619500"/>
          <p14:tracePt t="16962" x="2660650" y="3613150"/>
          <p14:tracePt t="16964" x="2654300" y="3613150"/>
          <p14:tracePt t="17091" x="2654300" y="3606800"/>
          <p14:tracePt t="17098" x="2654300" y="3600450"/>
          <p14:tracePt t="17107" x="2654300" y="3587750"/>
          <p14:tracePt t="17115" x="2654300" y="3562350"/>
          <p14:tracePt t="17128" x="2654300" y="3543300"/>
          <p14:tracePt t="17145" x="2654300" y="3486150"/>
          <p14:tracePt t="17161" x="2654300" y="3422650"/>
          <p14:tracePt t="17163" x="2654300" y="3403600"/>
          <p14:tracePt t="17178" x="2654300" y="3384550"/>
          <p14:tracePt t="17195" x="2654300" y="3352800"/>
          <p14:tracePt t="18947" x="2673350" y="3371850"/>
          <p14:tracePt t="18955" x="2724150" y="3422650"/>
          <p14:tracePt t="18963" x="2787650" y="3486150"/>
          <p14:tracePt t="18978" x="2857500" y="3562350"/>
          <p14:tracePt t="18995" x="3130550" y="3822700"/>
          <p14:tracePt t="19011" x="3340100" y="4025900"/>
          <p14:tracePt t="19028" x="3562350" y="4229100"/>
          <p14:tracePt t="19045" x="3835400" y="4425950"/>
          <p14:tracePt t="19062" x="4076700" y="4591050"/>
          <p14:tracePt t="19078" x="4298950" y="4718050"/>
          <p14:tracePt t="19095" x="4483100" y="4794250"/>
          <p14:tracePt t="19111" x="4635500" y="4845050"/>
          <p14:tracePt t="19128" x="4743450" y="4864100"/>
          <p14:tracePt t="19145" x="4787900" y="4864100"/>
          <p14:tracePt t="19162" x="4813300" y="4851400"/>
          <p14:tracePt t="19178" x="4819650" y="4845050"/>
          <p14:tracePt t="19195" x="4838700" y="4826000"/>
          <p14:tracePt t="19211" x="4864100" y="4819650"/>
          <p14:tracePt t="19228" x="4902200" y="4806950"/>
          <p14:tracePt t="19245" x="4953000" y="4787900"/>
          <p14:tracePt t="19261" x="4997450" y="4756150"/>
          <p14:tracePt t="19278" x="5029200" y="4724400"/>
          <p14:tracePt t="19294" x="5060950" y="4699000"/>
          <p14:tracePt t="19311" x="5099050" y="4667250"/>
          <p14:tracePt t="19329" x="5130800" y="4610100"/>
          <p14:tracePt t="19344" x="5156200" y="4552950"/>
          <p14:tracePt t="19362" x="5175250" y="4514850"/>
          <p14:tracePt t="19522" x="5175250" y="4508500"/>
          <p14:tracePt t="19763" x="5187950" y="4508500"/>
          <p14:tracePt t="19771" x="5232400" y="4508500"/>
          <p14:tracePt t="19780" x="5289550" y="4508500"/>
          <p14:tracePt t="19795" x="5441950" y="4508500"/>
          <p14:tracePt t="19811" x="5645150" y="4508500"/>
          <p14:tracePt t="19828" x="5873750" y="4502150"/>
          <p14:tracePt t="19845" x="6127750" y="4502150"/>
          <p14:tracePt t="19861" x="6400800" y="4495800"/>
          <p14:tracePt t="19878" x="6654800" y="4495800"/>
          <p14:tracePt t="19895" x="6864350" y="4495800"/>
          <p14:tracePt t="19912" x="7054850" y="4495800"/>
          <p14:tracePt t="19928" x="7232650" y="4495800"/>
          <p14:tracePt t="19945" x="7346950" y="4489450"/>
          <p14:tracePt t="19961" x="7429500" y="4470400"/>
          <p14:tracePt t="19963" x="7461250" y="4457700"/>
          <p14:tracePt t="19978" x="7493000" y="4445000"/>
          <p14:tracePt t="19995" x="7518400" y="4432300"/>
          <p14:tracePt t="20011" x="7524750" y="4432300"/>
          <p14:tracePt t="20028" x="7524750" y="4425950"/>
          <p14:tracePt t="20195" x="7524750" y="4419600"/>
          <p14:tracePt t="20203" x="7531100" y="4394200"/>
          <p14:tracePt t="20211" x="7550150" y="4356100"/>
          <p14:tracePt t="20228" x="7600950" y="4248150"/>
          <p14:tracePt t="20245" x="7658100" y="4133850"/>
          <p14:tracePt t="20261" x="7708900" y="4032250"/>
          <p14:tracePt t="20278" x="7753350" y="3975100"/>
          <p14:tracePt t="20295" x="7778750" y="3956050"/>
          <p14:tracePt t="20355" x="7766050" y="3956050"/>
          <p14:tracePt t="20363" x="7753350" y="3968750"/>
          <p14:tracePt t="20378" x="7734300" y="3981450"/>
          <p14:tracePt t="20395" x="7658100" y="4000500"/>
          <p14:tracePt t="20412" x="7543800" y="4006850"/>
          <p14:tracePt t="20428" x="7378700" y="4006850"/>
          <p14:tracePt t="20445" x="7169150" y="4006850"/>
          <p14:tracePt t="20461" x="6959600" y="4006850"/>
          <p14:tracePt t="20478" x="6756400" y="4006850"/>
          <p14:tracePt t="20494" x="6534150" y="4006850"/>
          <p14:tracePt t="20512" x="6305550" y="4000500"/>
          <p14:tracePt t="20528" x="6076950" y="3994150"/>
          <p14:tracePt t="20545" x="5861050" y="3994150"/>
          <p14:tracePt t="20562" x="5676900" y="3994150"/>
          <p14:tracePt t="20564" x="5594350" y="3994150"/>
          <p14:tracePt t="20578" x="5441950" y="3994150"/>
          <p14:tracePt t="20595" x="5308600" y="3994150"/>
          <p14:tracePt t="20611" x="5238750" y="3994150"/>
          <p14:tracePt t="20628" x="5187950" y="3994150"/>
          <p14:tracePt t="20644" x="5168900" y="3994150"/>
          <p14:tracePt t="20707" x="5168900" y="3987800"/>
          <p14:tracePt t="20714" x="5168900" y="3981450"/>
          <p14:tracePt t="20731" x="5168900" y="3975100"/>
          <p14:tracePt t="20803" x="5168900" y="3981450"/>
          <p14:tracePt t="20811" x="5181600" y="4006850"/>
          <p14:tracePt t="20828" x="5207000" y="4076700"/>
          <p14:tracePt t="20845" x="5226050" y="4178300"/>
          <p14:tracePt t="20861" x="5226050" y="4292600"/>
          <p14:tracePt t="20878" x="5226050" y="4387850"/>
          <p14:tracePt t="20895" x="5226050" y="4464050"/>
          <p14:tracePt t="20911" x="5226050" y="4514850"/>
          <p14:tracePt t="20928" x="5219700" y="4552950"/>
          <p14:tracePt t="20945" x="5219700" y="4559300"/>
          <p14:tracePt t="21058" x="5232400" y="4559300"/>
          <p14:tracePt t="21067" x="5264150" y="4559300"/>
          <p14:tracePt t="21075" x="5295900" y="4559300"/>
          <p14:tracePt t="21083" x="5346700" y="4565650"/>
          <p14:tracePt t="21094" x="5410200" y="4578350"/>
          <p14:tracePt t="21112" x="5543550" y="4591050"/>
          <p14:tracePt t="21128" x="5708650" y="4597400"/>
          <p14:tracePt t="21145" x="5892800" y="4610100"/>
          <p14:tracePt t="21162" x="6102350" y="4610100"/>
          <p14:tracePt t="21178" x="6318250" y="4610100"/>
          <p14:tracePt t="21195" x="6623050" y="4610100"/>
          <p14:tracePt t="21211" x="6832600" y="4610100"/>
          <p14:tracePt t="21228" x="7023100" y="4603750"/>
          <p14:tracePt t="21245" x="7156450" y="4603750"/>
          <p14:tracePt t="21261" x="7258050" y="4603750"/>
          <p14:tracePt t="21278" x="7327900" y="4603750"/>
          <p14:tracePt t="21295" x="7378700" y="4603750"/>
          <p14:tracePt t="21311" x="7410450" y="4603750"/>
          <p14:tracePt t="21328" x="7429500" y="4603750"/>
          <p14:tracePt t="21345" x="7435850" y="4603750"/>
          <p14:tracePt t="21363" x="7480300" y="4578350"/>
          <p14:tracePt t="21378" x="7493000" y="4559300"/>
          <p14:tracePt t="21395" x="7537450" y="4457700"/>
          <p14:tracePt t="21412" x="7581900" y="4375150"/>
          <p14:tracePt t="21428" x="7645400" y="4279900"/>
          <p14:tracePt t="21445" x="7702550" y="4197350"/>
          <p14:tracePt t="21462" x="7740650" y="4127500"/>
          <p14:tracePt t="21478" x="7772400" y="4070350"/>
          <p14:tracePt t="21495" x="7797800" y="4013200"/>
          <p14:tracePt t="21511" x="7816850" y="3968750"/>
          <p14:tracePt t="21528" x="7816850" y="3937000"/>
          <p14:tracePt t="21544" x="7816850" y="3917950"/>
          <p14:tracePt t="21562" x="7816850" y="3911600"/>
          <p14:tracePt t="21596" x="7810500" y="3911600"/>
          <p14:tracePt t="21611" x="7766050" y="3911600"/>
          <p14:tracePt t="21628" x="7689850" y="3911600"/>
          <p14:tracePt t="21645" x="7562850" y="3956050"/>
          <p14:tracePt t="21661" x="7366000" y="3968750"/>
          <p14:tracePt t="21678" x="7124700" y="3975100"/>
          <p14:tracePt t="21695" x="6883400" y="3981450"/>
          <p14:tracePt t="21712" x="6616700" y="3981450"/>
          <p14:tracePt t="21728" x="6362700" y="3981450"/>
          <p14:tracePt t="21745" x="6146800" y="3987800"/>
          <p14:tracePt t="21762" x="5937250" y="3987800"/>
          <p14:tracePt t="21763" x="5861050" y="3994150"/>
          <p14:tracePt t="21778" x="5772150" y="3994150"/>
          <p14:tracePt t="21795" x="5575300" y="3994150"/>
          <p14:tracePt t="21812" x="5467350" y="4000500"/>
          <p14:tracePt t="21828" x="5397500" y="4000500"/>
          <p14:tracePt t="21844" x="5353050" y="4006850"/>
          <p14:tracePt t="21862" x="5321300" y="4006850"/>
          <p14:tracePt t="21879" x="5314950" y="4006850"/>
          <p14:tracePt t="21895" x="5302250" y="3994150"/>
          <p14:tracePt t="21979" x="5302250" y="4000500"/>
          <p14:tracePt t="21987" x="5302250" y="4006850"/>
          <p14:tracePt t="21995" x="5302250" y="4025900"/>
          <p14:tracePt t="22011" x="5289550" y="4102100"/>
          <p14:tracePt t="22028" x="5289550" y="4210050"/>
          <p14:tracePt t="22045" x="5289550" y="4311650"/>
          <p14:tracePt t="22061" x="5283200" y="4381500"/>
          <p14:tracePt t="22078" x="5276850" y="4425950"/>
          <p14:tracePt t="22094" x="5276850" y="4464050"/>
          <p14:tracePt t="22111" x="5276850" y="4495800"/>
          <p14:tracePt t="22128" x="5276850" y="4514850"/>
          <p14:tracePt t="22291" x="5289550" y="4514850"/>
          <p14:tracePt t="22299" x="5314950" y="4514850"/>
          <p14:tracePt t="22307" x="5346700" y="4514850"/>
          <p14:tracePt t="22314" x="5378450" y="4514850"/>
          <p14:tracePt t="22328" x="5416550" y="4514850"/>
          <p14:tracePt t="22345" x="5505450" y="4514850"/>
          <p14:tracePt t="22363" x="5721350" y="4514850"/>
          <p14:tracePt t="22378" x="5905500" y="4521200"/>
          <p14:tracePt t="22395" x="6102350" y="4546600"/>
          <p14:tracePt t="22411" x="6343650" y="4591050"/>
          <p14:tracePt t="22428" x="6559550" y="4603750"/>
          <p14:tracePt t="22445" x="6762750" y="4616450"/>
          <p14:tracePt t="22462" x="6965950" y="4616450"/>
          <p14:tracePt t="22478" x="7143750" y="4616450"/>
          <p14:tracePt t="22495" x="7283450" y="4616450"/>
          <p14:tracePt t="22512" x="7385050" y="4610100"/>
          <p14:tracePt t="22529" x="7467600" y="4610100"/>
          <p14:tracePt t="22545" x="7524750" y="4603750"/>
          <p14:tracePt t="22562" x="7556500" y="4591050"/>
          <p14:tracePt t="22564" x="7562850" y="4591050"/>
          <p14:tracePt t="22578" x="7569200" y="4584700"/>
          <p14:tracePt t="22627" x="7575550" y="4584700"/>
          <p14:tracePt t="22659" x="7581900" y="4578350"/>
          <p14:tracePt t="22667" x="7588250" y="4572000"/>
          <p14:tracePt t="22678" x="7594600" y="4559300"/>
          <p14:tracePt t="22695" x="7613650" y="4508500"/>
          <p14:tracePt t="22712" x="7645400" y="4406900"/>
          <p14:tracePt t="22728" x="7683500" y="4254500"/>
          <p14:tracePt t="22745" x="7696200" y="4121150"/>
          <p14:tracePt t="22762" x="7721600" y="4032250"/>
          <p14:tracePt t="22763" x="7721600" y="4000500"/>
          <p14:tracePt t="22778" x="7734300" y="3975100"/>
          <p14:tracePt t="22795" x="7734300" y="3943350"/>
          <p14:tracePt t="22828" x="7721600" y="3943350"/>
          <p14:tracePt t="22845" x="7702550" y="3968750"/>
          <p14:tracePt t="22861" x="7664450" y="3987800"/>
          <p14:tracePt t="22878" x="7620000" y="4019550"/>
          <p14:tracePt t="22895" x="7550150" y="4044950"/>
          <p14:tracePt t="22912" x="7435850" y="4044950"/>
          <p14:tracePt t="22928" x="7289800" y="4038600"/>
          <p14:tracePt t="22945" x="7092950" y="4006850"/>
          <p14:tracePt t="22961" x="6889750" y="3994150"/>
          <p14:tracePt t="22964" x="6788150" y="3994150"/>
          <p14:tracePt t="22978" x="6686550" y="3994150"/>
          <p14:tracePt t="22995" x="6343650" y="3994150"/>
          <p14:tracePt t="23012" x="6083300" y="3994150"/>
          <p14:tracePt t="23028" x="5861050" y="3994150"/>
          <p14:tracePt t="23045" x="5657850" y="3994150"/>
          <p14:tracePt t="23061" x="5492750" y="3994150"/>
          <p14:tracePt t="23078" x="5372100" y="3987800"/>
          <p14:tracePt t="23095" x="5283200" y="3975100"/>
          <p14:tracePt t="23112" x="5232400" y="3956050"/>
          <p14:tracePt t="23128" x="5207000" y="3943350"/>
          <p14:tracePt t="23145" x="5200650" y="3943350"/>
          <p14:tracePt t="23275" x="5200650" y="3975100"/>
          <p14:tracePt t="23283" x="5200650" y="4019550"/>
          <p14:tracePt t="23291" x="5207000" y="4070350"/>
          <p14:tracePt t="23298" x="5213350" y="4121150"/>
          <p14:tracePt t="23311" x="5213350" y="4184650"/>
          <p14:tracePt t="23328" x="5219700" y="4324350"/>
          <p14:tracePt t="23345" x="5226050" y="4419600"/>
          <p14:tracePt t="23362" x="5213350" y="4483100"/>
          <p14:tracePt t="23378" x="5213350" y="4527550"/>
          <p14:tracePt t="24098" x="5213350" y="4514850"/>
          <p14:tracePt t="24107" x="5207000" y="4508500"/>
          <p14:tracePt t="24114" x="5200650" y="4495800"/>
          <p14:tracePt t="24128" x="5175250" y="4470400"/>
          <p14:tracePt t="24145" x="5118100" y="4419600"/>
          <p14:tracePt t="24162" x="5029200" y="4362450"/>
          <p14:tracePt t="24163" x="4978400" y="4330700"/>
          <p14:tracePt t="24178" x="4927600" y="4298950"/>
          <p14:tracePt t="24195" x="4737100" y="4165600"/>
          <p14:tracePt t="24212" x="4546600" y="4038600"/>
          <p14:tracePt t="24228" x="4343400" y="3905250"/>
          <p14:tracePt t="24244" x="4095750" y="3759200"/>
          <p14:tracePt t="24262" x="3873500" y="3625850"/>
          <p14:tracePt t="24278" x="3663950" y="3492500"/>
          <p14:tracePt t="24295" x="3441700" y="3359150"/>
          <p14:tracePt t="24312" x="3232150" y="3225800"/>
          <p14:tracePt t="24328" x="3041650" y="3111500"/>
          <p14:tracePt t="24345" x="2895600" y="3035300"/>
          <p14:tracePt t="24362" x="2730500" y="2984500"/>
          <p14:tracePt t="24378" x="2698750" y="2971800"/>
          <p14:tracePt t="24395" x="2616200" y="2927350"/>
          <p14:tracePt t="24412" x="2584450" y="2921000"/>
          <p14:tracePt t="24428" x="2552700" y="2908300"/>
          <p14:tracePt t="24445" x="2527300" y="2901950"/>
          <p14:tracePt t="24461" x="2495550" y="2895600"/>
          <p14:tracePt t="24478" x="2451100" y="2895600"/>
          <p14:tracePt t="24495" x="2393950" y="2895600"/>
          <p14:tracePt t="24511" x="2336800" y="2895600"/>
          <p14:tracePt t="24528" x="2266950" y="2895600"/>
          <p14:tracePt t="24544" x="2184400" y="2870200"/>
          <p14:tracePt t="24561" x="2114550" y="2851150"/>
          <p14:tracePt t="24578" x="2051050" y="2857500"/>
          <p14:tracePt t="24595" x="1968500" y="2857500"/>
          <p14:tracePt t="24612" x="1962150" y="2857500"/>
          <p14:tracePt t="24628" x="1955800" y="2857500"/>
          <p14:tracePt t="24860" x="1968500" y="2857500"/>
          <p14:tracePt t="24866" x="2019300" y="2857500"/>
          <p14:tracePt t="24878" x="2082800" y="2857500"/>
          <p14:tracePt t="24895" x="2222500" y="2857500"/>
          <p14:tracePt t="24911" x="2368550" y="2857500"/>
          <p14:tracePt t="24928" x="2501900" y="2851150"/>
          <p14:tracePt t="24945" x="2647950" y="2857500"/>
          <p14:tracePt t="24962" x="2781300" y="2863850"/>
          <p14:tracePt t="24978" x="2901950" y="2857500"/>
          <p14:tracePt t="24995" x="3016250" y="2857500"/>
          <p14:tracePt t="25013" x="3022600" y="2857500"/>
          <p14:tracePt t="25067" x="3022600" y="2870200"/>
          <p14:tracePt t="25075" x="3022600" y="2882900"/>
          <p14:tracePt t="25082" x="3035300" y="2921000"/>
          <p14:tracePt t="25094" x="3054350" y="2959100"/>
          <p14:tracePt t="25111" x="3130550" y="3073400"/>
          <p14:tracePt t="25128" x="3257550" y="3225800"/>
          <p14:tracePt t="25145" x="3441700" y="3422650"/>
          <p14:tracePt t="25162" x="3803650" y="3702050"/>
          <p14:tracePt t="25178" x="3949700" y="3790950"/>
          <p14:tracePt t="25195" x="4368800" y="4064000"/>
          <p14:tracePt t="25211" x="4648200" y="4241800"/>
          <p14:tracePt t="25228" x="4921250" y="4425950"/>
          <p14:tracePt t="25245" x="5175250" y="4584700"/>
          <p14:tracePt t="25261" x="5372100" y="4660900"/>
          <p14:tracePt t="25278" x="5505450" y="4705350"/>
          <p14:tracePt t="25295" x="5568950" y="4724400"/>
          <p14:tracePt t="25311" x="5588000" y="4724400"/>
          <p14:tracePt t="25347" x="5588000" y="4718050"/>
          <p14:tracePt t="25361" x="5588000" y="4711700"/>
          <p14:tracePt t="25378" x="5588000" y="4686300"/>
          <p14:tracePt t="25394" x="5588000" y="4648200"/>
          <p14:tracePt t="25411" x="5588000" y="4629150"/>
          <p14:tracePt t="25428" x="5588000" y="4603750"/>
          <p14:tracePt t="25445" x="5588000" y="4572000"/>
          <p14:tracePt t="25461" x="5581650" y="4533900"/>
          <p14:tracePt t="25478" x="5537200" y="4489450"/>
          <p14:tracePt t="25495" x="5480050" y="4451350"/>
          <p14:tracePt t="25512" x="5391150" y="4419600"/>
          <p14:tracePt t="25528" x="5327650" y="4394200"/>
          <p14:tracePt t="25545" x="5289550" y="4368800"/>
          <p14:tracePt t="25562" x="5257800" y="4349750"/>
          <p14:tracePt t="25578" x="5251450" y="4337050"/>
          <p14:tracePt t="25651" x="5276850" y="4337050"/>
          <p14:tracePt t="25659" x="5295900" y="4337050"/>
          <p14:tracePt t="25667" x="5308600" y="4337050"/>
          <p14:tracePt t="25678" x="5327650" y="4337050"/>
          <p14:tracePt t="25695" x="5384800" y="4337050"/>
          <p14:tracePt t="25712" x="5461000" y="4337050"/>
          <p14:tracePt t="25729" x="5568950" y="4337050"/>
          <p14:tracePt t="25745" x="5715000" y="4368800"/>
          <p14:tracePt t="25747" x="5797550" y="4400550"/>
          <p14:tracePt t="25762" x="5994400" y="4464050"/>
          <p14:tracePt t="25778" x="6096000" y="4495800"/>
          <p14:tracePt t="25795" x="6419850" y="4565650"/>
          <p14:tracePt t="25812" x="6629400" y="4616450"/>
          <p14:tracePt t="25828" x="6807200" y="4641850"/>
          <p14:tracePt t="25845" x="6959600" y="4654550"/>
          <p14:tracePt t="25862" x="7086600" y="4654550"/>
          <p14:tracePt t="25878" x="7156450" y="4654550"/>
          <p14:tracePt t="25895" x="7200900" y="4641850"/>
          <p14:tracePt t="25912" x="7232650" y="4635500"/>
          <p14:tracePt t="25928" x="7245350" y="4635500"/>
          <p14:tracePt t="25945" x="7258050" y="4622800"/>
          <p14:tracePt t="25961" x="7289800" y="4610100"/>
          <p14:tracePt t="25964" x="7296150" y="4591050"/>
          <p14:tracePt t="25978" x="7334250" y="4540250"/>
          <p14:tracePt t="25995" x="7385050" y="4476750"/>
          <p14:tracePt t="26012" x="7454900" y="4400550"/>
          <p14:tracePt t="26028" x="7512050" y="4298950"/>
          <p14:tracePt t="26045" x="7569200" y="4197350"/>
          <p14:tracePt t="26062" x="7594600" y="4152900"/>
          <p14:tracePt t="26078" x="7600950" y="4121150"/>
          <p14:tracePt t="26094" x="7600950" y="4102100"/>
          <p14:tracePt t="26111" x="7588250" y="4083050"/>
          <p14:tracePt t="26128" x="7569200" y="4064000"/>
          <p14:tracePt t="26145" x="7543800" y="4044950"/>
          <p14:tracePt t="26162" x="7505700" y="4032250"/>
          <p14:tracePt t="26164" x="7480300" y="4025900"/>
          <p14:tracePt t="26178" x="7448550" y="4025900"/>
          <p14:tracePt t="26195" x="7289800" y="4025900"/>
          <p14:tracePt t="26211" x="7124700" y="4025900"/>
          <p14:tracePt t="26228" x="6921500" y="4025900"/>
          <p14:tracePt t="26245" x="6718300" y="4025900"/>
          <p14:tracePt t="26262" x="6508750" y="4025900"/>
          <p14:tracePt t="26278" x="6286500" y="4038600"/>
          <p14:tracePt t="26295" x="6070600" y="4038600"/>
          <p14:tracePt t="26312" x="5861050" y="4032250"/>
          <p14:tracePt t="26328" x="5695950" y="4025900"/>
          <p14:tracePt t="26345" x="5562600" y="4013200"/>
          <p14:tracePt t="26362" x="5422900" y="3994150"/>
          <p14:tracePt t="26378" x="5410200" y="3994150"/>
          <p14:tracePt t="26491" x="5416550" y="3994150"/>
          <p14:tracePt t="26499" x="5429250" y="3994150"/>
          <p14:tracePt t="26507" x="5435600" y="4032250"/>
          <p14:tracePt t="26515" x="5448300" y="4070350"/>
          <p14:tracePt t="26528" x="5448300" y="4114800"/>
          <p14:tracePt t="26545" x="5448300" y="4210050"/>
          <p14:tracePt t="26561" x="5448300" y="4305300"/>
          <p14:tracePt t="26563" x="5448300" y="4349750"/>
          <p14:tracePt t="26578" x="5448300" y="4400550"/>
          <p14:tracePt t="26595" x="5448300" y="4527550"/>
          <p14:tracePt t="26611" x="5448300" y="4572000"/>
          <p14:tracePt t="26628" x="5448300" y="4578350"/>
          <p14:tracePt t="26645" x="5448300" y="4584700"/>
          <p14:tracePt t="26763" x="5454650" y="4584700"/>
          <p14:tracePt t="29387" x="5429250" y="4584700"/>
          <p14:tracePt t="29395" x="5391150" y="4584700"/>
          <p14:tracePt t="29411" x="5302250" y="4584700"/>
          <p14:tracePt t="29428" x="5168900" y="4540250"/>
          <p14:tracePt t="29445" x="5016500" y="4445000"/>
          <p14:tracePt t="29462" x="4826000" y="4324350"/>
          <p14:tracePt t="29478" x="4597400" y="4191000"/>
          <p14:tracePt t="29495" x="4337050" y="4051300"/>
          <p14:tracePt t="29512" x="4095750" y="3930650"/>
          <p14:tracePt t="29528" x="3848100" y="3797300"/>
          <p14:tracePt t="29545" x="3594100" y="3663950"/>
          <p14:tracePt t="29562" x="3270250" y="3473450"/>
          <p14:tracePt t="29578" x="3168650" y="3422650"/>
          <p14:tracePt t="29595" x="2921000" y="3302000"/>
          <p14:tracePt t="29611" x="2813050" y="3225800"/>
          <p14:tracePt t="29628" x="2711450" y="3155950"/>
          <p14:tracePt t="29645" x="2647950" y="3098800"/>
          <p14:tracePt t="29661" x="2609850" y="3060700"/>
          <p14:tracePt t="29678" x="2578100" y="3028950"/>
          <p14:tracePt t="29695" x="2552700" y="2990850"/>
          <p14:tracePt t="29711" x="2527300" y="2946400"/>
          <p14:tracePt t="29728" x="2501900" y="2908300"/>
          <p14:tracePt t="29745" x="2476500" y="2889250"/>
          <p14:tracePt t="29762" x="2451100" y="2870200"/>
          <p14:tracePt t="29778" x="2413000" y="2851150"/>
          <p14:tracePt t="29795" x="2381250" y="2832100"/>
          <p14:tracePt t="29811" x="2355850" y="2813050"/>
          <p14:tracePt t="29828" x="2317750" y="2800350"/>
          <p14:tracePt t="29845" x="2266950" y="2787650"/>
          <p14:tracePt t="29861" x="2222500" y="2787650"/>
          <p14:tracePt t="29878" x="2178050" y="2787650"/>
          <p14:tracePt t="29895" x="2139950" y="2781300"/>
          <p14:tracePt t="29911" x="2101850" y="2774950"/>
          <p14:tracePt t="29928" x="2032000" y="2774950"/>
          <p14:tracePt t="29945" x="1968500" y="2774950"/>
          <p14:tracePt t="29961" x="1905000" y="2774950"/>
          <p14:tracePt t="29978" x="1854200" y="2774950"/>
          <p14:tracePt t="29995" x="1822450" y="2774950"/>
          <p14:tracePt t="30011" x="1809750" y="2774950"/>
          <p14:tracePt t="30028" x="1797050" y="2774950"/>
          <p14:tracePt t="30227" x="1797050" y="2768600"/>
          <p14:tracePt t="30355" x="1803400" y="2768600"/>
          <p14:tracePt t="30394" x="1809750" y="2768600"/>
          <p14:tracePt t="30667" x="1803400" y="2768600"/>
          <p14:tracePt t="32275" x="1828800" y="2768600"/>
          <p14:tracePt t="32283" x="1847850" y="2768600"/>
          <p14:tracePt t="32291" x="1892300" y="2768600"/>
          <p14:tracePt t="32299" x="1930400" y="2768600"/>
          <p14:tracePt t="32311" x="1987550" y="2768600"/>
          <p14:tracePt t="32328" x="2114550" y="2768600"/>
          <p14:tracePt t="32345" x="2266950" y="2768600"/>
          <p14:tracePt t="32361" x="2425700" y="2768600"/>
          <p14:tracePt t="32363" x="2501900" y="2768600"/>
          <p14:tracePt t="32378" x="2635250" y="2768600"/>
          <p14:tracePt t="32395" x="2743200" y="2762250"/>
          <p14:tracePt t="32412" x="2832100" y="2762250"/>
          <p14:tracePt t="32428" x="2901950" y="2762250"/>
          <p14:tracePt t="32445" x="2940050" y="2762250"/>
          <p14:tracePt t="32462" x="2946400" y="2755900"/>
          <p14:tracePt t="32478" x="2952750" y="2755900"/>
          <p14:tracePt t="32531" x="2952750" y="2749550"/>
          <p14:tracePt t="32611" x="2952750" y="2743200"/>
          <p14:tracePt t="32619" x="2946400" y="2743200"/>
          <p14:tracePt t="32629" x="2940050" y="2743200"/>
          <p14:tracePt t="32645" x="2914650" y="2730500"/>
          <p14:tracePt t="32662" x="2901950" y="2717800"/>
          <p14:tracePt t="32678" x="2876550" y="2698750"/>
          <p14:tracePt t="32695" x="2838450" y="2679700"/>
          <p14:tracePt t="32711" x="2794000" y="2647950"/>
          <p14:tracePt t="32728" x="2730500" y="2616200"/>
          <p14:tracePt t="32745" x="2667000" y="2597150"/>
          <p14:tracePt t="32762" x="2565400" y="2584450"/>
          <p14:tracePt t="32779" x="2489200" y="2584450"/>
          <p14:tracePt t="32795" x="2400300" y="2584450"/>
          <p14:tracePt t="32812" x="2311400" y="2584450"/>
          <p14:tracePt t="32828" x="2247900" y="2584450"/>
          <p14:tracePt t="32845" x="2203450" y="2584450"/>
          <p14:tracePt t="32862" x="2171700" y="2584450"/>
          <p14:tracePt t="32878" x="2152650" y="2578100"/>
          <p14:tracePt t="32895" x="2127250" y="2571750"/>
          <p14:tracePt t="32911" x="2101850" y="2552700"/>
          <p14:tracePt t="32928" x="2082800" y="2533650"/>
          <p14:tracePt t="32945" x="2051050" y="2514600"/>
          <p14:tracePt t="32962" x="2000250" y="2476500"/>
          <p14:tracePt t="32978" x="1981200" y="2444750"/>
          <p14:tracePt t="32995" x="1955800" y="2413000"/>
          <p14:tracePt t="33011" x="1930400" y="2381250"/>
          <p14:tracePt t="33028" x="1917700" y="2343150"/>
          <p14:tracePt t="33045" x="1905000" y="2324100"/>
          <p14:tracePt t="33062" x="1898650" y="2305050"/>
          <p14:tracePt t="33078" x="1898650" y="2298700"/>
          <p14:tracePt t="33139" x="1917700" y="2317750"/>
          <p14:tracePt t="33146" x="1943100" y="2336800"/>
          <p14:tracePt t="33161" x="1974850" y="2355850"/>
          <p14:tracePt t="33178" x="2076450" y="2438400"/>
          <p14:tracePt t="33195" x="2165350" y="2520950"/>
          <p14:tracePt t="33211" x="2260600" y="2603500"/>
          <p14:tracePt t="33228" x="2336800" y="2673350"/>
          <p14:tracePt t="33245" x="2406650" y="2717800"/>
          <p14:tracePt t="33261" x="2463800" y="2755900"/>
          <p14:tracePt t="33278" x="2489200" y="2774950"/>
          <p14:tracePt t="33295" x="2495550" y="2781300"/>
          <p14:tracePt t="33603" x="2495550" y="2787650"/>
          <p14:tracePt t="33611" x="2495550" y="2794000"/>
          <p14:tracePt t="33628" x="2489200" y="2806700"/>
          <p14:tracePt t="33645" x="2489200" y="2838450"/>
          <p14:tracePt t="33662" x="2489200" y="2895600"/>
          <p14:tracePt t="33678" x="2489200" y="2971800"/>
          <p14:tracePt t="33695" x="2540000" y="3073400"/>
          <p14:tracePt t="33712" x="2609850" y="3175000"/>
          <p14:tracePt t="33728" x="2698750" y="3263900"/>
          <p14:tracePt t="33745" x="2794000" y="3359150"/>
          <p14:tracePt t="33763" x="2965450" y="3492500"/>
          <p14:tracePt t="33778" x="3086100" y="3575050"/>
          <p14:tracePt t="33795" x="3232150" y="3670300"/>
          <p14:tracePt t="33811" x="3390900" y="3784600"/>
          <p14:tracePt t="33829" x="3600450" y="3860800"/>
          <p14:tracePt t="33845" x="3797300" y="3924300"/>
          <p14:tracePt t="33861" x="4006850" y="4000500"/>
          <p14:tracePt t="33878" x="4216400" y="4070350"/>
          <p14:tracePt t="33895" x="4445000" y="4159250"/>
          <p14:tracePt t="33911" x="4654550" y="4235450"/>
          <p14:tracePt t="33928" x="4864100" y="4311650"/>
          <p14:tracePt t="33945" x="5054600" y="4381500"/>
          <p14:tracePt t="33962" x="5238750" y="4464050"/>
          <p14:tracePt t="33963" x="5308600" y="4483100"/>
          <p14:tracePt t="33978" x="5422900" y="4521200"/>
          <p14:tracePt t="33995" x="5499100" y="4552950"/>
          <p14:tracePt t="34011" x="5524500" y="4572000"/>
          <p14:tracePt t="34028" x="5524500" y="4578350"/>
          <p14:tracePt t="34045" x="5473700" y="4578350"/>
          <p14:tracePt t="34061" x="5410200" y="4521200"/>
          <p14:tracePt t="34078" x="5302250" y="4476750"/>
          <p14:tracePt t="34095" x="5232400" y="4464050"/>
          <p14:tracePt t="34112" x="5137150" y="4425950"/>
          <p14:tracePt t="34128" x="5035550" y="4387850"/>
          <p14:tracePt t="34145" x="4997450" y="4381500"/>
          <p14:tracePt t="34146" x="4984750" y="4375150"/>
          <p14:tracePt t="34162" x="4978400" y="4368800"/>
          <p14:tracePt t="34219" x="4997450" y="4368800"/>
          <p14:tracePt t="34227" x="5010150" y="4368800"/>
          <p14:tracePt t="34245" x="5022850" y="4368800"/>
          <p14:tracePt t="34261" x="5022850" y="4362450"/>
          <p14:tracePt t="34299" x="5029200" y="4362450"/>
          <p14:tracePt t="34371" x="5022850" y="4362450"/>
          <p14:tracePt t="34419" x="5016500" y="4362450"/>
          <p14:tracePt t="34427" x="5010150" y="4362450"/>
          <p14:tracePt t="34443" x="4997450" y="4362450"/>
          <p14:tracePt t="34450" x="4991100" y="4362450"/>
          <p14:tracePt t="34461" x="4978400" y="4362450"/>
          <p14:tracePt t="34478" x="4965700" y="4362450"/>
          <p14:tracePt t="34512" x="4959350" y="4362450"/>
          <p14:tracePt t="34786" x="4984750" y="4362450"/>
          <p14:tracePt t="34794" x="5022850" y="4375150"/>
          <p14:tracePt t="34811" x="5092700" y="4400550"/>
          <p14:tracePt t="34828" x="5168900" y="4413250"/>
          <p14:tracePt t="34845" x="5232400" y="4413250"/>
          <p14:tracePt t="34861" x="5295900" y="4425950"/>
          <p14:tracePt t="34878" x="5353050" y="4438650"/>
          <p14:tracePt t="34894" x="5416550" y="4457700"/>
          <p14:tracePt t="34911" x="5461000" y="4476750"/>
          <p14:tracePt t="34928" x="5486400" y="4483100"/>
          <p14:tracePt t="34945" x="5492750" y="4483100"/>
          <p14:tracePt t="35099" x="5499100" y="4483100"/>
          <p14:tracePt t="35387" x="5505450" y="4483100"/>
          <p14:tracePt t="35395" x="5524500" y="4483100"/>
          <p14:tracePt t="35411" x="5588000" y="4483100"/>
          <p14:tracePt t="35428" x="5683250" y="4483100"/>
          <p14:tracePt t="35445" x="5810250" y="4483100"/>
          <p14:tracePt t="35461" x="5943600" y="4483100"/>
          <p14:tracePt t="35478" x="6083300" y="4483100"/>
          <p14:tracePt t="35495" x="6210300" y="4483100"/>
          <p14:tracePt t="35513" x="6343650" y="4483100"/>
          <p14:tracePt t="35528" x="6477000" y="4483100"/>
          <p14:tracePt t="35545" x="6610350" y="4483100"/>
          <p14:tracePt t="35561" x="6737350" y="4483100"/>
          <p14:tracePt t="35563" x="6794500" y="4483100"/>
          <p14:tracePt t="35578" x="6902450" y="4483100"/>
          <p14:tracePt t="35595" x="6978650" y="4483100"/>
          <p14:tracePt t="35611" x="7035800" y="4483100"/>
          <p14:tracePt t="35628" x="7073900" y="4483100"/>
          <p14:tracePt t="35645" x="7092950" y="4483100"/>
          <p14:tracePt t="35661" x="7099300" y="4483100"/>
          <p14:tracePt t="35679" x="7099300" y="4476750"/>
          <p14:tracePt t="35714" x="7105650" y="4476750"/>
          <p14:tracePt t="35947" x="7092950" y="4476750"/>
          <p14:tracePt t="35956" x="7080250" y="4476750"/>
          <p14:tracePt t="35963" x="7061200" y="4476750"/>
          <p14:tracePt t="35978" x="7035800" y="4476750"/>
          <p14:tracePt t="35995" x="6997700" y="4476750"/>
          <p14:tracePt t="36012" x="6959600" y="4476750"/>
          <p14:tracePt t="36028" x="6915150" y="4476750"/>
          <p14:tracePt t="36045" x="6883400" y="4476750"/>
          <p14:tracePt t="36061" x="6858000" y="4464050"/>
          <p14:tracePt t="36078" x="6838950" y="4457700"/>
          <p14:tracePt t="36095" x="6819900" y="4451350"/>
          <p14:tracePt t="36128" x="6819900" y="4445000"/>
          <p14:tracePt t="36259" x="6813550" y="4445000"/>
          <p14:tracePt t="36268" x="6800850" y="4445000"/>
          <p14:tracePt t="36275" x="6775450" y="4445000"/>
          <p14:tracePt t="36283" x="6750050" y="4445000"/>
          <p14:tracePt t="36294" x="6724650" y="4445000"/>
          <p14:tracePt t="36311" x="6667500" y="4445000"/>
          <p14:tracePt t="36328" x="6591300" y="4451350"/>
          <p14:tracePt t="36345" x="6496050" y="4451350"/>
          <p14:tracePt t="36361" x="6381750" y="4451350"/>
          <p14:tracePt t="36363" x="6318250" y="4451350"/>
          <p14:tracePt t="36378" x="6184900" y="4451350"/>
          <p14:tracePt t="36395" x="6070600" y="4451350"/>
          <p14:tracePt t="36411" x="5975350" y="4451350"/>
          <p14:tracePt t="36428" x="5886450" y="4451350"/>
          <p14:tracePt t="36445" x="5829300" y="4457700"/>
          <p14:tracePt t="36462" x="5791200" y="4457700"/>
          <p14:tracePt t="36478" x="5765800" y="4457700"/>
          <p14:tracePt t="36495" x="5746750" y="4457700"/>
          <p14:tracePt t="36511" x="5734050" y="4457700"/>
          <p14:tracePt t="36528" x="5727700" y="4457700"/>
          <p14:tracePt t="36545" x="5721350" y="44577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66FF">
                <a:gamma/>
                <a:shade val="46275"/>
                <a:invGamma/>
              </a:srgbClr>
            </a:gs>
            <a:gs pos="50000">
              <a:srgbClr val="3366FF"/>
            </a:gs>
            <a:gs pos="100000">
              <a:srgbClr val="3366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>
            <a:extLst>
              <a:ext uri="{FF2B5EF4-FFF2-40B4-BE49-F238E27FC236}">
                <a16:creationId xmlns:a16="http://schemas.microsoft.com/office/drawing/2014/main" id="{C395763F-D4E1-4335-80C7-72B997D9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12477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  <a:t>In IGMP, a membership report is sent twice, one after the other. </a:t>
            </a:r>
          </a:p>
        </p:txBody>
      </p:sp>
      <p:sp>
        <p:nvSpPr>
          <p:cNvPr id="529411" name="PubRRectCallout">
            <a:extLst>
              <a:ext uri="{FF2B5EF4-FFF2-40B4-BE49-F238E27FC236}">
                <a16:creationId xmlns:a16="http://schemas.microsoft.com/office/drawing/2014/main" id="{4332DB39-0A31-4CA7-A469-7AEE4B7D425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29412" name="Picture 4">
            <a:extLst>
              <a:ext uri="{FF2B5EF4-FFF2-40B4-BE49-F238E27FC236}">
                <a16:creationId xmlns:a16="http://schemas.microsoft.com/office/drawing/2014/main" id="{FE512160-F125-4358-AB59-9158AF6C0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9413" name="Text Box 5">
            <a:extLst>
              <a:ext uri="{FF2B5EF4-FFF2-40B4-BE49-F238E27FC236}">
                <a16:creationId xmlns:a16="http://schemas.microsoft.com/office/drawing/2014/main" id="{CE0630F1-E614-4F47-83F6-BDCF1321A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Note</a:t>
            </a:r>
            <a:r>
              <a:rPr lang="en-US" altLang="ko-KR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16"/>
    </mc:Choice>
    <mc:Fallback xmlns="">
      <p:transition spd="slow" advTm="433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 autoUpdateAnimBg="0"/>
    </p:bldLst>
  </p:timing>
  <p:extLst>
    <p:ext uri="{3A86A75C-4F4B-4683-9AE1-C65F6400EC91}">
      <p14:laserTraceLst xmlns:p14="http://schemas.microsoft.com/office/powerpoint/2010/main">
        <p14:tracePtLst>
          <p14:tracePt t="958" x="5708650" y="4457700"/>
          <p14:tracePt t="967" x="5689600" y="4457700"/>
          <p14:tracePt t="975" x="5651500" y="4457700"/>
          <p14:tracePt t="990" x="5543550" y="4470400"/>
          <p14:tracePt t="1007" x="5441950" y="4508500"/>
          <p14:tracePt t="1024" x="5334000" y="4540250"/>
          <p14:tracePt t="1041" x="5194300" y="4552950"/>
          <p14:tracePt t="1057" x="5029200" y="4565650"/>
          <p14:tracePt t="1074" x="4838700" y="4565650"/>
          <p14:tracePt t="1090" x="4660900" y="4565650"/>
          <p14:tracePt t="1107" x="4508500" y="4565650"/>
          <p14:tracePt t="1124" x="4368800" y="4565650"/>
          <p14:tracePt t="1141" x="4241800" y="4565650"/>
          <p14:tracePt t="1158" x="4032250" y="4572000"/>
          <p14:tracePt t="1174" x="3867150" y="4572000"/>
          <p14:tracePt t="1190" x="3695700" y="4540250"/>
          <p14:tracePt t="1208" x="3530600" y="4483100"/>
          <p14:tracePt t="1224" x="3333750" y="4394200"/>
          <p14:tracePt t="1241" x="3168650" y="4318000"/>
          <p14:tracePt t="1257" x="2997200" y="4210050"/>
          <p14:tracePt t="1274" x="2819400" y="4089400"/>
          <p14:tracePt t="1291" x="2654300" y="3981450"/>
          <p14:tracePt t="1307" x="2482850" y="3867150"/>
          <p14:tracePt t="1324" x="2324100" y="3752850"/>
          <p14:tracePt t="1341" x="2070100" y="3581400"/>
          <p14:tracePt t="1357" x="1993900" y="3530600"/>
          <p14:tracePt t="1374" x="1790700" y="3397250"/>
          <p14:tracePt t="1391" x="1682750" y="3308350"/>
          <p14:tracePt t="1408" x="1555750" y="3225800"/>
          <p14:tracePt t="1424" x="1460500" y="3155950"/>
          <p14:tracePt t="1441" x="1409700" y="3086100"/>
          <p14:tracePt t="1457" x="1390650" y="3022600"/>
          <p14:tracePt t="1474" x="1365250" y="2952750"/>
          <p14:tracePt t="1490" x="1358900" y="2876550"/>
          <p14:tracePt t="1507" x="1365250" y="2800350"/>
          <p14:tracePt t="1524" x="1365250" y="2711450"/>
          <p14:tracePt t="1541" x="1377950" y="2628900"/>
          <p14:tracePt t="1558" x="1403350" y="2540000"/>
          <p14:tracePt t="1573" x="1409700" y="2546350"/>
          <p14:tracePt t="1590" x="1416050" y="2546350"/>
          <p14:tracePt t="1607" x="1428750" y="2546350"/>
          <p14:tracePt t="1624" x="1460500" y="2546350"/>
          <p14:tracePt t="1640" x="1511300" y="2546350"/>
          <p14:tracePt t="1657" x="1574800" y="2527300"/>
          <p14:tracePt t="1674" x="1638300" y="2501900"/>
          <p14:tracePt t="1691" x="1727200" y="2476500"/>
          <p14:tracePt t="1707" x="1835150" y="2438400"/>
          <p14:tracePt t="1724" x="1949450" y="2400300"/>
          <p14:tracePt t="1741" x="2076450" y="2381250"/>
          <p14:tracePt t="1759" x="2292350" y="2387600"/>
          <p14:tracePt t="1774" x="2368550" y="2419350"/>
          <p14:tracePt t="1791" x="2616200" y="2552700"/>
          <p14:tracePt t="1807" x="2774950" y="2660650"/>
          <p14:tracePt t="1824" x="2921000" y="2781300"/>
          <p14:tracePt t="1840" x="3028950" y="2933700"/>
          <p14:tracePt t="1857" x="3041650" y="3016250"/>
          <p14:tracePt t="1874" x="3048000" y="3035300"/>
          <p14:tracePt t="2046" x="3022600" y="3035300"/>
          <p14:tracePt t="2054" x="2978150" y="3028950"/>
          <p14:tracePt t="2062" x="2940050" y="3028950"/>
          <p14:tracePt t="2073" x="2889250" y="3009900"/>
          <p14:tracePt t="2090" x="2768600" y="2984500"/>
          <p14:tracePt t="2107" x="2635250" y="2946400"/>
          <p14:tracePt t="2124" x="2508250" y="2908300"/>
          <p14:tracePt t="2141" x="2381250" y="2863850"/>
          <p14:tracePt t="2158" x="2209800" y="2813050"/>
          <p14:tracePt t="2174" x="2114550" y="2800350"/>
          <p14:tracePt t="2191" x="2012950" y="2800350"/>
          <p14:tracePt t="2207" x="1924050" y="2800350"/>
          <p14:tracePt t="2224" x="1828800" y="2794000"/>
          <p14:tracePt t="2240" x="1733550" y="2794000"/>
          <p14:tracePt t="2257" x="1657350" y="2768600"/>
          <p14:tracePt t="2274" x="1587500" y="2743200"/>
          <p14:tracePt t="2291" x="1524000" y="2717800"/>
          <p14:tracePt t="2307" x="1479550" y="2679700"/>
          <p14:tracePt t="2324" x="1447800" y="2635250"/>
          <p14:tracePt t="2340" x="1416050" y="2584450"/>
          <p14:tracePt t="2358" x="1377950" y="2476500"/>
          <p14:tracePt t="2373" x="1352550" y="2393950"/>
          <p14:tracePt t="2391" x="1352550" y="2317750"/>
          <p14:tracePt t="2407" x="1346200" y="2247900"/>
          <p14:tracePt t="2424" x="1371600" y="2184400"/>
          <p14:tracePt t="2441" x="1397000" y="2114550"/>
          <p14:tracePt t="2457" x="1441450" y="2057400"/>
          <p14:tracePt t="2474" x="1498600" y="2019300"/>
          <p14:tracePt t="2490" x="1555750" y="1981200"/>
          <p14:tracePt t="2507" x="1619250" y="1955800"/>
          <p14:tracePt t="2524" x="1701800" y="1930400"/>
          <p14:tracePt t="2541" x="1797050" y="1898650"/>
          <p14:tracePt t="2558" x="1936750" y="1879600"/>
          <p14:tracePt t="2574" x="2044700" y="1879600"/>
          <p14:tracePt t="2590" x="2133600" y="1885950"/>
          <p14:tracePt t="2607" x="2228850" y="1898650"/>
          <p14:tracePt t="2624" x="2324100" y="1924050"/>
          <p14:tracePt t="2641" x="2419350" y="1943100"/>
          <p14:tracePt t="2657" x="2508250" y="1968500"/>
          <p14:tracePt t="2674" x="2590800" y="1993900"/>
          <p14:tracePt t="2691" x="2654300" y="2019300"/>
          <p14:tracePt t="2707" x="2711450" y="2038350"/>
          <p14:tracePt t="2723" x="2749550" y="2057400"/>
          <p14:tracePt t="2740" x="2787650" y="2089150"/>
          <p14:tracePt t="2758" x="2832100" y="2120900"/>
          <p14:tracePt t="2773" x="2851150" y="2152650"/>
          <p14:tracePt t="2790" x="2857500" y="2178050"/>
          <p14:tracePt t="2807" x="2857500" y="2209800"/>
          <p14:tracePt t="2824" x="2863850" y="2241550"/>
          <p14:tracePt t="2840" x="2870200" y="2273300"/>
          <p14:tracePt t="2857" x="2876550" y="2292350"/>
          <p14:tracePt t="2874" x="2876550" y="2311400"/>
          <p14:tracePt t="2891" x="2876550" y="2336800"/>
          <p14:tracePt t="2907" x="2876550" y="2368550"/>
          <p14:tracePt t="2924" x="2851150" y="2400300"/>
          <p14:tracePt t="2941" x="2825750" y="2438400"/>
          <p14:tracePt t="2958" x="2794000" y="2514600"/>
          <p14:tracePt t="2973" x="2768600" y="2546350"/>
          <p14:tracePt t="2990" x="2730500" y="2584450"/>
          <p14:tracePt t="3007" x="2692400" y="2609850"/>
          <p14:tracePt t="3024" x="2654300" y="2628900"/>
          <p14:tracePt t="3040" x="2616200" y="2654300"/>
          <p14:tracePt t="3057" x="2571750" y="2679700"/>
          <p14:tracePt t="3074" x="2527300" y="2692400"/>
          <p14:tracePt t="3090" x="2482850" y="2711450"/>
          <p14:tracePt t="3107" x="2425700" y="2724150"/>
          <p14:tracePt t="3124" x="2368550" y="2743200"/>
          <p14:tracePt t="3141" x="2298700" y="2749550"/>
          <p14:tracePt t="3158" x="2190750" y="2755900"/>
          <p14:tracePt t="3174" x="2120900" y="2755900"/>
          <p14:tracePt t="3191" x="2044700" y="2749550"/>
          <p14:tracePt t="3207" x="1968500" y="2724150"/>
          <p14:tracePt t="3224" x="1885950" y="2698750"/>
          <p14:tracePt t="3240" x="1809750" y="2673350"/>
          <p14:tracePt t="3257" x="1746250" y="2654300"/>
          <p14:tracePt t="3274" x="1682750" y="2628900"/>
          <p14:tracePt t="3291" x="1638300" y="2597150"/>
          <p14:tracePt t="3307" x="1600200" y="2571750"/>
          <p14:tracePt t="3324" x="1568450" y="2540000"/>
          <p14:tracePt t="3341" x="1549400" y="2508250"/>
          <p14:tracePt t="3358" x="1543050" y="2457450"/>
          <p14:tracePt t="3374" x="1543050" y="2406650"/>
          <p14:tracePt t="3391" x="1543050" y="2355850"/>
          <p14:tracePt t="3407" x="1543050" y="2305050"/>
          <p14:tracePt t="3424" x="1549400" y="2260600"/>
          <p14:tracePt t="3441" x="1568450" y="2203450"/>
          <p14:tracePt t="3457" x="1593850" y="2152650"/>
          <p14:tracePt t="3474" x="1625600" y="2114550"/>
          <p14:tracePt t="3490" x="1670050" y="2089150"/>
          <p14:tracePt t="3507" x="1739900" y="2063750"/>
          <p14:tracePt t="3524" x="1822450" y="2038350"/>
          <p14:tracePt t="3540" x="1911350" y="2012950"/>
          <p14:tracePt t="3557" x="2000250" y="2006600"/>
          <p14:tracePt t="3559" x="2051050" y="2006600"/>
          <p14:tracePt t="3574" x="2152650" y="2006600"/>
          <p14:tracePt t="3591" x="2247900" y="2000250"/>
          <p14:tracePt t="3607" x="2343150" y="2000250"/>
          <p14:tracePt t="3624" x="2432050" y="2025650"/>
          <p14:tracePt t="3640" x="2501900" y="2051050"/>
          <p14:tracePt t="3657" x="2552700" y="2076450"/>
          <p14:tracePt t="3674" x="2590800" y="2101850"/>
          <p14:tracePt t="3690" x="2609850" y="2120900"/>
          <p14:tracePt t="3708" x="2628900" y="2152650"/>
          <p14:tracePt t="3723" x="2635250" y="2190750"/>
          <p14:tracePt t="3741" x="2641600" y="2247900"/>
          <p14:tracePt t="3758" x="2654300" y="2336800"/>
          <p14:tracePt t="3774" x="2654300" y="2349500"/>
          <p14:tracePt t="3790" x="2654300" y="2419350"/>
          <p14:tracePt t="3807" x="2654300" y="2463800"/>
          <p14:tracePt t="3824" x="2641600" y="2501900"/>
          <p14:tracePt t="3840" x="2628900" y="2546350"/>
          <p14:tracePt t="3857" x="2609850" y="2597150"/>
          <p14:tracePt t="3874" x="2590800" y="2635250"/>
          <p14:tracePt t="3890" x="2578100" y="2679700"/>
          <p14:tracePt t="3907" x="2565400" y="2711450"/>
          <p14:tracePt t="3923" x="2540000" y="2743200"/>
          <p14:tracePt t="3941" x="2508250" y="2762250"/>
          <p14:tracePt t="3958" x="2457450" y="2787650"/>
          <p14:tracePt t="3974" x="2425700" y="2794000"/>
          <p14:tracePt t="3991" x="2393950" y="2794000"/>
          <p14:tracePt t="4007" x="2362200" y="2794000"/>
          <p14:tracePt t="4024" x="2324100" y="2794000"/>
          <p14:tracePt t="4041" x="2286000" y="2794000"/>
          <p14:tracePt t="4057" x="2260600" y="2794000"/>
          <p14:tracePt t="4074" x="2254250" y="2794000"/>
          <p14:tracePt t="4127" x="2260600" y="2794000"/>
          <p14:tracePt t="4134" x="2260600" y="2787650"/>
          <p14:tracePt t="4142" x="2266950" y="2787650"/>
          <p14:tracePt t="4158" x="2292350" y="2787650"/>
          <p14:tracePt t="4174" x="2336800" y="2787650"/>
          <p14:tracePt t="4190" x="2387600" y="2787650"/>
          <p14:tracePt t="4207" x="2457450" y="2787650"/>
          <p14:tracePt t="4224" x="2533650" y="2787650"/>
          <p14:tracePt t="4240" x="2616200" y="2787650"/>
          <p14:tracePt t="4257" x="2711450" y="2787650"/>
          <p14:tracePt t="4274" x="2806700" y="2806700"/>
          <p14:tracePt t="4291" x="2901950" y="2813050"/>
          <p14:tracePt t="4307" x="2971800" y="2813050"/>
          <p14:tracePt t="4324" x="3022600" y="2813050"/>
          <p14:tracePt t="4341" x="3054350" y="2819400"/>
          <p14:tracePt t="4358" x="3098800" y="2819400"/>
          <p14:tracePt t="4374" x="3136900" y="2819400"/>
          <p14:tracePt t="4390" x="3187700" y="2819400"/>
          <p14:tracePt t="4407" x="3251200" y="2819400"/>
          <p14:tracePt t="4424" x="3321050" y="2819400"/>
          <p14:tracePt t="4440" x="3397250" y="2819400"/>
          <p14:tracePt t="4457" x="3479800" y="2819400"/>
          <p14:tracePt t="4474" x="3587750" y="2819400"/>
          <p14:tracePt t="4490" x="3689350" y="2819400"/>
          <p14:tracePt t="4507" x="3797300" y="2819400"/>
          <p14:tracePt t="4524" x="3886200" y="2819400"/>
          <p14:tracePt t="4540" x="3975100" y="2819400"/>
          <p14:tracePt t="4557" x="4051300" y="2819400"/>
          <p14:tracePt t="4574" x="4184650" y="2813050"/>
          <p14:tracePt t="4590" x="4254500" y="2787650"/>
          <p14:tracePt t="4607" x="4298950" y="2768600"/>
          <p14:tracePt t="4623" x="4318000" y="2743200"/>
          <p14:tracePt t="4640" x="4337050" y="2724150"/>
          <p14:tracePt t="4657" x="4349750" y="2692400"/>
          <p14:tracePt t="4673" x="4349750" y="2647950"/>
          <p14:tracePt t="4690" x="4349750" y="2590800"/>
          <p14:tracePt t="4707" x="4349750" y="2514600"/>
          <p14:tracePt t="4724" x="4349750" y="2432050"/>
          <p14:tracePt t="4740" x="4362450" y="2349500"/>
          <p14:tracePt t="4757" x="4394200" y="2254250"/>
          <p14:tracePt t="4773" x="4394200" y="2101850"/>
          <p14:tracePt t="4790" x="4406900" y="1993900"/>
          <p14:tracePt t="4807" x="4406900" y="1892300"/>
          <p14:tracePt t="4823" x="4406900" y="1816100"/>
          <p14:tracePt t="4840" x="4413250" y="1752600"/>
          <p14:tracePt t="4857" x="4413250" y="1720850"/>
          <p14:tracePt t="4874" x="4400550" y="1701800"/>
          <p14:tracePt t="4890" x="4400550" y="1695450"/>
          <p14:tracePt t="4893" x="4394200" y="1695450"/>
          <p14:tracePt t="4907" x="4387850" y="1695450"/>
          <p14:tracePt t="4923" x="4381500" y="1695450"/>
          <p14:tracePt t="4940" x="4375150" y="1695450"/>
          <p14:tracePt t="4957" x="4356100" y="1695450"/>
          <p14:tracePt t="4959" x="4337050" y="1695450"/>
          <p14:tracePt t="4974" x="4298950" y="1708150"/>
          <p14:tracePt t="4990" x="4254500" y="1720850"/>
          <p14:tracePt t="5007" x="4216400" y="1727200"/>
          <p14:tracePt t="5024" x="4178300" y="1739900"/>
          <p14:tracePt t="5040" x="4127500" y="1739900"/>
          <p14:tracePt t="5057" x="4083050" y="1739900"/>
          <p14:tracePt t="5074" x="4038600" y="1739900"/>
          <p14:tracePt t="5090" x="4000500" y="1720850"/>
          <p14:tracePt t="5107" x="3962400" y="1689100"/>
          <p14:tracePt t="5124" x="3943350" y="1651000"/>
          <p14:tracePt t="5140" x="3930650" y="1612900"/>
          <p14:tracePt t="5157" x="3924300" y="1568450"/>
          <p14:tracePt t="5159" x="3924300" y="1549400"/>
          <p14:tracePt t="5174" x="3924300" y="1511300"/>
          <p14:tracePt t="5190" x="3937000" y="1460500"/>
          <p14:tracePt t="5207" x="3956050" y="1428750"/>
          <p14:tracePt t="5224" x="3987800" y="1390650"/>
          <p14:tracePt t="5240" x="4013200" y="1352550"/>
          <p14:tracePt t="5257" x="4051300" y="1320800"/>
          <p14:tracePt t="5274" x="4102100" y="1308100"/>
          <p14:tracePt t="5291" x="4152900" y="1282700"/>
          <p14:tracePt t="5307" x="4216400" y="1276350"/>
          <p14:tracePt t="5324" x="4286250" y="1276350"/>
          <p14:tracePt t="5341" x="4356100" y="1276350"/>
          <p14:tracePt t="5357" x="4438650" y="1276350"/>
          <p14:tracePt t="5374" x="4578350" y="1289050"/>
          <p14:tracePt t="5391" x="4648200" y="1314450"/>
          <p14:tracePt t="5407" x="4699000" y="1352550"/>
          <p14:tracePt t="5424" x="4730750" y="1384300"/>
          <p14:tracePt t="5440" x="4743450" y="1435100"/>
          <p14:tracePt t="5457" x="4743450" y="1498600"/>
          <p14:tracePt t="5474" x="4730750" y="1562100"/>
          <p14:tracePt t="5491" x="4686300" y="1625600"/>
          <p14:tracePt t="5507" x="4629150" y="1670050"/>
          <p14:tracePt t="5524" x="4546600" y="1695450"/>
          <p14:tracePt t="5541" x="4457700" y="1727200"/>
          <p14:tracePt t="5558" x="4356100" y="1739900"/>
          <p14:tracePt t="5573" x="4305300" y="1739900"/>
          <p14:tracePt t="5591" x="4286250" y="1739900"/>
          <p14:tracePt t="5607" x="4279900" y="1739900"/>
          <p14:tracePt t="5624" x="4273550" y="1733550"/>
          <p14:tracePt t="5641" x="4273550" y="1727200"/>
          <p14:tracePt t="5657" x="4273550" y="1714500"/>
          <p14:tracePt t="5674" x="4273550" y="1701800"/>
          <p14:tracePt t="5707" x="4273550" y="1689100"/>
          <p14:tracePt t="5724" x="4273550" y="1676400"/>
          <p14:tracePt t="5740" x="4273550" y="1663700"/>
          <p14:tracePt t="5782" x="4273550" y="1657350"/>
          <p14:tracePt t="5966" x="4279900" y="1657350"/>
          <p14:tracePt t="5975" x="4292600" y="1651000"/>
          <p14:tracePt t="5991" x="4311650" y="1651000"/>
          <p14:tracePt t="6007" x="4343400" y="1644650"/>
          <p14:tracePt t="6024" x="4400550" y="1644650"/>
          <p14:tracePt t="6041" x="4470400" y="1644650"/>
          <p14:tracePt t="6057" x="4546600" y="1644650"/>
          <p14:tracePt t="6074" x="4603750" y="1638300"/>
          <p14:tracePt t="6091" x="4641850" y="1625600"/>
          <p14:tracePt t="6107" x="4648200" y="1619250"/>
          <p14:tracePt t="6374" x="4641850" y="1619250"/>
          <p14:tracePt t="6422" x="4635500" y="1619250"/>
          <p14:tracePt t="6438" x="4629150" y="1619250"/>
          <p14:tracePt t="6446" x="4622800" y="1619250"/>
          <p14:tracePt t="6462" x="4616450" y="1619250"/>
          <p14:tracePt t="6474" x="4610100" y="1619250"/>
          <p14:tracePt t="6507" x="4603750" y="1619250"/>
          <p14:tracePt t="6540" x="4591050" y="1619250"/>
          <p14:tracePt t="6558" x="4572000" y="1625600"/>
          <p14:tracePt t="6574" x="4559300" y="1631950"/>
          <p14:tracePt t="6590" x="4546600" y="1638300"/>
          <p14:tracePt t="6607" x="4540250" y="1644650"/>
          <p14:tracePt t="6624" x="4533900" y="1651000"/>
          <p14:tracePt t="6887" x="4527550" y="1651000"/>
          <p14:tracePt t="7230" x="4521200" y="1651000"/>
          <p14:tracePt t="7263" x="4514850" y="1651000"/>
          <p14:tracePt t="7271" x="4508500" y="1651000"/>
          <p14:tracePt t="7277" x="4502150" y="1651000"/>
          <p14:tracePt t="7294" x="4495800" y="1651000"/>
          <p14:tracePt t="7307" x="4489450" y="1651000"/>
          <p14:tracePt t="7324" x="4470400" y="1651000"/>
          <p14:tracePt t="7341" x="4464050" y="1651000"/>
          <p14:tracePt t="7357" x="4451350" y="1651000"/>
          <p14:tracePt t="7390" x="4451350" y="1638300"/>
          <p14:tracePt t="7407" x="4451350" y="1619250"/>
          <p14:tracePt t="7424" x="4451350" y="1593850"/>
          <p14:tracePt t="7441" x="4451350" y="1574800"/>
          <p14:tracePt t="7457" x="4451350" y="1549400"/>
          <p14:tracePt t="7474" x="4451350" y="1524000"/>
          <p14:tracePt t="7490" x="4457700" y="1511300"/>
          <p14:tracePt t="7507" x="4476750" y="1492250"/>
          <p14:tracePt t="7524" x="4508500" y="1473200"/>
          <p14:tracePt t="7540" x="4552950" y="1454150"/>
          <p14:tracePt t="7557" x="4629150" y="1428750"/>
          <p14:tracePt t="7574" x="4756150" y="1384300"/>
          <p14:tracePt t="7590" x="4832350" y="1358900"/>
          <p14:tracePt t="7607" x="4876800" y="1346200"/>
          <p14:tracePt t="7624" x="4921250" y="1333500"/>
          <p14:tracePt t="7640" x="4984750" y="1333500"/>
          <p14:tracePt t="7657" x="5080000" y="1327150"/>
          <p14:tracePt t="7674" x="5175250" y="1327150"/>
          <p14:tracePt t="7690" x="5289550" y="1333500"/>
          <p14:tracePt t="7707" x="5410200" y="1333500"/>
          <p14:tracePt t="7724" x="5549900" y="1333500"/>
          <p14:tracePt t="7740" x="5676900" y="1346200"/>
          <p14:tracePt t="7757" x="5778500" y="1384300"/>
          <p14:tracePt t="7774" x="5899150" y="1435100"/>
          <p14:tracePt t="7790" x="5962650" y="1485900"/>
          <p14:tracePt t="7807" x="6007100" y="1549400"/>
          <p14:tracePt t="7824" x="6032500" y="1619250"/>
          <p14:tracePt t="7840" x="6051550" y="1670050"/>
          <p14:tracePt t="7857" x="6051550" y="1714500"/>
          <p14:tracePt t="7874" x="6051550" y="1739900"/>
          <p14:tracePt t="7890" x="6051550" y="1746250"/>
          <p14:tracePt t="7966" x="6045200" y="1746250"/>
          <p14:tracePt t="7982" x="6038850" y="1746250"/>
          <p14:tracePt t="7990" x="6026150" y="1746250"/>
          <p14:tracePt t="8007" x="5994400" y="1727200"/>
          <p14:tracePt t="8024" x="5937250" y="1708150"/>
          <p14:tracePt t="8040" x="5854700" y="1682750"/>
          <p14:tracePt t="8057" x="5746750" y="1651000"/>
          <p14:tracePt t="8074" x="5581650" y="1593850"/>
          <p14:tracePt t="8090" x="5391150" y="1524000"/>
          <p14:tracePt t="8107" x="5194300" y="1454150"/>
          <p14:tracePt t="8124" x="5016500" y="1403350"/>
          <p14:tracePt t="8140" x="4857750" y="1365250"/>
          <p14:tracePt t="8157" x="4737100" y="1365250"/>
          <p14:tracePt t="8159" x="4686300" y="1358900"/>
          <p14:tracePt t="8174" x="4603750" y="1358900"/>
          <p14:tracePt t="8190" x="4546600" y="1358900"/>
          <p14:tracePt t="8207" x="4495800" y="1371600"/>
          <p14:tracePt t="8224" x="4445000" y="1409700"/>
          <p14:tracePt t="8241" x="4400550" y="1447800"/>
          <p14:tracePt t="8257" x="4368800" y="1498600"/>
          <p14:tracePt t="8274" x="4330700" y="1549400"/>
          <p14:tracePt t="8290" x="4286250" y="1581150"/>
          <p14:tracePt t="8307" x="4254500" y="1600200"/>
          <p14:tracePt t="8324" x="4229100" y="1619250"/>
          <p14:tracePt t="8341" x="4216400" y="1625600"/>
          <p14:tracePt t="8343" x="4210050" y="1625600"/>
          <p14:tracePt t="8359" x="4197350" y="1638300"/>
          <p14:tracePt t="8374" x="4184650" y="1638300"/>
          <p14:tracePt t="8390" x="4171950" y="1638300"/>
          <p14:tracePt t="8471" x="4165600" y="1638300"/>
          <p14:tracePt t="8487" x="4159250" y="1638300"/>
          <p14:tracePt t="8502" x="4159250" y="1625600"/>
          <p14:tracePt t="8510" x="4159250" y="1612900"/>
          <p14:tracePt t="8519" x="4152900" y="1593850"/>
          <p14:tracePt t="8526" x="4152900" y="1574800"/>
          <p14:tracePt t="8540" x="4152900" y="1555750"/>
          <p14:tracePt t="8557" x="4152900" y="1511300"/>
          <p14:tracePt t="8559" x="4152900" y="1492250"/>
          <p14:tracePt t="8574" x="4152900" y="1447800"/>
          <p14:tracePt t="8591" x="4152900" y="1403350"/>
          <p14:tracePt t="8607" x="4171950" y="1358900"/>
          <p14:tracePt t="8624" x="4191000" y="1314450"/>
          <p14:tracePt t="8641" x="4222750" y="1270000"/>
          <p14:tracePt t="8657" x="4254500" y="1212850"/>
          <p14:tracePt t="8674" x="4305300" y="1168400"/>
          <p14:tracePt t="8690" x="4343400" y="1130300"/>
          <p14:tracePt t="8707" x="4394200" y="1092200"/>
          <p14:tracePt t="8724" x="4445000" y="1060450"/>
          <p14:tracePt t="8740" x="4502150" y="1035050"/>
          <p14:tracePt t="8757" x="4572000" y="1003300"/>
          <p14:tracePt t="8759" x="4597400" y="984250"/>
          <p14:tracePt t="8773" x="4654550" y="952500"/>
          <p14:tracePt t="8791" x="4730750" y="927100"/>
          <p14:tracePt t="8807" x="4813300" y="901700"/>
          <p14:tracePt t="8824" x="4902200" y="876300"/>
          <p14:tracePt t="8840" x="5010150" y="863600"/>
          <p14:tracePt t="8857" x="5111750" y="863600"/>
          <p14:tracePt t="8874" x="5226050" y="863600"/>
          <p14:tracePt t="8891" x="5340350" y="857250"/>
          <p14:tracePt t="8907" x="5454650" y="857250"/>
          <p14:tracePt t="8924" x="5556250" y="869950"/>
          <p14:tracePt t="8941" x="5664200" y="876300"/>
          <p14:tracePt t="8957" x="5759450" y="908050"/>
          <p14:tracePt t="8959" x="5797550" y="920750"/>
          <p14:tracePt t="8974" x="5880100" y="946150"/>
          <p14:tracePt t="8991" x="5956300" y="965200"/>
          <p14:tracePt t="9007" x="6013450" y="990600"/>
          <p14:tracePt t="9024" x="6064250" y="1009650"/>
          <p14:tracePt t="9040" x="6096000" y="1035050"/>
          <p14:tracePt t="9057" x="6115050" y="1060450"/>
          <p14:tracePt t="9074" x="6134100" y="1085850"/>
          <p14:tracePt t="9091" x="6134100" y="1111250"/>
          <p14:tracePt t="9107" x="6134100" y="1123950"/>
          <p14:tracePt t="9124" x="6134100" y="1136650"/>
          <p14:tracePt t="9141" x="6134100" y="1149350"/>
          <p14:tracePt t="9158" x="6134100" y="1162050"/>
          <p14:tracePt t="9174" x="6115050" y="1168400"/>
          <p14:tracePt t="9190" x="6070600" y="1181100"/>
          <p14:tracePt t="9207" x="6013450" y="1200150"/>
          <p14:tracePt t="9224" x="5924550" y="1225550"/>
          <p14:tracePt t="9240" x="5829300" y="1263650"/>
          <p14:tracePt t="9257" x="5708650" y="1320800"/>
          <p14:tracePt t="9274" x="5588000" y="1390650"/>
          <p14:tracePt t="9290" x="5461000" y="1473200"/>
          <p14:tracePt t="9307" x="5346700" y="1549400"/>
          <p14:tracePt t="9324" x="5276850" y="1625600"/>
          <p14:tracePt t="9340" x="5238750" y="1682750"/>
          <p14:tracePt t="9358" x="5207000" y="1784350"/>
          <p14:tracePt t="9374" x="5194300" y="1860550"/>
          <p14:tracePt t="9391" x="5187950" y="1962150"/>
          <p14:tracePt t="9407" x="5187950" y="2070100"/>
          <p14:tracePt t="9424" x="5187950" y="2171700"/>
          <p14:tracePt t="9441" x="5187950" y="2254250"/>
          <p14:tracePt t="9457" x="5187950" y="2330450"/>
          <p14:tracePt t="9474" x="5187950" y="2425700"/>
          <p14:tracePt t="9491" x="5187950" y="2533650"/>
          <p14:tracePt t="9507" x="5194300" y="2635250"/>
          <p14:tracePt t="9524" x="5213350" y="2705100"/>
          <p14:tracePt t="9541" x="5245100" y="2768600"/>
          <p14:tracePt t="9557" x="5270500" y="2813050"/>
          <p14:tracePt t="9574" x="5327650" y="2876550"/>
          <p14:tracePt t="9591" x="5384800" y="2908300"/>
          <p14:tracePt t="9607" x="5448300" y="2933700"/>
          <p14:tracePt t="9624" x="5511800" y="2952750"/>
          <p14:tracePt t="9640" x="5562600" y="2971800"/>
          <p14:tracePt t="9657" x="5594350" y="2978150"/>
          <p14:tracePt t="9674" x="5600700" y="2978150"/>
          <p14:tracePt t="9766" x="5594350" y="2978150"/>
          <p14:tracePt t="9774" x="5588000" y="2978150"/>
          <p14:tracePt t="9790" x="5575300" y="2978150"/>
          <p14:tracePt t="9807" x="5562600" y="2978150"/>
          <p14:tracePt t="9824" x="5543550" y="2978150"/>
          <p14:tracePt t="9841" x="5537200" y="2978150"/>
          <p14:tracePt t="9857" x="5524500" y="2978150"/>
          <p14:tracePt t="9874" x="5518150" y="2978150"/>
          <p14:tracePt t="9891" x="5505450" y="2978150"/>
          <p14:tracePt t="9907" x="5505450" y="2971800"/>
          <p14:tracePt t="9924" x="5492750" y="2965450"/>
          <p14:tracePt t="9940" x="5480050" y="2952750"/>
          <p14:tracePt t="9958" x="5441950" y="2946400"/>
          <p14:tracePt t="9974" x="5410200" y="2933700"/>
          <p14:tracePt t="9991" x="5372100" y="2921000"/>
          <p14:tracePt t="10007" x="5321300" y="2914650"/>
          <p14:tracePt t="10024" x="5264150" y="2914650"/>
          <p14:tracePt t="10041" x="5207000" y="2908300"/>
          <p14:tracePt t="10057" x="5137150" y="2882900"/>
          <p14:tracePt t="10074" x="5060950" y="2844800"/>
          <p14:tracePt t="10090" x="4972050" y="2781300"/>
          <p14:tracePt t="10107" x="4895850" y="2692400"/>
          <p14:tracePt t="10124" x="4826000" y="2584450"/>
          <p14:tracePt t="10140" x="4762500" y="2463800"/>
          <p14:tracePt t="10158" x="4679950" y="2247900"/>
          <p14:tracePt t="10174" x="4641850" y="2127250"/>
          <p14:tracePt t="10191" x="4610100" y="2032000"/>
          <p14:tracePt t="10207" x="4591050" y="1936750"/>
          <p14:tracePt t="10224" x="4578350" y="1835150"/>
          <p14:tracePt t="10241" x="4546600" y="1727200"/>
          <p14:tracePt t="10258" x="4514850" y="1638300"/>
          <p14:tracePt t="10274" x="4495800" y="1568450"/>
          <p14:tracePt t="10291" x="4483100" y="1524000"/>
          <p14:tracePt t="10307" x="4464050" y="1485900"/>
          <p14:tracePt t="10324" x="4451350" y="1466850"/>
          <p14:tracePt t="10340" x="4438650" y="1454150"/>
          <p14:tracePt t="10357" x="4432300" y="1447800"/>
          <p14:tracePt t="10374" x="4432300" y="1454150"/>
          <p14:tracePt t="10391" x="4419600" y="1473200"/>
          <p14:tracePt t="10407" x="4419600" y="1479550"/>
          <p14:tracePt t="10470" x="4419600" y="1466850"/>
          <p14:tracePt t="10478" x="4419600" y="1454150"/>
          <p14:tracePt t="10487" x="4425950" y="1435100"/>
          <p14:tracePt t="10494" x="4425950" y="1416050"/>
          <p14:tracePt t="10507" x="4432300" y="1397000"/>
          <p14:tracePt t="10524" x="4451350" y="1339850"/>
          <p14:tracePt t="10541" x="4489450" y="1282700"/>
          <p14:tracePt t="10557" x="4578350" y="1231900"/>
          <p14:tracePt t="10574" x="4679950" y="1200150"/>
          <p14:tracePt t="10590" x="4806950" y="1181100"/>
          <p14:tracePt t="10607" x="4953000" y="1181100"/>
          <p14:tracePt t="10624" x="5092700" y="1181100"/>
          <p14:tracePt t="10640" x="5207000" y="1181100"/>
          <p14:tracePt t="10657" x="5314950" y="1181100"/>
          <p14:tracePt t="10674" x="5397500" y="1219200"/>
          <p14:tracePt t="10691" x="5473700" y="1282700"/>
          <p14:tracePt t="10707" x="5543550" y="1346200"/>
          <p14:tracePt t="10724" x="5613400" y="1422400"/>
          <p14:tracePt t="10741" x="5645150" y="1479550"/>
          <p14:tracePt t="10757" x="5651500" y="1511300"/>
          <p14:tracePt t="10758" x="5651500" y="1530350"/>
          <p14:tracePt t="10774" x="5651500" y="1555750"/>
          <p14:tracePt t="10791" x="5651500" y="1574800"/>
          <p14:tracePt t="10807" x="5651500" y="1581150"/>
          <p14:tracePt t="11103" x="5645150" y="1574800"/>
          <p14:tracePt t="11110" x="5638800" y="1574800"/>
          <p14:tracePt t="11126" x="5632450" y="1568450"/>
          <p14:tracePt t="11142" x="5626100" y="1562100"/>
          <p14:tracePt t="11246" x="5613400" y="1562100"/>
          <p14:tracePt t="11254" x="5607050" y="1562100"/>
          <p14:tracePt t="11262" x="5594350" y="1562100"/>
          <p14:tracePt t="11274" x="5575300" y="1562100"/>
          <p14:tracePt t="11291" x="5499100" y="1593850"/>
          <p14:tracePt t="11307" x="5410200" y="1676400"/>
          <p14:tracePt t="11324" x="5302250" y="1797050"/>
          <p14:tracePt t="11341" x="5200650" y="1943100"/>
          <p14:tracePt t="11358" x="5029200" y="2184400"/>
          <p14:tracePt t="11374" x="4895850" y="2343150"/>
          <p14:tracePt t="11391" x="4756150" y="2495550"/>
          <p14:tracePt t="11407" x="4610100" y="2616200"/>
          <p14:tracePt t="11424" x="4495800" y="2724150"/>
          <p14:tracePt t="11441" x="4387850" y="2813050"/>
          <p14:tracePt t="11457" x="4273550" y="2882900"/>
          <p14:tracePt t="11474" x="4152900" y="2946400"/>
          <p14:tracePt t="11490" x="4032250" y="2990850"/>
          <p14:tracePt t="11507" x="3905250" y="3028950"/>
          <p14:tracePt t="11524" x="3784600" y="3054350"/>
          <p14:tracePt t="11541" x="3657600" y="3054350"/>
          <p14:tracePt t="11558" x="3460750" y="3054350"/>
          <p14:tracePt t="11574" x="3302000" y="3054350"/>
          <p14:tracePt t="11590" x="3136900" y="3054350"/>
          <p14:tracePt t="11607" x="2971800" y="3054350"/>
          <p14:tracePt t="11624" x="2838450" y="3054350"/>
          <p14:tracePt t="11641" x="2730500" y="3054350"/>
          <p14:tracePt t="11657" x="2647950" y="3054350"/>
          <p14:tracePt t="11674" x="2571750" y="3054350"/>
          <p14:tracePt t="11691" x="2514600" y="3054350"/>
          <p14:tracePt t="11707" x="2451100" y="3041650"/>
          <p14:tracePt t="11724" x="2406650" y="3022600"/>
          <p14:tracePt t="11741" x="2362200" y="3003550"/>
          <p14:tracePt t="11758" x="2305050" y="2978150"/>
          <p14:tracePt t="11774" x="2222500" y="2946400"/>
          <p14:tracePt t="11791" x="2165350" y="2927350"/>
          <p14:tracePt t="11807" x="2114550" y="2921000"/>
          <p14:tracePt t="11824" x="2082800" y="2908300"/>
          <p14:tracePt t="11841" x="2063750" y="2901950"/>
          <p14:tracePt t="11857" x="2057400" y="2895600"/>
          <p14:tracePt t="11874" x="2051050" y="2895600"/>
          <p14:tracePt t="11942" x="2063750" y="2895600"/>
          <p14:tracePt t="11951" x="2114550" y="2895600"/>
          <p14:tracePt t="11959" x="2178050" y="2895600"/>
          <p14:tracePt t="11975" x="2343150" y="2895600"/>
          <p14:tracePt t="11992" x="2571750" y="2895600"/>
          <p14:tracePt t="12007" x="2844800" y="2895600"/>
          <p14:tracePt t="12024" x="3200400" y="2889250"/>
          <p14:tracePt t="12041" x="3600450" y="2889250"/>
          <p14:tracePt t="12057" x="4000500" y="2876550"/>
          <p14:tracePt t="12074" x="4387850" y="2863850"/>
          <p14:tracePt t="12090" x="4705350" y="2838450"/>
          <p14:tracePt t="12107" x="4965700" y="2787650"/>
          <p14:tracePt t="12124" x="5187950" y="2781300"/>
          <p14:tracePt t="12140" x="5359400" y="2774950"/>
          <p14:tracePt t="12158" x="5461000" y="2743200"/>
          <p14:tracePt t="12191" x="5435600" y="2743200"/>
          <p14:tracePt t="12198" x="5397500" y="2743200"/>
          <p14:tracePt t="12207" x="5327650" y="2768600"/>
          <p14:tracePt t="12224" x="5143500" y="2800350"/>
          <p14:tracePt t="12241" x="4940300" y="2857500"/>
          <p14:tracePt t="12257" x="4699000" y="2933700"/>
          <p14:tracePt t="12274" x="4425950" y="3022600"/>
          <p14:tracePt t="12291" x="4102100" y="3105150"/>
          <p14:tracePt t="12307" x="3740150" y="3200400"/>
          <p14:tracePt t="12324" x="3422650" y="3282950"/>
          <p14:tracePt t="12340" x="3149600" y="3378200"/>
          <p14:tracePt t="12358" x="2762250" y="3460750"/>
          <p14:tracePt t="12374" x="2520950" y="3505200"/>
          <p14:tracePt t="12391" x="2298700" y="3524250"/>
          <p14:tracePt t="12407" x="2108200" y="3543300"/>
          <p14:tracePt t="12424" x="2000250" y="3549650"/>
          <p14:tracePt t="12441" x="1955800" y="3556000"/>
          <p14:tracePt t="12457" x="1943100" y="3556000"/>
          <p14:tracePt t="12490" x="1981200" y="3556000"/>
          <p14:tracePt t="12507" x="2089150" y="3556000"/>
          <p14:tracePt t="12524" x="2279650" y="3556000"/>
          <p14:tracePt t="12541" x="2520950" y="3556000"/>
          <p14:tracePt t="12558" x="2895600" y="3556000"/>
          <p14:tracePt t="12574" x="3143250" y="3543300"/>
          <p14:tracePt t="12591" x="3365500" y="3524250"/>
          <p14:tracePt t="12607" x="3543300" y="3517900"/>
          <p14:tracePt t="12624" x="3663950" y="3511550"/>
          <p14:tracePt t="12640" x="3708400" y="3492500"/>
          <p14:tracePt t="12657" x="3714750" y="3486150"/>
          <p14:tracePt t="12674" x="3708400" y="3479800"/>
          <p14:tracePt t="12690" x="3695700" y="3454400"/>
          <p14:tracePt t="12707" x="3689350" y="3422650"/>
          <p14:tracePt t="12724" x="3689350" y="3371850"/>
          <p14:tracePt t="12741" x="3689350" y="3295650"/>
          <p14:tracePt t="12758" x="3702050" y="3092450"/>
          <p14:tracePt t="12774" x="3759200" y="2901950"/>
          <p14:tracePt t="12790" x="3822700" y="2667000"/>
          <p14:tracePt t="12807" x="3879850" y="2451100"/>
          <p14:tracePt t="12824" x="3937000" y="2305050"/>
          <p14:tracePt t="12840" x="4006850" y="2159000"/>
          <p14:tracePt t="12857" x="4057650" y="2012950"/>
          <p14:tracePt t="12874" x="4127500" y="1873250"/>
          <p14:tracePt t="12890" x="4216400" y="1733550"/>
          <p14:tracePt t="12907" x="4349750" y="1619250"/>
          <p14:tracePt t="12924" x="4514850" y="1549400"/>
          <p14:tracePt t="12940" x="4711700" y="1479550"/>
          <p14:tracePt t="12958" x="5086350" y="1447800"/>
          <p14:tracePt t="12974" x="5359400" y="1447800"/>
          <p14:tracePt t="12990" x="5613400" y="1454150"/>
          <p14:tracePt t="13007" x="5810250" y="1498600"/>
          <p14:tracePt t="13024" x="5886450" y="1555750"/>
          <p14:tracePt t="13040" x="5930900" y="1625600"/>
          <p14:tracePt t="13057" x="5937250" y="1739900"/>
          <p14:tracePt t="13074" x="5918200" y="1860550"/>
          <p14:tracePt t="13091" x="5867400" y="1962150"/>
          <p14:tracePt t="13107" x="5791200" y="2032000"/>
          <p14:tracePt t="13124" x="5695950" y="2070100"/>
          <p14:tracePt t="13140" x="5588000" y="2095500"/>
          <p14:tracePt t="13159" x="5429250" y="2101850"/>
          <p14:tracePt t="13174" x="5321300" y="2089150"/>
          <p14:tracePt t="13191" x="5200650" y="2051050"/>
          <p14:tracePt t="13207" x="5067300" y="1987550"/>
          <p14:tracePt t="13224" x="4889500" y="1892300"/>
          <p14:tracePt t="13240" x="4781550" y="1816100"/>
          <p14:tracePt t="13257" x="4699000" y="1765300"/>
          <p14:tracePt t="13274" x="4673600" y="1714500"/>
          <p14:tracePt t="13290" x="4673600" y="1663700"/>
          <p14:tracePt t="13307" x="4705350" y="1619250"/>
          <p14:tracePt t="13324" x="4781550" y="1593850"/>
          <p14:tracePt t="13341" x="4902200" y="1587500"/>
          <p14:tracePt t="13343" x="4972050" y="1587500"/>
          <p14:tracePt t="13358" x="5137150" y="1587500"/>
          <p14:tracePt t="13374" x="5314950" y="1619250"/>
          <p14:tracePt t="13390" x="5473700" y="1676400"/>
          <p14:tracePt t="13407" x="5600700" y="1758950"/>
          <p14:tracePt t="13424" x="5683250" y="1847850"/>
          <p14:tracePt t="13440" x="5702300" y="1911350"/>
          <p14:tracePt t="13457" x="5702300" y="1968500"/>
          <p14:tracePt t="13474" x="5702300" y="2019300"/>
          <p14:tracePt t="13490" x="5683250" y="2051050"/>
          <p14:tracePt t="13507" x="5657850" y="2076450"/>
          <p14:tracePt t="13524" x="5638800" y="2082800"/>
          <p14:tracePt t="13541" x="5626100" y="2089150"/>
          <p14:tracePt t="13557" x="5619750" y="2089150"/>
          <p14:tracePt t="13646" x="5607050" y="2089150"/>
          <p14:tracePt t="13654" x="5594350" y="2089150"/>
          <p14:tracePt t="13662" x="5568950" y="2089150"/>
          <p14:tracePt t="13674" x="5549900" y="2089150"/>
          <p14:tracePt t="13690" x="5499100" y="2089150"/>
          <p14:tracePt t="13708" x="5448300" y="2089150"/>
          <p14:tracePt t="13724" x="5397500" y="2089150"/>
          <p14:tracePt t="13741" x="5340350" y="2095500"/>
          <p14:tracePt t="13758" x="5264150" y="2101850"/>
          <p14:tracePt t="13774" x="5226050" y="2101850"/>
          <p14:tracePt t="13791" x="5194300" y="2101850"/>
          <p14:tracePt t="13807" x="5175250" y="2108200"/>
          <p14:tracePt t="13824" x="5162550" y="2108200"/>
          <p14:tracePt t="13840" x="5149850" y="2108200"/>
          <p14:tracePt t="13857" x="5143500" y="2114550"/>
          <p14:tracePt t="15662" x="5130800" y="2114550"/>
          <p14:tracePt t="15671" x="5099050" y="2114550"/>
          <p14:tracePt t="15678" x="5060950" y="2114550"/>
          <p14:tracePt t="15691" x="5010150" y="2114550"/>
          <p14:tracePt t="15707" x="4908550" y="2120900"/>
          <p14:tracePt t="15724" x="4806950" y="2139950"/>
          <p14:tracePt t="15741" x="4654550" y="2178050"/>
          <p14:tracePt t="15742" x="4565650" y="2203450"/>
          <p14:tracePt t="15757" x="4464050" y="2222500"/>
          <p14:tracePt t="15774" x="4146550" y="2324100"/>
          <p14:tracePt t="15791" x="3968750" y="2381250"/>
          <p14:tracePt t="15807" x="3829050" y="2425700"/>
          <p14:tracePt t="15824" x="3727450" y="2463800"/>
          <p14:tracePt t="15840" x="3638550" y="2495550"/>
          <p14:tracePt t="15857" x="3543300" y="2533650"/>
          <p14:tracePt t="15874" x="3467100" y="2578100"/>
          <p14:tracePt t="15891" x="3416300" y="2609850"/>
          <p14:tracePt t="15907" x="3397250" y="2622550"/>
          <p14:tracePt t="15990" x="3397250" y="2609850"/>
          <p14:tracePt t="15999" x="3390900" y="2590800"/>
          <p14:tracePt t="16007" x="3390900" y="2559050"/>
          <p14:tracePt t="16024" x="3397250" y="2482850"/>
          <p14:tracePt t="16041" x="3397250" y="2368550"/>
          <p14:tracePt t="16057" x="3429000" y="2260600"/>
          <p14:tracePt t="16074" x="3460750" y="2139950"/>
          <p14:tracePt t="16091" x="3498850" y="2038350"/>
          <p14:tracePt t="16107" x="3549650" y="1949450"/>
          <p14:tracePt t="16124" x="3606800" y="1866900"/>
          <p14:tracePt t="16141" x="3702050" y="1790700"/>
          <p14:tracePt t="16158" x="3905250" y="1695450"/>
          <p14:tracePt t="16174" x="4051300" y="1644650"/>
          <p14:tracePt t="16191" x="4210050" y="1587500"/>
          <p14:tracePt t="16207" x="4368800" y="1536700"/>
          <p14:tracePt t="16224" x="4546600" y="1511300"/>
          <p14:tracePt t="16240" x="4705350" y="1511300"/>
          <p14:tracePt t="16257" x="4819650" y="1511300"/>
          <p14:tracePt t="16274" x="4927600" y="1543050"/>
          <p14:tracePt t="16291" x="5041900" y="1581150"/>
          <p14:tracePt t="16307" x="5137150" y="1657350"/>
          <p14:tracePt t="16324" x="5213350" y="1708150"/>
          <p14:tracePt t="16341" x="5276850" y="1752600"/>
          <p14:tracePt t="16358" x="5314950" y="1803400"/>
          <p14:tracePt t="16374" x="5314950" y="1841500"/>
          <p14:tracePt t="16391" x="5314950" y="1885950"/>
          <p14:tracePt t="16407" x="5283200" y="1924050"/>
          <p14:tracePt t="16424" x="5264150" y="1936750"/>
          <p14:tracePt t="16441" x="5257800" y="1936750"/>
          <p14:tracePt t="16478" x="5257800" y="1911350"/>
          <p14:tracePt t="16490" x="5257800" y="1885950"/>
          <p14:tracePt t="16507" x="5289550" y="1835150"/>
          <p14:tracePt t="16524" x="5353050" y="1784350"/>
          <p14:tracePt t="16541" x="5454650" y="1746250"/>
          <p14:tracePt t="16558" x="5657850" y="1695450"/>
          <p14:tracePt t="16574" x="5822950" y="1695450"/>
          <p14:tracePt t="16591" x="5962650" y="1695450"/>
          <p14:tracePt t="16607" x="6038850" y="1695450"/>
          <p14:tracePt t="16624" x="6089650" y="1733550"/>
          <p14:tracePt t="16641" x="6108700" y="1790700"/>
          <p14:tracePt t="16657" x="6108700" y="1847850"/>
          <p14:tracePt t="16674" x="6096000" y="1885950"/>
          <p14:tracePt t="16691" x="6064250" y="1911350"/>
          <p14:tracePt t="16707" x="6038850" y="1930400"/>
          <p14:tracePt t="16724" x="6019800" y="1943100"/>
          <p14:tracePt t="16741" x="6000750" y="1949450"/>
          <p14:tracePt t="16743" x="5988050" y="1955800"/>
          <p14:tracePt t="16758" x="5956300" y="1955800"/>
          <p14:tracePt t="16774" x="5918200" y="1955800"/>
          <p14:tracePt t="16791" x="5892800" y="1955800"/>
          <p14:tracePt t="16807" x="5867400" y="1955800"/>
          <p14:tracePt t="16824" x="5842000" y="1955800"/>
          <p14:tracePt t="16841" x="5829300" y="1955800"/>
          <p14:tracePt t="16857" x="5810250" y="1949450"/>
          <p14:tracePt t="16874" x="5797550" y="1949450"/>
          <p14:tracePt t="16890" x="5778500" y="1930400"/>
          <p14:tracePt t="16907" x="5734050" y="1911350"/>
          <p14:tracePt t="16924" x="5695950" y="1898650"/>
          <p14:tracePt t="16940" x="5670550" y="1879600"/>
          <p14:tracePt t="16957" x="5638800" y="1847850"/>
          <p14:tracePt t="16974" x="5619750" y="1828800"/>
          <p14:tracePt t="16990" x="5619750" y="1822450"/>
          <p14:tracePt t="17007" x="5607050" y="1809750"/>
          <p14:tracePt t="17024" x="5600700" y="1797050"/>
          <p14:tracePt t="17041" x="5594350" y="1790700"/>
          <p14:tracePt t="17057" x="5588000" y="1778000"/>
          <p14:tracePt t="17091" x="5581650" y="1765300"/>
          <p14:tracePt t="17107" x="5543550" y="1765300"/>
          <p14:tracePt t="17124" x="5448300" y="1765300"/>
          <p14:tracePt t="17141" x="5283200" y="1809750"/>
          <p14:tracePt t="17143" x="5175250" y="1835150"/>
          <p14:tracePt t="17158" x="4972050" y="1911350"/>
          <p14:tracePt t="17174" x="4749800" y="1981200"/>
          <p14:tracePt t="17191" x="4521200" y="2051050"/>
          <p14:tracePt t="17207" x="4324350" y="2120900"/>
          <p14:tracePt t="17224" x="4184650" y="2165350"/>
          <p14:tracePt t="17241" x="4114800" y="2190750"/>
          <p14:tracePt t="17257" x="4102100" y="2190750"/>
          <p14:tracePt t="18206" x="4102100" y="2197100"/>
          <p14:tracePt t="18214" x="4076700" y="2209800"/>
          <p14:tracePt t="18224" x="4038600" y="2235200"/>
          <p14:tracePt t="18241" x="3924300" y="2317750"/>
          <p14:tracePt t="18257" x="3797300" y="2413000"/>
          <p14:tracePt t="18274" x="3702050" y="2514600"/>
          <p14:tracePt t="18291" x="3613150" y="2597150"/>
          <p14:tracePt t="18307" x="3530600" y="2660650"/>
          <p14:tracePt t="18324" x="3448050" y="2717800"/>
          <p14:tracePt t="18340" x="3359150" y="2768600"/>
          <p14:tracePt t="18342" x="3321050" y="2800350"/>
          <p14:tracePt t="18358" x="3244850" y="2857500"/>
          <p14:tracePt t="18374" x="3162300" y="2889250"/>
          <p14:tracePt t="18391" x="3098800" y="2914650"/>
          <p14:tracePt t="18407" x="3048000" y="2927350"/>
          <p14:tracePt t="18424" x="2984500" y="2927350"/>
          <p14:tracePt t="18441" x="2895600" y="2908300"/>
          <p14:tracePt t="18457" x="2781300" y="2870200"/>
          <p14:tracePt t="18474" x="2705100" y="2838450"/>
          <p14:tracePt t="18491" x="2603500" y="2806700"/>
          <p14:tracePt t="18507" x="2501900" y="2768600"/>
          <p14:tracePt t="18524" x="2400300" y="2743200"/>
          <p14:tracePt t="18541" x="2305050" y="2743200"/>
          <p14:tracePt t="18558" x="2216150" y="2711450"/>
          <p14:tracePt t="18574" x="2184400" y="2698750"/>
          <p14:tracePt t="18591" x="2165350" y="2692400"/>
          <p14:tracePt t="18607" x="2152650" y="2679700"/>
          <p14:tracePt t="18624" x="2127250" y="2667000"/>
          <p14:tracePt t="18641" x="2082800" y="2654300"/>
          <p14:tracePt t="18657" x="2032000" y="2635250"/>
          <p14:tracePt t="18674" x="1962150" y="2616200"/>
          <p14:tracePt t="18690" x="1905000" y="2597150"/>
          <p14:tracePt t="18707" x="1835150" y="2578100"/>
          <p14:tracePt t="18724" x="1765300" y="2565400"/>
          <p14:tracePt t="18741" x="1689100" y="2565400"/>
          <p14:tracePt t="18758" x="1574800" y="2565400"/>
          <p14:tracePt t="18774" x="1517650" y="2565400"/>
          <p14:tracePt t="18791" x="1473200" y="2565400"/>
          <p14:tracePt t="18807" x="1460500" y="2565400"/>
          <p14:tracePt t="18854" x="1466850" y="2565400"/>
          <p14:tracePt t="18863" x="1473200" y="2565400"/>
          <p14:tracePt t="18874" x="1479550" y="2565400"/>
          <p14:tracePt t="18890" x="1504950" y="2565400"/>
          <p14:tracePt t="18907" x="1536700" y="2565400"/>
          <p14:tracePt t="18924" x="1587500" y="2565400"/>
          <p14:tracePt t="18941" x="1689100" y="2565400"/>
          <p14:tracePt t="18958" x="1854200" y="2616200"/>
          <p14:tracePt t="18974" x="2012950" y="2654300"/>
          <p14:tracePt t="18990" x="2203450" y="2698750"/>
          <p14:tracePt t="19007" x="2444750" y="2743200"/>
          <p14:tracePt t="19024" x="2692400" y="2774950"/>
          <p14:tracePt t="19041" x="2952750" y="2806700"/>
          <p14:tracePt t="19057" x="3219450" y="2851150"/>
          <p14:tracePt t="19074" x="3486150" y="2882900"/>
          <p14:tracePt t="19091" x="3752850" y="2882900"/>
          <p14:tracePt t="19107" x="4025900" y="2882900"/>
          <p14:tracePt t="19124" x="4298950" y="2882900"/>
          <p14:tracePt t="19141" x="4572000" y="2882900"/>
          <p14:tracePt t="19142" x="4705350" y="2882900"/>
          <p14:tracePt t="19158" x="4972050" y="2882900"/>
          <p14:tracePt t="19174" x="5200650" y="2882900"/>
          <p14:tracePt t="19191" x="5391150" y="2876550"/>
          <p14:tracePt t="19207" x="5543550" y="2825750"/>
          <p14:tracePt t="19224" x="5632450" y="2800350"/>
          <p14:tracePt t="19241" x="5689600" y="2781300"/>
          <p14:tracePt t="19257" x="5715000" y="2768600"/>
          <p14:tracePt t="19274" x="5734050" y="2762250"/>
          <p14:tracePt t="19310" x="5721350" y="2762250"/>
          <p14:tracePt t="19324" x="5708650" y="2762250"/>
          <p14:tracePt t="19340" x="5657850" y="2762250"/>
          <p14:tracePt t="19357" x="5549900" y="2768600"/>
          <p14:tracePt t="19359" x="5492750" y="2787650"/>
          <p14:tracePt t="19374" x="5346700" y="2832100"/>
          <p14:tracePt t="19390" x="5156200" y="2889250"/>
          <p14:tracePt t="19408" x="4902200" y="2971800"/>
          <p14:tracePt t="19424" x="4648200" y="3079750"/>
          <p14:tracePt t="19440" x="4375150" y="3168650"/>
          <p14:tracePt t="19457" x="4102100" y="3251200"/>
          <p14:tracePt t="19474" x="3829050" y="3295650"/>
          <p14:tracePt t="19491" x="3556000" y="3302000"/>
          <p14:tracePt t="19507" x="3308350" y="3302000"/>
          <p14:tracePt t="19524" x="3098800" y="3314700"/>
          <p14:tracePt t="19541" x="2914650" y="3314700"/>
          <p14:tracePt t="19542" x="2838450" y="3314700"/>
          <p14:tracePt t="19558" x="2698750" y="3314700"/>
          <p14:tracePt t="19574" x="2597150" y="3314700"/>
          <p14:tracePt t="19591" x="2508250" y="3314700"/>
          <p14:tracePt t="19607" x="2444750" y="3314700"/>
          <p14:tracePt t="19624" x="2413000" y="3321050"/>
          <p14:tracePt t="19641" x="2406650" y="3327400"/>
          <p14:tracePt t="19674" x="2413000" y="3333750"/>
          <p14:tracePt t="19707" x="2413000" y="3340100"/>
          <p14:tracePt t="19724" x="2413000" y="3346450"/>
          <p14:tracePt t="19740" x="2413000" y="3352800"/>
          <p14:tracePt t="19757" x="2413000" y="3359150"/>
          <p14:tracePt t="19822" x="2419350" y="3359150"/>
          <p14:tracePt t="19830" x="2438400" y="3359150"/>
          <p14:tracePt t="19840" x="2457450" y="3359150"/>
          <p14:tracePt t="19857" x="2546350" y="3359150"/>
          <p14:tracePt t="19874" x="2660650" y="3359150"/>
          <p14:tracePt t="19891" x="2813050" y="3359150"/>
          <p14:tracePt t="19907" x="3003550" y="3365500"/>
          <p14:tracePt t="19924" x="3276600" y="3365500"/>
          <p14:tracePt t="19941" x="3568700" y="3365500"/>
          <p14:tracePt t="19943" x="3752850" y="3365500"/>
          <p14:tracePt t="19957" x="4095750" y="3365500"/>
          <p14:tracePt t="19974" x="4406900" y="3365500"/>
          <p14:tracePt t="19990" x="4749800" y="3365500"/>
          <p14:tracePt t="20007" x="5067300" y="3365500"/>
          <p14:tracePt t="20024" x="5340350" y="3352800"/>
          <p14:tracePt t="20040" x="5568950" y="3340100"/>
          <p14:tracePt t="20057" x="5753100" y="3340100"/>
          <p14:tracePt t="20074" x="5886450" y="3340100"/>
          <p14:tracePt t="20091" x="5975350" y="3340100"/>
          <p14:tracePt t="20107" x="6051550" y="3340100"/>
          <p14:tracePt t="20124" x="6089650" y="3340100"/>
          <p14:tracePt t="20141" x="6115050" y="3340100"/>
          <p14:tracePt t="20157" x="6121400" y="3340100"/>
          <p14:tracePt t="20174" x="6134100" y="3340100"/>
          <p14:tracePt t="20190" x="6165850" y="3340100"/>
          <p14:tracePt t="20207" x="6203950" y="3340100"/>
          <p14:tracePt t="20224" x="6292850" y="3340100"/>
          <p14:tracePt t="20241" x="6381750" y="3340100"/>
          <p14:tracePt t="20257" x="6470650" y="3340100"/>
          <p14:tracePt t="20274" x="6553200" y="3333750"/>
          <p14:tracePt t="20291" x="6604000" y="3314700"/>
          <p14:tracePt t="20307" x="6648450" y="3302000"/>
          <p14:tracePt t="20324" x="6654800" y="3289300"/>
          <p14:tracePt t="20341" x="6610350" y="3270250"/>
          <p14:tracePt t="20358" x="6572250" y="3232150"/>
          <p14:tracePt t="20535" x="6559550" y="3232150"/>
          <p14:tracePt t="20558" x="6553200" y="3225800"/>
          <p14:tracePt t="20598" x="6572250" y="3225800"/>
          <p14:tracePt t="20607" x="6578600" y="3225800"/>
          <p14:tracePt t="20624" x="6604000" y="3232150"/>
          <p14:tracePt t="20640" x="6623050" y="3238500"/>
          <p14:tracePt t="20657" x="6648450" y="3244850"/>
          <p14:tracePt t="20674" x="6661150" y="3257550"/>
          <p14:tracePt t="20690" x="6673850" y="3257550"/>
          <p14:tracePt t="20707" x="6692900" y="3257550"/>
          <p14:tracePt t="20724" x="6699250" y="3257550"/>
          <p14:tracePt t="20740" x="6711950" y="3257550"/>
          <p14:tracePt t="20742" x="6718300" y="3257550"/>
          <p14:tracePt t="20759" x="6718300" y="3263900"/>
          <p14:tracePt t="20775" x="6724650" y="3263900"/>
          <p14:tracePt t="21278" x="6731000" y="3263900"/>
          <p14:tracePt t="21286" x="6737350" y="3263900"/>
          <p14:tracePt t="21294" x="6756400" y="3263900"/>
          <p14:tracePt t="21307" x="6769100" y="3263900"/>
          <p14:tracePt t="21324" x="6769100" y="3270250"/>
          <p14:tracePt t="21341" x="6718300" y="3327400"/>
          <p14:tracePt t="21358" x="6483350" y="3524250"/>
          <p14:tracePt t="21374" x="6318250" y="3683000"/>
          <p14:tracePt t="21391" x="6153150" y="3816350"/>
          <p14:tracePt t="21407" x="5962650" y="3848100"/>
          <p14:tracePt t="21424" x="5746750" y="3867150"/>
          <p14:tracePt t="21440" x="5505450" y="3873500"/>
          <p14:tracePt t="21457" x="5270500" y="3898900"/>
          <p14:tracePt t="21474" x="5035550" y="3898900"/>
          <p14:tracePt t="21491" x="4819650" y="3898900"/>
          <p14:tracePt t="21507" x="4610100" y="3898900"/>
          <p14:tracePt t="21524" x="4400550" y="3898900"/>
          <p14:tracePt t="21541" x="4222750" y="3898900"/>
          <p14:tracePt t="21543" x="4146550" y="3898900"/>
          <p14:tracePt t="21557" x="4076700" y="3898900"/>
          <p14:tracePt t="21574" x="3943350" y="3898900"/>
          <p14:tracePt t="21591" x="3892550" y="3905250"/>
          <p14:tracePt t="21607" x="3848100" y="3905250"/>
          <p14:tracePt t="21624" x="3822700" y="3905250"/>
          <p14:tracePt t="21641" x="3803650" y="3905250"/>
          <p14:tracePt t="21657" x="3797300" y="3905250"/>
          <p14:tracePt t="21690" x="3790950" y="3898900"/>
          <p14:tracePt t="21707" x="3784600" y="3898900"/>
          <p14:tracePt t="21740" x="3771900" y="3898900"/>
          <p14:tracePt t="21757" x="3765550" y="3898900"/>
          <p14:tracePt t="22006" x="3759200" y="3898900"/>
          <p14:tracePt t="22014" x="3759200" y="3892550"/>
          <p14:tracePt t="22246" x="3759200" y="3886200"/>
          <p14:tracePt t="22255" x="3759200" y="3879850"/>
          <p14:tracePt t="22271" x="3759200" y="3873500"/>
          <p14:tracePt t="23054" x="3765550" y="3873500"/>
          <p14:tracePt t="23159" x="3759200" y="3873500"/>
          <p14:tracePt t="23166" x="3733800" y="3873500"/>
          <p14:tracePt t="23174" x="3702050" y="3873500"/>
          <p14:tracePt t="23190" x="3606800" y="3873500"/>
          <p14:tracePt t="23207" x="3467100" y="3867150"/>
          <p14:tracePt t="23224" x="3327400" y="3841750"/>
          <p14:tracePt t="23240" x="3168650" y="3790950"/>
          <p14:tracePt t="23257" x="3016250" y="3733800"/>
          <p14:tracePt t="23274" x="2857500" y="3683000"/>
          <p14:tracePt t="23290" x="2711450" y="3638550"/>
          <p14:tracePt t="23307" x="2603500" y="3606800"/>
          <p14:tracePt t="23324" x="2520950" y="3587750"/>
          <p14:tracePt t="23341" x="2451100" y="3575050"/>
          <p14:tracePt t="23342" x="2419350" y="3562350"/>
          <p14:tracePt t="23358" x="2362200" y="3536950"/>
          <p14:tracePt t="23374" x="2311400" y="3517900"/>
          <p14:tracePt t="23391" x="2279650" y="3498850"/>
          <p14:tracePt t="23407" x="2260600" y="3492500"/>
          <p14:tracePt t="23424" x="2235200" y="3479800"/>
          <p14:tracePt t="23441" x="2203450" y="3460750"/>
          <p14:tracePt t="23457" x="2165350" y="3397250"/>
          <p14:tracePt t="23474" x="2108200" y="3308350"/>
          <p14:tracePt t="23491" x="2051050" y="3225800"/>
          <p14:tracePt t="23507" x="2000250" y="3149600"/>
          <p14:tracePt t="23524" x="1955800" y="3098800"/>
          <p14:tracePt t="23541" x="1905000" y="3054350"/>
          <p14:tracePt t="23558" x="1822450" y="2952750"/>
          <p14:tracePt t="23574" x="1771650" y="2876550"/>
          <p14:tracePt t="23591" x="1720850" y="2806700"/>
          <p14:tracePt t="23608" x="1676400" y="2736850"/>
          <p14:tracePt t="23624" x="1638300" y="2679700"/>
          <p14:tracePt t="23640" x="1612900" y="2628900"/>
          <p14:tracePt t="23658" x="1581150" y="2597150"/>
          <p14:tracePt t="23674" x="1568450" y="2584450"/>
          <p14:tracePt t="23691" x="1562100" y="2578100"/>
          <p14:tracePt t="23814" x="1562100" y="2584450"/>
          <p14:tracePt t="23886" x="1562100" y="2590800"/>
          <p14:tracePt t="23902" x="1562100" y="2603500"/>
          <p14:tracePt t="23910" x="1562100" y="2609850"/>
          <p14:tracePt t="23918" x="1581150" y="2622550"/>
          <p14:tracePt t="23926" x="1612900" y="2635250"/>
          <p14:tracePt t="23941" x="1631950" y="2654300"/>
          <p14:tracePt t="23957" x="1733550" y="2692400"/>
          <p14:tracePt t="23974" x="1822450" y="2724150"/>
          <p14:tracePt t="23991" x="1898650" y="2749550"/>
          <p14:tracePt t="24008" x="2012950" y="2787650"/>
          <p14:tracePt t="24024" x="2108200" y="2819400"/>
          <p14:tracePt t="24040" x="2197100" y="2838450"/>
          <p14:tracePt t="24057" x="2286000" y="2857500"/>
          <p14:tracePt t="24074" x="2343150" y="2863850"/>
          <p14:tracePt t="24090" x="2393950" y="2863850"/>
          <p14:tracePt t="24107" x="2425700" y="2863850"/>
          <p14:tracePt t="24124" x="2451100" y="2863850"/>
          <p14:tracePt t="24141" x="2457450" y="2863850"/>
          <p14:tracePt t="24278" x="2457450" y="2870200"/>
          <p14:tracePt t="24294" x="2457450" y="2876550"/>
          <p14:tracePt t="24303" x="2463800" y="2882900"/>
          <p14:tracePt t="24310" x="2470150" y="2882900"/>
          <p14:tracePt t="24324" x="2476500" y="2889250"/>
          <p14:tracePt t="24340" x="2489200" y="2895600"/>
          <p14:tracePt t="24358" x="2508250" y="2914650"/>
          <p14:tracePt t="24374" x="2514600" y="2946400"/>
          <p14:tracePt t="24390" x="2527300" y="3003550"/>
          <p14:tracePt t="24407" x="2527300" y="3079750"/>
          <p14:tracePt t="24424" x="2527300" y="3194050"/>
          <p14:tracePt t="24441" x="2508250" y="3365500"/>
          <p14:tracePt t="24457" x="2476500" y="3536950"/>
          <p14:tracePt t="24474" x="2438400" y="3708400"/>
          <p14:tracePt t="24491" x="2393950" y="3835400"/>
          <p14:tracePt t="24507" x="2336800" y="3911600"/>
          <p14:tracePt t="24524" x="2279650" y="3949700"/>
          <p14:tracePt t="24541" x="2235200" y="3968750"/>
          <p14:tracePt t="24543" x="2216150" y="3975100"/>
          <p14:tracePt t="24558" x="2209800" y="3981450"/>
          <p14:tracePt t="24574" x="2203450" y="3987800"/>
          <p14:tracePt t="24591" x="2197100" y="3994150"/>
          <p14:tracePt t="24608" x="2190750" y="4000500"/>
          <p14:tracePt t="24640" x="2178050" y="4000500"/>
          <p14:tracePt t="24657" x="2152650" y="3962400"/>
          <p14:tracePt t="24878" x="2152650" y="3956050"/>
          <p14:tracePt t="24886" x="2190750" y="3956050"/>
          <p14:tracePt t="24894" x="2203450" y="3956050"/>
          <p14:tracePt t="24907" x="2209800" y="3962400"/>
          <p14:tracePt t="24924" x="2216150" y="3962400"/>
          <p14:tracePt t="24941" x="2216150" y="3975100"/>
          <p14:tracePt t="24942" x="2216150" y="3981450"/>
          <p14:tracePt t="24958" x="2241550" y="4006850"/>
          <p14:tracePt t="24974" x="2279650" y="4032250"/>
          <p14:tracePt t="24990" x="2317750" y="4057650"/>
          <p14:tracePt t="25007" x="2355850" y="4070350"/>
          <p14:tracePt t="25024" x="2374900" y="4089400"/>
          <p14:tracePt t="25040" x="2393950" y="4102100"/>
          <p14:tracePt t="25057" x="2406650" y="4108450"/>
          <p14:tracePt t="25074" x="2419350" y="4114800"/>
          <p14:tracePt t="25107" x="2419350" y="4121150"/>
          <p14:tracePt t="25142" x="2419350" y="4114800"/>
          <p14:tracePt t="25222" x="2438400" y="4114800"/>
          <p14:tracePt t="25230" x="2463800" y="4114800"/>
          <p14:tracePt t="25240" x="2489200" y="4114800"/>
          <p14:tracePt t="25257" x="2565400" y="4114800"/>
          <p14:tracePt t="25274" x="2647950" y="4114800"/>
          <p14:tracePt t="25291" x="2755900" y="4114800"/>
          <p14:tracePt t="25307" x="2863850" y="4114800"/>
          <p14:tracePt t="25324" x="2965450" y="4114800"/>
          <p14:tracePt t="25341" x="3041650" y="4114800"/>
          <p14:tracePt t="25358" x="3105150" y="4114800"/>
          <p14:tracePt t="25374" x="3136900" y="4108450"/>
          <p14:tracePt t="25391" x="3149600" y="4108450"/>
          <p14:tracePt t="25407" x="3155950" y="4108450"/>
          <p14:tracePt t="25424" x="3175000" y="4102100"/>
          <p14:tracePt t="25441" x="3206750" y="4083050"/>
          <p14:tracePt t="25457" x="3270250" y="4057650"/>
          <p14:tracePt t="25474" x="3359150" y="4038600"/>
          <p14:tracePt t="25491" x="3460750" y="4025900"/>
          <p14:tracePt t="25507" x="3587750" y="4006850"/>
          <p14:tracePt t="25524" x="3765550" y="4006850"/>
          <p14:tracePt t="25541" x="3956050" y="4006850"/>
          <p14:tracePt t="25542" x="4038600" y="4006850"/>
          <p14:tracePt t="25557" x="4216400" y="4006850"/>
          <p14:tracePt t="25574" x="4368800" y="4070350"/>
          <p14:tracePt t="25591" x="4495800" y="4146550"/>
          <p14:tracePt t="25607" x="4610100" y="4222750"/>
          <p14:tracePt t="25624" x="4699000" y="4298950"/>
          <p14:tracePt t="25641" x="4768850" y="4349750"/>
          <p14:tracePt t="25657" x="4787900" y="4368800"/>
          <p14:tracePt t="25674" x="4787900" y="4375150"/>
          <p14:tracePt t="25691" x="4775200" y="4381500"/>
          <p14:tracePt t="25707" x="4724400" y="4387850"/>
          <p14:tracePt t="25724" x="4616450" y="4387850"/>
          <p14:tracePt t="25740" x="4419600" y="4387850"/>
          <p14:tracePt t="25758" x="4051300" y="4387850"/>
          <p14:tracePt t="25774" x="3771900" y="4387850"/>
          <p14:tracePt t="25790" x="3505200" y="4387850"/>
          <p14:tracePt t="25807" x="3276600" y="4387850"/>
          <p14:tracePt t="25824" x="3060700" y="4387850"/>
          <p14:tracePt t="25841" x="2889250" y="4432300"/>
          <p14:tracePt t="25858" x="2724150" y="4483100"/>
          <p14:tracePt t="25874" x="2616200" y="4572000"/>
          <p14:tracePt t="25890" x="2565400" y="4648200"/>
          <p14:tracePt t="25907" x="2552700" y="4699000"/>
          <p14:tracePt t="25924" x="2546350" y="4737100"/>
          <p14:tracePt t="25941" x="2546350" y="4762500"/>
          <p14:tracePt t="25958" x="2559050" y="4768850"/>
          <p14:tracePt t="25974" x="2578100" y="4768850"/>
          <p14:tracePt t="25991" x="2609850" y="4768850"/>
          <p14:tracePt t="26007" x="2660650" y="4756150"/>
          <p14:tracePt t="26024" x="2711450" y="4737100"/>
          <p14:tracePt t="26041" x="2749550" y="4724400"/>
          <p14:tracePt t="26057" x="2768600" y="4718050"/>
          <p14:tracePt t="26074" x="2774950" y="4718050"/>
          <p14:tracePt t="26107" x="2762250" y="4737100"/>
          <p14:tracePt t="26124" x="2743200" y="4768850"/>
          <p14:tracePt t="26141" x="2717800" y="4794250"/>
          <p14:tracePt t="26157" x="2641600" y="4806950"/>
          <p14:tracePt t="26174" x="2565400" y="4806950"/>
          <p14:tracePt t="26190" x="2463800" y="4806950"/>
          <p14:tracePt t="26207" x="2343150" y="4806950"/>
          <p14:tracePt t="26224" x="2222500" y="4768850"/>
          <p14:tracePt t="26241" x="2139950" y="4730750"/>
          <p14:tracePt t="26257" x="2076450" y="4679950"/>
          <p14:tracePt t="26274" x="2038350" y="4610100"/>
          <p14:tracePt t="26291" x="2038350" y="4502150"/>
          <p14:tracePt t="26307" x="2057400" y="4375150"/>
          <p14:tracePt t="26324" x="2095500" y="4260850"/>
          <p14:tracePt t="26341" x="2159000" y="4159250"/>
          <p14:tracePt t="26358" x="2317750" y="4044950"/>
          <p14:tracePt t="26374" x="2476500" y="3994150"/>
          <p14:tracePt t="26391" x="2673350" y="3975100"/>
          <p14:tracePt t="26407" x="2876550" y="3975100"/>
          <p14:tracePt t="26424" x="3067050" y="3987800"/>
          <p14:tracePt t="26441" x="3213100" y="4044950"/>
          <p14:tracePt t="26458" x="3314700" y="4140200"/>
          <p14:tracePt t="26474" x="3409950" y="4279900"/>
          <p14:tracePt t="26491" x="3429000" y="4438650"/>
          <p14:tracePt t="26508" x="3403600" y="4610100"/>
          <p14:tracePt t="26524" x="3346450" y="4756150"/>
          <p14:tracePt t="26541" x="3257550" y="4838700"/>
          <p14:tracePt t="26557" x="3073400" y="4914900"/>
          <p14:tracePt t="26574" x="2901950" y="4953000"/>
          <p14:tracePt t="26591" x="2743200" y="4953000"/>
          <p14:tracePt t="26607" x="2635250" y="4959350"/>
          <p14:tracePt t="26624" x="2565400" y="4933950"/>
          <p14:tracePt t="26641" x="2520950" y="4902200"/>
          <p14:tracePt t="26657" x="2482850" y="4864100"/>
          <p14:tracePt t="26674" x="2476500" y="4832350"/>
          <p14:tracePt t="26691" x="2476500" y="4787900"/>
          <p14:tracePt t="26707" x="2495550" y="4749800"/>
          <p14:tracePt t="26724" x="2514600" y="4718050"/>
          <p14:tracePt t="26742" x="2540000" y="4673600"/>
          <p14:tracePt t="26757" x="2546350" y="4667250"/>
          <p14:tracePt t="26774" x="2559050" y="4629150"/>
          <p14:tracePt t="26791" x="2565400" y="4597400"/>
          <p14:tracePt t="26807" x="2584450" y="4565650"/>
          <p14:tracePt t="26824" x="2616200" y="4508500"/>
          <p14:tracePt t="26841" x="2673350" y="4445000"/>
          <p14:tracePt t="26858" x="2743200" y="4400550"/>
          <p14:tracePt t="26874" x="2806700" y="4356100"/>
          <p14:tracePt t="26891" x="2876550" y="4311650"/>
          <p14:tracePt t="26908" x="2965450" y="4260850"/>
          <p14:tracePt t="26924" x="3060700" y="4210050"/>
          <p14:tracePt t="26941" x="3162300" y="4159250"/>
          <p14:tracePt t="26957" x="3365500" y="4089400"/>
          <p14:tracePt t="26974" x="3511550" y="4057650"/>
          <p14:tracePt t="26990" x="3670300" y="4057650"/>
          <p14:tracePt t="27007" x="3841750" y="4057650"/>
          <p14:tracePt t="27024" x="4013200" y="4057650"/>
          <p14:tracePt t="27041" x="4197350" y="4083050"/>
          <p14:tracePt t="27057" x="4375150" y="4127500"/>
          <p14:tracePt t="27074" x="4546600" y="4191000"/>
          <p14:tracePt t="27091" x="4660900" y="4254500"/>
          <p14:tracePt t="27107" x="4775200" y="4330700"/>
          <p14:tracePt t="27124" x="4851400" y="4400550"/>
          <p14:tracePt t="27141" x="4914900" y="4476750"/>
          <p14:tracePt t="27157" x="4959350" y="4578350"/>
          <p14:tracePt t="27174" x="4978400" y="4616450"/>
          <p14:tracePt t="27191" x="4978400" y="4622800"/>
          <p14:tracePt t="27207" x="4978400" y="4629150"/>
          <p14:tracePt t="27766" x="4978400" y="4622800"/>
          <p14:tracePt t="27775" x="4978400" y="4616450"/>
          <p14:tracePt t="27790" x="4959350" y="4591050"/>
          <p14:tracePt t="27807" x="4940300" y="4565650"/>
          <p14:tracePt t="27824" x="4914900" y="4546600"/>
          <p14:tracePt t="27841" x="4864100" y="4521200"/>
          <p14:tracePt t="27857" x="4838700" y="4495800"/>
          <p14:tracePt t="28070" x="4838700" y="4502150"/>
          <p14:tracePt t="28078" x="4851400" y="4514850"/>
          <p14:tracePt t="28086" x="4851400" y="4521200"/>
          <p14:tracePt t="28094" x="4851400" y="4527550"/>
          <p14:tracePt t="28107" x="4864100" y="4546600"/>
          <p14:tracePt t="28124" x="4902200" y="4603750"/>
          <p14:tracePt t="28141" x="4959350" y="4686300"/>
          <p14:tracePt t="28158" x="5067300" y="4864100"/>
          <p14:tracePt t="28174" x="5111750" y="4997450"/>
          <p14:tracePt t="28191" x="5124450" y="5124450"/>
          <p14:tracePt t="28207" x="5124450" y="5200650"/>
          <p14:tracePt t="28224" x="5111750" y="5251450"/>
          <p14:tracePt t="28241" x="5092700" y="5283200"/>
          <p14:tracePt t="28257" x="5080000" y="5289550"/>
          <p14:tracePt t="28274" x="5073650" y="5289550"/>
          <p14:tracePt t="28291" x="5067300" y="5289550"/>
          <p14:tracePt t="28307" x="5060950" y="5264150"/>
          <p14:tracePt t="28324" x="5048250" y="5238750"/>
          <p14:tracePt t="28341" x="5060950" y="5226050"/>
          <p14:tracePt t="28342" x="5060950" y="5213350"/>
          <p14:tracePt t="28358" x="5086350" y="5194300"/>
          <p14:tracePt t="28374" x="5111750" y="5181600"/>
          <p14:tracePt t="28391" x="5143500" y="5162550"/>
          <p14:tracePt t="28407" x="5156200" y="5149850"/>
          <p14:tracePt t="28424" x="5168900" y="5137150"/>
          <p14:tracePt t="28441" x="5168900" y="5124450"/>
          <p14:tracePt t="28457" x="5162550" y="5124450"/>
          <p14:tracePt t="28495" x="5156200" y="5124450"/>
          <p14:tracePt t="28507" x="5149850" y="5149850"/>
          <p14:tracePt t="28524" x="5124450" y="5213350"/>
          <p14:tracePt t="28541" x="5067300" y="5302250"/>
          <p14:tracePt t="28558" x="4889500" y="5429250"/>
          <p14:tracePt t="28574" x="4730750" y="5524500"/>
          <p14:tracePt t="28591" x="4552950" y="5588000"/>
          <p14:tracePt t="28607" x="4375150" y="5632450"/>
          <p14:tracePt t="28624" x="4152900" y="5645150"/>
          <p14:tracePt t="28640" x="3930650" y="5651500"/>
          <p14:tracePt t="28657" x="3727450" y="5657850"/>
          <p14:tracePt t="28674" x="3556000" y="5626100"/>
          <p14:tracePt t="28691" x="3409950" y="5568950"/>
          <p14:tracePt t="28708" x="3289300" y="5499100"/>
          <p14:tracePt t="28724" x="3225800" y="5441950"/>
          <p14:tracePt t="28740" x="3181350" y="5372100"/>
          <p14:tracePt t="28758" x="3168650" y="5264150"/>
          <p14:tracePt t="28774" x="3168650" y="5200650"/>
          <p14:tracePt t="28791" x="3213100" y="5143500"/>
          <p14:tracePt t="28807" x="3289300" y="5099050"/>
          <p14:tracePt t="28824" x="3365500" y="5054600"/>
          <p14:tracePt t="28841" x="3435350" y="5016500"/>
          <p14:tracePt t="28858" x="3479800" y="4991100"/>
          <p14:tracePt t="28874" x="3511550" y="4959350"/>
          <p14:tracePt t="28891" x="3511550" y="4953000"/>
          <p14:tracePt t="28907" x="3479800" y="4953000"/>
          <p14:tracePt t="28924" x="3429000" y="4953000"/>
          <p14:tracePt t="28941" x="3346450" y="4972050"/>
          <p14:tracePt t="28957" x="3187700" y="5029200"/>
          <p14:tracePt t="28974" x="3098800" y="5067300"/>
          <p14:tracePt t="28990" x="3016250" y="5111750"/>
          <p14:tracePt t="29007" x="2965450" y="5149850"/>
          <p14:tracePt t="29024" x="2959100" y="5175250"/>
          <p14:tracePt t="29040" x="2990850" y="5207000"/>
          <p14:tracePt t="29058" x="3048000" y="5245100"/>
          <p14:tracePt t="29074" x="3136900" y="5289550"/>
          <p14:tracePt t="29091" x="3238500" y="5334000"/>
          <p14:tracePt t="29107" x="3346450" y="5384800"/>
          <p14:tracePt t="29124" x="3473450" y="5429250"/>
          <p14:tracePt t="29141" x="3594100" y="5467350"/>
          <p14:tracePt t="29143" x="3644900" y="5480050"/>
          <p14:tracePt t="29157" x="3689350" y="5499100"/>
          <p14:tracePt t="29174" x="3752850" y="5499100"/>
          <p14:tracePt t="29327" x="3746500" y="5499100"/>
          <p14:tracePt t="29334" x="3727450" y="5499100"/>
          <p14:tracePt t="29342" x="3721100" y="5499100"/>
          <p14:tracePt t="29357" x="3689350" y="5499100"/>
          <p14:tracePt t="29374" x="3670300" y="5499100"/>
          <p14:tracePt t="29391" x="3644900" y="5499100"/>
          <p14:tracePt t="29407" x="3613150" y="5524500"/>
          <p14:tracePt t="29424" x="3600450" y="5562600"/>
          <p14:tracePt t="29441" x="3600450" y="5619750"/>
          <p14:tracePt t="29458" x="3613150" y="5657850"/>
          <p14:tracePt t="29474" x="3625850" y="5683250"/>
          <p14:tracePt t="29491" x="3638550" y="5695950"/>
          <p14:tracePt t="29508" x="3657600" y="5715000"/>
          <p14:tracePt t="29524" x="3657600" y="5727700"/>
          <p14:tracePt t="29541" x="3644900" y="5727700"/>
          <p14:tracePt t="29558" x="3613150" y="5727700"/>
          <p14:tracePt t="29574" x="3587750" y="5683250"/>
          <p14:tracePt t="29591" x="3562350" y="5626100"/>
          <p14:tracePt t="29607" x="3536950" y="5562600"/>
          <p14:tracePt t="29624" x="3517900" y="5511800"/>
          <p14:tracePt t="29641" x="3511550" y="5467350"/>
          <p14:tracePt t="29657" x="3505200" y="5422900"/>
          <p14:tracePt t="29674" x="3505200" y="5372100"/>
          <p14:tracePt t="29691" x="3530600" y="5314950"/>
          <p14:tracePt t="29708" x="3575050" y="5289550"/>
          <p14:tracePt t="29724" x="3651250" y="5270500"/>
          <p14:tracePt t="29741" x="3752850" y="5238750"/>
          <p14:tracePt t="29758" x="3975100" y="5238750"/>
          <p14:tracePt t="29774" x="4159250" y="5238750"/>
          <p14:tracePt t="29791" x="4368800" y="5232400"/>
          <p14:tracePt t="29807" x="4572000" y="5232400"/>
          <p14:tracePt t="29824" x="4768850" y="5226050"/>
          <p14:tracePt t="29841" x="4921250" y="5226050"/>
          <p14:tracePt t="29857" x="5016500" y="5226050"/>
          <p14:tracePt t="29874" x="5060950" y="5226050"/>
          <p14:tracePt t="29890" x="5080000" y="5226050"/>
          <p14:tracePt t="29910" x="5080000" y="5219700"/>
          <p14:tracePt t="29924" x="5080000" y="5207000"/>
          <p14:tracePt t="29941" x="5080000" y="5181600"/>
          <p14:tracePt t="29957" x="5080000" y="5162550"/>
          <p14:tracePt t="29974" x="5073650" y="5156200"/>
          <p14:tracePt t="30007" x="5067300" y="5156200"/>
          <p14:tracePt t="30024" x="5067300" y="5200650"/>
          <p14:tracePt t="30040" x="5054600" y="5308600"/>
          <p14:tracePt t="30057" x="5041900" y="5473700"/>
          <p14:tracePt t="30074" x="5035550" y="5657850"/>
          <p14:tracePt t="30091" x="5048250" y="5835650"/>
          <p14:tracePt t="30107" x="5054600" y="5969000"/>
          <p14:tracePt t="30124" x="5054600" y="6076950"/>
          <p14:tracePt t="30141" x="5035550" y="6146800"/>
          <p14:tracePt t="30142" x="5010150" y="6165850"/>
          <p14:tracePt t="30157" x="4978400" y="6184900"/>
          <p14:tracePt t="30174" x="4826000" y="6216650"/>
          <p14:tracePt t="30191" x="4679950" y="6216650"/>
          <p14:tracePt t="30207" x="4489450" y="6216650"/>
          <p14:tracePt t="30224" x="4241800" y="6191250"/>
          <p14:tracePt t="30241" x="4025900" y="6121400"/>
          <p14:tracePt t="30257" x="3822700" y="6045200"/>
          <p14:tracePt t="30274" x="3676650" y="6000750"/>
          <p14:tracePt t="30291" x="3613150" y="5975350"/>
          <p14:tracePt t="30307" x="3587750" y="5956300"/>
          <p14:tracePt t="30324" x="3581400" y="5937250"/>
          <p14:tracePt t="30341" x="3581400" y="5880100"/>
          <p14:tracePt t="30357" x="3625850" y="5740400"/>
          <p14:tracePt t="30374" x="3632200" y="5651500"/>
          <p14:tracePt t="30390" x="3644900" y="5588000"/>
          <p14:tracePt t="30407" x="3644900" y="5505450"/>
          <p14:tracePt t="30424" x="3644900" y="5403850"/>
          <p14:tracePt t="30441" x="3651250" y="5289550"/>
          <p14:tracePt t="30457" x="3651250" y="5168900"/>
          <p14:tracePt t="30474" x="3651250" y="5080000"/>
          <p14:tracePt t="30491" x="3651250" y="5022850"/>
          <p14:tracePt t="30508" x="3651250" y="4991100"/>
          <p14:tracePt t="30524" x="3651250" y="4978400"/>
          <p14:tracePt t="30540" x="3644900" y="4978400"/>
          <p14:tracePt t="30557" x="3638550" y="4978400"/>
          <p14:tracePt t="30560" x="3632200" y="4978400"/>
          <p14:tracePt t="30574" x="3632200" y="4991100"/>
          <p14:tracePt t="30591" x="3632200" y="5010150"/>
          <p14:tracePt t="30607" x="3632200" y="5016500"/>
          <p14:tracePt t="30624" x="3638550" y="5016500"/>
          <p14:tracePt t="30703" x="3638550" y="5010150"/>
          <p14:tracePt t="30718" x="3638550" y="5003800"/>
          <p14:tracePt t="40454" x="3638550" y="4997450"/>
          <p14:tracePt t="40463" x="3625850" y="4959350"/>
          <p14:tracePt t="40471" x="3613150" y="4940300"/>
          <p14:tracePt t="40478" x="3594100" y="4902200"/>
          <p14:tracePt t="40490" x="3568700" y="4851400"/>
          <p14:tracePt t="40508" x="3505200" y="4743450"/>
          <p14:tracePt t="40524" x="3429000" y="4635500"/>
          <p14:tracePt t="40541" x="3352800" y="4521200"/>
          <p14:tracePt t="40558" x="3219450" y="4349750"/>
          <p14:tracePt t="40574" x="3117850" y="4248150"/>
          <p14:tracePt t="40591" x="2990850" y="4146550"/>
          <p14:tracePt t="40607" x="2825750" y="4038600"/>
          <p14:tracePt t="40624" x="2673350" y="3943350"/>
          <p14:tracePt t="40641" x="2540000" y="3879850"/>
          <p14:tracePt t="40657" x="2444750" y="3829050"/>
          <p14:tracePt t="40674" x="2368550" y="3771900"/>
          <p14:tracePt t="40691" x="2317750" y="3740150"/>
          <p14:tracePt t="40707" x="2279650" y="3714750"/>
          <p14:tracePt t="40724" x="2260600" y="3702050"/>
          <p14:tracePt t="40741" x="2254250" y="3702050"/>
          <p14:tracePt t="40757" x="2241550" y="3702050"/>
          <p14:tracePt t="40759" x="2235200" y="3695700"/>
          <p14:tracePt t="40774" x="2222500" y="3695700"/>
          <p14:tracePt t="40791" x="2203450" y="3689350"/>
          <p14:tracePt t="40808" x="2197100" y="3683000"/>
          <p14:tracePt t="40824" x="2184400" y="3676650"/>
          <p14:tracePt t="40841" x="2178050" y="3670300"/>
          <p14:tracePt t="40858" x="2171700" y="3670300"/>
          <p14:tracePt t="40894" x="2165350" y="3663950"/>
          <p14:tracePt t="40908" x="2159000" y="3663950"/>
          <p14:tracePt t="40924" x="2146300" y="3657600"/>
          <p14:tracePt t="40942" x="2133600" y="3644900"/>
          <p14:tracePt t="40958" x="2089150" y="3619500"/>
          <p14:tracePt t="40974" x="2057400" y="3606800"/>
          <p14:tracePt t="40991" x="2038350" y="3594100"/>
          <p14:tracePt t="41007" x="2019300" y="3581400"/>
          <p14:tracePt t="41024" x="2006600" y="3575050"/>
          <p14:tracePt t="41041" x="2000250" y="3568700"/>
          <p14:tracePt t="41057" x="1993900" y="3543300"/>
          <p14:tracePt t="41074" x="1981200" y="3498850"/>
          <p14:tracePt t="41091" x="1962150" y="3454400"/>
          <p14:tracePt t="41108" x="1949450" y="3409950"/>
          <p14:tracePt t="41124" x="1943100" y="3384550"/>
          <p14:tracePt t="41238" x="1949450" y="3384550"/>
          <p14:tracePt t="41246" x="1968500" y="3384550"/>
          <p14:tracePt t="41254" x="1981200" y="3384550"/>
          <p14:tracePt t="41262" x="2006600" y="3384550"/>
          <p14:tracePt t="41274" x="2038350" y="3384550"/>
          <p14:tracePt t="41291" x="2108200" y="3384550"/>
          <p14:tracePt t="41308" x="2197100" y="3384550"/>
          <p14:tracePt t="41324" x="2298700" y="3384550"/>
          <p14:tracePt t="41341" x="2508250" y="3384550"/>
          <p14:tracePt t="41358" x="2603500" y="3384550"/>
          <p14:tracePt t="41374" x="2914650" y="3384550"/>
          <p14:tracePt t="41391" x="3130550" y="3384550"/>
          <p14:tracePt t="41407" x="3333750" y="3384550"/>
          <p14:tracePt t="41424" x="3524250" y="3378200"/>
          <p14:tracePt t="41441" x="3733800" y="3378200"/>
          <p14:tracePt t="41457" x="3937000" y="3378200"/>
          <p14:tracePt t="41474" x="4121150" y="3378200"/>
          <p14:tracePt t="41491" x="4311650" y="3384550"/>
          <p14:tracePt t="41507" x="4483100" y="3422650"/>
          <p14:tracePt t="41524" x="4629150" y="3473450"/>
          <p14:tracePt t="41541" x="4768850" y="3486150"/>
          <p14:tracePt t="41558" x="5003800" y="3505200"/>
          <p14:tracePt t="41574" x="5181600" y="3524250"/>
          <p14:tracePt t="41591" x="5378450" y="3524250"/>
          <p14:tracePt t="41608" x="5594350" y="3530600"/>
          <p14:tracePt t="41624" x="5791200" y="3543300"/>
          <p14:tracePt t="41641" x="5962650" y="3549650"/>
          <p14:tracePt t="41657" x="6127750" y="3556000"/>
          <p14:tracePt t="41674" x="6273800" y="3556000"/>
          <p14:tracePt t="41691" x="6400800" y="3556000"/>
          <p14:tracePt t="41708" x="6540500" y="3562350"/>
          <p14:tracePt t="41724" x="6661150" y="3568700"/>
          <p14:tracePt t="41726" x="6724650" y="3568700"/>
          <p14:tracePt t="41742" x="6781800" y="3568700"/>
          <p14:tracePt t="41759" x="6921500" y="3568700"/>
          <p14:tracePt t="41774" x="6978650" y="3568700"/>
          <p14:tracePt t="41791" x="7023100" y="3568700"/>
          <p14:tracePt t="41808" x="7042150" y="3568700"/>
          <p14:tracePt t="41824" x="7067550" y="3568700"/>
          <p14:tracePt t="42038" x="7073900" y="3568700"/>
          <p14:tracePt t="42591" x="7073900" y="3562350"/>
          <p14:tracePt t="42607" x="7054850" y="3562350"/>
          <p14:tracePt t="42624" x="7004050" y="3562350"/>
          <p14:tracePt t="42641" x="6940550" y="3562350"/>
          <p14:tracePt t="42658" x="6883400" y="3562350"/>
          <p14:tracePt t="42674" x="6838950" y="3562350"/>
          <p14:tracePt t="42691" x="6800850" y="3562350"/>
          <p14:tracePt t="42707" x="6775450" y="3562350"/>
          <p14:tracePt t="42724" x="6769100" y="3562350"/>
          <p14:tracePt t="42790" x="6769100" y="35560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Text Box 2">
            <a:extLst>
              <a:ext uri="{FF2B5EF4-FFF2-40B4-BE49-F238E27FC236}">
                <a16:creationId xmlns:a16="http://schemas.microsoft.com/office/drawing/2014/main" id="{73264178-658B-49CB-A958-FBC64D8DB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21.31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Logical tunneling</a:t>
            </a:r>
          </a:p>
        </p:txBody>
      </p:sp>
      <p:sp>
        <p:nvSpPr>
          <p:cNvPr id="513027" name="Rectangle 3">
            <a:extLst>
              <a:ext uri="{FF2B5EF4-FFF2-40B4-BE49-F238E27FC236}">
                <a16:creationId xmlns:a16="http://schemas.microsoft.com/office/drawing/2014/main" id="{E351664A-E6D8-42FE-8A95-4ECEAE6BA78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13028" name="Rectangle 4">
            <a:extLst>
              <a:ext uri="{FF2B5EF4-FFF2-40B4-BE49-F238E27FC236}">
                <a16:creationId xmlns:a16="http://schemas.microsoft.com/office/drawing/2014/main" id="{92C3D251-2BD0-4F76-92D3-04789A7897A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13029" name="Rectangle 5">
            <a:extLst>
              <a:ext uri="{FF2B5EF4-FFF2-40B4-BE49-F238E27FC236}">
                <a16:creationId xmlns:a16="http://schemas.microsoft.com/office/drawing/2014/main" id="{285CDAF9-D569-4165-87BA-9C5646F3AB5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13030" name="Rectangle 6">
            <a:extLst>
              <a:ext uri="{FF2B5EF4-FFF2-40B4-BE49-F238E27FC236}">
                <a16:creationId xmlns:a16="http://schemas.microsoft.com/office/drawing/2014/main" id="{7748D3E2-CB5C-47AB-AF4D-BC3E0F9261D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13031" name="Rectangle 7">
            <a:extLst>
              <a:ext uri="{FF2B5EF4-FFF2-40B4-BE49-F238E27FC236}">
                <a16:creationId xmlns:a16="http://schemas.microsoft.com/office/drawing/2014/main" id="{A410CC96-F4DB-437E-ACCA-2EAAB94DD66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13032" name="Rectangle 8">
            <a:extLst>
              <a:ext uri="{FF2B5EF4-FFF2-40B4-BE49-F238E27FC236}">
                <a16:creationId xmlns:a16="http://schemas.microsoft.com/office/drawing/2014/main" id="{6082F83E-E8AA-43EC-A654-AA1B4518C2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13033" name="Rectangle 9">
            <a:extLst>
              <a:ext uri="{FF2B5EF4-FFF2-40B4-BE49-F238E27FC236}">
                <a16:creationId xmlns:a16="http://schemas.microsoft.com/office/drawing/2014/main" id="{F3BF4F20-C2AA-4171-BF70-48F5C03645F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513034" name="Picture 10">
            <a:extLst>
              <a:ext uri="{FF2B5EF4-FFF2-40B4-BE49-F238E27FC236}">
                <a16:creationId xmlns:a16="http://schemas.microsoft.com/office/drawing/2014/main" id="{FCFCC311-D40B-4461-851C-7AD5C3C8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1562100"/>
            <a:ext cx="6254750" cy="372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8D3F19-1028-47A6-BEB3-FE792EA20808}"/>
              </a:ext>
            </a:extLst>
          </p:cNvPr>
          <p:cNvSpPr txBox="1"/>
          <p:nvPr/>
        </p:nvSpPr>
        <p:spPr>
          <a:xfrm>
            <a:off x="2819400" y="680302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멀티캐스트 지원 라우터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8EAA30A-36EC-42CD-AA07-019FFE81A163}"/>
              </a:ext>
            </a:extLst>
          </p:cNvPr>
          <p:cNvCxnSpPr>
            <a:stCxn id="2" idx="2"/>
          </p:cNvCxnSpPr>
          <p:nvPr/>
        </p:nvCxnSpPr>
        <p:spPr bwMode="auto">
          <a:xfrm flipH="1">
            <a:off x="1828800" y="1049634"/>
            <a:ext cx="2304421" cy="15411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973B86F-E6C0-4B43-97DA-31D3B4CAD2B0}"/>
              </a:ext>
            </a:extLst>
          </p:cNvPr>
          <p:cNvCxnSpPr>
            <a:cxnSpLocks/>
            <a:stCxn id="2" idx="2"/>
          </p:cNvCxnSpPr>
          <p:nvPr/>
        </p:nvCxnSpPr>
        <p:spPr bwMode="auto">
          <a:xfrm>
            <a:off x="4133221" y="1049634"/>
            <a:ext cx="2304421" cy="1464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328191E-F467-4D8A-958B-813A1EE882FB}"/>
              </a:ext>
            </a:extLst>
          </p:cNvPr>
          <p:cNvCxnSpPr>
            <a:cxnSpLocks/>
            <a:stCxn id="2" idx="2"/>
          </p:cNvCxnSpPr>
          <p:nvPr/>
        </p:nvCxnSpPr>
        <p:spPr bwMode="auto">
          <a:xfrm>
            <a:off x="4133221" y="1049634"/>
            <a:ext cx="1657979" cy="2988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000E6A3-C59C-4512-9617-54FB4B7D85F3}"/>
              </a:ext>
            </a:extLst>
          </p:cNvPr>
          <p:cNvCxnSpPr>
            <a:cxnSpLocks/>
            <a:stCxn id="2" idx="2"/>
          </p:cNvCxnSpPr>
          <p:nvPr/>
        </p:nvCxnSpPr>
        <p:spPr bwMode="auto">
          <a:xfrm flipH="1">
            <a:off x="2056771" y="1049634"/>
            <a:ext cx="2076450" cy="2988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21E9AAD-ECC9-4145-9CAC-052D70BC6854}"/>
              </a:ext>
            </a:extLst>
          </p:cNvPr>
          <p:cNvSpPr txBox="1"/>
          <p:nvPr/>
        </p:nvSpPr>
        <p:spPr>
          <a:xfrm>
            <a:off x="1497053" y="5638800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멀티캐스트를</a:t>
            </a:r>
            <a:r>
              <a:rPr lang="en-US" altLang="ko-KR" dirty="0"/>
              <a:t> </a:t>
            </a:r>
            <a:r>
              <a:rPr lang="ko-KR" altLang="en-US" dirty="0"/>
              <a:t>지원하지 않는 라우터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1FFC2BC-72FC-431E-8ADA-63371E962425}"/>
              </a:ext>
            </a:extLst>
          </p:cNvPr>
          <p:cNvCxnSpPr>
            <a:cxnSpLocks/>
          </p:cNvCxnSpPr>
          <p:nvPr/>
        </p:nvCxnSpPr>
        <p:spPr bwMode="auto">
          <a:xfrm flipV="1">
            <a:off x="2475242" y="2831804"/>
            <a:ext cx="687060" cy="28069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4D7D3B1-BF02-42EB-8C38-83F6F37C4C6A}"/>
              </a:ext>
            </a:extLst>
          </p:cNvPr>
          <p:cNvCxnSpPr>
            <a:cxnSpLocks/>
          </p:cNvCxnSpPr>
          <p:nvPr/>
        </p:nvCxnSpPr>
        <p:spPr bwMode="auto">
          <a:xfrm flipV="1">
            <a:off x="2590800" y="2831804"/>
            <a:ext cx="1371600" cy="28069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05180B6-1230-4E40-B313-47AAF90AAB32}"/>
              </a:ext>
            </a:extLst>
          </p:cNvPr>
          <p:cNvSpPr txBox="1"/>
          <p:nvPr/>
        </p:nvSpPr>
        <p:spPr>
          <a:xfrm>
            <a:off x="2729727" y="53098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911"/>
    </mc:Choice>
    <mc:Fallback xmlns="">
      <p:transition spd="slow" advTm="192911"/>
    </mc:Fallback>
  </mc:AlternateContent>
  <p:extLst>
    <p:ext uri="{3A86A75C-4F4B-4683-9AE1-C65F6400EC91}">
      <p14:laserTraceLst xmlns:p14="http://schemas.microsoft.com/office/powerpoint/2010/main">
        <p14:tracePtLst>
          <p14:tracePt t="852" x="6756400" y="3556000"/>
          <p14:tracePt t="860" x="6737350" y="3556000"/>
          <p14:tracePt t="878" x="6667500" y="3562350"/>
          <p14:tracePt t="895" x="6591300" y="3581400"/>
          <p14:tracePt t="911" x="6496050" y="3613150"/>
          <p14:tracePt t="928" x="6362700" y="3663950"/>
          <p14:tracePt t="945" x="6178550" y="3721100"/>
          <p14:tracePt t="961" x="5962650" y="3771900"/>
          <p14:tracePt t="978" x="5740400" y="3790950"/>
          <p14:tracePt t="995" x="5511800" y="3803650"/>
          <p14:tracePt t="997" x="5410200" y="3810000"/>
          <p14:tracePt t="1012" x="5314950" y="3810000"/>
          <p14:tracePt t="1028" x="5092700" y="3810000"/>
          <p14:tracePt t="1045" x="4965700" y="3778250"/>
          <p14:tracePt t="1062" x="4851400" y="3740150"/>
          <p14:tracePt t="1078" x="4749800" y="3702050"/>
          <p14:tracePt t="1095" x="4654550" y="3663950"/>
          <p14:tracePt t="1112" x="4559300" y="3632200"/>
          <p14:tracePt t="1128" x="4457700" y="3600450"/>
          <p14:tracePt t="1145" x="4375150" y="3587750"/>
          <p14:tracePt t="1162" x="4292600" y="3568700"/>
          <p14:tracePt t="1178" x="4203700" y="3556000"/>
          <p14:tracePt t="1195" x="4108450" y="3536950"/>
          <p14:tracePt t="1211" x="3994150" y="3530600"/>
          <p14:tracePt t="1228" x="3949700" y="3530600"/>
          <p14:tracePt t="1245" x="3911600" y="3530600"/>
          <p14:tracePt t="1261" x="3886200" y="3530600"/>
          <p14:tracePt t="1278" x="3873500" y="3530600"/>
          <p14:tracePt t="1295" x="3867150" y="3530600"/>
          <p14:tracePt t="1312" x="3854450" y="3530600"/>
          <p14:tracePt t="1329" x="3841750" y="3530600"/>
          <p14:tracePt t="1345" x="3829050" y="3530600"/>
          <p14:tracePt t="1361" x="3810000" y="3530600"/>
          <p14:tracePt t="1378" x="3778250" y="3530600"/>
          <p14:tracePt t="1395" x="3714750" y="3530600"/>
          <p14:tracePt t="1397" x="3676650" y="3524250"/>
          <p14:tracePt t="1411" x="3619500" y="3505200"/>
          <p14:tracePt t="1428" x="3448050" y="3460750"/>
          <p14:tracePt t="1445" x="3308350" y="3441700"/>
          <p14:tracePt t="1462" x="3175000" y="3435350"/>
          <p14:tracePt t="1478" x="2997200" y="3435350"/>
          <p14:tracePt t="1495" x="2819400" y="3435350"/>
          <p14:tracePt t="1512" x="2654300" y="3435350"/>
          <p14:tracePt t="1528" x="2501900" y="3435350"/>
          <p14:tracePt t="1545" x="2368550" y="3435350"/>
          <p14:tracePt t="1562" x="2273300" y="3435350"/>
          <p14:tracePt t="1578" x="2228850" y="3435350"/>
          <p14:tracePt t="1595" x="2222500" y="3435350"/>
          <p14:tracePt t="1612" x="2216150" y="3435350"/>
          <p14:tracePt t="1652" x="2228850" y="3435350"/>
          <p14:tracePt t="1661" x="2247900" y="3435350"/>
          <p14:tracePt t="1678" x="2292350" y="3435350"/>
          <p14:tracePt t="1695" x="2349500" y="3460750"/>
          <p14:tracePt t="1712" x="2400300" y="3543300"/>
          <p14:tracePt t="1728" x="2406650" y="3575050"/>
          <p14:tracePt t="1868" x="2406650" y="3568700"/>
          <p14:tracePt t="1877" x="2406650" y="3562350"/>
          <p14:tracePt t="1884" x="2393950" y="3556000"/>
          <p14:tracePt t="1908" x="2387600" y="3556000"/>
          <p14:tracePt t="1916" x="2374900" y="3556000"/>
          <p14:tracePt t="1928" x="2362200" y="3556000"/>
          <p14:tracePt t="1945" x="2311400" y="3556000"/>
          <p14:tracePt t="1961" x="2254250" y="3556000"/>
          <p14:tracePt t="1978" x="2184400" y="3549650"/>
          <p14:tracePt t="1995" x="2127250" y="3543300"/>
          <p14:tracePt t="1997" x="2101850" y="3536950"/>
          <p14:tracePt t="2011" x="2082800" y="3530600"/>
          <p14:tracePt t="2028" x="2000250" y="3498850"/>
          <p14:tracePt t="2045" x="1949450" y="3454400"/>
          <p14:tracePt t="2062" x="1866900" y="3371850"/>
          <p14:tracePt t="2078" x="1778000" y="3257550"/>
          <p14:tracePt t="2095" x="1689100" y="3124200"/>
          <p14:tracePt t="2112" x="1625600" y="3016250"/>
          <p14:tracePt t="2128" x="1625600" y="2997200"/>
          <p14:tracePt t="2162" x="1631950" y="2997200"/>
          <p14:tracePt t="2212" x="1638300" y="2997200"/>
          <p14:tracePt t="2229" x="1644650" y="2997200"/>
          <p14:tracePt t="2245" x="1670050" y="2990850"/>
          <p14:tracePt t="2262" x="1695450" y="2990850"/>
          <p14:tracePt t="2278" x="1733550" y="2990850"/>
          <p14:tracePt t="2295" x="1752600" y="2990850"/>
          <p14:tracePt t="2533" x="1739900" y="2965450"/>
          <p14:tracePt t="2541" x="1727200" y="2927350"/>
          <p14:tracePt t="2548" x="1720850" y="2895600"/>
          <p14:tracePt t="2561" x="1714500" y="2857500"/>
          <p14:tracePt t="2578" x="1708150" y="2749550"/>
          <p14:tracePt t="2595" x="1708150" y="2565400"/>
          <p14:tracePt t="2597" x="1708150" y="2463800"/>
          <p14:tracePt t="2612" x="1708150" y="2355850"/>
          <p14:tracePt t="2628" x="1727200" y="2063750"/>
          <p14:tracePt t="2645" x="1758950" y="1955800"/>
          <p14:tracePt t="2662" x="1778000" y="1905000"/>
          <p14:tracePt t="2678" x="1803400" y="1866900"/>
          <p14:tracePt t="2695" x="1835150" y="1822450"/>
          <p14:tracePt t="2712" x="1873250" y="1765300"/>
          <p14:tracePt t="2728" x="1917700" y="1708150"/>
          <p14:tracePt t="2745" x="1949450" y="1651000"/>
          <p14:tracePt t="2762" x="1993900" y="1612900"/>
          <p14:tracePt t="2778" x="2032000" y="1593850"/>
          <p14:tracePt t="2796" x="2057400" y="1574800"/>
          <p14:tracePt t="2812" x="2082800" y="1568450"/>
          <p14:tracePt t="2828" x="2114550" y="1568450"/>
          <p14:tracePt t="2845" x="2127250" y="1568450"/>
          <p14:tracePt t="2862" x="2133600" y="1568450"/>
          <p14:tracePt t="2972" x="2139950" y="1568450"/>
          <p14:tracePt t="3508" x="2133600" y="1568450"/>
          <p14:tracePt t="3517" x="2127250" y="1568450"/>
          <p14:tracePt t="3524" x="2120900" y="1568450"/>
          <p14:tracePt t="3532" x="2108200" y="1562100"/>
          <p14:tracePt t="3545" x="2101850" y="1555750"/>
          <p14:tracePt t="3562" x="2095500" y="1549400"/>
          <p14:tracePt t="3578" x="2095500" y="1530350"/>
          <p14:tracePt t="3595" x="2082800" y="1504950"/>
          <p14:tracePt t="3597" x="2076450" y="1492250"/>
          <p14:tracePt t="3612" x="2070100" y="1473200"/>
          <p14:tracePt t="3628" x="2063750" y="1466850"/>
          <p14:tracePt t="3645" x="2057400" y="1466850"/>
          <p14:tracePt t="3685" x="2051050" y="1460500"/>
          <p14:tracePt t="3695" x="2044700" y="1454150"/>
          <p14:tracePt t="3728" x="2038350" y="1447800"/>
          <p14:tracePt t="3745" x="2032000" y="1441450"/>
          <p14:tracePt t="3778" x="2032000" y="1435100"/>
          <p14:tracePt t="3836" x="2057400" y="1435100"/>
          <p14:tracePt t="3845" x="2082800" y="1435100"/>
          <p14:tracePt t="3862" x="2184400" y="1435100"/>
          <p14:tracePt t="3878" x="2305050" y="1435100"/>
          <p14:tracePt t="3895" x="2457450" y="1435100"/>
          <p14:tracePt t="3911" x="2635250" y="1435100"/>
          <p14:tracePt t="3928" x="2844800" y="1441450"/>
          <p14:tracePt t="3945" x="3105150" y="1492250"/>
          <p14:tracePt t="3962" x="3384550" y="1536700"/>
          <p14:tracePt t="3978" x="3619500" y="1568450"/>
          <p14:tracePt t="3995" x="3822700" y="1568450"/>
          <p14:tracePt t="4012" x="4159250" y="1568450"/>
          <p14:tracePt t="4028" x="4400550" y="1574800"/>
          <p14:tracePt t="4045" x="4673600" y="1593850"/>
          <p14:tracePt t="4062" x="4902200" y="1606550"/>
          <p14:tracePt t="4078" x="5099050" y="1612900"/>
          <p14:tracePt t="4095" x="5232400" y="1619250"/>
          <p14:tracePt t="4111" x="5340350" y="1619250"/>
          <p14:tracePt t="4128" x="5435600" y="1619250"/>
          <p14:tracePt t="4145" x="5499100" y="1631950"/>
          <p14:tracePt t="4162" x="5543550" y="1638300"/>
          <p14:tracePt t="4178" x="5549900" y="1638300"/>
          <p14:tracePt t="4220" x="5556250" y="1638300"/>
          <p14:tracePt t="4229" x="5562600" y="1638300"/>
          <p14:tracePt t="4246" x="5575300" y="1631950"/>
          <p14:tracePt t="4262" x="5581650" y="1625600"/>
          <p14:tracePt t="4278" x="5581650" y="1619250"/>
          <p14:tracePt t="4372" x="5581650" y="1625600"/>
          <p14:tracePt t="4380" x="5581650" y="1631950"/>
          <p14:tracePt t="4389" x="5581650" y="1657350"/>
          <p14:tracePt t="4396" x="5581650" y="1670050"/>
          <p14:tracePt t="4412" x="5568950" y="1727200"/>
          <p14:tracePt t="4428" x="5537200" y="1803400"/>
          <p14:tracePt t="4445" x="5505450" y="1911350"/>
          <p14:tracePt t="4462" x="5467350" y="2082800"/>
          <p14:tracePt t="4478" x="5448300" y="2330450"/>
          <p14:tracePt t="4495" x="5448300" y="2603500"/>
          <p14:tracePt t="4512" x="5441950" y="2889250"/>
          <p14:tracePt t="4528" x="5441950" y="3187700"/>
          <p14:tracePt t="4545" x="5473700" y="3422650"/>
          <p14:tracePt t="4562" x="5480050" y="3543300"/>
          <p14:tracePt t="4578" x="5467350" y="3556000"/>
          <p14:tracePt t="4596" x="5467350" y="3575050"/>
          <p14:tracePt t="4612" x="5461000" y="3581400"/>
          <p14:tracePt t="4628" x="5441950" y="3613150"/>
          <p14:tracePt t="4645" x="5435600" y="3632200"/>
          <p14:tracePt t="4662" x="5416550" y="3632200"/>
          <p14:tracePt t="4678" x="5397500" y="3632200"/>
          <p14:tracePt t="4695" x="5378450" y="3632200"/>
          <p14:tracePt t="4712" x="5353050" y="3638550"/>
          <p14:tracePt t="4728" x="5314950" y="3638550"/>
          <p14:tracePt t="4745" x="5276850" y="3638550"/>
          <p14:tracePt t="4762" x="5251450" y="3638550"/>
          <p14:tracePt t="4778" x="5226050" y="3625850"/>
          <p14:tracePt t="4796" x="5219700" y="3606800"/>
          <p14:tracePt t="4812" x="5219700" y="3587750"/>
          <p14:tracePt t="4980" x="5194300" y="3581400"/>
          <p14:tracePt t="4989" x="5187950" y="3581400"/>
          <p14:tracePt t="4997" x="5187950" y="3600450"/>
          <p14:tracePt t="5012" x="5187950" y="3702050"/>
          <p14:tracePt t="5028" x="5162550" y="3911600"/>
          <p14:tracePt t="5045" x="5162550" y="4178300"/>
          <p14:tracePt t="5062" x="5099050" y="4457700"/>
          <p14:tracePt t="5078" x="5041900" y="4718050"/>
          <p14:tracePt t="5095" x="4984750" y="4895850"/>
          <p14:tracePt t="5112" x="4946650" y="5022850"/>
          <p14:tracePt t="5128" x="4908550" y="5054600"/>
          <p14:tracePt t="5145" x="4870450" y="5060950"/>
          <p14:tracePt t="5162" x="4851400" y="5067300"/>
          <p14:tracePt t="5178" x="4832350" y="5067300"/>
          <p14:tracePt t="5196" x="4819650" y="5067300"/>
          <p14:tracePt t="5197" x="4819650" y="5060950"/>
          <p14:tracePt t="5212" x="4819650" y="5054600"/>
          <p14:tracePt t="5229" x="4800600" y="5048250"/>
          <p14:tracePt t="5245" x="4787900" y="5048250"/>
          <p14:tracePt t="5262" x="4756150" y="5048250"/>
          <p14:tracePt t="5278" x="4679950" y="5048250"/>
          <p14:tracePt t="5295" x="4527550" y="5054600"/>
          <p14:tracePt t="5312" x="4318000" y="5054600"/>
          <p14:tracePt t="5329" x="4083050" y="5060950"/>
          <p14:tracePt t="5345" x="3803650" y="5067300"/>
          <p14:tracePt t="5362" x="3498850" y="5080000"/>
          <p14:tracePt t="5378" x="3168650" y="5080000"/>
          <p14:tracePt t="5395" x="2889250" y="5080000"/>
          <p14:tracePt t="5412" x="2470150" y="5080000"/>
          <p14:tracePt t="5428" x="2254250" y="5080000"/>
          <p14:tracePt t="5445" x="2044700" y="5080000"/>
          <p14:tracePt t="5461" x="1847850" y="5080000"/>
          <p14:tracePt t="5478" x="1670050" y="5086350"/>
          <p14:tracePt t="5495" x="1574800" y="5086350"/>
          <p14:tracePt t="5512" x="1536700" y="5086350"/>
          <p14:tracePt t="5528" x="1536700" y="5092700"/>
          <p14:tracePt t="5545" x="1524000" y="5080000"/>
          <p14:tracePt t="5562" x="1524000" y="5016500"/>
          <p14:tracePt t="5579" x="1517650" y="4914900"/>
          <p14:tracePt t="5595" x="1517650" y="4743450"/>
          <p14:tracePt t="5596" x="1517650" y="4622800"/>
          <p14:tracePt t="5612" x="1517650" y="4495800"/>
          <p14:tracePt t="5629" x="1517650" y="4083050"/>
          <p14:tracePt t="5645" x="1517650" y="3810000"/>
          <p14:tracePt t="5662" x="1517650" y="3530600"/>
          <p14:tracePt t="5678" x="1517650" y="3257550"/>
          <p14:tracePt t="5695" x="1511300" y="2984500"/>
          <p14:tracePt t="5711" x="1504950" y="2781300"/>
          <p14:tracePt t="5728" x="1504950" y="2609850"/>
          <p14:tracePt t="5745" x="1498600" y="2463800"/>
          <p14:tracePt t="5761" x="1498600" y="2336800"/>
          <p14:tracePt t="5778" x="1498600" y="2247900"/>
          <p14:tracePt t="5795" x="1498600" y="2254250"/>
          <p14:tracePt t="5837" x="1504950" y="2254250"/>
          <p14:tracePt t="5845" x="1524000" y="2254250"/>
          <p14:tracePt t="5862" x="1555750" y="2254250"/>
          <p14:tracePt t="5878" x="1574800" y="2254250"/>
          <p14:tracePt t="5895" x="1612900" y="2247900"/>
          <p14:tracePt t="5911" x="1676400" y="2247900"/>
          <p14:tracePt t="5928" x="1816100" y="2260600"/>
          <p14:tracePt t="5945" x="1993900" y="2311400"/>
          <p14:tracePt t="5962" x="2241550" y="2393950"/>
          <p14:tracePt t="5978" x="2514600" y="2482850"/>
          <p14:tracePt t="5995" x="2876550" y="2597150"/>
          <p14:tracePt t="6011" x="3194050" y="2705100"/>
          <p14:tracePt t="6028" x="3206750" y="2711450"/>
          <p14:tracePt t="6229" x="3181350" y="2679700"/>
          <p14:tracePt t="6237" x="3130550" y="2603500"/>
          <p14:tracePt t="6245" x="3073400" y="2520950"/>
          <p14:tracePt t="6261" x="2984500" y="2311400"/>
          <p14:tracePt t="6278" x="2895600" y="2051050"/>
          <p14:tracePt t="6295" x="2806700" y="1778000"/>
          <p14:tracePt t="6312" x="2730500" y="1555750"/>
          <p14:tracePt t="6328" x="2654300" y="1428750"/>
          <p14:tracePt t="6345" x="2590800" y="1377950"/>
          <p14:tracePt t="6362" x="2527300" y="1352550"/>
          <p14:tracePt t="6378" x="2470150" y="1352550"/>
          <p14:tracePt t="6395" x="2451100" y="1352550"/>
          <p14:tracePt t="6597" x="2425700" y="1346200"/>
          <p14:tracePt t="6604" x="2400300" y="1333500"/>
          <p14:tracePt t="6613" x="2381250" y="1320800"/>
          <p14:tracePt t="6628" x="2368550" y="1301750"/>
          <p14:tracePt t="6645" x="2362200" y="1295400"/>
          <p14:tracePt t="9372" x="2362200" y="1301750"/>
          <p14:tracePt t="9380" x="2349500" y="1358900"/>
          <p14:tracePt t="9395" x="2324100" y="1422400"/>
          <p14:tracePt t="9412" x="2273300" y="1695450"/>
          <p14:tracePt t="9428" x="2254250" y="1911350"/>
          <p14:tracePt t="9445" x="2216150" y="2120900"/>
          <p14:tracePt t="9462" x="2165350" y="2279650"/>
          <p14:tracePt t="9479" x="2127250" y="2400300"/>
          <p14:tracePt t="9495" x="2101850" y="2482850"/>
          <p14:tracePt t="9512" x="2095500" y="2546350"/>
          <p14:tracePt t="9528" x="2095500" y="2597150"/>
          <p14:tracePt t="9545" x="2089150" y="2647950"/>
          <p14:tracePt t="9561" x="2076450" y="2667000"/>
          <p14:tracePt t="9578" x="2070100" y="2686050"/>
          <p14:tracePt t="9595" x="2057400" y="2692400"/>
          <p14:tracePt t="9597" x="2051050" y="2692400"/>
          <p14:tracePt t="9614" x="2044700" y="2679700"/>
          <p14:tracePt t="9628" x="2038350" y="2628900"/>
          <p14:tracePt t="9804" x="2032000" y="2635250"/>
          <p14:tracePt t="9814" x="2038350" y="2635250"/>
          <p14:tracePt t="9861" x="2025650" y="2635250"/>
          <p14:tracePt t="9869" x="2019300" y="2635250"/>
          <p14:tracePt t="9892" x="2012950" y="2628900"/>
          <p14:tracePt t="9900" x="2000250" y="2628900"/>
          <p14:tracePt t="9911" x="1987550" y="2622550"/>
          <p14:tracePt t="9928" x="1962150" y="2622550"/>
          <p14:tracePt t="9945" x="1943100" y="2622550"/>
          <p14:tracePt t="9962" x="1930400" y="2622550"/>
          <p14:tracePt t="10044" x="1924050" y="2622550"/>
          <p14:tracePt t="10052" x="1917700" y="2616200"/>
          <p14:tracePt t="10061" x="1911350" y="2609850"/>
          <p14:tracePt t="10078" x="1898650" y="2597150"/>
          <p14:tracePt t="10095" x="1854200" y="2584450"/>
          <p14:tracePt t="10111" x="1790700" y="2565400"/>
          <p14:tracePt t="10128" x="1720850" y="2540000"/>
          <p14:tracePt t="10145" x="1657350" y="2489200"/>
          <p14:tracePt t="10162" x="1593850" y="2425700"/>
          <p14:tracePt t="10178" x="1530350" y="2362200"/>
          <p14:tracePt t="10196" x="1460500" y="2279650"/>
          <p14:tracePt t="10211" x="1428750" y="2228850"/>
          <p14:tracePt t="10229" x="1409700" y="2171700"/>
          <p14:tracePt t="10245" x="1384300" y="2108200"/>
          <p14:tracePt t="10262" x="1352550" y="2051050"/>
          <p14:tracePt t="10278" x="1320800" y="2012950"/>
          <p14:tracePt t="10295" x="1289050" y="1987550"/>
          <p14:tracePt t="10312" x="1257300" y="1974850"/>
          <p14:tracePt t="10328" x="1231900" y="1949450"/>
          <p14:tracePt t="10345" x="1206500" y="1930400"/>
          <p14:tracePt t="10362" x="1187450" y="1917700"/>
          <p14:tracePt t="10378" x="1155700" y="1892300"/>
          <p14:tracePt t="10396" x="1136650" y="1854200"/>
          <p14:tracePt t="10411" x="1149350" y="1828800"/>
          <p14:tracePt t="10428" x="1162050" y="1809750"/>
          <p14:tracePt t="10445" x="1174750" y="1790700"/>
          <p14:tracePt t="10462" x="1187450" y="1778000"/>
          <p14:tracePt t="10479" x="1200150" y="1771650"/>
          <p14:tracePt t="10495" x="1206500" y="1771650"/>
          <p14:tracePt t="10512" x="1225550" y="1771650"/>
          <p14:tracePt t="10545" x="1225550" y="1765300"/>
          <p14:tracePt t="10561" x="1231900" y="1758950"/>
          <p14:tracePt t="10578" x="1231900" y="1739900"/>
          <p14:tracePt t="10595" x="1238250" y="1739900"/>
          <p14:tracePt t="10611" x="1244600" y="1733550"/>
          <p14:tracePt t="10628" x="1257300" y="1733550"/>
          <p14:tracePt t="10645" x="1270000" y="1733550"/>
          <p14:tracePt t="10662" x="1282700" y="1727200"/>
          <p14:tracePt t="10678" x="1295400" y="1714500"/>
          <p14:tracePt t="10695" x="1295400" y="1708150"/>
          <p14:tracePt t="10741" x="1301750" y="1708150"/>
          <p14:tracePt t="10748" x="1301750" y="1701800"/>
          <p14:tracePt t="10764" x="1301750" y="1695450"/>
          <p14:tracePt t="10830" x="1301750" y="1701800"/>
          <p14:tracePt t="10837" x="1301750" y="1714500"/>
          <p14:tracePt t="10845" x="1301750" y="1739900"/>
          <p14:tracePt t="10862" x="1301750" y="1778000"/>
          <p14:tracePt t="10878" x="1301750" y="1828800"/>
          <p14:tracePt t="10895" x="1301750" y="1885950"/>
          <p14:tracePt t="10911" x="1301750" y="1943100"/>
          <p14:tracePt t="10928" x="1301750" y="1981200"/>
          <p14:tracePt t="10961" x="1301750" y="1987550"/>
          <p14:tracePt t="11085" x="1314450" y="1981200"/>
          <p14:tracePt t="11093" x="1333500" y="1974850"/>
          <p14:tracePt t="11100" x="1352550" y="1962150"/>
          <p14:tracePt t="11111" x="1384300" y="1955800"/>
          <p14:tracePt t="11128" x="1435100" y="1917700"/>
          <p14:tracePt t="11145" x="1473200" y="1873250"/>
          <p14:tracePt t="11162" x="1504950" y="1816100"/>
          <p14:tracePt t="11178" x="1536700" y="1765300"/>
          <p14:tracePt t="11195" x="1555750" y="1714500"/>
          <p14:tracePt t="11197" x="1555750" y="1695450"/>
          <p14:tracePt t="11212" x="1555750" y="1657350"/>
          <p14:tracePt t="11228" x="1543050" y="1638300"/>
          <p14:tracePt t="11245" x="1524000" y="1619250"/>
          <p14:tracePt t="11262" x="1492250" y="1612900"/>
          <p14:tracePt t="11278" x="1466850" y="1600200"/>
          <p14:tracePt t="11295" x="1441450" y="1600200"/>
          <p14:tracePt t="11312" x="1416050" y="1600200"/>
          <p14:tracePt t="11329" x="1384300" y="1612900"/>
          <p14:tracePt t="11345" x="1365250" y="1670050"/>
          <p14:tracePt t="11361" x="1346200" y="1733550"/>
          <p14:tracePt t="11378" x="1327150" y="1797050"/>
          <p14:tracePt t="11395" x="1327150" y="1835150"/>
          <p14:tracePt t="11411" x="1384300" y="1885950"/>
          <p14:tracePt t="11428" x="1428750" y="1905000"/>
          <p14:tracePt t="11445" x="1479550" y="1911350"/>
          <p14:tracePt t="11462" x="1530350" y="1911350"/>
          <p14:tracePt t="11478" x="1568450" y="1911350"/>
          <p14:tracePt t="11495" x="1587500" y="1892300"/>
          <p14:tracePt t="11512" x="1612900" y="1879600"/>
          <p14:tracePt t="11528" x="1631950" y="1866900"/>
          <p14:tracePt t="11545" x="1651000" y="1847850"/>
          <p14:tracePt t="11562" x="1657350" y="1835150"/>
          <p14:tracePt t="11578" x="1657350" y="1822450"/>
          <p14:tracePt t="11595" x="1657350" y="1809750"/>
          <p14:tracePt t="11693" x="1657350" y="1803400"/>
          <p14:tracePt t="11788" x="1663700" y="1803400"/>
          <p14:tracePt t="11932" x="1663700" y="1809750"/>
          <p14:tracePt t="11940" x="1663700" y="1822450"/>
          <p14:tracePt t="11948" x="1657350" y="1828800"/>
          <p14:tracePt t="11962" x="1644650" y="1835150"/>
          <p14:tracePt t="11978" x="1638300" y="1860550"/>
          <p14:tracePt t="11995" x="1619250" y="1879600"/>
          <p14:tracePt t="11997" x="1600200" y="1885950"/>
          <p14:tracePt t="12011" x="1555750" y="1911350"/>
          <p14:tracePt t="12029" x="1524000" y="1924050"/>
          <p14:tracePt t="12045" x="1498600" y="1930400"/>
          <p14:tracePt t="12062" x="1485900" y="1936750"/>
          <p14:tracePt t="12078" x="1473200" y="1943100"/>
          <p14:tracePt t="12095" x="1454150" y="1943100"/>
          <p14:tracePt t="12112" x="1441450" y="1943100"/>
          <p14:tracePt t="12128" x="1435100" y="1943100"/>
          <p14:tracePt t="12145" x="1422400" y="1943100"/>
          <p14:tracePt t="12161" x="1409700" y="1943100"/>
          <p14:tracePt t="12178" x="1390650" y="1943100"/>
          <p14:tracePt t="12195" x="1377950" y="1930400"/>
          <p14:tracePt t="12211" x="1352550" y="1917700"/>
          <p14:tracePt t="12228" x="1346200" y="1911350"/>
          <p14:tracePt t="12246" x="1327150" y="1898650"/>
          <p14:tracePt t="12262" x="1314450" y="1885950"/>
          <p14:tracePt t="12278" x="1301750" y="1873250"/>
          <p14:tracePt t="12295" x="1289050" y="1854200"/>
          <p14:tracePt t="12312" x="1282700" y="1828800"/>
          <p14:tracePt t="12328" x="1270000" y="1809750"/>
          <p14:tracePt t="12345" x="1263650" y="1790700"/>
          <p14:tracePt t="12362" x="1244600" y="1771650"/>
          <p14:tracePt t="12378" x="1238250" y="1746250"/>
          <p14:tracePt t="12395" x="1231900" y="1720850"/>
          <p14:tracePt t="12397" x="1225550" y="1701800"/>
          <p14:tracePt t="12411" x="1225550" y="1657350"/>
          <p14:tracePt t="12429" x="1225550" y="1619250"/>
          <p14:tracePt t="12445" x="1225550" y="1562100"/>
          <p14:tracePt t="12462" x="1225550" y="1511300"/>
          <p14:tracePt t="12478" x="1225550" y="1466850"/>
          <p14:tracePt t="12495" x="1244600" y="1441450"/>
          <p14:tracePt t="12512" x="1263650" y="1416050"/>
          <p14:tracePt t="12529" x="1276350" y="1390650"/>
          <p14:tracePt t="12545" x="1314450" y="1358900"/>
          <p14:tracePt t="12562" x="1377950" y="1346200"/>
          <p14:tracePt t="12579" x="1441450" y="1320800"/>
          <p14:tracePt t="12595" x="1504950" y="1308100"/>
          <p14:tracePt t="12597" x="1530350" y="1301750"/>
          <p14:tracePt t="12612" x="1581150" y="1295400"/>
          <p14:tracePt t="12628" x="1638300" y="1295400"/>
          <p14:tracePt t="12645" x="1708150" y="1295400"/>
          <p14:tracePt t="12662" x="1771650" y="1295400"/>
          <p14:tracePt t="12679" x="1841500" y="1295400"/>
          <p14:tracePt t="12695" x="1898650" y="1295400"/>
          <p14:tracePt t="12712" x="1949450" y="1301750"/>
          <p14:tracePt t="12728" x="1993900" y="1320800"/>
          <p14:tracePt t="12745" x="2032000" y="1346200"/>
          <p14:tracePt t="12761" x="2063750" y="1384300"/>
          <p14:tracePt t="12778" x="2082800" y="1428750"/>
          <p14:tracePt t="12795" x="2101850" y="1485900"/>
          <p14:tracePt t="12797" x="2101850" y="1517650"/>
          <p14:tracePt t="12811" x="2101850" y="1549400"/>
          <p14:tracePt t="12828" x="2082800" y="1657350"/>
          <p14:tracePt t="12845" x="2038350" y="1727200"/>
          <p14:tracePt t="12861" x="1987550" y="1784350"/>
          <p14:tracePt t="12878" x="1949450" y="1809750"/>
          <p14:tracePt t="12895" x="1936750" y="1816100"/>
          <p14:tracePt t="12911" x="1911350" y="1816100"/>
          <p14:tracePt t="12928" x="1898650" y="1822450"/>
          <p14:tracePt t="12945" x="1885950" y="1828800"/>
          <p14:tracePt t="13189" x="1885950" y="1835150"/>
          <p14:tracePt t="13197" x="1885950" y="1847850"/>
          <p14:tracePt t="13205" x="1885950" y="1873250"/>
          <p14:tracePt t="13214" x="1885950" y="1911350"/>
          <p14:tracePt t="13228" x="1917700" y="2012950"/>
          <p14:tracePt t="13246" x="1981200" y="2171700"/>
          <p14:tracePt t="13262" x="2032000" y="2343150"/>
          <p14:tracePt t="13278" x="2082800" y="2501900"/>
          <p14:tracePt t="13295" x="2120900" y="2622550"/>
          <p14:tracePt t="13312" x="2171700" y="2698750"/>
          <p14:tracePt t="13328" x="2190750" y="2724150"/>
          <p14:tracePt t="13404" x="2190750" y="2717800"/>
          <p14:tracePt t="13413" x="2190750" y="2698750"/>
          <p14:tracePt t="13421" x="2190750" y="2679700"/>
          <p14:tracePt t="13429" x="2184400" y="2660650"/>
          <p14:tracePt t="13445" x="2165350" y="2628900"/>
          <p14:tracePt t="13461" x="2139950" y="2616200"/>
          <p14:tracePt t="13478" x="2120900" y="2603500"/>
          <p14:tracePt t="13495" x="2108200" y="2603500"/>
          <p14:tracePt t="13512" x="2108200" y="2609850"/>
          <p14:tracePt t="13528" x="2101850" y="2609850"/>
          <p14:tracePt t="13629" x="2108200" y="2609850"/>
          <p14:tracePt t="13636" x="2114550" y="2609850"/>
          <p14:tracePt t="13645" x="2127250" y="2590800"/>
          <p14:tracePt t="13662" x="2159000" y="2546350"/>
          <p14:tracePt t="13679" x="2190750" y="2508250"/>
          <p14:tracePt t="13695" x="2228850" y="2476500"/>
          <p14:tracePt t="13712" x="2266950" y="2451100"/>
          <p14:tracePt t="13728" x="2311400" y="2425700"/>
          <p14:tracePt t="13745" x="2355850" y="2406650"/>
          <p14:tracePt t="13762" x="2400300" y="2393950"/>
          <p14:tracePt t="13778" x="2432050" y="2381250"/>
          <p14:tracePt t="13811" x="2432050" y="2406650"/>
          <p14:tracePt t="13828" x="2406650" y="2451100"/>
          <p14:tracePt t="13845" x="2374900" y="2489200"/>
          <p14:tracePt t="13862" x="2330450" y="2514600"/>
          <p14:tracePt t="13878" x="2260600" y="2533650"/>
          <p14:tracePt t="13895" x="2178050" y="2559050"/>
          <p14:tracePt t="13912" x="2082800" y="2590800"/>
          <p14:tracePt t="13929" x="2000250" y="2616200"/>
          <p14:tracePt t="13945" x="1943100" y="2635250"/>
          <p14:tracePt t="13962" x="1911350" y="2641600"/>
          <p14:tracePt t="13978" x="1873250" y="2641600"/>
          <p14:tracePt t="13995" x="1822450" y="2641600"/>
          <p14:tracePt t="14011" x="1803400" y="2641600"/>
          <p14:tracePt t="14028" x="1797050" y="2647950"/>
          <p14:tracePt t="14062" x="1790700" y="2647950"/>
          <p14:tracePt t="14078" x="1790700" y="2641600"/>
          <p14:tracePt t="14095" x="1784350" y="2641600"/>
          <p14:tracePt t="14111" x="1771650" y="2641600"/>
          <p14:tracePt t="14128" x="1746250" y="2641600"/>
          <p14:tracePt t="14145" x="1727200" y="2641600"/>
          <p14:tracePt t="14162" x="1701800" y="2641600"/>
          <p14:tracePt t="14178" x="1689100" y="2641600"/>
          <p14:tracePt t="14244" x="1682750" y="2641600"/>
          <p14:tracePt t="14316" x="1676400" y="2641600"/>
          <p14:tracePt t="14828" x="1682750" y="2641600"/>
          <p14:tracePt t="14837" x="1695450" y="2641600"/>
          <p14:tracePt t="14845" x="1708150" y="2641600"/>
          <p14:tracePt t="14862" x="1746250" y="2641600"/>
          <p14:tracePt t="14878" x="1797050" y="2641600"/>
          <p14:tracePt t="14895" x="1873250" y="2641600"/>
          <p14:tracePt t="14911" x="1955800" y="2641600"/>
          <p14:tracePt t="14929" x="2057400" y="2641600"/>
          <p14:tracePt t="14945" x="2184400" y="2635250"/>
          <p14:tracePt t="14961" x="2317750" y="2635250"/>
          <p14:tracePt t="14978" x="2425700" y="2641600"/>
          <p14:tracePt t="14996" x="2552700" y="2647950"/>
          <p14:tracePt t="15012" x="2584450" y="2654300"/>
          <p14:tracePt t="15028" x="2667000" y="2660650"/>
          <p14:tracePt t="15045" x="2711450" y="2660650"/>
          <p14:tracePt t="15062" x="2755900" y="2660650"/>
          <p14:tracePt t="15078" x="2787650" y="2660650"/>
          <p14:tracePt t="15095" x="2800350" y="2660650"/>
          <p14:tracePt t="15149" x="2806700" y="2660650"/>
          <p14:tracePt t="15156" x="2813050" y="2660650"/>
          <p14:tracePt t="15164" x="2825750" y="2660650"/>
          <p14:tracePt t="15178" x="2832100" y="2660650"/>
          <p14:tracePt t="15196" x="2863850" y="2660650"/>
          <p14:tracePt t="15211" x="2876550" y="2660650"/>
          <p14:tracePt t="15229" x="2914650" y="2660650"/>
          <p14:tracePt t="15245" x="2940050" y="2660650"/>
          <p14:tracePt t="15262" x="2978150" y="2660650"/>
          <p14:tracePt t="15279" x="3035300" y="2667000"/>
          <p14:tracePt t="15295" x="3086100" y="2679700"/>
          <p14:tracePt t="15312" x="3143250" y="2692400"/>
          <p14:tracePt t="15328" x="3206750" y="2705100"/>
          <p14:tracePt t="15346" x="3282950" y="2717800"/>
          <p14:tracePt t="15362" x="3365500" y="2717800"/>
          <p14:tracePt t="15378" x="3467100" y="2724150"/>
          <p14:tracePt t="15396" x="3606800" y="2730500"/>
          <p14:tracePt t="15412" x="3683000" y="2730500"/>
          <p14:tracePt t="15428" x="3740150" y="2730500"/>
          <p14:tracePt t="15445" x="3784600" y="2730500"/>
          <p14:tracePt t="15462" x="3822700" y="2736850"/>
          <p14:tracePt t="15478" x="3854450" y="2743200"/>
          <p14:tracePt t="15495" x="3886200" y="2743200"/>
          <p14:tracePt t="15512" x="3911600" y="2743200"/>
          <p14:tracePt t="15529" x="3917950" y="2736850"/>
          <p14:tracePt t="15588" x="3924300" y="2736850"/>
          <p14:tracePt t="23829" x="3924300" y="2730500"/>
          <p14:tracePt t="23836" x="3905250" y="2724150"/>
          <p14:tracePt t="23845" x="3879850" y="2717800"/>
          <p14:tracePt t="23862" x="3803650" y="2692400"/>
          <p14:tracePt t="23878" x="3702050" y="2660650"/>
          <p14:tracePt t="23895" x="3568700" y="2622550"/>
          <p14:tracePt t="23912" x="3422650" y="2584450"/>
          <p14:tracePt t="23929" x="3257550" y="2590800"/>
          <p14:tracePt t="23945" x="3092450" y="2597150"/>
          <p14:tracePt t="23962" x="2927350" y="2597150"/>
          <p14:tracePt t="23978" x="2762250" y="2597150"/>
          <p14:tracePt t="23996" x="2514600" y="2597150"/>
          <p14:tracePt t="24012" x="2444750" y="2616200"/>
          <p14:tracePt t="24029" x="2254250" y="2660650"/>
          <p14:tracePt t="24046" x="2127250" y="2679700"/>
          <p14:tracePt t="24062" x="2032000" y="2698750"/>
          <p14:tracePt t="24078" x="1924050" y="2698750"/>
          <p14:tracePt t="24095" x="1841500" y="2724150"/>
          <p14:tracePt t="24112" x="1758950" y="2743200"/>
          <p14:tracePt t="24129" x="1676400" y="2768600"/>
          <p14:tracePt t="24145" x="1619250" y="2787650"/>
          <p14:tracePt t="24162" x="1600200" y="2800350"/>
          <p14:tracePt t="24179" x="1587500" y="2813050"/>
          <p14:tracePt t="24195" x="1574800" y="2819400"/>
          <p14:tracePt t="24413" x="1574800" y="2813050"/>
          <p14:tracePt t="24429" x="1574800" y="2806700"/>
          <p14:tracePt t="24445" x="1587500" y="2800350"/>
          <p14:tracePt t="24462" x="1587500" y="2794000"/>
          <p14:tracePt t="24645" x="1593850" y="2794000"/>
          <p14:tracePt t="24708" x="1600200" y="2794000"/>
          <p14:tracePt t="24716" x="1606550" y="2787650"/>
          <p14:tracePt t="24725" x="1612900" y="2781300"/>
          <p14:tracePt t="24732" x="1631950" y="2774950"/>
          <p14:tracePt t="24745" x="1657350" y="2768600"/>
          <p14:tracePt t="24762" x="1714500" y="2749550"/>
          <p14:tracePt t="24779" x="1803400" y="2724150"/>
          <p14:tracePt t="24796" x="1936750" y="2705100"/>
          <p14:tracePt t="24812" x="1974850" y="2705100"/>
          <p14:tracePt t="24828" x="2082800" y="2692400"/>
          <p14:tracePt t="24845" x="2133600" y="2692400"/>
          <p14:tracePt t="24862" x="2184400" y="2692400"/>
          <p14:tracePt t="24879" x="2228850" y="2692400"/>
          <p14:tracePt t="24897" x="2279650" y="2692400"/>
          <p14:tracePt t="24912" x="2330450" y="2692400"/>
          <p14:tracePt t="24929" x="2374900" y="2692400"/>
          <p14:tracePt t="24945" x="2400300" y="2692400"/>
          <p14:tracePt t="24962" x="2419350" y="2686050"/>
          <p14:tracePt t="24979" x="2425700" y="2686050"/>
          <p14:tracePt t="25012" x="2432050" y="2686050"/>
          <p14:tracePt t="25028" x="2451100" y="2686050"/>
          <p14:tracePt t="25045" x="2476500" y="2686050"/>
          <p14:tracePt t="25062" x="2501900" y="2686050"/>
          <p14:tracePt t="25078" x="2514600" y="2686050"/>
          <p14:tracePt t="25095" x="2533650" y="2686050"/>
          <p14:tracePt t="25112" x="2559050" y="2686050"/>
          <p14:tracePt t="25129" x="2584450" y="2686050"/>
          <p14:tracePt t="25145" x="2616200" y="2686050"/>
          <p14:tracePt t="25162" x="2635250" y="2686050"/>
          <p14:tracePt t="25179" x="2647950" y="2686050"/>
          <p14:tracePt t="25195" x="2654300" y="2686050"/>
          <p14:tracePt t="25212" x="2667000" y="2686050"/>
          <p14:tracePt t="25228" x="2686050" y="2686050"/>
          <p14:tracePt t="25245" x="2717800" y="2686050"/>
          <p14:tracePt t="25262" x="2749550" y="2679700"/>
          <p14:tracePt t="25279" x="2774950" y="2679700"/>
          <p14:tracePt t="25295" x="2800350" y="2679700"/>
          <p14:tracePt t="25328" x="2806700" y="2679700"/>
          <p14:tracePt t="25345" x="2819400" y="2679700"/>
          <p14:tracePt t="25362" x="2825750" y="2679700"/>
          <p14:tracePt t="25378" x="2832100" y="2679700"/>
          <p14:tracePt t="25469" x="2838450" y="2679700"/>
          <p14:tracePt t="25580" x="2857500" y="2679700"/>
          <p14:tracePt t="25588" x="2876550" y="2679700"/>
          <p14:tracePt t="25597" x="2889250" y="2679700"/>
          <p14:tracePt t="25611" x="2914650" y="2679700"/>
          <p14:tracePt t="25629" x="2946400" y="2679700"/>
          <p14:tracePt t="25645" x="2965450" y="2679700"/>
          <p14:tracePt t="25662" x="2978150" y="2679700"/>
          <p14:tracePt t="27148" x="2984500" y="2679700"/>
          <p14:tracePt t="27157" x="2984500" y="2686050"/>
          <p14:tracePt t="27164" x="2984500" y="2692400"/>
          <p14:tracePt t="27178" x="2984500" y="2705100"/>
          <p14:tracePt t="27195" x="2984500" y="2724150"/>
          <p14:tracePt t="27197" x="2984500" y="2730500"/>
          <p14:tracePt t="27214" x="2984500" y="2736850"/>
          <p14:tracePt t="27237" x="2984500" y="2743200"/>
          <p14:tracePt t="27540" x="2978150" y="2743200"/>
          <p14:tracePt t="27548" x="2978150" y="2749550"/>
          <p14:tracePt t="27557" x="2978150" y="2755900"/>
          <p14:tracePt t="27564" x="2971800" y="2755900"/>
          <p14:tracePt t="27578" x="2959100" y="2755900"/>
          <p14:tracePt t="27596" x="2946400" y="2762250"/>
          <p14:tracePt t="27612" x="2914650" y="2762250"/>
          <p14:tracePt t="27629" x="2895600" y="2762250"/>
          <p14:tracePt t="27646" x="2876550" y="2762250"/>
          <p14:tracePt t="27662" x="2863850" y="2762250"/>
          <p14:tracePt t="27679" x="2851150" y="2762250"/>
          <p14:tracePt t="27695" x="2838450" y="2762250"/>
          <p14:tracePt t="27712" x="2819400" y="2762250"/>
          <p14:tracePt t="27729" x="2806700" y="2762250"/>
          <p14:tracePt t="27745" x="2794000" y="2749550"/>
          <p14:tracePt t="27762" x="2787650" y="2743200"/>
          <p14:tracePt t="27779" x="2787650" y="2730500"/>
          <p14:tracePt t="27795" x="2781300" y="2724150"/>
          <p14:tracePt t="27812" x="2781300" y="2711450"/>
          <p14:tracePt t="27829" x="2781300" y="2705100"/>
          <p14:tracePt t="27846" x="2781300" y="2686050"/>
          <p14:tracePt t="27862" x="2800350" y="2673350"/>
          <p14:tracePt t="27879" x="2825750" y="2654300"/>
          <p14:tracePt t="27895" x="2851150" y="2641600"/>
          <p14:tracePt t="27912" x="2882900" y="2622550"/>
          <p14:tracePt t="27929" x="2908300" y="2616200"/>
          <p14:tracePt t="27946" x="2933700" y="2609850"/>
          <p14:tracePt t="27962" x="2959100" y="2603500"/>
          <p14:tracePt t="27979" x="2984500" y="2603500"/>
          <p14:tracePt t="27995" x="2997200" y="2603500"/>
          <p14:tracePt t="27997" x="3009900" y="2603500"/>
          <p14:tracePt t="28013" x="3016250" y="2603500"/>
          <p14:tracePt t="28028" x="3028950" y="2603500"/>
          <p14:tracePt t="28045" x="3041650" y="2603500"/>
          <p14:tracePt t="28062" x="3054350" y="2603500"/>
          <p14:tracePt t="28078" x="3067050" y="2603500"/>
          <p14:tracePt t="28095" x="3079750" y="2603500"/>
          <p14:tracePt t="28132" x="3086100" y="2603500"/>
          <p14:tracePt t="28145" x="3092450" y="2603500"/>
          <p14:tracePt t="28162" x="3098800" y="2609850"/>
          <p14:tracePt t="28179" x="3117850" y="2622550"/>
          <p14:tracePt t="28181" x="3124200" y="2628900"/>
          <p14:tracePt t="28196" x="3136900" y="2635250"/>
          <p14:tracePt t="28212" x="3149600" y="2647950"/>
          <p14:tracePt t="28228" x="3155950" y="2654300"/>
          <p14:tracePt t="28245" x="3168650" y="2667000"/>
          <p14:tracePt t="28262" x="3181350" y="2679700"/>
          <p14:tracePt t="28279" x="3194050" y="2698750"/>
          <p14:tracePt t="28295" x="3194050" y="2711450"/>
          <p14:tracePt t="28312" x="3200400" y="2717800"/>
          <p14:tracePt t="28357" x="3200400" y="2724150"/>
          <p14:tracePt t="28364" x="3200400" y="2730500"/>
          <p14:tracePt t="28378" x="3200400" y="2743200"/>
          <p14:tracePt t="28396" x="3200400" y="2768600"/>
          <p14:tracePt t="28413" x="3194050" y="2781300"/>
          <p14:tracePt t="28429" x="3181350" y="2787650"/>
          <p14:tracePt t="28445" x="3168650" y="2800350"/>
          <p14:tracePt t="28462" x="3155950" y="2800350"/>
          <p14:tracePt t="28479" x="3149600" y="2806700"/>
          <p14:tracePt t="28495" x="3136900" y="2806700"/>
          <p14:tracePt t="28512" x="3124200" y="2806700"/>
          <p14:tracePt t="28529" x="3098800" y="2806700"/>
          <p14:tracePt t="28545" x="3073400" y="2806700"/>
          <p14:tracePt t="28562" x="3048000" y="2806700"/>
          <p14:tracePt t="28578" x="3022600" y="2806700"/>
          <p14:tracePt t="28596" x="3003550" y="2813050"/>
          <p14:tracePt t="28612" x="2990850" y="2819400"/>
          <p14:tracePt t="28628" x="2971800" y="2819400"/>
          <p14:tracePt t="28646" x="2952750" y="2819400"/>
          <p14:tracePt t="28662" x="2933700" y="2819400"/>
          <p14:tracePt t="28678" x="2927350" y="2819400"/>
          <p14:tracePt t="32189" x="2901950" y="2819400"/>
          <p14:tracePt t="32197" x="2876550" y="2819400"/>
          <p14:tracePt t="32212" x="2781300" y="2819400"/>
          <p14:tracePt t="32228" x="2667000" y="2819400"/>
          <p14:tracePt t="32245" x="2552700" y="2819400"/>
          <p14:tracePt t="32262" x="2444750" y="2819400"/>
          <p14:tracePt t="32279" x="2330450" y="2825750"/>
          <p14:tracePt t="32295" x="2228850" y="2825750"/>
          <p14:tracePt t="32312" x="2139950" y="2825750"/>
          <p14:tracePt t="32329" x="2070100" y="2825750"/>
          <p14:tracePt t="32345" x="2019300" y="2825750"/>
          <p14:tracePt t="32362" x="1981200" y="2832100"/>
          <p14:tracePt t="32378" x="1968500" y="2832100"/>
          <p14:tracePt t="32395" x="1962150" y="2832100"/>
          <p14:tracePt t="32412" x="1949450" y="2832100"/>
          <p14:tracePt t="32429" x="1930400" y="2832100"/>
          <p14:tracePt t="32445" x="1898650" y="2832100"/>
          <p14:tracePt t="32462" x="1860550" y="2832100"/>
          <p14:tracePt t="32479" x="1835150" y="2832100"/>
          <p14:tracePt t="32495" x="1816100" y="2832100"/>
          <p14:tracePt t="32512" x="1784350" y="2806700"/>
          <p14:tracePt t="32528" x="1765300" y="2794000"/>
          <p14:tracePt t="32545" x="1752600" y="2787650"/>
          <p14:tracePt t="32562" x="1746250" y="2781300"/>
          <p14:tracePt t="32579" x="1739900" y="2781300"/>
          <p14:tracePt t="32796" x="1746250" y="2781300"/>
          <p14:tracePt t="32829" x="1746250" y="2787650"/>
          <p14:tracePt t="32837" x="1746250" y="2813050"/>
          <p14:tracePt t="32845" x="1746250" y="2851150"/>
          <p14:tracePt t="32862" x="1758950" y="2927350"/>
          <p14:tracePt t="32879" x="1771650" y="3022600"/>
          <p14:tracePt t="32895" x="1790700" y="3149600"/>
          <p14:tracePt t="32912" x="1809750" y="3282950"/>
          <p14:tracePt t="32929" x="1835150" y="3378200"/>
          <p14:tracePt t="32945" x="1847850" y="3429000"/>
          <p14:tracePt t="32962" x="1847850" y="3441700"/>
          <p14:tracePt t="33013" x="1847850" y="3448050"/>
          <p14:tracePt t="33077" x="1854200" y="3448050"/>
          <p14:tracePt t="33141" x="1854200" y="3441700"/>
          <p14:tracePt t="33149" x="1854200" y="3435350"/>
          <p14:tracePt t="33180" x="1854200" y="3429000"/>
          <p14:tracePt t="33189" x="1854200" y="3422650"/>
          <p14:tracePt t="33204" x="1854200" y="3416300"/>
          <p14:tracePt t="33213" x="1854200" y="3409950"/>
          <p14:tracePt t="33229" x="1854200" y="3403600"/>
          <p14:tracePt t="33245" x="1854200" y="3397250"/>
          <p14:tracePt t="33380" x="1854200" y="3390900"/>
          <p14:tracePt t="33389" x="1854200" y="3384550"/>
          <p14:tracePt t="33396" x="1866900" y="3371850"/>
          <p14:tracePt t="33412" x="1873250" y="3359150"/>
          <p14:tracePt t="33445" x="1873250" y="3352800"/>
          <p14:tracePt t="33462" x="1873250" y="3327400"/>
          <p14:tracePt t="33478" x="1873250" y="3302000"/>
          <p14:tracePt t="33495" x="1885950" y="3276600"/>
          <p14:tracePt t="33512" x="1892300" y="3263900"/>
          <p14:tracePt t="33604" x="1892300" y="3257550"/>
          <p14:tracePt t="34061" x="1892300" y="3251200"/>
          <p14:tracePt t="34079" x="1892300" y="3244850"/>
          <p14:tracePt t="34095" x="1892300" y="3232150"/>
          <p14:tracePt t="34112" x="1905000" y="3181350"/>
          <p14:tracePt t="34128" x="1936750" y="3124200"/>
          <p14:tracePt t="34145" x="1974850" y="3048000"/>
          <p14:tracePt t="34162" x="2025650" y="2959100"/>
          <p14:tracePt t="34179" x="2070100" y="2876550"/>
          <p14:tracePt t="34195" x="2114550" y="2819400"/>
          <p14:tracePt t="34212" x="2159000" y="2755900"/>
          <p14:tracePt t="34229" x="2171700" y="2730500"/>
          <p14:tracePt t="34245" x="2178050" y="2730500"/>
          <p14:tracePt t="34637" x="2184400" y="2730500"/>
          <p14:tracePt t="47949" x="2178050" y="2730500"/>
          <p14:tracePt t="47957" x="2171700" y="2730500"/>
          <p14:tracePt t="47972" x="2165350" y="2730500"/>
          <p14:tracePt t="47980" x="2159000" y="2724150"/>
          <p14:tracePt t="47996" x="2146300" y="2717800"/>
          <p14:tracePt t="48012" x="2114550" y="2717800"/>
          <p14:tracePt t="48029" x="2082800" y="2705100"/>
          <p14:tracePt t="48045" x="2051050" y="2692400"/>
          <p14:tracePt t="48062" x="2038350" y="2679700"/>
          <p14:tracePt t="48079" x="2025650" y="2673350"/>
          <p14:tracePt t="48095" x="2012950" y="2667000"/>
          <p14:tracePt t="48112" x="2000250" y="2660650"/>
          <p14:tracePt t="54924" x="2012950" y="2660650"/>
          <p14:tracePt t="54932" x="2057400" y="2660650"/>
          <p14:tracePt t="54941" x="2120900" y="2660650"/>
          <p14:tracePt t="54948" x="2203450" y="2660650"/>
          <p14:tracePt t="54962" x="2279650" y="2660650"/>
          <p14:tracePt t="54979" x="2451100" y="2660650"/>
          <p14:tracePt t="54995" x="2622550" y="2654300"/>
          <p14:tracePt t="55012" x="2832100" y="2654300"/>
          <p14:tracePt t="55029" x="2940050" y="2654300"/>
          <p14:tracePt t="55045" x="3003550" y="2654300"/>
          <p14:tracePt t="55062" x="3041650" y="2654300"/>
          <p14:tracePt t="55079" x="3060700" y="2654300"/>
          <p14:tracePt t="55444" x="3060700" y="2660650"/>
          <p14:tracePt t="55460" x="3054350" y="2660650"/>
          <p14:tracePt t="55469" x="3048000" y="2660650"/>
          <p14:tracePt t="55478" x="3041650" y="2667000"/>
          <p14:tracePt t="55495" x="3028950" y="2673350"/>
          <p14:tracePt t="55512" x="3016250" y="2686050"/>
          <p14:tracePt t="55529" x="2997200" y="2711450"/>
          <p14:tracePt t="55545" x="2990850" y="2736850"/>
          <p14:tracePt t="55562" x="2990850" y="2755900"/>
          <p14:tracePt t="55579" x="2984500" y="2762250"/>
          <p14:tracePt t="55668" x="2990850" y="2762250"/>
          <p14:tracePt t="55693" x="2997200" y="2768600"/>
          <p14:tracePt t="55716" x="3003550" y="2768600"/>
          <p14:tracePt t="55725" x="3009900" y="2768600"/>
          <p14:tracePt t="55732" x="3009900" y="2774950"/>
          <p14:tracePt t="55745" x="3009900" y="2781300"/>
          <p14:tracePt t="55762" x="3028950" y="2781300"/>
          <p14:tracePt t="55980" x="3028950" y="2774950"/>
          <p14:tracePt t="55989" x="3022600" y="2774950"/>
          <p14:tracePt t="56004" x="3016250" y="2774950"/>
          <p14:tracePt t="56013" x="3016250" y="2768600"/>
          <p14:tracePt t="56029" x="2997200" y="2768600"/>
          <p14:tracePt t="56045" x="2990850" y="2762250"/>
          <p14:tracePt t="56237" x="2984500" y="2762250"/>
          <p14:tracePt t="56245" x="2978150" y="2762250"/>
          <p14:tracePt t="56262" x="2971800" y="2781300"/>
          <p14:tracePt t="56279" x="2959100" y="2794000"/>
          <p14:tracePt t="56296" x="2946400" y="2819400"/>
          <p14:tracePt t="56312" x="2927350" y="2844800"/>
          <p14:tracePt t="56329" x="2908300" y="2889250"/>
          <p14:tracePt t="56346" x="2901950" y="2927350"/>
          <p14:tracePt t="56362" x="2901950" y="2959100"/>
          <p14:tracePt t="56380" x="2901950" y="3003550"/>
          <p14:tracePt t="56395" x="2895600" y="3111500"/>
          <p14:tracePt t="56412" x="2895600" y="3194050"/>
          <p14:tracePt t="56429" x="2895600" y="3276600"/>
          <p14:tracePt t="56445" x="2895600" y="3340100"/>
          <p14:tracePt t="56462" x="2895600" y="3397250"/>
          <p14:tracePt t="56479" x="2895600" y="3435350"/>
          <p14:tracePt t="56495" x="2895600" y="3486150"/>
          <p14:tracePt t="56512" x="2895600" y="3536950"/>
          <p14:tracePt t="56529" x="2895600" y="3575050"/>
          <p14:tracePt t="56545" x="2901950" y="3587750"/>
          <p14:tracePt t="56562" x="2908300" y="3587750"/>
          <p14:tracePt t="56579" x="2927350" y="3556000"/>
          <p14:tracePt t="56596" x="2959100" y="3460750"/>
          <p14:tracePt t="56612" x="2971800" y="3378200"/>
          <p14:tracePt t="56629" x="2990850" y="3302000"/>
          <p14:tracePt t="56645" x="2990850" y="3232150"/>
          <p14:tracePt t="56662" x="2990850" y="3175000"/>
          <p14:tracePt t="56679" x="2990850" y="3124200"/>
          <p14:tracePt t="56695" x="2990850" y="3079750"/>
          <p14:tracePt t="56712" x="2990850" y="3048000"/>
          <p14:tracePt t="56729" x="3003550" y="3028950"/>
          <p14:tracePt t="56745" x="3016250" y="3009900"/>
          <p14:tracePt t="56762" x="3028950" y="2984500"/>
          <p14:tracePt t="56779" x="3035300" y="2959100"/>
          <p14:tracePt t="56780" x="3041650" y="2946400"/>
          <p14:tracePt t="56796" x="3048000" y="2927350"/>
          <p14:tracePt t="56812" x="3073400" y="2895600"/>
          <p14:tracePt t="56829" x="3079750" y="2876550"/>
          <p14:tracePt t="56846" x="3079750" y="2870200"/>
          <p14:tracePt t="56862" x="3079750" y="2857500"/>
          <p14:tracePt t="56879" x="3079750" y="2844800"/>
          <p14:tracePt t="56895" x="3079750" y="2838450"/>
          <p14:tracePt t="56912" x="3079750" y="2819400"/>
          <p14:tracePt t="56929" x="3079750" y="2806700"/>
          <p14:tracePt t="56946" x="3067050" y="2787650"/>
          <p14:tracePt t="56962" x="3054350" y="2768600"/>
          <p14:tracePt t="56979" x="3048000" y="2762250"/>
          <p14:tracePt t="57012" x="3048000" y="2755900"/>
          <p14:tracePt t="57109" x="3048000" y="2762250"/>
          <p14:tracePt t="57309" x="3048000" y="2755900"/>
          <p14:tracePt t="57317" x="3041650" y="2755900"/>
          <p14:tracePt t="57453" x="3035300" y="2749550"/>
          <p14:tracePt t="57461" x="3028950" y="2743200"/>
          <p14:tracePt t="57479" x="3022600" y="2730500"/>
          <p14:tracePt t="57496" x="3016250" y="2724150"/>
          <p14:tracePt t="57512" x="3003550" y="2711450"/>
          <p14:tracePt t="57529" x="2997200" y="2705100"/>
          <p14:tracePt t="57677" x="3009900" y="2705100"/>
          <p14:tracePt t="57684" x="3028950" y="2705100"/>
          <p14:tracePt t="57692" x="3054350" y="2705100"/>
          <p14:tracePt t="57712" x="3130550" y="2705100"/>
          <p14:tracePt t="57729" x="3206750" y="2705100"/>
          <p14:tracePt t="57745" x="3289300" y="2705100"/>
          <p14:tracePt t="57762" x="3378200" y="2705100"/>
          <p14:tracePt t="57779" x="3473450" y="2705100"/>
          <p14:tracePt t="57795" x="3562350" y="2705100"/>
          <p14:tracePt t="57797" x="3606800" y="2705100"/>
          <p14:tracePt t="57812" x="3695700" y="2705100"/>
          <p14:tracePt t="57829" x="3759200" y="2705100"/>
          <p14:tracePt t="57845" x="3822700" y="2705100"/>
          <p14:tracePt t="57862" x="3886200" y="2705100"/>
          <p14:tracePt t="57879" x="3943350" y="2705100"/>
          <p14:tracePt t="57895" x="3981450" y="2705100"/>
          <p14:tracePt t="57913" x="4006850" y="2705100"/>
          <p14:tracePt t="57929" x="4044950" y="2705100"/>
          <p14:tracePt t="57946" x="4095750" y="2724150"/>
          <p14:tracePt t="57962" x="4152900" y="2743200"/>
          <p14:tracePt t="57979" x="4178300" y="2755900"/>
          <p14:tracePt t="57996" x="4210050" y="2768600"/>
          <p14:tracePt t="58012" x="4267200" y="2768600"/>
          <p14:tracePt t="58029" x="4311650" y="2768600"/>
          <p14:tracePt t="58046" x="4324350" y="2768600"/>
          <p14:tracePt t="58062" x="4324350" y="2774950"/>
          <p14:tracePt t="58079" x="4311650" y="2774950"/>
          <p14:tracePt t="58095" x="4298950" y="2781300"/>
          <p14:tracePt t="58112" x="4292600" y="2787650"/>
          <p14:tracePt t="58129" x="4286250" y="2787650"/>
          <p14:tracePt t="58317" x="4298950" y="2781300"/>
          <p14:tracePt t="58325" x="4337050" y="2774950"/>
          <p14:tracePt t="58332" x="4375150" y="2755900"/>
          <p14:tracePt t="58345" x="4419600" y="2743200"/>
          <p14:tracePt t="58362" x="4508500" y="2711450"/>
          <p14:tracePt t="58379" x="4616450" y="2679700"/>
          <p14:tracePt t="58381" x="4667250" y="2660650"/>
          <p14:tracePt t="58396" x="4787900" y="2647950"/>
          <p14:tracePt t="58412" x="4914900" y="2647950"/>
          <p14:tracePt t="58429" x="5054600" y="2647950"/>
          <p14:tracePt t="58445" x="5162550" y="2628900"/>
          <p14:tracePt t="58462" x="5270500" y="2622550"/>
          <p14:tracePt t="58479" x="5346700" y="2622550"/>
          <p14:tracePt t="58495" x="5416550" y="2622550"/>
          <p14:tracePt t="58512" x="5473700" y="2622550"/>
          <p14:tracePt t="58529" x="5518150" y="2622550"/>
          <p14:tracePt t="58545" x="5537200" y="2622550"/>
          <p14:tracePt t="58562" x="5543550" y="2622550"/>
          <p14:tracePt t="58579" x="5549900" y="2622550"/>
          <p14:tracePt t="58757" x="5549900" y="2628900"/>
          <p14:tracePt t="58764" x="5549900" y="2635250"/>
          <p14:tracePt t="58773" x="5549900" y="2654300"/>
          <p14:tracePt t="58780" x="5537200" y="2679700"/>
          <p14:tracePt t="58796" x="5505450" y="2711450"/>
          <p14:tracePt t="58812" x="5416550" y="2857500"/>
          <p14:tracePt t="58829" x="5353050" y="2946400"/>
          <p14:tracePt t="58845" x="5270500" y="3041650"/>
          <p14:tracePt t="58862" x="5200650" y="3136900"/>
          <p14:tracePt t="58879" x="5130800" y="3219450"/>
          <p14:tracePt t="58896" x="5086350" y="3289300"/>
          <p14:tracePt t="58912" x="5041900" y="3327400"/>
          <p14:tracePt t="58929" x="5003800" y="3359150"/>
          <p14:tracePt t="58945" x="4972050" y="3397250"/>
          <p14:tracePt t="58962" x="4953000" y="3435350"/>
          <p14:tracePt t="58979" x="4921250" y="3454400"/>
          <p14:tracePt t="58995" x="4883150" y="3486150"/>
          <p14:tracePt t="59012" x="4838700" y="3492500"/>
          <p14:tracePt t="59029" x="4794250" y="3505200"/>
          <p14:tracePt t="59045" x="4743450" y="3524250"/>
          <p14:tracePt t="59062" x="4692650" y="3536950"/>
          <p14:tracePt t="59079" x="4648200" y="3549650"/>
          <p14:tracePt t="59096" x="4629150" y="3556000"/>
          <p14:tracePt t="59268" x="4622800" y="3556000"/>
          <p14:tracePt t="59276" x="4597400" y="3543300"/>
          <p14:tracePt t="59284" x="4559300" y="3536950"/>
          <p14:tracePt t="59295" x="4527550" y="3524250"/>
          <p14:tracePt t="59312" x="4400550" y="3486150"/>
          <p14:tracePt t="59329" x="4267200" y="3473450"/>
          <p14:tracePt t="59346" x="4121150" y="3460750"/>
          <p14:tracePt t="59362" x="3975100" y="3429000"/>
          <p14:tracePt t="59364" x="3917950" y="3429000"/>
          <p14:tracePt t="59379" x="3860800" y="3435350"/>
          <p14:tracePt t="59396" x="3733800" y="3441700"/>
          <p14:tracePt t="59397" x="3676650" y="3435350"/>
          <p14:tracePt t="59412" x="3575050" y="3422650"/>
          <p14:tracePt t="59429" x="3498850" y="3403600"/>
          <p14:tracePt t="59445" x="3454400" y="3390900"/>
          <p14:tracePt t="59462" x="3416300" y="3390900"/>
          <p14:tracePt t="59479" x="3397250" y="3384550"/>
          <p14:tracePt t="59495" x="3384550" y="3378200"/>
          <p14:tracePt t="59512" x="3371850" y="3371850"/>
          <p14:tracePt t="59529" x="3346450" y="3365500"/>
          <p14:tracePt t="59546" x="3321050" y="3365500"/>
          <p14:tracePt t="59562" x="3289300" y="3352800"/>
          <p14:tracePt t="59579" x="3270250" y="3346450"/>
          <p14:tracePt t="59660" x="3263900" y="3346450"/>
          <p14:tracePt t="59796" x="3232150" y="3352800"/>
          <p14:tracePt t="59804" x="3194050" y="3365500"/>
          <p14:tracePt t="59814" x="3155950" y="3371850"/>
          <p14:tracePt t="59829" x="3041650" y="3378200"/>
          <p14:tracePt t="59845" x="2908300" y="3384550"/>
          <p14:tracePt t="59862" x="2768600" y="3409950"/>
          <p14:tracePt t="59879" x="2641600" y="3409950"/>
          <p14:tracePt t="59895" x="2559050" y="3416300"/>
          <p14:tracePt t="59913" x="2508250" y="3416300"/>
          <p14:tracePt t="59929" x="2470150" y="3416300"/>
          <p14:tracePt t="59946" x="2444750" y="3416300"/>
          <p14:tracePt t="59988" x="2438400" y="3416300"/>
          <p14:tracePt t="60340" x="2438400" y="3409950"/>
          <p14:tracePt t="60348" x="2451100" y="3403600"/>
          <p14:tracePt t="60357" x="2451100" y="3390900"/>
          <p14:tracePt t="60363" x="2457450" y="3378200"/>
          <p14:tracePt t="60379" x="2463800" y="3371850"/>
          <p14:tracePt t="60517" x="2470150" y="3365500"/>
          <p14:tracePt t="60525" x="2482850" y="3352800"/>
          <p14:tracePt t="60532" x="2482850" y="3333750"/>
          <p14:tracePt t="60545" x="2482850" y="3314700"/>
          <p14:tracePt t="60562" x="2482850" y="3257550"/>
          <p14:tracePt t="60579" x="2508250" y="3206750"/>
          <p14:tracePt t="60581" x="2514600" y="3200400"/>
          <p14:tracePt t="60595" x="2533650" y="3194050"/>
          <p14:tracePt t="60612" x="2578100" y="3162300"/>
          <p14:tracePt t="60629" x="2609850" y="3143250"/>
          <p14:tracePt t="60646" x="2660650" y="3111500"/>
          <p14:tracePt t="60662" x="2705100" y="3098800"/>
          <p14:tracePt t="60679" x="2736850" y="3092450"/>
          <p14:tracePt t="60695" x="2762250" y="3092450"/>
          <p14:tracePt t="60712" x="2768600" y="3092450"/>
          <p14:tracePt t="60729" x="2774950" y="3092450"/>
          <p14:tracePt t="60781" x="2768600" y="3092450"/>
          <p14:tracePt t="60821" x="2762250" y="3086100"/>
          <p14:tracePt t="60829" x="2762250" y="3079750"/>
          <p14:tracePt t="60845" x="2755900" y="3079750"/>
          <p14:tracePt t="60862" x="2736850" y="3079750"/>
          <p14:tracePt t="60879" x="2698750" y="3060700"/>
          <p14:tracePt t="60896" x="2641600" y="3022600"/>
          <p14:tracePt t="60912" x="2571750" y="2978150"/>
          <p14:tracePt t="60929" x="2495550" y="2927350"/>
          <p14:tracePt t="60946" x="2400300" y="2863850"/>
          <p14:tracePt t="60962" x="2317750" y="2806700"/>
          <p14:tracePt t="60979" x="2254250" y="2768600"/>
          <p14:tracePt t="60981" x="2228850" y="2743200"/>
          <p14:tracePt t="60996" x="2197100" y="2724150"/>
          <p14:tracePt t="61012" x="2120900" y="2698750"/>
          <p14:tracePt t="61029" x="2101850" y="2692400"/>
          <p14:tracePt t="61046" x="2076450" y="2679700"/>
          <p14:tracePt t="61062" x="2044700" y="2679700"/>
          <p14:tracePt t="61079" x="2025650" y="2679700"/>
          <p14:tracePt t="61096" x="2006600" y="2673350"/>
          <p14:tracePt t="61112" x="1993900" y="2673350"/>
          <p14:tracePt t="61129" x="1987550" y="2673350"/>
          <p14:tracePt t="61145" x="1981200" y="2673350"/>
          <p14:tracePt t="61179" x="1968500" y="2673350"/>
          <p14:tracePt t="61195" x="1955800" y="2673350"/>
          <p14:tracePt t="61197" x="1943100" y="2673350"/>
          <p14:tracePt t="61212" x="1930400" y="2673350"/>
          <p14:tracePt t="61229" x="1911350" y="2673350"/>
          <p14:tracePt t="61245" x="1898650" y="2673350"/>
          <p14:tracePt t="61262" x="1885950" y="2673350"/>
          <p14:tracePt t="61279" x="1873250" y="2673350"/>
          <p14:tracePt t="61295" x="1854200" y="2673350"/>
          <p14:tracePt t="61312" x="1841500" y="2673350"/>
          <p14:tracePt t="61329" x="1835150" y="2673350"/>
          <p14:tracePt t="61345" x="1822450" y="2673350"/>
          <p14:tracePt t="61362" x="1809750" y="2673350"/>
          <p14:tracePt t="61379" x="1797050" y="2673350"/>
          <p14:tracePt t="61395" x="1784350" y="2673350"/>
          <p14:tracePt t="61412" x="1765300" y="2673350"/>
          <p14:tracePt t="61429" x="1752600" y="2673350"/>
          <p14:tracePt t="61445" x="1746250" y="2673350"/>
          <p14:tracePt t="61462" x="1739900" y="2673350"/>
          <p14:tracePt t="61495" x="1739900" y="2679700"/>
          <p14:tracePt t="61572" x="1733550" y="2679700"/>
          <p14:tracePt t="61604" x="1733550" y="2686050"/>
          <p14:tracePt t="61613" x="1727200" y="2686050"/>
          <p14:tracePt t="61661" x="1727200" y="2692400"/>
          <p14:tracePt t="61676" x="1727200" y="2698750"/>
          <p14:tracePt t="61701" x="1720850" y="2705100"/>
          <p14:tracePt t="61756" x="1714500" y="2705100"/>
          <p14:tracePt t="61764" x="1701800" y="2705100"/>
          <p14:tracePt t="61780" x="1695450" y="2705100"/>
          <p14:tracePt t="61795" x="1695450" y="2686050"/>
          <p14:tracePt t="61812" x="1689100" y="2641600"/>
          <p14:tracePt t="61829" x="1689100" y="2609850"/>
          <p14:tracePt t="61845" x="1689100" y="2571750"/>
          <p14:tracePt t="61862" x="1689100" y="2559050"/>
          <p14:tracePt t="61879" x="1689100" y="2552700"/>
          <p14:tracePt t="62093" x="1708150" y="2552700"/>
          <p14:tracePt t="62100" x="1714500" y="2546350"/>
          <p14:tracePt t="62108" x="1733550" y="2540000"/>
          <p14:tracePt t="62116" x="1746250" y="2527300"/>
          <p14:tracePt t="62129" x="1765300" y="2514600"/>
          <p14:tracePt t="62146" x="1809750" y="2482850"/>
          <p14:tracePt t="62162" x="1892300" y="2457450"/>
          <p14:tracePt t="62180" x="2000250" y="2425700"/>
          <p14:tracePt t="62181" x="2076450" y="2406650"/>
          <p14:tracePt t="62196" x="2247900" y="2387600"/>
          <p14:tracePt t="62212" x="2444750" y="2368550"/>
          <p14:tracePt t="62229" x="2673350" y="2368550"/>
          <p14:tracePt t="62245" x="2921000" y="2368550"/>
          <p14:tracePt t="62262" x="3194050" y="2368550"/>
          <p14:tracePt t="62279" x="3473450" y="2368550"/>
          <p14:tracePt t="62296" x="3740150" y="2368550"/>
          <p14:tracePt t="62312" x="3981450" y="2368550"/>
          <p14:tracePt t="62329" x="4159250" y="2374900"/>
          <p14:tracePt t="62346" x="4318000" y="2374900"/>
          <p14:tracePt t="62362" x="4470400" y="2374900"/>
          <p14:tracePt t="62379" x="4616450" y="2374900"/>
          <p14:tracePt t="62381" x="4686300" y="2374900"/>
          <p14:tracePt t="62396" x="4749800" y="2374900"/>
          <p14:tracePt t="62412" x="4914900" y="2374900"/>
          <p14:tracePt t="62429" x="5016500" y="2381250"/>
          <p14:tracePt t="62445" x="5111750" y="2387600"/>
          <p14:tracePt t="62462" x="5226050" y="2393950"/>
          <p14:tracePt t="62479" x="5378450" y="2419350"/>
          <p14:tracePt t="62495" x="5518150" y="2438400"/>
          <p14:tracePt t="62512" x="5626100" y="2451100"/>
          <p14:tracePt t="62529" x="5715000" y="2457450"/>
          <p14:tracePt t="62545" x="5816600" y="2495550"/>
          <p14:tracePt t="62562" x="5937250" y="2533650"/>
          <p14:tracePt t="62579" x="6057900" y="2584450"/>
          <p14:tracePt t="62595" x="6178550" y="2616200"/>
          <p14:tracePt t="62597" x="6223000" y="2622550"/>
          <p14:tracePt t="62612" x="6292850" y="2647950"/>
          <p14:tracePt t="62630" x="6350000" y="2692400"/>
          <p14:tracePt t="62645" x="6457950" y="2724150"/>
          <p14:tracePt t="62662" x="6578600" y="2762250"/>
          <p14:tracePt t="62679" x="6667500" y="2794000"/>
          <p14:tracePt t="62696" x="6718300" y="2813050"/>
          <p14:tracePt t="62712" x="6743700" y="2825750"/>
          <p14:tracePt t="62729" x="6756400" y="2844800"/>
          <p14:tracePt t="62746" x="6762750" y="2863850"/>
          <p14:tracePt t="62762" x="6769100" y="2870200"/>
          <p14:tracePt t="63004" x="6756400" y="2870200"/>
          <p14:tracePt t="63013" x="6737350" y="2870200"/>
          <p14:tracePt t="63029" x="6680200" y="2927350"/>
          <p14:tracePt t="63045" x="6572250" y="3060700"/>
          <p14:tracePt t="63062" x="6445250" y="3206750"/>
          <p14:tracePt t="63079" x="6330950" y="3327400"/>
          <p14:tracePt t="63095" x="6223000" y="3416300"/>
          <p14:tracePt t="63112" x="6127750" y="3479800"/>
          <p14:tracePt t="63129" x="6038850" y="3543300"/>
          <p14:tracePt t="63146" x="5962650" y="3594100"/>
          <p14:tracePt t="63162" x="5892800" y="3638550"/>
          <p14:tracePt t="63180" x="5848350" y="3663950"/>
          <p14:tracePt t="63181" x="5822950" y="3676650"/>
          <p14:tracePt t="63195" x="5803900" y="3695700"/>
          <p14:tracePt t="63212" x="5740400" y="3752850"/>
          <p14:tracePt t="63229" x="5683250" y="3778250"/>
          <p14:tracePt t="63246" x="5632450" y="3810000"/>
          <p14:tracePt t="63262" x="5575300" y="3829050"/>
          <p14:tracePt t="63279" x="5524500" y="3854450"/>
          <p14:tracePt t="63295" x="5486400" y="3867150"/>
          <p14:tracePt t="63312" x="5461000" y="3892550"/>
          <p14:tracePt t="63329" x="5448300" y="3911600"/>
          <p14:tracePt t="63346" x="5441950" y="3930650"/>
          <p14:tracePt t="63362" x="5435600" y="3943350"/>
          <p14:tracePt t="63380" x="5435600" y="3949700"/>
          <p14:tracePt t="63395" x="5435600" y="3956050"/>
          <p14:tracePt t="63485" x="5435600" y="3949700"/>
          <p14:tracePt t="63493" x="5435600" y="3917950"/>
          <p14:tracePt t="63500" x="5435600" y="3886200"/>
          <p14:tracePt t="63512" x="5448300" y="3854450"/>
          <p14:tracePt t="63529" x="5473700" y="3778250"/>
          <p14:tracePt t="63545" x="5505450" y="3683000"/>
          <p14:tracePt t="63562" x="5518150" y="3644900"/>
          <p14:tracePt t="63692" x="5499100" y="3625850"/>
          <p14:tracePt t="63700" x="5467350" y="3613150"/>
          <p14:tracePt t="63709" x="5461000" y="3606800"/>
          <p14:tracePt t="63740" x="5467350" y="3613150"/>
          <p14:tracePt t="63748" x="5480050" y="3619500"/>
          <p14:tracePt t="63756" x="5492750" y="3632200"/>
          <p14:tracePt t="63764" x="5511800" y="3651250"/>
          <p14:tracePt t="63779" x="5530850" y="3670300"/>
          <p14:tracePt t="63796" x="5588000" y="3727450"/>
          <p14:tracePt t="63798" x="5613400" y="3752850"/>
          <p14:tracePt t="63812" x="5657850" y="3816350"/>
          <p14:tracePt t="63829" x="5702300" y="3886200"/>
          <p14:tracePt t="63845" x="5740400" y="3949700"/>
          <p14:tracePt t="63862" x="5772150" y="4013200"/>
          <p14:tracePt t="63879" x="5810250" y="4076700"/>
          <p14:tracePt t="63896" x="5842000" y="4133850"/>
          <p14:tracePt t="63912" x="5880100" y="4197350"/>
          <p14:tracePt t="63929" x="5918200" y="4248150"/>
          <p14:tracePt t="63946" x="5956300" y="4286250"/>
          <p14:tracePt t="63962" x="5988050" y="4305300"/>
          <p14:tracePt t="63979" x="6007100" y="4311650"/>
          <p14:tracePt t="63996" x="6019800" y="4311650"/>
          <p14:tracePt t="64221" x="5975350" y="4311650"/>
          <p14:tracePt t="64229" x="5918200" y="4311650"/>
          <p14:tracePt t="64246" x="5778500" y="4318000"/>
          <p14:tracePt t="64262" x="5581650" y="4375150"/>
          <p14:tracePt t="64279" x="5321300" y="4451350"/>
          <p14:tracePt t="64295" x="5041900" y="4540250"/>
          <p14:tracePt t="64312" x="4768850" y="4629150"/>
          <p14:tracePt t="64329" x="4489450" y="4718050"/>
          <p14:tracePt t="64345" x="4203700" y="4781550"/>
          <p14:tracePt t="64362" x="3930650" y="4813300"/>
          <p14:tracePt t="64379" x="3670300" y="4826000"/>
          <p14:tracePt t="64395" x="3282950" y="4826000"/>
          <p14:tracePt t="64412" x="3073400" y="4826000"/>
          <p14:tracePt t="64429" x="2876550" y="4826000"/>
          <p14:tracePt t="64445" x="2686050" y="4826000"/>
          <p14:tracePt t="64462" x="2501900" y="4826000"/>
          <p14:tracePt t="64479" x="2336800" y="4826000"/>
          <p14:tracePt t="64496" x="2171700" y="4826000"/>
          <p14:tracePt t="64512" x="2032000" y="4826000"/>
          <p14:tracePt t="64529" x="1885950" y="4826000"/>
          <p14:tracePt t="64546" x="1797050" y="4826000"/>
          <p14:tracePt t="64562" x="1720850" y="4826000"/>
          <p14:tracePt t="64579" x="1670050" y="4826000"/>
          <p14:tracePt t="64596" x="1600200" y="4819650"/>
          <p14:tracePt t="64612" x="1543050" y="4794250"/>
          <p14:tracePt t="64629" x="1504950" y="4768850"/>
          <p14:tracePt t="64646" x="1466850" y="4749800"/>
          <p14:tracePt t="64662" x="1441450" y="4730750"/>
          <p14:tracePt t="64679" x="1422400" y="4699000"/>
          <p14:tracePt t="64695" x="1403350" y="4667250"/>
          <p14:tracePt t="64712" x="1403350" y="4654550"/>
          <p14:tracePt t="64729" x="1403350" y="4641850"/>
          <p14:tracePt t="64745" x="1403350" y="4622800"/>
          <p14:tracePt t="64762" x="1416050" y="4603750"/>
          <p14:tracePt t="64779" x="1447800" y="4559300"/>
          <p14:tracePt t="64796" x="1485900" y="4464050"/>
          <p14:tracePt t="64812" x="1549400" y="4254500"/>
          <p14:tracePt t="64829" x="1587500" y="4070350"/>
          <p14:tracePt t="64846" x="1587500" y="3860800"/>
          <p14:tracePt t="64862" x="1593850" y="3632200"/>
          <p14:tracePt t="64879" x="1593850" y="3365500"/>
          <p14:tracePt t="64895" x="1612900" y="3111500"/>
          <p14:tracePt t="64912" x="1644650" y="2933700"/>
          <p14:tracePt t="64929" x="1657350" y="2794000"/>
          <p14:tracePt t="64945" x="1657350" y="2705100"/>
          <p14:tracePt t="64962" x="1670050" y="2717800"/>
          <p14:tracePt t="65268" x="1676400" y="2717800"/>
          <p14:tracePt t="65277" x="1682750" y="2717800"/>
          <p14:tracePt t="65284" x="1689100" y="2717800"/>
          <p14:tracePt t="65295" x="1695450" y="2717800"/>
          <p14:tracePt t="65312" x="1701800" y="2717800"/>
          <p14:tracePt t="65329" x="1708150" y="2717800"/>
          <p14:tracePt t="65346" x="1714500" y="2717800"/>
          <p14:tracePt t="65362" x="1714500" y="2711450"/>
          <p14:tracePt t="65379" x="1714500" y="2705100"/>
          <p14:tracePt t="65395" x="1714500" y="2698750"/>
          <p14:tracePt t="65412" x="1739900" y="2698750"/>
          <p14:tracePt t="65429" x="1784350" y="2698750"/>
          <p14:tracePt t="65446" x="1860550" y="2698750"/>
          <p14:tracePt t="65462" x="1968500" y="2698750"/>
          <p14:tracePt t="65479" x="2108200" y="2692400"/>
          <p14:tracePt t="65495" x="2292350" y="2692400"/>
          <p14:tracePt t="65512" x="2514600" y="2686050"/>
          <p14:tracePt t="65529" x="2768600" y="2679700"/>
          <p14:tracePt t="65546" x="2984500" y="2679700"/>
          <p14:tracePt t="65562" x="3200400" y="2679700"/>
          <p14:tracePt t="65579" x="3409950" y="2679700"/>
          <p14:tracePt t="65580" x="3517900" y="2679700"/>
          <p14:tracePt t="65596" x="3727450" y="2692400"/>
          <p14:tracePt t="65612" x="3911600" y="2698750"/>
          <p14:tracePt t="65629" x="4089400" y="2698750"/>
          <p14:tracePt t="65645" x="4273550" y="2698750"/>
          <p14:tracePt t="65662" x="4445000" y="2698750"/>
          <p14:tracePt t="65679" x="4610100" y="2698750"/>
          <p14:tracePt t="65695" x="4787900" y="2698750"/>
          <p14:tracePt t="65712" x="4959350" y="2705100"/>
          <p14:tracePt t="65729" x="5130800" y="2711450"/>
          <p14:tracePt t="65746" x="5314950" y="2717800"/>
          <p14:tracePt t="65762" x="5518150" y="2717800"/>
          <p14:tracePt t="65779" x="5689600" y="2717800"/>
          <p14:tracePt t="65796" x="5911850" y="2717800"/>
          <p14:tracePt t="65812" x="6051550" y="2724150"/>
          <p14:tracePt t="65829" x="6191250" y="2736850"/>
          <p14:tracePt t="65846" x="6324600" y="2749550"/>
          <p14:tracePt t="65862" x="6438900" y="2749550"/>
          <p14:tracePt t="65879" x="6527800" y="2749550"/>
          <p14:tracePt t="65895" x="6591300" y="2749550"/>
          <p14:tracePt t="65912" x="6648450" y="2749550"/>
          <p14:tracePt t="65929" x="6699250" y="2749550"/>
          <p14:tracePt t="65945" x="6737350" y="2749550"/>
          <p14:tracePt t="65962" x="6762750" y="2749550"/>
          <p14:tracePt t="65979" x="6800850" y="2749550"/>
          <p14:tracePt t="65996" x="6845300" y="2749550"/>
          <p14:tracePt t="65998" x="6864350" y="2749550"/>
          <p14:tracePt t="66012" x="6877050" y="2749550"/>
          <p14:tracePt t="66100" x="6870700" y="2749550"/>
          <p14:tracePt t="66116" x="6864350" y="2749550"/>
          <p14:tracePt t="66126" x="6858000" y="2749550"/>
          <p14:tracePt t="66132" x="6845300" y="2749550"/>
          <p14:tracePt t="66145" x="6838950" y="2749550"/>
          <p14:tracePt t="66162" x="6826250" y="2755900"/>
          <p14:tracePt t="66179" x="6826250" y="2762250"/>
          <p14:tracePt t="66195" x="6794500" y="2768600"/>
          <p14:tracePt t="66212" x="6756400" y="2800350"/>
          <p14:tracePt t="66229" x="6724650" y="2844800"/>
          <p14:tracePt t="66246" x="6692900" y="2889250"/>
          <p14:tracePt t="66262" x="6667500" y="2952750"/>
          <p14:tracePt t="66279" x="6635750" y="3035300"/>
          <p14:tracePt t="66296" x="6597650" y="3149600"/>
          <p14:tracePt t="66312" x="6546850" y="3295650"/>
          <p14:tracePt t="66329" x="6502400" y="3460750"/>
          <p14:tracePt t="66345" x="6502400" y="3613150"/>
          <p14:tracePt t="66362" x="6502400" y="3759200"/>
          <p14:tracePt t="66379" x="6502400" y="3917950"/>
          <p14:tracePt t="66395" x="6502400" y="4089400"/>
          <p14:tracePt t="66397" x="6502400" y="4165600"/>
          <p14:tracePt t="66412" x="6496050" y="4267200"/>
          <p14:tracePt t="66429" x="6470650" y="4337050"/>
          <p14:tracePt t="66446" x="6445250" y="4387850"/>
          <p14:tracePt t="66462" x="6426200" y="4432300"/>
          <p14:tracePt t="66479" x="6413500" y="4445000"/>
          <p14:tracePt t="66628" x="6407150" y="4445000"/>
          <p14:tracePt t="66636" x="6400800" y="4445000"/>
          <p14:tracePt t="66645" x="6394450" y="4432300"/>
          <p14:tracePt t="66662" x="6356350" y="4406900"/>
          <p14:tracePt t="66679" x="6280150" y="4375150"/>
          <p14:tracePt t="66696" x="6140450" y="4343400"/>
          <p14:tracePt t="66712" x="5937250" y="4330700"/>
          <p14:tracePt t="66729" x="5727700" y="4330700"/>
          <p14:tracePt t="66746" x="5524500" y="4330700"/>
          <p14:tracePt t="66762" x="5289550" y="4330700"/>
          <p14:tracePt t="66779" x="5016500" y="4330700"/>
          <p14:tracePt t="66780" x="4876800" y="4330700"/>
          <p14:tracePt t="66795" x="4737100" y="4330700"/>
          <p14:tracePt t="66812" x="4330700" y="4330700"/>
          <p14:tracePt t="66829" x="4070350" y="4330700"/>
          <p14:tracePt t="66847" x="3803650" y="4330700"/>
          <p14:tracePt t="66862" x="3530600" y="4330700"/>
          <p14:tracePt t="66879" x="3270250" y="4330700"/>
          <p14:tracePt t="66895" x="3028950" y="4330700"/>
          <p14:tracePt t="66912" x="2825750" y="4330700"/>
          <p14:tracePt t="66929" x="2667000" y="4330700"/>
          <p14:tracePt t="66946" x="2520950" y="4330700"/>
          <p14:tracePt t="66962" x="2381250" y="4330700"/>
          <p14:tracePt t="66980" x="2279650" y="4330700"/>
          <p14:tracePt t="66981" x="2222500" y="4330700"/>
          <p14:tracePt t="66995" x="2165350" y="4330700"/>
          <p14:tracePt t="67012" x="2025650" y="4349750"/>
          <p14:tracePt t="67029" x="1936750" y="4368800"/>
          <p14:tracePt t="67045" x="1847850" y="4368800"/>
          <p14:tracePt t="67062" x="1771650" y="4368800"/>
          <p14:tracePt t="67079" x="1708150" y="4368800"/>
          <p14:tracePt t="67096" x="1676400" y="4368800"/>
          <p14:tracePt t="67613" x="1670050" y="4368800"/>
          <p14:tracePt t="68693" x="1670050" y="4356100"/>
          <p14:tracePt t="68700" x="1670050" y="4343400"/>
          <p14:tracePt t="68708" x="1670050" y="4311650"/>
          <p14:tracePt t="68715" x="1670050" y="4279900"/>
          <p14:tracePt t="68729" x="1676400" y="4235450"/>
          <p14:tracePt t="68746" x="1701800" y="4152900"/>
          <p14:tracePt t="68762" x="1733550" y="4064000"/>
          <p14:tracePt t="68779" x="1790700" y="3962400"/>
          <p14:tracePt t="68796" x="1860550" y="3867150"/>
          <p14:tracePt t="68812" x="2044700" y="3784600"/>
          <p14:tracePt t="68829" x="2171700" y="3740150"/>
          <p14:tracePt t="68846" x="2311400" y="3708400"/>
          <p14:tracePt t="68862" x="2470150" y="3708400"/>
          <p14:tracePt t="68879" x="2597150" y="3708400"/>
          <p14:tracePt t="68897" x="2717800" y="3708400"/>
          <p14:tracePt t="68912" x="2800350" y="3708400"/>
          <p14:tracePt t="68929" x="2851150" y="3708400"/>
          <p14:tracePt t="68988" x="2825750" y="3708400"/>
          <p14:tracePt t="68997" x="2806700" y="3708400"/>
          <p14:tracePt t="69004" x="2787650" y="3708400"/>
          <p14:tracePt t="69013" x="2755900" y="3708400"/>
          <p14:tracePt t="69029" x="2679700" y="3708400"/>
          <p14:tracePt t="69046" x="2571750" y="3676650"/>
          <p14:tracePt t="69062" x="2451100" y="3644900"/>
          <p14:tracePt t="69079" x="2349500" y="3625850"/>
          <p14:tracePt t="69096" x="2247900" y="3587750"/>
          <p14:tracePt t="69112" x="2152650" y="3543300"/>
          <p14:tracePt t="69129" x="2051050" y="3473450"/>
          <p14:tracePt t="69145" x="1968500" y="3384550"/>
          <p14:tracePt t="69162" x="1905000" y="3302000"/>
          <p14:tracePt t="69179" x="1879600" y="3225800"/>
          <p14:tracePt t="69180" x="1866900" y="3181350"/>
          <p14:tracePt t="69195" x="1854200" y="3130550"/>
          <p14:tracePt t="69212" x="1854200" y="2959100"/>
          <p14:tracePt t="69229" x="1873250" y="2844800"/>
          <p14:tracePt t="69246" x="1911350" y="2736850"/>
          <p14:tracePt t="69262" x="1968500" y="2647950"/>
          <p14:tracePt t="69279" x="2051050" y="2578100"/>
          <p14:tracePt t="69296" x="2159000" y="2559050"/>
          <p14:tracePt t="69312" x="2279650" y="2514600"/>
          <p14:tracePt t="69329" x="2425700" y="2470150"/>
          <p14:tracePt t="69346" x="2578100" y="2413000"/>
          <p14:tracePt t="69362" x="2736850" y="2368550"/>
          <p14:tracePt t="69380" x="2895600" y="2355850"/>
          <p14:tracePt t="69396" x="3092450" y="2355850"/>
          <p14:tracePt t="69412" x="3225800" y="2400300"/>
          <p14:tracePt t="69429" x="3365500" y="2444750"/>
          <p14:tracePt t="69446" x="3517900" y="2495550"/>
          <p14:tracePt t="69462" x="3651250" y="2540000"/>
          <p14:tracePt t="69479" x="3784600" y="2584450"/>
          <p14:tracePt t="69495" x="3892550" y="2641600"/>
          <p14:tracePt t="69512" x="3975100" y="2705100"/>
          <p14:tracePt t="69529" x="4019550" y="2774950"/>
          <p14:tracePt t="69545" x="4051300" y="2857500"/>
          <p14:tracePt t="69562" x="4076700" y="2933700"/>
          <p14:tracePt t="69580" x="4076700" y="3060700"/>
          <p14:tracePt t="69595" x="4076700" y="3111500"/>
          <p14:tracePt t="69612" x="4057650" y="3276600"/>
          <p14:tracePt t="69629" x="4019550" y="3390900"/>
          <p14:tracePt t="69646" x="3968750" y="3498850"/>
          <p14:tracePt t="69662" x="3879850" y="3600450"/>
          <p14:tracePt t="69679" x="3765550" y="3676650"/>
          <p14:tracePt t="69695" x="3644900" y="3746500"/>
          <p14:tracePt t="69712" x="3511550" y="3797300"/>
          <p14:tracePt t="69729" x="3371850" y="3835400"/>
          <p14:tracePt t="69745" x="3219450" y="3835400"/>
          <p14:tracePt t="69762" x="3073400" y="3841750"/>
          <p14:tracePt t="69779" x="2914650" y="3848100"/>
          <p14:tracePt t="69795" x="2743200" y="3848100"/>
          <p14:tracePt t="69812" x="2501900" y="3848100"/>
          <p14:tracePt t="69829" x="2387600" y="3848100"/>
          <p14:tracePt t="69845" x="2330450" y="3848100"/>
          <p14:tracePt t="69862" x="2298700" y="3848100"/>
          <p14:tracePt t="69879" x="2292350" y="3848100"/>
          <p14:tracePt t="69965" x="2279650" y="3848100"/>
          <p14:tracePt t="69973" x="2273300" y="3848100"/>
          <p14:tracePt t="69980" x="2260600" y="3848100"/>
          <p14:tracePt t="69996" x="2241550" y="3848100"/>
          <p14:tracePt t="70012" x="2203450" y="3848100"/>
          <p14:tracePt t="70029" x="2171700" y="3848100"/>
          <p14:tracePt t="70046" x="2139950" y="3848100"/>
          <p14:tracePt t="70062" x="2114550" y="3848100"/>
          <p14:tracePt t="70079" x="2101850" y="3841750"/>
          <p14:tracePt t="70095" x="2095500" y="3835400"/>
          <p14:tracePt t="70112" x="2082800" y="3822700"/>
          <p14:tracePt t="70129" x="2076450" y="3816350"/>
          <p14:tracePt t="70145" x="2063750" y="3810000"/>
          <p14:tracePt t="70162" x="2051050" y="3797300"/>
          <p14:tracePt t="70179" x="2038350" y="3784600"/>
          <p14:tracePt t="70180" x="2032000" y="3778250"/>
          <p14:tracePt t="80396" x="2032000" y="3759200"/>
          <p14:tracePt t="80404" x="2032000" y="3721100"/>
          <p14:tracePt t="80413" x="2076450" y="3663950"/>
          <p14:tracePt t="80429" x="2184400" y="3536950"/>
          <p14:tracePt t="80446" x="2298700" y="3435350"/>
          <p14:tracePt t="80462" x="2387600" y="3340100"/>
          <p14:tracePt t="80479" x="2438400" y="3263900"/>
          <p14:tracePt t="80496" x="2495550" y="3181350"/>
          <p14:tracePt t="80512" x="2533650" y="3124200"/>
          <p14:tracePt t="80529" x="2559050" y="3079750"/>
          <p14:tracePt t="80546" x="2565400" y="3073400"/>
          <p14:tracePt t="80562" x="2546350" y="3073400"/>
          <p14:tracePt t="80564" x="2514600" y="3073400"/>
          <p14:tracePt t="80579" x="2495550" y="3073400"/>
          <p14:tracePt t="80595" x="2400300" y="3098800"/>
          <p14:tracePt t="80612" x="2260600" y="3149600"/>
          <p14:tracePt t="80629" x="2216150" y="3155950"/>
          <p14:tracePt t="80646" x="2197100" y="3155950"/>
          <p14:tracePt t="80662" x="2178050" y="3155950"/>
          <p14:tracePt t="80679" x="2165350" y="3155950"/>
          <p14:tracePt t="80696" x="2159000" y="3155950"/>
          <p14:tracePt t="80756" x="2152650" y="3155950"/>
          <p14:tracePt t="80764" x="2146300" y="3155950"/>
          <p14:tracePt t="80779" x="2127250" y="3155950"/>
          <p14:tracePt t="80796" x="2108200" y="3155950"/>
          <p14:tracePt t="80941" x="2114550" y="3155950"/>
          <p14:tracePt t="80948" x="2114550" y="3149600"/>
          <p14:tracePt t="80956" x="2120900" y="3149600"/>
          <p14:tracePt t="81332" x="2120900" y="3136900"/>
          <p14:tracePt t="81341" x="2108200" y="3130550"/>
          <p14:tracePt t="81348" x="2095500" y="3124200"/>
          <p14:tracePt t="81436" x="2089150" y="3124200"/>
          <p14:tracePt t="81460" x="2082800" y="3124200"/>
          <p14:tracePt t="81477" x="2076450" y="3124200"/>
          <p14:tracePt t="81484" x="2070100" y="3117850"/>
          <p14:tracePt t="81495" x="2057400" y="3117850"/>
          <p14:tracePt t="81512" x="2032000" y="3105150"/>
          <p14:tracePt t="81529" x="2000250" y="3098800"/>
          <p14:tracePt t="81545" x="1968500" y="3098800"/>
          <p14:tracePt t="81562" x="1962150" y="3098800"/>
          <p14:tracePt t="81579" x="1949450" y="3092450"/>
          <p14:tracePt t="81596" x="1885950" y="3060700"/>
          <p14:tracePt t="81612" x="1835150" y="3028950"/>
          <p14:tracePt t="81629" x="1765300" y="2997200"/>
          <p14:tracePt t="81646" x="1714500" y="3009900"/>
          <p14:tracePt t="81662" x="1676400" y="3003550"/>
          <p14:tracePt t="81679" x="1638300" y="2990850"/>
          <p14:tracePt t="81696" x="1600200" y="2984500"/>
          <p14:tracePt t="81712" x="1581150" y="2978150"/>
          <p14:tracePt t="81729" x="1562100" y="2971800"/>
          <p14:tracePt t="81772" x="1562100" y="2965450"/>
          <p14:tracePt t="81780" x="1562100" y="2959100"/>
          <p14:tracePt t="81796" x="1562100" y="2933700"/>
          <p14:tracePt t="81812" x="1555750" y="2914650"/>
          <p14:tracePt t="81830" x="1543050" y="2889250"/>
          <p14:tracePt t="81846" x="1524000" y="2863850"/>
          <p14:tracePt t="81862" x="1517650" y="2819400"/>
          <p14:tracePt t="81879" x="1517650" y="2774950"/>
          <p14:tracePt t="81896" x="1517650" y="2743200"/>
          <p14:tracePt t="81912" x="1517650" y="2717800"/>
          <p14:tracePt t="81929" x="1517650" y="2705100"/>
          <p14:tracePt t="81946" x="1517650" y="2686050"/>
          <p14:tracePt t="81963" x="1549400" y="2667000"/>
          <p14:tracePt t="81979" x="1581150" y="2647950"/>
          <p14:tracePt t="81981" x="1587500" y="2635250"/>
          <p14:tracePt t="81996" x="1593850" y="2622550"/>
          <p14:tracePt t="82013" x="1606550" y="2603500"/>
          <p14:tracePt t="82029" x="1612900" y="2597150"/>
          <p14:tracePt t="82046" x="1619250" y="2597150"/>
          <p14:tracePt t="82062" x="1638300" y="2597150"/>
          <p14:tracePt t="82079" x="1663700" y="2597150"/>
          <p14:tracePt t="82096" x="1689100" y="2597150"/>
          <p14:tracePt t="82112" x="1695450" y="2597150"/>
          <p14:tracePt t="82129" x="1708150" y="2603500"/>
          <p14:tracePt t="82145" x="1739900" y="2616200"/>
          <p14:tracePt t="82163" x="1784350" y="2628900"/>
          <p14:tracePt t="82179" x="1841500" y="2647950"/>
          <p14:tracePt t="82181" x="1866900" y="2660650"/>
          <p14:tracePt t="82196" x="1885950" y="2667000"/>
          <p14:tracePt t="82213" x="1905000" y="2692400"/>
          <p14:tracePt t="82229" x="1911350" y="2705100"/>
          <p14:tracePt t="82246" x="1911350" y="2724150"/>
          <p14:tracePt t="82262" x="1917700" y="2736850"/>
          <p14:tracePt t="82279" x="1917700" y="2755900"/>
          <p14:tracePt t="82296" x="1917700" y="2781300"/>
          <p14:tracePt t="82312" x="1905000" y="2806700"/>
          <p14:tracePt t="82329" x="1885950" y="2838450"/>
          <p14:tracePt t="82346" x="1866900" y="2851150"/>
          <p14:tracePt t="82363" x="1847850" y="2857500"/>
          <p14:tracePt t="82379" x="1828800" y="2863850"/>
          <p14:tracePt t="82396" x="1803400" y="2863850"/>
          <p14:tracePt t="82413" x="1778000" y="2863850"/>
          <p14:tracePt t="82429" x="1765300" y="2863850"/>
          <p14:tracePt t="82446" x="1752600" y="2851150"/>
          <p14:tracePt t="82462" x="1739900" y="2819400"/>
          <p14:tracePt t="82479" x="1720850" y="2787650"/>
          <p14:tracePt t="82496" x="1701800" y="2762250"/>
          <p14:tracePt t="82513" x="1676400" y="2724150"/>
          <p14:tracePt t="82529" x="1670050" y="2705100"/>
          <p14:tracePt t="82545" x="1663700" y="2686050"/>
          <p14:tracePt t="82562" x="1663700" y="2667000"/>
          <p14:tracePt t="82580" x="1663700" y="2635250"/>
          <p14:tracePt t="82595" x="1663700" y="2622550"/>
          <p14:tracePt t="82612" x="1670050" y="2616200"/>
          <p14:tracePt t="82629" x="1670050" y="2603500"/>
          <p14:tracePt t="82646" x="1676400" y="2584450"/>
          <p14:tracePt t="82662" x="1695450" y="2565400"/>
          <p14:tracePt t="82679" x="1708150" y="2552700"/>
          <p14:tracePt t="82695" x="1714500" y="2546350"/>
          <p14:tracePt t="82713" x="1727200" y="2540000"/>
          <p14:tracePt t="82729" x="1746250" y="2540000"/>
          <p14:tracePt t="82746" x="1784350" y="2540000"/>
          <p14:tracePt t="82762" x="1816100" y="2540000"/>
          <p14:tracePt t="82780" x="1854200" y="2540000"/>
          <p14:tracePt t="82795" x="1860550" y="2540000"/>
          <p14:tracePt t="82812" x="1879600" y="2546350"/>
          <p14:tracePt t="82829" x="1905000" y="2559050"/>
          <p14:tracePt t="82846" x="1930400" y="2565400"/>
          <p14:tracePt t="82862" x="1955800" y="2578100"/>
          <p14:tracePt t="82879" x="1968500" y="2590800"/>
          <p14:tracePt t="82896" x="1987550" y="2603500"/>
          <p14:tracePt t="82912" x="1993900" y="2616200"/>
          <p14:tracePt t="82929" x="2006600" y="2622550"/>
          <p14:tracePt t="82946" x="2019300" y="2635250"/>
          <p14:tracePt t="82962" x="2032000" y="2647950"/>
          <p14:tracePt t="82979" x="2032000" y="2667000"/>
          <p14:tracePt t="82980" x="2032000" y="2673350"/>
          <p14:tracePt t="82996" x="2038350" y="2698750"/>
          <p14:tracePt t="83012" x="2038350" y="2724150"/>
          <p14:tracePt t="83029" x="2038350" y="2749550"/>
          <p14:tracePt t="83046" x="2025650" y="2774950"/>
          <p14:tracePt t="83062" x="2006600" y="2806700"/>
          <p14:tracePt t="83079" x="1981200" y="2838450"/>
          <p14:tracePt t="83096" x="1943100" y="2857500"/>
          <p14:tracePt t="83112" x="1905000" y="2870200"/>
          <p14:tracePt t="83129" x="1879600" y="2882900"/>
          <p14:tracePt t="83146" x="1847850" y="2882900"/>
          <p14:tracePt t="83162" x="1816100" y="2882900"/>
          <p14:tracePt t="83179" x="1778000" y="2882900"/>
          <p14:tracePt t="83181" x="1758950" y="2882900"/>
          <p14:tracePt t="83196" x="1727200" y="2882900"/>
          <p14:tracePt t="83212" x="1695450" y="2882900"/>
          <p14:tracePt t="83229" x="1657350" y="2882900"/>
          <p14:tracePt t="83245" x="1612900" y="2863850"/>
          <p14:tracePt t="83262" x="1568450" y="2838450"/>
          <p14:tracePt t="83279" x="1517650" y="2800350"/>
          <p14:tracePt t="83295" x="1473200" y="2774950"/>
          <p14:tracePt t="83312" x="1447800" y="2749550"/>
          <p14:tracePt t="83329" x="1428750" y="2711450"/>
          <p14:tracePt t="83346" x="1416050" y="2673350"/>
          <p14:tracePt t="83363" x="1409700" y="2628900"/>
          <p14:tracePt t="83379" x="1409700" y="2597150"/>
          <p14:tracePt t="83381" x="1409700" y="2578100"/>
          <p14:tracePt t="83396" x="1409700" y="2559050"/>
          <p14:tracePt t="83413" x="1416050" y="2514600"/>
          <p14:tracePt t="83429" x="1441450" y="2495550"/>
          <p14:tracePt t="83446" x="1466850" y="2470150"/>
          <p14:tracePt t="83462" x="1492250" y="2457450"/>
          <p14:tracePt t="83479" x="1517650" y="2438400"/>
          <p14:tracePt t="83496" x="1543050" y="2438400"/>
          <p14:tracePt t="83512" x="1581150" y="2438400"/>
          <p14:tracePt t="83529" x="1619250" y="2432050"/>
          <p14:tracePt t="83546" x="1670050" y="2432050"/>
          <p14:tracePt t="83562" x="1714500" y="2432050"/>
          <p14:tracePt t="83579" x="1752600" y="2432050"/>
          <p14:tracePt t="83581" x="1771650" y="2432050"/>
          <p14:tracePt t="83596" x="1790700" y="2438400"/>
          <p14:tracePt t="83613" x="1841500" y="2457450"/>
          <p14:tracePt t="83629" x="1860550" y="2463800"/>
          <p14:tracePt t="83646" x="1873250" y="2476500"/>
          <p14:tracePt t="83662" x="1885950" y="2495550"/>
          <p14:tracePt t="83679" x="1898650" y="2533650"/>
          <p14:tracePt t="83696" x="1911350" y="2565400"/>
          <p14:tracePt t="83713" x="1930400" y="2590800"/>
          <p14:tracePt t="83729" x="1936750" y="2622550"/>
          <p14:tracePt t="83746" x="1943100" y="2654300"/>
          <p14:tracePt t="83762" x="1943100" y="2686050"/>
          <p14:tracePt t="83780" x="1917700" y="2730500"/>
          <p14:tracePt t="83796" x="1905000" y="2736850"/>
          <p14:tracePt t="83812" x="1873250" y="2749550"/>
          <p14:tracePt t="83829" x="1847850" y="2749550"/>
          <p14:tracePt t="83846" x="1828800" y="2749550"/>
          <p14:tracePt t="83862" x="1816100" y="2749550"/>
          <p14:tracePt t="83879" x="1809750" y="2749550"/>
          <p14:tracePt t="83896" x="1803400" y="2749550"/>
          <p14:tracePt t="83912" x="1803400" y="2743200"/>
          <p14:tracePt t="83946" x="1803400" y="2736850"/>
          <p14:tracePt t="83962" x="1797050" y="2736850"/>
          <p14:tracePt t="83980" x="1797050" y="2730500"/>
          <p14:tracePt t="83995" x="1797050" y="2724150"/>
          <p14:tracePt t="84012" x="1790700" y="2717800"/>
          <p14:tracePt t="84029" x="1778000" y="2711450"/>
          <p14:tracePt t="84045" x="1758950" y="2698750"/>
          <p14:tracePt t="84062" x="1746250" y="2692400"/>
          <p14:tracePt t="84079" x="1739900" y="2686050"/>
          <p14:tracePt t="84096" x="1733550" y="2667000"/>
          <p14:tracePt t="84112" x="1733550" y="2635250"/>
          <p14:tracePt t="84130" x="1727200" y="2609850"/>
          <p14:tracePt t="84146" x="1727200" y="2597150"/>
          <p14:tracePt t="84162" x="1733550" y="2584450"/>
          <p14:tracePt t="84180" x="1752600" y="2578100"/>
          <p14:tracePt t="84196" x="1778000" y="2578100"/>
          <p14:tracePt t="84212" x="1797050" y="2571750"/>
          <p14:tracePt t="84229" x="1816100" y="2571750"/>
          <p14:tracePt t="84246" x="1828800" y="2571750"/>
          <p14:tracePt t="84262" x="1835150" y="2571750"/>
          <p14:tracePt t="84279" x="1841500" y="2571750"/>
          <p14:tracePt t="84312" x="1841500" y="2578100"/>
          <p14:tracePt t="84589" x="1835150" y="2578100"/>
          <p14:tracePt t="84636" x="1841500" y="2578100"/>
          <p14:tracePt t="84644" x="1860550" y="2584450"/>
          <p14:tracePt t="84652" x="1905000" y="2584450"/>
          <p14:tracePt t="84662" x="1949450" y="2584450"/>
          <p14:tracePt t="84679" x="2089150" y="2603500"/>
          <p14:tracePt t="84696" x="2286000" y="2609850"/>
          <p14:tracePt t="84712" x="2565400" y="2609850"/>
          <p14:tracePt t="84729" x="2952750" y="2609850"/>
          <p14:tracePt t="84746" x="3365500" y="2616200"/>
          <p14:tracePt t="84762" x="3784600" y="2616200"/>
          <p14:tracePt t="84780" x="4375150" y="2616200"/>
          <p14:tracePt t="84795" x="4692650" y="2616200"/>
          <p14:tracePt t="84813" x="4953000" y="2616200"/>
          <p14:tracePt t="84829" x="5130800" y="2647950"/>
          <p14:tracePt t="84846" x="5181600" y="2654300"/>
          <p14:tracePt t="85012" x="5175250" y="2647950"/>
          <p14:tracePt t="85028" x="5181600" y="2641600"/>
          <p14:tracePt t="85045" x="5264150" y="2616200"/>
          <p14:tracePt t="85062" x="5429250" y="2565400"/>
          <p14:tracePt t="85079" x="5632450" y="2565400"/>
          <p14:tracePt t="85096" x="5848350" y="2565400"/>
          <p14:tracePt t="85112" x="6070600" y="2565400"/>
          <p14:tracePt t="85129" x="6254750" y="2565400"/>
          <p14:tracePt t="85146" x="6407150" y="2565400"/>
          <p14:tracePt t="85162" x="6508750" y="2565400"/>
          <p14:tracePt t="85179" x="6565900" y="2571750"/>
          <p14:tracePt t="85196" x="6584950" y="2578100"/>
          <p14:tracePt t="85212" x="6591300" y="2578100"/>
          <p14:tracePt t="85420" x="6591300" y="2584450"/>
          <p14:tracePt t="85613" x="6591300" y="2578100"/>
          <p14:tracePt t="85661" x="6584950" y="2578100"/>
          <p14:tracePt t="85709" x="6584950" y="2584450"/>
          <p14:tracePt t="85717" x="6578600" y="2590800"/>
          <p14:tracePt t="85725" x="6572250" y="2609850"/>
          <p14:tracePt t="85732" x="6572250" y="2628900"/>
          <p14:tracePt t="85746" x="6565900" y="2654300"/>
          <p14:tracePt t="85762" x="6540500" y="2711450"/>
          <p14:tracePt t="85780" x="6489700" y="2800350"/>
          <p14:tracePt t="85796" x="6470650" y="2832100"/>
          <p14:tracePt t="85812" x="6394450" y="2933700"/>
          <p14:tracePt t="85829" x="6343650" y="3009900"/>
          <p14:tracePt t="85846" x="6305550" y="3086100"/>
          <p14:tracePt t="85862" x="6273800" y="3168650"/>
          <p14:tracePt t="85879" x="6248400" y="3263900"/>
          <p14:tracePt t="85896" x="6216650" y="3359150"/>
          <p14:tracePt t="85912" x="6178550" y="3467100"/>
          <p14:tracePt t="85929" x="6140450" y="3587750"/>
          <p14:tracePt t="85946" x="6102350" y="3695700"/>
          <p14:tracePt t="85963" x="6076950" y="3784600"/>
          <p14:tracePt t="85980" x="6038850" y="3905250"/>
          <p14:tracePt t="85996" x="6026150" y="3943350"/>
          <p14:tracePt t="86013" x="6000750" y="4006850"/>
          <p14:tracePt t="86029" x="6000750" y="4044950"/>
          <p14:tracePt t="86046" x="5988050" y="4064000"/>
          <p14:tracePt t="86063" x="5981700" y="4089400"/>
          <p14:tracePt t="86079" x="5975350" y="4108450"/>
          <p14:tracePt t="86096" x="5969000" y="4114800"/>
          <p14:tracePt t="86129" x="5969000" y="4121150"/>
          <p14:tracePt t="86146" x="5969000" y="4127500"/>
          <p14:tracePt t="86163" x="5962650" y="4140200"/>
          <p14:tracePt t="86179" x="5956300" y="4165600"/>
          <p14:tracePt t="86181" x="5949950" y="4171950"/>
          <p14:tracePt t="86196" x="5949950" y="4178300"/>
          <p14:tracePt t="86212" x="5949950" y="4184650"/>
          <p14:tracePt t="86628" x="5943600" y="4178300"/>
          <p14:tracePt t="86637" x="5911850" y="4171950"/>
          <p14:tracePt t="86645" x="5867400" y="4159250"/>
          <p14:tracePt t="86662" x="5740400" y="4146550"/>
          <p14:tracePt t="86679" x="5556250" y="4146550"/>
          <p14:tracePt t="86695" x="5295900" y="4146550"/>
          <p14:tracePt t="86712" x="5016500" y="4159250"/>
          <p14:tracePt t="86729" x="4743450" y="4159250"/>
          <p14:tracePt t="86746" x="4470400" y="4159250"/>
          <p14:tracePt t="86762" x="4191000" y="4159250"/>
          <p14:tracePt t="86780" x="3816350" y="4165600"/>
          <p14:tracePt t="86796" x="3714750" y="4165600"/>
          <p14:tracePt t="86813" x="3422650" y="4165600"/>
          <p14:tracePt t="86829" x="3263900" y="4165600"/>
          <p14:tracePt t="86846" x="3124200" y="4165600"/>
          <p14:tracePt t="86862" x="3016250" y="4165600"/>
          <p14:tracePt t="86879" x="2933700" y="4165600"/>
          <p14:tracePt t="86898" x="2863850" y="4178300"/>
          <p14:tracePt t="86912" x="2794000" y="4191000"/>
          <p14:tracePt t="86929" x="2711450" y="4203700"/>
          <p14:tracePt t="86946" x="2654300" y="4216400"/>
          <p14:tracePt t="86962" x="2590800" y="4222750"/>
          <p14:tracePt t="86980" x="2508250" y="4248150"/>
          <p14:tracePt t="86996" x="2438400" y="4254500"/>
          <p14:tracePt t="87012" x="2368550" y="4260850"/>
          <p14:tracePt t="87029" x="2305050" y="4260850"/>
          <p14:tracePt t="87046" x="2254250" y="4260850"/>
          <p14:tracePt t="87062" x="2190750" y="4260850"/>
          <p14:tracePt t="87080" x="2120900" y="4260850"/>
          <p14:tracePt t="87096" x="2057400" y="4260850"/>
          <p14:tracePt t="87112" x="1993900" y="4260850"/>
          <p14:tracePt t="87129" x="1930400" y="4260850"/>
          <p14:tracePt t="87146" x="1892300" y="4260850"/>
          <p14:tracePt t="87163" x="1866900" y="4260850"/>
          <p14:tracePt t="87180" x="1835150" y="4260850"/>
          <p14:tracePt t="87195" x="1828800" y="4260850"/>
          <p14:tracePt t="87236" x="1822450" y="4260850"/>
          <p14:tracePt t="87509" x="1822450" y="4254500"/>
          <p14:tracePt t="87517" x="1828800" y="4222750"/>
          <p14:tracePt t="87525" x="1835150" y="4184650"/>
          <p14:tracePt t="87532" x="1847850" y="4133850"/>
          <p14:tracePt t="87545" x="1866900" y="4076700"/>
          <p14:tracePt t="87562" x="1892300" y="3937000"/>
          <p14:tracePt t="87580" x="1924050" y="3581400"/>
          <p14:tracePt t="87596" x="1924050" y="3467100"/>
          <p14:tracePt t="87612" x="1924050" y="3225800"/>
          <p14:tracePt t="87629" x="1924050" y="3117850"/>
          <p14:tracePt t="87646" x="1924050" y="3035300"/>
          <p14:tracePt t="87662" x="1924050" y="2959100"/>
          <p14:tracePt t="87679" x="1917700" y="2876550"/>
          <p14:tracePt t="87696" x="1905000" y="2806700"/>
          <p14:tracePt t="87712" x="1905000" y="2768600"/>
          <p14:tracePt t="87729" x="1905000" y="2749550"/>
          <p14:tracePt t="87746" x="1905000" y="2724150"/>
          <p14:tracePt t="87762" x="1905000" y="2698750"/>
          <p14:tracePt t="87780" x="1905000" y="2679700"/>
          <p14:tracePt t="87782" x="1905000" y="2667000"/>
          <p14:tracePt t="87795" x="1905000" y="2660650"/>
          <p14:tracePt t="87893" x="1905000" y="2654300"/>
          <p14:tracePt t="87988" x="1943100" y="2654300"/>
          <p14:tracePt t="87996" x="1981200" y="2660650"/>
          <p14:tracePt t="88012" x="2114550" y="2660650"/>
          <p14:tracePt t="88029" x="2279650" y="2660650"/>
          <p14:tracePt t="88046" x="2482850" y="2660650"/>
          <p14:tracePt t="88062" x="2736850" y="2660650"/>
          <p14:tracePt t="88079" x="3009900" y="2660650"/>
          <p14:tracePt t="88096" x="3282950" y="2660650"/>
          <p14:tracePt t="88112" x="3556000" y="2660650"/>
          <p14:tracePt t="88129" x="3810000" y="2660650"/>
          <p14:tracePt t="88146" x="4044950" y="2660650"/>
          <p14:tracePt t="88162" x="4273550" y="2660650"/>
          <p14:tracePt t="88179" x="4470400" y="2660650"/>
          <p14:tracePt t="88181" x="4572000" y="2660650"/>
          <p14:tracePt t="88196" x="4749800" y="2660650"/>
          <p14:tracePt t="88213" x="4927600" y="2660650"/>
          <p14:tracePt t="88229" x="5073650" y="2660650"/>
          <p14:tracePt t="88246" x="5207000" y="2654300"/>
          <p14:tracePt t="88262" x="5346700" y="2654300"/>
          <p14:tracePt t="88279" x="5486400" y="2654300"/>
          <p14:tracePt t="88296" x="5613400" y="2647950"/>
          <p14:tracePt t="88313" x="5746750" y="2647950"/>
          <p14:tracePt t="88329" x="5854700" y="2635250"/>
          <p14:tracePt t="88346" x="5949950" y="2628900"/>
          <p14:tracePt t="88362" x="6038850" y="2616200"/>
          <p14:tracePt t="88380" x="6140450" y="2603500"/>
          <p14:tracePt t="88396" x="6172200" y="2597150"/>
          <p14:tracePt t="88412" x="6292850" y="2597150"/>
          <p14:tracePt t="88429" x="6362700" y="2578100"/>
          <p14:tracePt t="88446" x="6407150" y="2578100"/>
          <p14:tracePt t="88462" x="6419850" y="2571750"/>
          <p14:tracePt t="88501" x="6426200" y="2571750"/>
          <p14:tracePt t="88512" x="6432550" y="2571750"/>
          <p14:tracePt t="88529" x="6438900" y="2571750"/>
          <p14:tracePt t="88660" x="6426200" y="2571750"/>
          <p14:tracePt t="88668" x="6400800" y="2590800"/>
          <p14:tracePt t="88679" x="6381750" y="2609850"/>
          <p14:tracePt t="88696" x="6330950" y="2686050"/>
          <p14:tracePt t="88712" x="6286500" y="2800350"/>
          <p14:tracePt t="88729" x="6235700" y="2952750"/>
          <p14:tracePt t="88746" x="6172200" y="3143250"/>
          <p14:tracePt t="88762" x="6115050" y="3333750"/>
          <p14:tracePt t="88780" x="6089650" y="3606800"/>
          <p14:tracePt t="88796" x="6089650" y="3676650"/>
          <p14:tracePt t="88812" x="6089650" y="3873500"/>
          <p14:tracePt t="88829" x="6076950" y="3975100"/>
          <p14:tracePt t="88846" x="6051550" y="4044950"/>
          <p14:tracePt t="88863" x="6032500" y="4108450"/>
          <p14:tracePt t="88880" x="6013450" y="4146550"/>
          <p14:tracePt t="88897" x="6007100" y="4184650"/>
          <p14:tracePt t="88912" x="5994400" y="4191000"/>
          <p14:tracePt t="88929" x="5988050" y="4191000"/>
          <p14:tracePt t="88946" x="5981700" y="4191000"/>
          <p14:tracePt t="88962" x="5981700" y="4184650"/>
          <p14:tracePt t="89084" x="5975350" y="4184650"/>
          <p14:tracePt t="89093" x="5969000" y="4184650"/>
          <p14:tracePt t="89100" x="5949950" y="4184650"/>
          <p14:tracePt t="89112" x="5918200" y="4184650"/>
          <p14:tracePt t="89129" x="5816600" y="4184650"/>
          <p14:tracePt t="89146" x="5664200" y="4184650"/>
          <p14:tracePt t="89163" x="5448300" y="4184650"/>
          <p14:tracePt t="89180" x="5187950" y="4184650"/>
          <p14:tracePt t="89181" x="5048250" y="4184650"/>
          <p14:tracePt t="89196" x="4914900" y="4184650"/>
          <p14:tracePt t="89212" x="4502150" y="4184650"/>
          <p14:tracePt t="89229" x="4216400" y="4184650"/>
          <p14:tracePt t="89246" x="3937000" y="4184650"/>
          <p14:tracePt t="89262" x="3663950" y="4184650"/>
          <p14:tracePt t="89279" x="3409950" y="4184650"/>
          <p14:tracePt t="89296" x="3181350" y="4178300"/>
          <p14:tracePt t="89313" x="2971800" y="4178300"/>
          <p14:tracePt t="89329" x="2768600" y="4178300"/>
          <p14:tracePt t="89346" x="2565400" y="4178300"/>
          <p14:tracePt t="89363" x="2419350" y="4191000"/>
          <p14:tracePt t="89379" x="2305050" y="4210050"/>
          <p14:tracePt t="89381" x="2247900" y="4210050"/>
          <p14:tracePt t="89396" x="2146300" y="4210050"/>
          <p14:tracePt t="89412" x="2057400" y="4210050"/>
          <p14:tracePt t="89429" x="1968500" y="4210050"/>
          <p14:tracePt t="89446" x="1898650" y="4210050"/>
          <p14:tracePt t="89462" x="1841500" y="4210050"/>
          <p14:tracePt t="89479" x="1816100" y="4210050"/>
          <p14:tracePt t="89496" x="1809750" y="4210050"/>
          <p14:tracePt t="89780" x="1803400" y="4210050"/>
          <p14:tracePt t="90685" x="1803400" y="4178300"/>
          <p14:tracePt t="90692" x="1803400" y="4152900"/>
          <p14:tracePt t="90700" x="1809750" y="4127500"/>
          <p14:tracePt t="90712" x="1847850" y="4089400"/>
          <p14:tracePt t="90729" x="1987550" y="4032250"/>
          <p14:tracePt t="90746" x="2184400" y="3968750"/>
          <p14:tracePt t="90763" x="2406650" y="3892550"/>
          <p14:tracePt t="90780" x="2749550" y="3784600"/>
          <p14:tracePt t="90795" x="2952750" y="3714750"/>
          <p14:tracePt t="90813" x="3136900" y="3619500"/>
          <p14:tracePt t="90829" x="3282950" y="3517900"/>
          <p14:tracePt t="90846" x="3390900" y="3409950"/>
          <p14:tracePt t="90863" x="3429000" y="3314700"/>
          <p14:tracePt t="90879" x="3435350" y="3251200"/>
          <p14:tracePt t="90896" x="3409950" y="3194050"/>
          <p14:tracePt t="90912" x="3378200" y="3136900"/>
          <p14:tracePt t="90929" x="3340100" y="3073400"/>
          <p14:tracePt t="90946" x="3321050" y="3009900"/>
          <p14:tracePt t="90963" x="3308350" y="2952750"/>
          <p14:tracePt t="90980" x="3276600" y="2876550"/>
          <p14:tracePt t="90996" x="3251200" y="2832100"/>
          <p14:tracePt t="91013" x="3232150" y="2787650"/>
          <p14:tracePt t="91029" x="3200400" y="2743200"/>
          <p14:tracePt t="91046" x="3162300" y="2705100"/>
          <p14:tracePt t="91062" x="3098800" y="2686050"/>
          <p14:tracePt t="91079" x="3003550" y="2686050"/>
          <p14:tracePt t="91096" x="2914650" y="2686050"/>
          <p14:tracePt t="91112" x="2851150" y="2698750"/>
          <p14:tracePt t="91129" x="2806700" y="2711450"/>
          <p14:tracePt t="91146" x="2787650" y="2717800"/>
          <p14:tracePt t="91162" x="2787650" y="2724150"/>
          <p14:tracePt t="91180" x="2787650" y="2743200"/>
          <p14:tracePt t="91285" x="2781300" y="2743200"/>
          <p14:tracePt t="91340" x="2781300" y="2749550"/>
          <p14:tracePt t="91356" x="2794000" y="2755900"/>
          <p14:tracePt t="91364" x="2832100" y="2755900"/>
          <p14:tracePt t="91372" x="2882900" y="2755900"/>
          <p14:tracePt t="91380" x="2946400" y="2755900"/>
          <p14:tracePt t="91396" x="3022600" y="2755900"/>
          <p14:tracePt t="91412" x="3289300" y="2755900"/>
          <p14:tracePt t="91429" x="3492500" y="2755900"/>
          <p14:tracePt t="91446" x="3702050" y="2755900"/>
          <p14:tracePt t="91463" x="3905250" y="2755900"/>
          <p14:tracePt t="91479" x="4076700" y="2755900"/>
          <p14:tracePt t="91495" x="4203700" y="2755900"/>
          <p14:tracePt t="91512" x="4241800" y="2755900"/>
          <p14:tracePt t="91661" x="4292600" y="2755900"/>
          <p14:tracePt t="91668" x="4349750" y="2755900"/>
          <p14:tracePt t="91679" x="4419600" y="2755900"/>
          <p14:tracePt t="91696" x="4584700" y="2755900"/>
          <p14:tracePt t="91713" x="4781550" y="2730500"/>
          <p14:tracePt t="91729" x="4991100" y="2667000"/>
          <p14:tracePt t="91746" x="5200650" y="2622550"/>
          <p14:tracePt t="91763" x="5384800" y="2609850"/>
          <p14:tracePt t="91780" x="5524500" y="2609850"/>
          <p14:tracePt t="91781" x="5575300" y="2609850"/>
          <p14:tracePt t="91795" x="5619750" y="2609850"/>
          <p14:tracePt t="91861" x="5619750" y="2616200"/>
          <p14:tracePt t="91948" x="5619750" y="2635250"/>
          <p14:tracePt t="91956" x="5581650" y="2692400"/>
          <p14:tracePt t="91963" x="5543550" y="2749550"/>
          <p14:tracePt t="91979" x="5492750" y="2825750"/>
          <p14:tracePt t="91996" x="5314950" y="3054350"/>
          <p14:tracePt t="92012" x="5168900" y="3162300"/>
          <p14:tracePt t="92029" x="5029200" y="3257550"/>
          <p14:tracePt t="92046" x="4883150" y="3346450"/>
          <p14:tracePt t="92063" x="4768850" y="3416300"/>
          <p14:tracePt t="92079" x="4679950" y="3467100"/>
          <p14:tracePt t="92096" x="4616450" y="3511550"/>
          <p14:tracePt t="92112" x="4578350" y="3536950"/>
          <p14:tracePt t="92129" x="4565650" y="3543300"/>
          <p14:tracePt t="92164" x="4565650" y="3536950"/>
          <p14:tracePt t="92269" x="4559300" y="3536950"/>
          <p14:tracePt t="92277" x="4540250" y="3536950"/>
          <p14:tracePt t="92284" x="4514850" y="3536950"/>
          <p14:tracePt t="92296" x="4483100" y="3536950"/>
          <p14:tracePt t="92313" x="4368800" y="3536950"/>
          <p14:tracePt t="92315" x="4292600" y="3536950"/>
          <p14:tracePt t="92329" x="4210050" y="3536950"/>
          <p14:tracePt t="92346" x="4044950" y="3536950"/>
          <p14:tracePt t="92362" x="3892550" y="3536950"/>
          <p14:tracePt t="92380" x="3752850" y="3536950"/>
          <p14:tracePt t="92381" x="3676650" y="3536950"/>
          <p14:tracePt t="92396" x="3613150" y="3536950"/>
          <p14:tracePt t="92412" x="3473450" y="3536950"/>
          <p14:tracePt t="92429" x="3435350" y="3530600"/>
          <p14:tracePt t="92446" x="3429000" y="3530600"/>
          <p14:tracePt t="92613" x="3403600" y="3530600"/>
          <p14:tracePt t="92621" x="3352800" y="3530600"/>
          <p14:tracePt t="92629" x="3289300" y="3530600"/>
          <p14:tracePt t="92646" x="3098800" y="3536950"/>
          <p14:tracePt t="92663" x="2895600" y="3536950"/>
          <p14:tracePt t="92679" x="2686050" y="3536950"/>
          <p14:tracePt t="92696" x="2482850" y="3536950"/>
          <p14:tracePt t="92713" x="2305050" y="3536950"/>
          <p14:tracePt t="92729" x="2184400" y="3536950"/>
          <p14:tracePt t="92746" x="2101850" y="3536950"/>
          <p14:tracePt t="92762" x="2082800" y="3536950"/>
          <p14:tracePt t="93044" x="2089150" y="3536950"/>
          <p14:tracePt t="93052" x="2095500" y="3536950"/>
          <p14:tracePt t="93069" x="2101850" y="3536950"/>
          <p14:tracePt t="93079" x="2108200" y="3536950"/>
          <p14:tracePt t="93096" x="2139950" y="3536950"/>
          <p14:tracePt t="93112" x="2184400" y="3536950"/>
          <p14:tracePt t="93129" x="2216150" y="3536950"/>
          <p14:tracePt t="93146" x="2292350" y="3536950"/>
          <p14:tracePt t="93163" x="2368550" y="3568700"/>
          <p14:tracePt t="93180" x="2381250" y="3594100"/>
          <p14:tracePt t="93196" x="2368550" y="3600450"/>
          <p14:tracePt t="93485" x="2362200" y="3619500"/>
          <p14:tracePt t="93493" x="2362200" y="3638550"/>
          <p14:tracePt t="93500" x="2374900" y="3644900"/>
          <p14:tracePt t="93516" x="2368550" y="3644900"/>
          <p14:tracePt t="93529" x="2387600" y="3676650"/>
          <p14:tracePt t="93546" x="2425700" y="3733800"/>
          <p14:tracePt t="93563" x="2451100" y="3771900"/>
          <p14:tracePt t="93580" x="2470150" y="3816350"/>
          <p14:tracePt t="93596" x="2476500" y="3835400"/>
          <p14:tracePt t="93613" x="2476500" y="3841750"/>
          <p14:tracePt t="93629" x="2470150" y="3854450"/>
          <p14:tracePt t="93646" x="2451100" y="3860800"/>
          <p14:tracePt t="93662" x="2444750" y="3860800"/>
          <p14:tracePt t="93679" x="2438400" y="3860800"/>
          <p14:tracePt t="93716" x="2425700" y="3860800"/>
          <p14:tracePt t="93729" x="2419350" y="3860800"/>
          <p14:tracePt t="93746" x="2406650" y="3860800"/>
          <p14:tracePt t="93781" x="2406650" y="3848100"/>
          <p14:tracePt t="93795" x="2406650" y="3816350"/>
          <p14:tracePt t="93813" x="2400300" y="3771900"/>
          <p14:tracePt t="93829" x="2387600" y="3721100"/>
          <p14:tracePt t="93846" x="2362200" y="3657600"/>
          <p14:tracePt t="93863" x="2336800" y="3581400"/>
          <p14:tracePt t="93879" x="2311400" y="3498850"/>
          <p14:tracePt t="93896" x="2286000" y="3429000"/>
          <p14:tracePt t="93912" x="2273300" y="3359150"/>
          <p14:tracePt t="93929" x="2266950" y="3302000"/>
          <p14:tracePt t="93946" x="2260600" y="3232150"/>
          <p14:tracePt t="93962" x="2260600" y="3175000"/>
          <p14:tracePt t="93964" x="2260600" y="3136900"/>
          <p14:tracePt t="93980" x="2260600" y="3067050"/>
          <p14:tracePt t="93996" x="2260600" y="3003550"/>
          <p14:tracePt t="94012" x="2260600" y="2940050"/>
          <p14:tracePt t="94029" x="2260600" y="2876550"/>
          <p14:tracePt t="94046" x="2286000" y="2813050"/>
          <p14:tracePt t="94063" x="2336800" y="2743200"/>
          <p14:tracePt t="94079" x="2381250" y="2667000"/>
          <p14:tracePt t="94096" x="2432050" y="2584450"/>
          <p14:tracePt t="94113" x="2495550" y="2520950"/>
          <p14:tracePt t="94129" x="2571750" y="2463800"/>
          <p14:tracePt t="94146" x="2667000" y="2425700"/>
          <p14:tracePt t="94162" x="2768600" y="2387600"/>
          <p14:tracePt t="94180" x="2914650" y="2336800"/>
          <p14:tracePt t="94196" x="3009900" y="2298700"/>
          <p14:tracePt t="94213" x="3111500" y="2279650"/>
          <p14:tracePt t="94229" x="3225800" y="2266950"/>
          <p14:tracePt t="94246" x="3346450" y="2266950"/>
          <p14:tracePt t="94262" x="3486150" y="2266950"/>
          <p14:tracePt t="94279" x="3644900" y="2266950"/>
          <p14:tracePt t="94296" x="3803650" y="2266950"/>
          <p14:tracePt t="94314" x="3968750" y="2266950"/>
          <p14:tracePt t="94329" x="4133850" y="2266950"/>
          <p14:tracePt t="94346" x="4298950" y="2266950"/>
          <p14:tracePt t="94362" x="4464050" y="2266950"/>
          <p14:tracePt t="94380" x="4705350" y="2266950"/>
          <p14:tracePt t="94396" x="4781550" y="2266950"/>
          <p14:tracePt t="94412" x="4972050" y="2279650"/>
          <p14:tracePt t="94429" x="5099050" y="2292350"/>
          <p14:tracePt t="94446" x="5219700" y="2305050"/>
          <p14:tracePt t="94462" x="5321300" y="2311400"/>
          <p14:tracePt t="94480" x="5416550" y="2324100"/>
          <p14:tracePt t="94496" x="5511800" y="2349500"/>
          <p14:tracePt t="94512" x="5600700" y="2374900"/>
          <p14:tracePt t="94529" x="5670550" y="2400300"/>
          <p14:tracePt t="94546" x="5727700" y="2425700"/>
          <p14:tracePt t="94563" x="5772150" y="2457450"/>
          <p14:tracePt t="94579" x="5797550" y="2495550"/>
          <p14:tracePt t="94582" x="5810250" y="2514600"/>
          <p14:tracePt t="94596" x="5816600" y="2533650"/>
          <p14:tracePt t="94613" x="5842000" y="2667000"/>
          <p14:tracePt t="94629" x="5842000" y="2794000"/>
          <p14:tracePt t="94646" x="5835650" y="2927350"/>
          <p14:tracePt t="94662" x="5797550" y="3035300"/>
          <p14:tracePt t="94679" x="5753100" y="3117850"/>
          <p14:tracePt t="94696" x="5695950" y="3194050"/>
          <p14:tracePt t="94713" x="5613400" y="3270250"/>
          <p14:tracePt t="94729" x="5486400" y="3340100"/>
          <p14:tracePt t="94746" x="5346700" y="3409950"/>
          <p14:tracePt t="94763" x="5213350" y="3486150"/>
          <p14:tracePt t="94765" x="5149850" y="3511550"/>
          <p14:tracePt t="94780" x="5016500" y="3556000"/>
          <p14:tracePt t="94795" x="4889500" y="3594100"/>
          <p14:tracePt t="94813" x="4768850" y="3625850"/>
          <p14:tracePt t="94829" x="4648200" y="3632200"/>
          <p14:tracePt t="94846" x="4527550" y="3638550"/>
          <p14:tracePt t="94862" x="4425950" y="3638550"/>
          <p14:tracePt t="94879" x="4330700" y="3638550"/>
          <p14:tracePt t="94896" x="4248150" y="3638550"/>
          <p14:tracePt t="94912" x="4178300" y="3638550"/>
          <p14:tracePt t="94929" x="4121150" y="3638550"/>
          <p14:tracePt t="94946" x="4051300" y="3638550"/>
          <p14:tracePt t="94963" x="3968750" y="3638550"/>
          <p14:tracePt t="94980" x="3848100" y="3651250"/>
          <p14:tracePt t="94996" x="3765550" y="3663950"/>
          <p14:tracePt t="95012" x="3676650" y="3676650"/>
          <p14:tracePt t="95029" x="3581400" y="3695700"/>
          <p14:tracePt t="95046" x="3467100" y="3695700"/>
          <p14:tracePt t="95063" x="3352800" y="3695700"/>
          <p14:tracePt t="95079" x="3257550" y="3695700"/>
          <p14:tracePt t="95096" x="3175000" y="3695700"/>
          <p14:tracePt t="95112" x="3098800" y="3695700"/>
          <p14:tracePt t="95129" x="3028950" y="3695700"/>
          <p14:tracePt t="95146" x="2971800" y="3695700"/>
          <p14:tracePt t="95163" x="2914650" y="3695700"/>
          <p14:tracePt t="95179" x="2870200" y="3695700"/>
          <p14:tracePt t="95181" x="2844800" y="3695700"/>
          <p14:tracePt t="95196" x="2806700" y="3695700"/>
          <p14:tracePt t="95213" x="2774950" y="3695700"/>
          <p14:tracePt t="95229" x="2749550" y="3695700"/>
          <p14:tracePt t="97237" x="2711450" y="3695700"/>
          <p14:tracePt t="97244" x="2660650" y="3676650"/>
          <p14:tracePt t="97253" x="2584450" y="3644900"/>
          <p14:tracePt t="97262" x="2476500" y="3581400"/>
          <p14:tracePt t="97279" x="2203450" y="3467100"/>
          <p14:tracePt t="97296" x="1955800" y="3371850"/>
          <p14:tracePt t="97312" x="1797050" y="3321050"/>
          <p14:tracePt t="97329" x="1670050" y="3263900"/>
          <p14:tracePt t="97346" x="1562100" y="3219450"/>
          <p14:tracePt t="97362" x="1498600" y="3162300"/>
          <p14:tracePt t="97380" x="1428750" y="3086100"/>
          <p14:tracePt t="97396" x="1397000" y="3028950"/>
          <p14:tracePt t="97413" x="1371600" y="2984500"/>
          <p14:tracePt t="97429" x="1346200" y="2940050"/>
          <p14:tracePt t="97446" x="1308100" y="2889250"/>
          <p14:tracePt t="97462" x="1244600" y="2825750"/>
          <p14:tracePt t="97479" x="1181100" y="2762250"/>
          <p14:tracePt t="97496" x="1130300" y="2730500"/>
          <p14:tracePt t="97513" x="1104900" y="2698750"/>
          <p14:tracePt t="97529" x="1098550" y="2686050"/>
          <p14:tracePt t="97562" x="1130300" y="2686050"/>
          <p14:tracePt t="97757" x="1117600" y="2686050"/>
          <p14:tracePt t="97764" x="1104900" y="2686050"/>
          <p14:tracePt t="97779" x="1054100" y="2667000"/>
          <p14:tracePt t="97796" x="850900" y="2597150"/>
          <p14:tracePt t="97813" x="717550" y="2546350"/>
          <p14:tracePt t="97829" x="622300" y="2482850"/>
          <p14:tracePt t="97846" x="552450" y="2425700"/>
          <p14:tracePt t="97862" x="514350" y="2368550"/>
          <p14:tracePt t="97879" x="476250" y="2305050"/>
          <p14:tracePt t="97896" x="450850" y="2235200"/>
          <p14:tracePt t="97912" x="438150" y="2171700"/>
          <p14:tracePt t="97929" x="438150" y="2114550"/>
          <p14:tracePt t="97946" x="450850" y="2063750"/>
          <p14:tracePt t="97963" x="495300" y="2025650"/>
          <p14:tracePt t="97980" x="622300" y="1981200"/>
          <p14:tracePt t="97996" x="749300" y="1981200"/>
          <p14:tracePt t="98012" x="844550" y="1981200"/>
          <p14:tracePt t="98029" x="927100" y="1993900"/>
          <p14:tracePt t="98046" x="996950" y="2032000"/>
          <p14:tracePt t="98063" x="1022350" y="2076450"/>
          <p14:tracePt t="98079" x="1022350" y="2159000"/>
          <p14:tracePt t="98096" x="1003300" y="2241550"/>
          <p14:tracePt t="98112" x="965200" y="2298700"/>
          <p14:tracePt t="98129" x="920750" y="2324100"/>
          <p14:tracePt t="98146" x="857250" y="2324100"/>
          <p14:tracePt t="98162" x="787400" y="2324100"/>
          <p14:tracePt t="98179" x="723900" y="2324100"/>
          <p14:tracePt t="98181" x="692150" y="2324100"/>
          <p14:tracePt t="98196" x="660400" y="2355850"/>
          <p14:tracePt t="98212" x="647700" y="2425700"/>
          <p14:tracePt t="98229" x="628650" y="2514600"/>
          <p14:tracePt t="98246" x="635000" y="2628900"/>
          <p14:tracePt t="98262" x="635000" y="2749550"/>
          <p14:tracePt t="98279" x="660400" y="2857500"/>
          <p14:tracePt t="98296" x="654050" y="2940050"/>
          <p14:tracePt t="98312" x="615950" y="2990850"/>
          <p14:tracePt t="98329" x="558800" y="3009900"/>
          <p14:tracePt t="98346" x="488950" y="3016250"/>
          <p14:tracePt t="98362" x="419100" y="2990850"/>
          <p14:tracePt t="98380" x="342900" y="2914650"/>
          <p14:tracePt t="98396" x="311150" y="2851150"/>
          <p14:tracePt t="98412" x="330200" y="2774950"/>
          <p14:tracePt t="98429" x="400050" y="2711450"/>
          <p14:tracePt t="98446" x="495300" y="2673350"/>
          <p14:tracePt t="98462" x="596900" y="2667000"/>
          <p14:tracePt t="98479" x="679450" y="2686050"/>
          <p14:tracePt t="98496" x="723900" y="2768600"/>
          <p14:tracePt t="98513" x="749300" y="2889250"/>
          <p14:tracePt t="98530" x="730250" y="3048000"/>
          <p14:tracePt t="98546" x="685800" y="3206750"/>
          <p14:tracePt t="98563" x="615950" y="3308350"/>
          <p14:tracePt t="98579" x="508000" y="3378200"/>
          <p14:tracePt t="98596" x="317500" y="3429000"/>
          <p14:tracePt t="98613" x="209550" y="3429000"/>
          <p14:tracePt t="98629" x="152400" y="3409950"/>
          <p14:tracePt t="98646" x="133350" y="3346450"/>
          <p14:tracePt t="98663" x="152400" y="3238500"/>
          <p14:tracePt t="98679" x="209550" y="3079750"/>
          <p14:tracePt t="98696" x="298450" y="2921000"/>
          <p14:tracePt t="98712" x="374650" y="2781300"/>
          <p14:tracePt t="98729" x="431800" y="2667000"/>
          <p14:tracePt t="98746" x="476250" y="2533650"/>
          <p14:tracePt t="98762" x="476250" y="2432050"/>
          <p14:tracePt t="98780" x="482600" y="2368550"/>
          <p14:tracePt t="98781" x="476250" y="2349500"/>
          <p14:tracePt t="98795" x="476250" y="2330450"/>
          <p14:tracePt t="98836" x="488950" y="2330450"/>
          <p14:tracePt t="98846" x="514350" y="2330450"/>
          <p14:tracePt t="98863" x="609600" y="2349500"/>
          <p14:tracePt t="98879" x="742950" y="2393950"/>
          <p14:tracePt t="98896" x="914400" y="2451100"/>
          <p14:tracePt t="98912" x="1035050" y="2508250"/>
          <p14:tracePt t="98929" x="1155700" y="2559050"/>
          <p14:tracePt t="98946" x="1257300" y="2622550"/>
          <p14:tracePt t="98963" x="1352550" y="2660650"/>
          <p14:tracePt t="98980" x="1397000" y="2679700"/>
          <p14:tracePt t="98981" x="1409700" y="2692400"/>
          <p14:tracePt t="98996" x="1422400" y="2705100"/>
          <p14:tracePt t="99012" x="1416050" y="2736850"/>
          <p14:tracePt t="99029" x="1333500" y="2787650"/>
          <p14:tracePt t="99046" x="1225550" y="2832100"/>
          <p14:tracePt t="99063" x="1104900" y="2876550"/>
          <p14:tracePt t="99079" x="984250" y="2921000"/>
          <p14:tracePt t="99096" x="844550" y="2965450"/>
          <p14:tracePt t="99113" x="736600" y="2997200"/>
          <p14:tracePt t="99129" x="679450" y="3022600"/>
          <p14:tracePt t="99146" x="666750" y="3022600"/>
          <p14:tracePt t="99163" x="679450" y="3022600"/>
          <p14:tracePt t="99180" x="774700" y="2978150"/>
          <p14:tracePt t="99196" x="869950" y="2933700"/>
          <p14:tracePt t="99213" x="971550" y="2895600"/>
          <p14:tracePt t="99229" x="1092200" y="2857500"/>
          <p14:tracePt t="99246" x="1200150" y="2825750"/>
          <p14:tracePt t="99262" x="1289050" y="2819400"/>
          <p14:tracePt t="99279" x="1308100" y="2819400"/>
          <p14:tracePt t="99296" x="1327150" y="2876550"/>
          <p14:tracePt t="99312" x="1333500" y="3022600"/>
          <p14:tracePt t="99329" x="1333500" y="3206750"/>
          <p14:tracePt t="99346" x="1289050" y="3416300"/>
          <p14:tracePt t="99362" x="1219200" y="3619500"/>
          <p14:tracePt t="99379" x="1130300" y="3759200"/>
          <p14:tracePt t="99396" x="996950" y="3860800"/>
          <p14:tracePt t="99412" x="952500" y="3892550"/>
          <p14:tracePt t="99429" x="933450" y="3892550"/>
          <p14:tracePt t="99462" x="927100" y="3879850"/>
          <p14:tracePt t="99479" x="939800" y="3860800"/>
          <p14:tracePt t="99496" x="996950" y="3816350"/>
          <p14:tracePt t="99513" x="1104900" y="3771900"/>
          <p14:tracePt t="99529" x="1225550" y="3740150"/>
          <p14:tracePt t="99546" x="1339850" y="3714750"/>
          <p14:tracePt t="99563" x="1454150" y="3714750"/>
          <p14:tracePt t="99579" x="1549400" y="3714750"/>
          <p14:tracePt t="99596" x="1581150" y="3708400"/>
          <p14:tracePt t="99612" x="1581150" y="3702050"/>
          <p14:tracePt t="99661" x="1574800" y="3708400"/>
          <p14:tracePt t="99685" x="1568450" y="3708400"/>
          <p14:tracePt t="99725" x="1568450" y="3702050"/>
          <p14:tracePt t="99732" x="1574800" y="3695700"/>
          <p14:tracePt t="99741" x="1593850" y="3689350"/>
          <p14:tracePt t="99748" x="1644650" y="3676650"/>
          <p14:tracePt t="99763" x="1701800" y="3657600"/>
          <p14:tracePt t="99779" x="1866900" y="3638550"/>
          <p14:tracePt t="99796" x="2101850" y="3562350"/>
          <p14:tracePt t="99812" x="2228850" y="3524250"/>
          <p14:tracePt t="99829" x="2324100" y="3492500"/>
          <p14:tracePt t="99846" x="2400300" y="3460750"/>
          <p14:tracePt t="99916" x="2381250" y="3422650"/>
          <p14:tracePt t="99924" x="2343150" y="3359150"/>
          <p14:tracePt t="99932" x="2298700" y="3295650"/>
          <p14:tracePt t="99946" x="2260600" y="3238500"/>
          <p14:tracePt t="99962" x="2190750" y="3130550"/>
          <p14:tracePt t="99979" x="2127250" y="3035300"/>
          <p14:tracePt t="99981" x="2101850" y="2984500"/>
          <p14:tracePt t="99996" x="2082800" y="2921000"/>
          <p14:tracePt t="100012" x="2051050" y="2870200"/>
          <p14:tracePt t="100029" x="2032000" y="2832100"/>
          <p14:tracePt t="100046" x="2032000" y="2825750"/>
          <p14:tracePt t="100079" x="2025650" y="2825750"/>
          <p14:tracePt t="100096" x="2025650" y="2832100"/>
          <p14:tracePt t="100112" x="2025650" y="2863850"/>
          <p14:tracePt t="100129" x="2025650" y="2882900"/>
          <p14:tracePt t="100146" x="2038350" y="2889250"/>
          <p14:tracePt t="100162" x="2044700" y="2895600"/>
          <p14:tracePt t="100179" x="2044700" y="2914650"/>
          <p14:tracePt t="100181" x="2044700" y="2933700"/>
          <p14:tracePt t="100196" x="2044700" y="2959100"/>
          <p14:tracePt t="100213" x="2044700" y="2971800"/>
          <p14:tracePt t="100229" x="2006600" y="2984500"/>
          <p14:tracePt t="100246" x="1968500" y="2997200"/>
          <p14:tracePt t="100263" x="1917700" y="3009900"/>
          <p14:tracePt t="100279" x="1854200" y="3028950"/>
          <p14:tracePt t="100296" x="1790700" y="3028950"/>
          <p14:tracePt t="100312" x="1739900" y="3028950"/>
          <p14:tracePt t="100329" x="1695450" y="3028950"/>
          <p14:tracePt t="100346" x="1657350" y="3028950"/>
          <p14:tracePt t="100363" x="1619250" y="3028950"/>
          <p14:tracePt t="100379" x="1581150" y="3028950"/>
          <p14:tracePt t="100381" x="1562100" y="3028950"/>
          <p14:tracePt t="100396" x="1530350" y="2997200"/>
          <p14:tracePt t="100412" x="1485900" y="2965450"/>
          <p14:tracePt t="100429" x="1454150" y="2940050"/>
          <p14:tracePt t="100446" x="1403350" y="2908300"/>
          <p14:tracePt t="100462" x="1371600" y="2882900"/>
          <p14:tracePt t="100479" x="1352550" y="2876550"/>
          <p14:tracePt t="100496" x="1333500" y="2863850"/>
          <p14:tracePt t="100512" x="1320800" y="2838450"/>
          <p14:tracePt t="100529" x="1320800" y="2800350"/>
          <p14:tracePt t="100546" x="1320800" y="2762250"/>
          <p14:tracePt t="100563" x="1320800" y="2717800"/>
          <p14:tracePt t="100564" x="1320800" y="2692400"/>
          <p14:tracePt t="100579" x="1320800" y="2667000"/>
          <p14:tracePt t="100596" x="1320800" y="2584450"/>
          <p14:tracePt t="100612" x="1327150" y="2527300"/>
          <p14:tracePt t="100629" x="1346200" y="2489200"/>
          <p14:tracePt t="100646" x="1365250" y="2451100"/>
          <p14:tracePt t="100662" x="1377950" y="2425700"/>
          <p14:tracePt t="100679" x="1397000" y="2393950"/>
          <p14:tracePt t="100696" x="1416050" y="2368550"/>
          <p14:tracePt t="100713" x="1435100" y="2343150"/>
          <p14:tracePt t="100729" x="1460500" y="2330450"/>
          <p14:tracePt t="100746" x="1485900" y="2311400"/>
          <p14:tracePt t="100762" x="1511300" y="2305050"/>
          <p14:tracePt t="100780" x="1543050" y="2292350"/>
          <p14:tracePt t="100796" x="1555750" y="2286000"/>
          <p14:tracePt t="100812" x="1606550" y="2266950"/>
          <p14:tracePt t="100829" x="1638300" y="2260600"/>
          <p14:tracePt t="100846" x="1676400" y="2260600"/>
          <p14:tracePt t="100862" x="1720850" y="2260600"/>
          <p14:tracePt t="100879" x="1758950" y="2260600"/>
          <p14:tracePt t="100896" x="1816100" y="2260600"/>
          <p14:tracePt t="100912" x="1866900" y="2260600"/>
          <p14:tracePt t="100929" x="1905000" y="2260600"/>
          <p14:tracePt t="100946" x="1924050" y="2260600"/>
          <p14:tracePt t="100962" x="1943100" y="2260600"/>
          <p14:tracePt t="100980" x="1987550" y="2260600"/>
          <p14:tracePt t="100996" x="2012950" y="2260600"/>
          <p14:tracePt t="101013" x="2025650" y="2273300"/>
          <p14:tracePt t="101029" x="2051050" y="2298700"/>
          <p14:tracePt t="101046" x="2082800" y="2330450"/>
          <p14:tracePt t="101063" x="2108200" y="2355850"/>
          <p14:tracePt t="101079" x="2152650" y="2393950"/>
          <p14:tracePt t="101096" x="2184400" y="2425700"/>
          <p14:tracePt t="101113" x="2197100" y="2463800"/>
          <p14:tracePt t="101129" x="2203450" y="2514600"/>
          <p14:tracePt t="101146" x="2203450" y="2590800"/>
          <p14:tracePt t="101163" x="2203450" y="2692400"/>
          <p14:tracePt t="101179" x="2197100" y="2794000"/>
          <p14:tracePt t="101196" x="2184400" y="2914650"/>
          <p14:tracePt t="101212" x="2152650" y="3003550"/>
          <p14:tracePt t="101229" x="2114550" y="3054350"/>
          <p14:tracePt t="101246" x="2076450" y="3086100"/>
          <p14:tracePt t="101262" x="2038350" y="3098800"/>
          <p14:tracePt t="101279" x="2006600" y="3111500"/>
          <p14:tracePt t="101296" x="1974850" y="3111500"/>
          <p14:tracePt t="101313" x="1917700" y="3111500"/>
          <p14:tracePt t="101329" x="1860550" y="3111500"/>
          <p14:tracePt t="101346" x="1797050" y="3111500"/>
          <p14:tracePt t="101363" x="1727200" y="3111500"/>
          <p14:tracePt t="101380" x="1593850" y="3079750"/>
          <p14:tracePt t="101396" x="1530350" y="3022600"/>
          <p14:tracePt t="101412" x="1422400" y="2952750"/>
          <p14:tracePt t="101429" x="1333500" y="2901950"/>
          <p14:tracePt t="101446" x="1244600" y="2851150"/>
          <p14:tracePt t="101463" x="1155700" y="2794000"/>
          <p14:tracePt t="101479" x="1073150" y="2724150"/>
          <p14:tracePt t="101496" x="984250" y="2654300"/>
          <p14:tracePt t="101512" x="901700" y="2571750"/>
          <p14:tracePt t="101529" x="850900" y="2508250"/>
          <p14:tracePt t="101546" x="819150" y="2451100"/>
          <p14:tracePt t="101562" x="787400" y="2381250"/>
          <p14:tracePt t="101579" x="768350" y="2317750"/>
          <p14:tracePt t="101581" x="762000" y="2279650"/>
          <p14:tracePt t="101596" x="742950" y="2222500"/>
          <p14:tracePt t="101613" x="742950" y="2184400"/>
          <p14:tracePt t="101629" x="736600" y="2159000"/>
          <p14:tracePt t="101646" x="736600" y="2139950"/>
          <p14:tracePt t="101663" x="736600" y="2127250"/>
          <p14:tracePt t="101679" x="736600" y="2108200"/>
          <p14:tracePt t="101696" x="736600" y="2089150"/>
          <p14:tracePt t="101713" x="736600" y="2082800"/>
          <p14:tracePt t="101746" x="730250" y="2076450"/>
          <p14:tracePt t="101779" x="723900" y="2070100"/>
          <p14:tracePt t="101796" x="723900" y="2063750"/>
          <p14:tracePt t="101917" x="717550" y="2063750"/>
          <p14:tracePt t="101940" x="711200" y="2063750"/>
          <p14:tracePt t="102005" x="704850" y="2063750"/>
          <p14:tracePt t="102013" x="698500" y="2063750"/>
          <p14:tracePt t="102029" x="685800" y="2051050"/>
          <p14:tracePt t="102046" x="673100" y="2044700"/>
          <p14:tracePt t="102062" x="666750" y="2038350"/>
          <p14:tracePt t="102309" x="679450" y="2051050"/>
          <p14:tracePt t="102316" x="711200" y="2070100"/>
          <p14:tracePt t="102325" x="742950" y="2089150"/>
          <p14:tracePt t="102332" x="781050" y="2120900"/>
          <p14:tracePt t="102346" x="825500" y="2152650"/>
          <p14:tracePt t="102363" x="927100" y="2222500"/>
          <p14:tracePt t="102380" x="1104900" y="2336800"/>
          <p14:tracePt t="102396" x="1212850" y="2406650"/>
          <p14:tracePt t="102413" x="1308100" y="2463800"/>
          <p14:tracePt t="102429" x="1384300" y="2514600"/>
          <p14:tracePt t="102446" x="1460500" y="2565400"/>
          <p14:tracePt t="102462" x="1524000" y="2603500"/>
          <p14:tracePt t="102479" x="1562100" y="2628900"/>
          <p14:tracePt t="102496" x="1581150" y="2641600"/>
          <p14:tracePt t="102597" x="1562100" y="2641600"/>
          <p14:tracePt t="102605" x="1530350" y="2641600"/>
          <p14:tracePt t="102613" x="1492250" y="2641600"/>
          <p14:tracePt t="102629" x="1397000" y="2641600"/>
          <p14:tracePt t="102646" x="1282700" y="2641600"/>
          <p14:tracePt t="102663" x="1162050" y="2641600"/>
          <p14:tracePt t="102679" x="1060450" y="2641600"/>
          <p14:tracePt t="102696" x="965200" y="2641600"/>
          <p14:tracePt t="102713" x="876300" y="2616200"/>
          <p14:tracePt t="102729" x="806450" y="2597150"/>
          <p14:tracePt t="102746" x="768350" y="2584450"/>
          <p14:tracePt t="102763" x="749300" y="2578100"/>
          <p14:tracePt t="102780" x="736600" y="2571750"/>
          <p14:tracePt t="102796" x="717550" y="2571750"/>
          <p14:tracePt t="102813" x="704850" y="2571750"/>
          <p14:tracePt t="102829" x="698500" y="2565400"/>
          <p14:tracePt t="102893" x="692150" y="2565400"/>
          <p14:tracePt t="102900" x="685800" y="2565400"/>
          <p14:tracePt t="102909" x="673100" y="2565400"/>
          <p14:tracePt t="102916" x="666750" y="2559050"/>
          <p14:tracePt t="102929" x="666750" y="2552700"/>
          <p14:tracePt t="102946" x="660400" y="2552700"/>
          <p14:tracePt t="103085" x="666750" y="2552700"/>
          <p14:tracePt t="103093" x="685800" y="2552700"/>
          <p14:tracePt t="103100" x="717550" y="2552700"/>
          <p14:tracePt t="103112" x="755650" y="2552700"/>
          <p14:tracePt t="103129" x="876300" y="2533650"/>
          <p14:tracePt t="103146" x="1028700" y="2520950"/>
          <p14:tracePt t="103162" x="1200150" y="2508250"/>
          <p14:tracePt t="103180" x="1473200" y="2470150"/>
          <p14:tracePt t="103196" x="1593850" y="2438400"/>
          <p14:tracePt t="103212" x="1670050" y="2413000"/>
          <p14:tracePt t="103229" x="1689100" y="2406650"/>
          <p14:tracePt t="103285" x="1670050" y="2406650"/>
          <p14:tracePt t="103293" x="1651000" y="2406650"/>
          <p14:tracePt t="103300" x="1619250" y="2425700"/>
          <p14:tracePt t="103312" x="1581150" y="2444750"/>
          <p14:tracePt t="103329" x="1485900" y="2508250"/>
          <p14:tracePt t="103346" x="1333500" y="2584450"/>
          <p14:tracePt t="103363" x="1174750" y="2679700"/>
          <p14:tracePt t="103379" x="1028700" y="2768600"/>
          <p14:tracePt t="103396" x="819150" y="2895600"/>
          <p14:tracePt t="103413" x="723900" y="2965450"/>
          <p14:tracePt t="103429" x="654050" y="3009900"/>
          <p14:tracePt t="103446" x="609600" y="3041650"/>
          <p14:tracePt t="103463" x="558800" y="3067050"/>
          <p14:tracePt t="103479" x="527050" y="3086100"/>
          <p14:tracePt t="103496" x="488950" y="3111500"/>
          <p14:tracePt t="103513" x="457200" y="3136900"/>
          <p14:tracePt t="103529" x="431800" y="3143250"/>
          <p14:tracePt t="103546" x="419100" y="3149600"/>
          <p14:tracePt t="103579" x="419100" y="3136900"/>
          <p14:tracePt t="103596" x="431800" y="3111500"/>
          <p14:tracePt t="103613" x="527050" y="3054350"/>
          <p14:tracePt t="103629" x="660400" y="3003550"/>
          <p14:tracePt t="103647" x="819150" y="2959100"/>
          <p14:tracePt t="103662" x="1003300" y="2908300"/>
          <p14:tracePt t="103679" x="1193800" y="2838450"/>
          <p14:tracePt t="103696" x="1346200" y="2787650"/>
          <p14:tracePt t="103713" x="1428750" y="2743200"/>
          <p14:tracePt t="103729" x="1466850" y="2692400"/>
          <p14:tracePt t="103746" x="1479550" y="2673350"/>
          <p14:tracePt t="103763" x="1447800" y="2667000"/>
          <p14:tracePt t="103779" x="1377950" y="2673350"/>
          <p14:tracePt t="103796" x="1206500" y="2749550"/>
          <p14:tracePt t="103812" x="1079500" y="2838450"/>
          <p14:tracePt t="103829" x="958850" y="2978150"/>
          <p14:tracePt t="103846" x="889000" y="3124200"/>
          <p14:tracePt t="103863" x="838200" y="3200400"/>
          <p14:tracePt t="103879" x="793750" y="3257550"/>
          <p14:tracePt t="103896" x="736600" y="3270250"/>
          <p14:tracePt t="103912" x="679450" y="3282950"/>
          <p14:tracePt t="103929" x="622300" y="3302000"/>
          <p14:tracePt t="103946" x="571500" y="3302000"/>
          <p14:tracePt t="103963" x="527050" y="3276600"/>
          <p14:tracePt t="103980" x="425450" y="3155950"/>
          <p14:tracePt t="103996" x="355600" y="3054350"/>
          <p14:tracePt t="104013" x="292100" y="2952750"/>
          <p14:tracePt t="104029" x="247650" y="2838450"/>
          <p14:tracePt t="104046" x="196850" y="2679700"/>
          <p14:tracePt t="104062" x="165100" y="2520950"/>
          <p14:tracePt t="104079" x="165100" y="2393950"/>
          <p14:tracePt t="104096" x="158750" y="2273300"/>
          <p14:tracePt t="104113" x="158750" y="2159000"/>
          <p14:tracePt t="104129" x="158750" y="2032000"/>
          <p14:tracePt t="104146" x="158750" y="1898650"/>
          <p14:tracePt t="104163" x="158750" y="1790700"/>
          <p14:tracePt t="104179" x="184150" y="1733550"/>
          <p14:tracePt t="104196" x="260350" y="1714500"/>
          <p14:tracePt t="104212" x="342900" y="1752600"/>
          <p14:tracePt t="104229" x="463550" y="1866900"/>
          <p14:tracePt t="104246" x="571500" y="2057400"/>
          <p14:tracePt t="104262" x="654050" y="2298700"/>
          <p14:tracePt t="104279" x="685800" y="2571750"/>
          <p14:tracePt t="104296" x="685800" y="2838450"/>
          <p14:tracePt t="104312" x="622300" y="3048000"/>
          <p14:tracePt t="104329" x="552450" y="3200400"/>
          <p14:tracePt t="104346" x="463550" y="3302000"/>
          <p14:tracePt t="104363" x="355600" y="3359150"/>
          <p14:tracePt t="104379" x="292100" y="3441700"/>
          <p14:tracePt t="104396" x="285750" y="3454400"/>
          <p14:tracePt t="104540" x="285750" y="3448050"/>
          <p14:tracePt t="104548" x="273050" y="3435350"/>
          <p14:tracePt t="104557" x="266700" y="3435350"/>
          <p14:tracePt t="104588" x="292100" y="3486150"/>
          <p14:tracePt t="104597" x="349250" y="3536950"/>
          <p14:tracePt t="104612" x="476250" y="3651250"/>
          <p14:tracePt t="104629" x="628650" y="3829050"/>
          <p14:tracePt t="104646" x="781050" y="4032250"/>
          <p14:tracePt t="104662" x="946150" y="4229100"/>
          <p14:tracePt t="104679" x="1111250" y="4406900"/>
          <p14:tracePt t="104696" x="1257300" y="4559300"/>
          <p14:tracePt t="104713" x="1346200" y="4648200"/>
          <p14:tracePt t="104729" x="1403350" y="4711700"/>
          <p14:tracePt t="104746" x="1422400" y="4730750"/>
          <p14:tracePt t="104763" x="1409700" y="4743450"/>
          <p14:tracePt t="104780" x="1320800" y="4756150"/>
          <p14:tracePt t="104796" x="1200150" y="4756150"/>
          <p14:tracePt t="104813" x="1066800" y="4756150"/>
          <p14:tracePt t="104829" x="965200" y="4756150"/>
          <p14:tracePt t="104846" x="876300" y="4756150"/>
          <p14:tracePt t="104863" x="800100" y="4743450"/>
          <p14:tracePt t="104879" x="736600" y="4686300"/>
          <p14:tracePt t="104896" x="679450" y="4584700"/>
          <p14:tracePt t="104913" x="641350" y="4457700"/>
          <p14:tracePt t="104929" x="596900" y="4330700"/>
          <p14:tracePt t="104946" x="590550" y="4216400"/>
          <p14:tracePt t="104963" x="615950" y="4127500"/>
          <p14:tracePt t="104980" x="711200" y="4057650"/>
          <p14:tracePt t="104996" x="831850" y="4019550"/>
          <p14:tracePt t="105013" x="965200" y="4000500"/>
          <p14:tracePt t="105029" x="1117600" y="4000500"/>
          <p14:tracePt t="105046" x="1257300" y="4000500"/>
          <p14:tracePt t="105062" x="1384300" y="4044950"/>
          <p14:tracePt t="105079" x="1485900" y="4146550"/>
          <p14:tracePt t="105096" x="1562100" y="4273550"/>
          <p14:tracePt t="105113" x="1612900" y="4425950"/>
          <p14:tracePt t="105129" x="1638300" y="4578350"/>
          <p14:tracePt t="105146" x="1606550" y="4641850"/>
          <p14:tracePt t="105163" x="1543050" y="4673600"/>
          <p14:tracePt t="105180" x="1409700" y="4686300"/>
          <p14:tracePt t="105196" x="1320800" y="4692650"/>
          <p14:tracePt t="105212" x="1238250" y="4686300"/>
          <p14:tracePt t="105229" x="1174750" y="4648200"/>
          <p14:tracePt t="105246" x="1104900" y="4597400"/>
          <p14:tracePt t="105262" x="1035050" y="4527550"/>
          <p14:tracePt t="105279" x="1009650" y="4489450"/>
          <p14:tracePt t="105421" x="1028700" y="4495800"/>
          <p14:tracePt t="105428" x="1060450" y="4483100"/>
          <p14:tracePt t="105446" x="1162050" y="4432300"/>
          <p14:tracePt t="105462" x="1301750" y="4330700"/>
          <p14:tracePt t="105479" x="1524000" y="4197350"/>
          <p14:tracePt t="105496" x="1847850" y="4038600"/>
          <p14:tracePt t="105512" x="2292350" y="3937000"/>
          <p14:tracePt t="105529" x="2819400" y="3829050"/>
          <p14:tracePt t="105546" x="3365500" y="3702050"/>
          <p14:tracePt t="105562" x="3924300" y="3575050"/>
          <p14:tracePt t="105580" x="4768850" y="3384550"/>
          <p14:tracePt t="105596" x="5321300" y="3225800"/>
          <p14:tracePt t="105612" x="5861050" y="3060700"/>
          <p14:tracePt t="105629" x="6299200" y="2927350"/>
          <p14:tracePt t="105646" x="6648450" y="2838450"/>
          <p14:tracePt t="105663" x="6883400" y="2762250"/>
          <p14:tracePt t="105679" x="7054850" y="2717800"/>
          <p14:tracePt t="105696" x="7162800" y="2686050"/>
          <p14:tracePt t="105713" x="7251700" y="2654300"/>
          <p14:tracePt t="105729" x="7308850" y="2609850"/>
          <p14:tracePt t="105746" x="7340600" y="2590800"/>
          <p14:tracePt t="105763" x="7346950" y="2565400"/>
          <p14:tracePt t="105780" x="7359650" y="2546350"/>
          <p14:tracePt t="105796" x="7385050" y="2540000"/>
          <p14:tracePt t="105813" x="7416800" y="2540000"/>
          <p14:tracePt t="105829" x="7429500" y="2540000"/>
          <p14:tracePt t="105846" x="7429500" y="2552700"/>
          <p14:tracePt t="105863" x="7429500" y="2578100"/>
          <p14:tracePt t="105880" x="7397750" y="2590800"/>
          <p14:tracePt t="105896" x="7334250" y="2603500"/>
          <p14:tracePt t="105912" x="7296150" y="2616200"/>
          <p14:tracePt t="105929" x="7277100" y="2616200"/>
          <p14:tracePt t="105946" x="7270750" y="2616200"/>
          <p14:tracePt t="105962" x="7251700" y="2603500"/>
          <p14:tracePt t="105980" x="7251700" y="2501900"/>
          <p14:tracePt t="105996" x="7308850" y="2413000"/>
          <p14:tracePt t="106013" x="7404100" y="2349500"/>
          <p14:tracePt t="106029" x="7524750" y="2311400"/>
          <p14:tracePt t="106046" x="7651750" y="2273300"/>
          <p14:tracePt t="106063" x="7778750" y="2273300"/>
          <p14:tracePt t="106079" x="7899400" y="2273300"/>
          <p14:tracePt t="106096" x="8013700" y="2305050"/>
          <p14:tracePt t="106113" x="8102600" y="2355850"/>
          <p14:tracePt t="106129" x="8159750" y="2432050"/>
          <p14:tracePt t="106146" x="8185150" y="2559050"/>
          <p14:tracePt t="106163" x="8185150" y="2736850"/>
          <p14:tracePt t="106180" x="8185150" y="3041650"/>
          <p14:tracePt t="106196" x="8185150" y="3238500"/>
          <p14:tracePt t="106213" x="8153400" y="3378200"/>
          <p14:tracePt t="106229" x="8064500" y="3530600"/>
          <p14:tracePt t="106246" x="7943850" y="3702050"/>
          <p14:tracePt t="106263" x="7772400" y="3892550"/>
          <p14:tracePt t="106279" x="7689850" y="4006850"/>
          <p14:tracePt t="106349" x="7677150" y="4006850"/>
          <p14:tracePt t="106357" x="7632700" y="4019550"/>
          <p14:tracePt t="106364" x="7581900" y="4038600"/>
          <p14:tracePt t="106380" x="7480300" y="4095750"/>
          <p14:tracePt t="106396" x="7391400" y="4127500"/>
          <p14:tracePt t="106413" x="7315200" y="4159250"/>
          <p14:tracePt t="106429" x="7232650" y="4184650"/>
          <p14:tracePt t="106446" x="7150100" y="4210050"/>
          <p14:tracePt t="106462" x="7061200" y="4241800"/>
          <p14:tracePt t="106479" x="6978650" y="4267200"/>
          <p14:tracePt t="106496" x="6915150" y="4273550"/>
          <p14:tracePt t="106512" x="6877050" y="4273550"/>
          <p14:tracePt t="106529" x="6870700" y="4248150"/>
          <p14:tracePt t="106546" x="6845300" y="4184650"/>
          <p14:tracePt t="106563" x="6838950" y="4146550"/>
          <p14:tracePt t="106653" x="6832600" y="4159250"/>
          <p14:tracePt t="106661" x="6826250" y="4159250"/>
          <p14:tracePt t="106677" x="6813550" y="4159250"/>
          <p14:tracePt t="106684" x="6807200" y="4159250"/>
          <p14:tracePt t="106696" x="6794500" y="4159250"/>
          <p14:tracePt t="106713" x="6781800" y="4165600"/>
          <p14:tracePt t="106757" x="6781800" y="4171950"/>
          <p14:tracePt t="106772" x="6775450" y="4171950"/>
          <p14:tracePt t="106797" x="6769100" y="4178300"/>
          <p14:tracePt t="106805" x="6756400" y="4184650"/>
          <p14:tracePt t="106813" x="6743700" y="4191000"/>
          <p14:tracePt t="106829" x="6711950" y="4210050"/>
          <p14:tracePt t="106846" x="6686550" y="4235450"/>
          <p14:tracePt t="106862" x="6654800" y="4267200"/>
          <p14:tracePt t="106879" x="6648450" y="4273550"/>
          <p14:tracePt t="106989" x="6642100" y="4273550"/>
          <p14:tracePt t="110197" x="6623050" y="4273550"/>
          <p14:tracePt t="110205" x="6584950" y="4273550"/>
          <p14:tracePt t="110213" x="6527800" y="4273550"/>
          <p14:tracePt t="110230" x="6337300" y="4273550"/>
          <p14:tracePt t="110246" x="6089650" y="4273550"/>
          <p14:tracePt t="110263" x="5810250" y="4254500"/>
          <p14:tracePt t="110279" x="5492750" y="4197350"/>
          <p14:tracePt t="110296" x="5130800" y="4146550"/>
          <p14:tracePt t="110313" x="4724400" y="4102100"/>
          <p14:tracePt t="110329" x="4216400" y="3987800"/>
          <p14:tracePt t="110346" x="3759200" y="3886200"/>
          <p14:tracePt t="110363" x="3416300" y="3829050"/>
          <p14:tracePt t="110380" x="3067050" y="3765550"/>
          <p14:tracePt t="110396" x="2901950" y="3714750"/>
          <p14:tracePt t="110412" x="2806700" y="3689350"/>
          <p14:tracePt t="110429" x="2781300" y="3689350"/>
          <p14:tracePt t="110621" x="2768600" y="3689350"/>
          <p14:tracePt t="110628" x="2743200" y="3683000"/>
          <p14:tracePt t="110646" x="2667000" y="3625850"/>
          <p14:tracePt t="110663" x="2482850" y="3536950"/>
          <p14:tracePt t="110680" x="2279650" y="3416300"/>
          <p14:tracePt t="110696" x="2082800" y="3282950"/>
          <p14:tracePt t="110713" x="1936750" y="3181350"/>
          <p14:tracePt t="110729" x="1835150" y="3124200"/>
          <p14:tracePt t="110746" x="1752600" y="3067050"/>
          <p14:tracePt t="110763" x="1682750" y="3009900"/>
          <p14:tracePt t="110780" x="1638300" y="2933700"/>
          <p14:tracePt t="110796" x="1638300" y="2895600"/>
          <p14:tracePt t="110813" x="1638300" y="2857500"/>
          <p14:tracePt t="110829" x="1644650" y="2832100"/>
          <p14:tracePt t="110846" x="1657350" y="2819400"/>
          <p14:tracePt t="110862" x="1657350" y="2800350"/>
          <p14:tracePt t="110879" x="1657350" y="2787650"/>
          <p14:tracePt t="110896" x="1644650" y="2781300"/>
          <p14:tracePt t="111021" x="1631950" y="2781300"/>
          <p14:tracePt t="111028" x="1612900" y="2781300"/>
          <p14:tracePt t="111046" x="1568450" y="2781300"/>
          <p14:tracePt t="111063" x="1530350" y="2781300"/>
          <p14:tracePt t="111079" x="1504950" y="2743200"/>
          <p14:tracePt t="111096" x="1498600" y="2711450"/>
          <p14:tracePt t="111113" x="1498600" y="2679700"/>
          <p14:tracePt t="111129" x="1498600" y="2647950"/>
          <p14:tracePt t="111146" x="1555750" y="2622550"/>
          <p14:tracePt t="111163" x="1638300" y="2597150"/>
          <p14:tracePt t="111180" x="1822450" y="2597150"/>
          <p14:tracePt t="111196" x="1936750" y="2597150"/>
          <p14:tracePt t="111213" x="2032000" y="2597150"/>
          <p14:tracePt t="111229" x="2114550" y="2597150"/>
          <p14:tracePt t="111246" x="2178050" y="2616200"/>
          <p14:tracePt t="111262" x="2235200" y="2654300"/>
          <p14:tracePt t="111279" x="2260600" y="2692400"/>
          <p14:tracePt t="111296" x="2266950" y="2736850"/>
          <p14:tracePt t="111313" x="2260600" y="2787650"/>
          <p14:tracePt t="111329" x="2222500" y="2844800"/>
          <p14:tracePt t="111346" x="2165350" y="2901950"/>
          <p14:tracePt t="111363" x="2114550" y="2940050"/>
          <p14:tracePt t="111379" x="2057400" y="2952750"/>
          <p14:tracePt t="111381" x="2019300" y="2952750"/>
          <p14:tracePt t="111396" x="1943100" y="2952750"/>
          <p14:tracePt t="111413" x="1873250" y="2940050"/>
          <p14:tracePt t="111429" x="1816100" y="2921000"/>
          <p14:tracePt t="111446" x="1765300" y="2901950"/>
          <p14:tracePt t="111463" x="1714500" y="2889250"/>
          <p14:tracePt t="111479" x="1676400" y="2876550"/>
          <p14:tracePt t="111496" x="1638300" y="2870200"/>
          <p14:tracePt t="111513" x="1625600" y="2870200"/>
          <p14:tracePt t="111556" x="1631950" y="2870200"/>
          <p14:tracePt t="111564" x="1638300" y="2870200"/>
          <p14:tracePt t="111580" x="1651000" y="2863850"/>
          <p14:tracePt t="111596" x="1663700" y="2863850"/>
          <p14:tracePt t="111629" x="1663700" y="2844800"/>
          <p14:tracePt t="111646" x="1619250" y="2806700"/>
          <p14:tracePt t="111662" x="1543050" y="2755900"/>
          <p14:tracePt t="111679" x="1466850" y="2679700"/>
          <p14:tracePt t="111696" x="1377950" y="2597150"/>
          <p14:tracePt t="111713" x="1301750" y="2514600"/>
          <p14:tracePt t="111729" x="1244600" y="2425700"/>
          <p14:tracePt t="111746" x="1187450" y="2343150"/>
          <p14:tracePt t="111763" x="1143000" y="2273300"/>
          <p14:tracePt t="111780" x="1085850" y="2190750"/>
          <p14:tracePt t="111796" x="1054100" y="2152650"/>
          <p14:tracePt t="111813" x="1035050" y="2127250"/>
          <p14:tracePt t="111829" x="1016000" y="2108200"/>
          <p14:tracePt t="111846" x="1009650" y="2101850"/>
          <p14:tracePt t="111863" x="1003300" y="2101850"/>
          <p14:tracePt t="112084" x="996950" y="2101850"/>
          <p14:tracePt t="112309" x="990600" y="2101850"/>
          <p14:tracePt t="112324" x="984250" y="2108200"/>
          <p14:tracePt t="112349" x="984250" y="2114550"/>
          <p14:tracePt t="112413" x="977900" y="2114550"/>
          <p14:tracePt t="112549" x="977900" y="2108200"/>
          <p14:tracePt t="112557" x="977900" y="2101850"/>
          <p14:tracePt t="112572" x="977900" y="2095500"/>
          <p14:tracePt t="112580" x="977900" y="2089150"/>
          <p14:tracePt t="112596" x="977900" y="2076450"/>
          <p14:tracePt t="112613" x="984250" y="2063750"/>
          <p14:tracePt t="112629" x="996950" y="2051050"/>
          <p14:tracePt t="112646" x="1016000" y="2038350"/>
          <p14:tracePt t="112663" x="1035050" y="2025650"/>
          <p14:tracePt t="112679" x="1054100" y="2019300"/>
          <p14:tracePt t="112696" x="1066800" y="2012950"/>
          <p14:tracePt t="112713" x="1079500" y="2006600"/>
          <p14:tracePt t="112729" x="1092200" y="2000250"/>
          <p14:tracePt t="112746" x="1104900" y="2000250"/>
          <p14:tracePt t="112763" x="1111250" y="1993900"/>
          <p14:tracePt t="112781" x="1123950" y="1993900"/>
          <p14:tracePt t="112796" x="1149350" y="1993900"/>
          <p14:tracePt t="112813" x="1174750" y="1993900"/>
          <p14:tracePt t="112829" x="1200150" y="1993900"/>
          <p14:tracePt t="112846" x="1238250" y="1993900"/>
          <p14:tracePt t="112863" x="1270000" y="1993900"/>
          <p14:tracePt t="112879" x="1289050" y="1993900"/>
          <p14:tracePt t="112896" x="1308100" y="1993900"/>
          <p14:tracePt t="112913" x="1327150" y="1993900"/>
          <p14:tracePt t="112929" x="1346200" y="1993900"/>
          <p14:tracePt t="112946" x="1371600" y="1993900"/>
          <p14:tracePt t="112962" x="1409700" y="1993900"/>
          <p14:tracePt t="112980" x="1454150" y="1993900"/>
          <p14:tracePt t="112996" x="1479550" y="1993900"/>
          <p14:tracePt t="113013" x="1498600" y="1993900"/>
          <p14:tracePt t="113029" x="1517650" y="1993900"/>
          <p14:tracePt t="113046" x="1536700" y="1993900"/>
          <p14:tracePt t="113063" x="1568450" y="2000250"/>
          <p14:tracePt t="113079" x="1593850" y="2012950"/>
          <p14:tracePt t="113096" x="1625600" y="2038350"/>
          <p14:tracePt t="113113" x="1663700" y="2051050"/>
          <p14:tracePt t="113129" x="1695450" y="2057400"/>
          <p14:tracePt t="113146" x="1733550" y="2070100"/>
          <p14:tracePt t="113162" x="1771650" y="2082800"/>
          <p14:tracePt t="113180" x="1816100" y="2101850"/>
          <p14:tracePt t="113196" x="1841500" y="2114550"/>
          <p14:tracePt t="113213" x="1866900" y="2133600"/>
          <p14:tracePt t="113229" x="1879600" y="2159000"/>
          <p14:tracePt t="113246" x="1898650" y="2184400"/>
          <p14:tracePt t="113262" x="1911350" y="2209800"/>
          <p14:tracePt t="113279" x="1930400" y="2235200"/>
          <p14:tracePt t="113296" x="1943100" y="2254250"/>
          <p14:tracePt t="113313" x="1955800" y="2279650"/>
          <p14:tracePt t="113329" x="1968500" y="2311400"/>
          <p14:tracePt t="113346" x="1981200" y="2349500"/>
          <p14:tracePt t="113363" x="1993900" y="2393950"/>
          <p14:tracePt t="113380" x="2006600" y="2463800"/>
          <p14:tracePt t="113396" x="2006600" y="2514600"/>
          <p14:tracePt t="113413" x="1993900" y="2559050"/>
          <p14:tracePt t="113430" x="1993900" y="2597150"/>
          <p14:tracePt t="113446" x="1987550" y="2622550"/>
          <p14:tracePt t="113462" x="1981200" y="2635250"/>
          <p14:tracePt t="113479" x="1974850" y="2641600"/>
          <p14:tracePt t="113513" x="1968500" y="2641600"/>
          <p14:tracePt t="113813" x="1968500" y="2647950"/>
          <p14:tracePt t="113820" x="1968500" y="2654300"/>
          <p14:tracePt t="113829" x="1955800" y="2660650"/>
          <p14:tracePt t="113846" x="1936750" y="2686050"/>
          <p14:tracePt t="113862" x="1924050" y="2705100"/>
          <p14:tracePt t="113880" x="1917700" y="2717800"/>
          <p14:tracePt t="113912" x="1911350" y="2717800"/>
          <p14:tracePt t="113972" x="1911350" y="2724150"/>
          <p14:tracePt t="113981" x="1911350" y="2730500"/>
          <p14:tracePt t="114085" x="1911350" y="2736850"/>
          <p14:tracePt t="114125" x="1911350" y="2743200"/>
          <p14:tracePt t="114132" x="1917700" y="2743200"/>
          <p14:tracePt t="114141" x="1930400" y="2743200"/>
          <p14:tracePt t="114148" x="1943100" y="2743200"/>
          <p14:tracePt t="114163" x="1955800" y="2743200"/>
          <p14:tracePt t="114181" x="2070100" y="2743200"/>
          <p14:tracePt t="114196" x="2159000" y="2717800"/>
          <p14:tracePt t="114213" x="2260600" y="2711450"/>
          <p14:tracePt t="114229" x="2374900" y="2711450"/>
          <p14:tracePt t="114246" x="2520950" y="2711450"/>
          <p14:tracePt t="114262" x="2660650" y="2717800"/>
          <p14:tracePt t="114280" x="2800350" y="2724150"/>
          <p14:tracePt t="114296" x="2921000" y="2724150"/>
          <p14:tracePt t="114312" x="3035300" y="2724150"/>
          <p14:tracePt t="114329" x="3111500" y="2724150"/>
          <p14:tracePt t="114346" x="3155950" y="2724150"/>
          <p14:tracePt t="114363" x="3175000" y="2730500"/>
          <p14:tracePt t="114469" x="3175000" y="2736850"/>
          <p14:tracePt t="114556" x="3168650" y="2736850"/>
          <p14:tracePt t="114564" x="3168650" y="2743200"/>
          <p14:tracePt t="114581" x="3162300" y="2749550"/>
          <p14:tracePt t="114605" x="3162300" y="2755900"/>
          <p14:tracePt t="114652" x="3155950" y="2755900"/>
          <p14:tracePt t="114813" x="3162300" y="2755900"/>
          <p14:tracePt t="114821" x="3175000" y="2755900"/>
          <p14:tracePt t="114829" x="3181350" y="2755900"/>
          <p14:tracePt t="114846" x="3206750" y="2743200"/>
          <p14:tracePt t="114863" x="3213100" y="2730500"/>
          <p14:tracePt t="114879" x="3225800" y="2730500"/>
          <p14:tracePt t="115084" x="3225800" y="2736850"/>
          <p14:tracePt t="115124" x="3232150" y="2736850"/>
          <p14:tracePt t="115133" x="3238500" y="2736850"/>
          <p14:tracePt t="115140" x="3244850" y="2736850"/>
          <p14:tracePt t="115148" x="3257550" y="2736850"/>
          <p14:tracePt t="115162" x="3263900" y="2736850"/>
          <p14:tracePt t="115179" x="3365500" y="2730500"/>
          <p14:tracePt t="115196" x="3479800" y="2724150"/>
          <p14:tracePt t="115212" x="3594100" y="2692400"/>
          <p14:tracePt t="115229" x="3727450" y="2647950"/>
          <p14:tracePt t="115246" x="3873500" y="2616200"/>
          <p14:tracePt t="115262" x="4032250" y="2609850"/>
          <p14:tracePt t="115279" x="4191000" y="2597150"/>
          <p14:tracePt t="115296" x="4356100" y="2590800"/>
          <p14:tracePt t="115313" x="4508500" y="2584450"/>
          <p14:tracePt t="115329" x="4591050" y="2565400"/>
          <p14:tracePt t="115346" x="4622800" y="2559050"/>
          <p14:tracePt t="115404" x="4597400" y="2559050"/>
          <p14:tracePt t="115412" x="4559300" y="2559050"/>
          <p14:tracePt t="115429" x="4432300" y="2597150"/>
          <p14:tracePt t="115446" x="4273550" y="2654300"/>
          <p14:tracePt t="115462" x="4070350" y="2724150"/>
          <p14:tracePt t="115479" x="3867150" y="2794000"/>
          <p14:tracePt t="115496" x="3638550" y="2863850"/>
          <p14:tracePt t="115512" x="3409950" y="2914650"/>
          <p14:tracePt t="115529" x="3130550" y="2914650"/>
          <p14:tracePt t="115546" x="2863850" y="2914650"/>
          <p14:tracePt t="115562" x="2641600" y="2914650"/>
          <p14:tracePt t="115579" x="2317750" y="2914650"/>
          <p14:tracePt t="115596" x="2146300" y="2914650"/>
          <p14:tracePt t="115612" x="2000250" y="2914650"/>
          <p14:tracePt t="115629" x="1866900" y="2914650"/>
          <p14:tracePt t="115646" x="1758950" y="2889250"/>
          <p14:tracePt t="115662" x="1670050" y="2876550"/>
          <p14:tracePt t="115679" x="1619250" y="2876550"/>
          <p14:tracePt t="115696" x="1574800" y="2857500"/>
          <p14:tracePt t="115712" x="1524000" y="2825750"/>
          <p14:tracePt t="115729" x="1479550" y="2787650"/>
          <p14:tracePt t="115746" x="1447800" y="2755900"/>
          <p14:tracePt t="115763" x="1435100" y="2730500"/>
          <p14:tracePt t="115764" x="1428750" y="2724150"/>
          <p14:tracePt t="115781" x="1428750" y="2717800"/>
          <p14:tracePt t="115812" x="1428750" y="2724150"/>
          <p14:tracePt t="115820" x="1428750" y="2736850"/>
          <p14:tracePt t="115829" x="1454150" y="2755900"/>
          <p14:tracePt t="115846" x="1524000" y="2806700"/>
          <p14:tracePt t="115862" x="1606550" y="2889250"/>
          <p14:tracePt t="115879" x="1727200" y="3009900"/>
          <p14:tracePt t="115896" x="1860550" y="3143250"/>
          <p14:tracePt t="115912" x="2000250" y="3302000"/>
          <p14:tracePt t="115929" x="2152650" y="3460750"/>
          <p14:tracePt t="115946" x="2305050" y="3613150"/>
          <p14:tracePt t="115963" x="2425700" y="3733800"/>
          <p14:tracePt t="115979" x="2527300" y="3829050"/>
          <p14:tracePt t="115996" x="2546350" y="3848100"/>
          <p14:tracePt t="116029" x="2552700" y="3848100"/>
          <p14:tracePt t="116046" x="2552700" y="3810000"/>
          <p14:tracePt t="116062" x="2552700" y="3765550"/>
          <p14:tracePt t="116079" x="2552700" y="3727450"/>
          <p14:tracePt t="116096" x="2552700" y="3695700"/>
          <p14:tracePt t="116113" x="2552700" y="3663950"/>
          <p14:tracePt t="116129" x="2584450" y="3625850"/>
          <p14:tracePt t="116146" x="2647950" y="3600450"/>
          <p14:tracePt t="116162" x="2736850" y="3568700"/>
          <p14:tracePt t="116179" x="2946400" y="3524250"/>
          <p14:tracePt t="116196" x="3111500" y="3467100"/>
          <p14:tracePt t="116212" x="3308350" y="3397250"/>
          <p14:tracePt t="116229" x="3492500" y="3333750"/>
          <p14:tracePt t="116246" x="3670300" y="3302000"/>
          <p14:tracePt t="116262" x="3835400" y="3302000"/>
          <p14:tracePt t="116279" x="3975100" y="3302000"/>
          <p14:tracePt t="116296" x="4095750" y="3302000"/>
          <p14:tracePt t="116312" x="4197350" y="3295650"/>
          <p14:tracePt t="116329" x="4292600" y="3289300"/>
          <p14:tracePt t="116346" x="4375150" y="3289300"/>
          <p14:tracePt t="116362" x="4432300" y="3282950"/>
          <p14:tracePt t="116380" x="4508500" y="3276600"/>
          <p14:tracePt t="116396" x="4546600" y="3263900"/>
          <p14:tracePt t="116412" x="4559300" y="3251200"/>
          <p14:tracePt t="116429" x="4572000" y="3244850"/>
          <p14:tracePt t="116708" x="4559300" y="3244850"/>
          <p14:tracePt t="116716" x="4514850" y="3244850"/>
          <p14:tracePt t="116724" x="4464050" y="3244850"/>
          <p14:tracePt t="116732" x="4394200" y="3251200"/>
          <p14:tracePt t="116746" x="4311650" y="3257550"/>
          <p14:tracePt t="116763" x="4095750" y="3263900"/>
          <p14:tracePt t="116780" x="3644900" y="3276600"/>
          <p14:tracePt t="116796" x="3314700" y="3276600"/>
          <p14:tracePt t="116813" x="3016250" y="3232150"/>
          <p14:tracePt t="116830" x="2762250" y="3175000"/>
          <p14:tracePt t="116846" x="2578100" y="3117850"/>
          <p14:tracePt t="116863" x="2419350" y="3073400"/>
          <p14:tracePt t="116879" x="2279650" y="3016250"/>
          <p14:tracePt t="116896" x="2190750" y="2978150"/>
          <p14:tracePt t="116913" x="2133600" y="2940050"/>
          <p14:tracePt t="116929" x="2114550" y="2921000"/>
          <p14:tracePt t="116946" x="2095500" y="2901950"/>
          <p14:tracePt t="116962" x="2070100" y="2876550"/>
          <p14:tracePt t="116981" x="2012950" y="2838450"/>
          <p14:tracePt t="116996" x="1974850" y="2806700"/>
          <p14:tracePt t="117013" x="1936750" y="2794000"/>
          <p14:tracePt t="117029" x="1892300" y="2768600"/>
          <p14:tracePt t="117046" x="1841500" y="2749550"/>
          <p14:tracePt t="117063" x="1797050" y="2736850"/>
          <p14:tracePt t="117080" x="1746250" y="2736850"/>
          <p14:tracePt t="117096" x="1701800" y="2736850"/>
          <p14:tracePt t="117113" x="1651000" y="2743200"/>
          <p14:tracePt t="117129" x="1581150" y="2762250"/>
          <p14:tracePt t="117146" x="1517650" y="2774950"/>
          <p14:tracePt t="117163" x="1460500" y="2781300"/>
          <p14:tracePt t="117180" x="1384300" y="2781300"/>
          <p14:tracePt t="117196" x="1339850" y="2781300"/>
          <p14:tracePt t="117213" x="1308100" y="2781300"/>
          <p14:tracePt t="117229" x="1282700" y="2768600"/>
          <p14:tracePt t="117246" x="1257300" y="2743200"/>
          <p14:tracePt t="117263" x="1250950" y="2686050"/>
          <p14:tracePt t="117279" x="1250950" y="2603500"/>
          <p14:tracePt t="117296" x="1276350" y="2533650"/>
          <p14:tracePt t="117313" x="1314450" y="2463800"/>
          <p14:tracePt t="117329" x="1384300" y="2400300"/>
          <p14:tracePt t="117346" x="1498600" y="2343150"/>
          <p14:tracePt t="117363" x="1619250" y="2292350"/>
          <p14:tracePt t="117380" x="1816100" y="2279650"/>
          <p14:tracePt t="117396" x="1949450" y="2292350"/>
          <p14:tracePt t="117413" x="2101850" y="2343150"/>
          <p14:tracePt t="117429" x="2222500" y="2393950"/>
          <p14:tracePt t="117446" x="2324100" y="2451100"/>
          <p14:tracePt t="117463" x="2381250" y="2520950"/>
          <p14:tracePt t="117480" x="2413000" y="2616200"/>
          <p14:tracePt t="117496" x="2438400" y="2730500"/>
          <p14:tracePt t="117513" x="2438400" y="2851150"/>
          <p14:tracePt t="117529" x="2400300" y="2965450"/>
          <p14:tracePt t="117546" x="2311400" y="3035300"/>
          <p14:tracePt t="117563" x="2190750" y="3067050"/>
          <p14:tracePt t="117580" x="2019300" y="3098800"/>
          <p14:tracePt t="117596" x="1930400" y="3105150"/>
          <p14:tracePt t="117613" x="1860550" y="3111500"/>
          <p14:tracePt t="117629" x="1803400" y="3111500"/>
          <p14:tracePt t="117646" x="1752600" y="3111500"/>
          <p14:tracePt t="117663" x="1733550" y="3098800"/>
          <p14:tracePt t="117679" x="1708150" y="3073400"/>
          <p14:tracePt t="117696" x="1682750" y="3060700"/>
          <p14:tracePt t="117713" x="1670050" y="3054350"/>
          <p14:tracePt t="117796" x="1663700" y="3054350"/>
          <p14:tracePt t="117805" x="1657350" y="3054350"/>
          <p14:tracePt t="117813" x="1644650" y="3054350"/>
          <p14:tracePt t="117829" x="1631950" y="3048000"/>
          <p14:tracePt t="117846" x="1600200" y="3041650"/>
          <p14:tracePt t="117863" x="1549400" y="3028950"/>
          <p14:tracePt t="117879" x="1460500" y="3016250"/>
          <p14:tracePt t="117896" x="1327150" y="2990850"/>
          <p14:tracePt t="117913" x="1193800" y="2952750"/>
          <p14:tracePt t="117929" x="1098550" y="2914650"/>
          <p14:tracePt t="117946" x="1047750" y="2863850"/>
          <p14:tracePt t="117963" x="990600" y="2825750"/>
          <p14:tracePt t="117980" x="946150" y="2762250"/>
          <p14:tracePt t="117996" x="946150" y="2743200"/>
          <p14:tracePt t="118029" x="946150" y="2736850"/>
          <p14:tracePt t="118062" x="939800" y="2736850"/>
          <p14:tracePt t="119012" x="927100" y="2736850"/>
          <p14:tracePt t="119020" x="920750" y="2730500"/>
          <p14:tracePt t="119029" x="920750" y="2724150"/>
          <p14:tracePt t="119046" x="914400" y="2724150"/>
          <p14:tracePt t="119063" x="914400" y="2705100"/>
          <p14:tracePt t="119080" x="908050" y="2667000"/>
          <p14:tracePt t="119096" x="889000" y="2616200"/>
          <p14:tracePt t="119113" x="857250" y="2559050"/>
          <p14:tracePt t="119130" x="812800" y="2514600"/>
          <p14:tracePt t="119146" x="781050" y="2489200"/>
          <p14:tracePt t="119163" x="736600" y="2463800"/>
          <p14:tracePt t="119180" x="692150" y="2432050"/>
          <p14:tracePt t="119196" x="692150" y="2425700"/>
          <p14:tracePt t="119213" x="685800" y="2425700"/>
          <p14:tracePt t="119364" x="685800" y="2419350"/>
          <p14:tracePt t="119397" x="685800" y="2406650"/>
          <p14:tracePt t="119405" x="685800" y="2400300"/>
          <p14:tracePt t="119413" x="673100" y="2393950"/>
          <p14:tracePt t="119429" x="654050" y="2387600"/>
          <p14:tracePt t="119446" x="641350" y="2381250"/>
          <p14:tracePt t="119463" x="615950" y="2368550"/>
          <p14:tracePt t="119479" x="590550" y="2362200"/>
          <p14:tracePt t="119496" x="565150" y="2349500"/>
          <p14:tracePt t="119513" x="552450" y="2343150"/>
          <p14:tracePt t="119529" x="539750" y="2330450"/>
          <p14:tracePt t="119546" x="527050" y="2324100"/>
          <p14:tracePt t="119563" x="520700" y="2317750"/>
          <p14:tracePt t="119579" x="514350" y="2317750"/>
          <p14:tracePt t="119596" x="508000" y="2317750"/>
          <p14:tracePt t="119613" x="508000" y="2311400"/>
          <p14:tracePt t="119629" x="501650" y="2311400"/>
          <p14:tracePt t="119663" x="488950" y="2305050"/>
          <p14:tracePt t="119679" x="482600" y="2305050"/>
          <p14:tracePt t="119696" x="482600" y="2298700"/>
          <p14:tracePt t="119712" x="476250" y="2292350"/>
          <p14:tracePt t="119729" x="469900" y="2286000"/>
          <p14:tracePt t="120101" x="469900" y="2279650"/>
          <p14:tracePt t="120109" x="469900" y="2273300"/>
          <p14:tracePt t="120116" x="469900" y="2260600"/>
          <p14:tracePt t="120129" x="463550" y="2254250"/>
          <p14:tracePt t="120146" x="463550" y="2235200"/>
          <p14:tracePt t="120163" x="450850" y="2203450"/>
          <p14:tracePt t="120180" x="444500" y="2159000"/>
          <p14:tracePt t="120196" x="444500" y="2139950"/>
          <p14:tracePt t="120213" x="444500" y="2120900"/>
          <p14:tracePt t="120229" x="444500" y="2114550"/>
          <p14:tracePt t="120246" x="444500" y="2101850"/>
          <p14:tracePt t="120357" x="450850" y="2101850"/>
          <p14:tracePt t="120364" x="457200" y="2095500"/>
          <p14:tracePt t="120379" x="469900" y="2082800"/>
          <p14:tracePt t="120396" x="495300" y="2070100"/>
          <p14:tracePt t="120413" x="508000" y="2057400"/>
          <p14:tracePt t="120429" x="520700" y="2044700"/>
          <p14:tracePt t="120446" x="533400" y="2025650"/>
          <p14:tracePt t="120463" x="571500" y="2019300"/>
          <p14:tracePt t="120479" x="615950" y="2000250"/>
          <p14:tracePt t="120496" x="679450" y="1987550"/>
          <p14:tracePt t="120513" x="730250" y="1987550"/>
          <p14:tracePt t="120529" x="774700" y="1987550"/>
          <p14:tracePt t="120546" x="806450" y="1987550"/>
          <p14:tracePt t="120563" x="844550" y="1987550"/>
          <p14:tracePt t="120580" x="901700" y="1987550"/>
          <p14:tracePt t="120596" x="939800" y="1987550"/>
          <p14:tracePt t="120613" x="977900" y="1987550"/>
          <p14:tracePt t="120630" x="1035050" y="1987550"/>
          <p14:tracePt t="120646" x="1092200" y="2000250"/>
          <p14:tracePt t="120663" x="1162050" y="2019300"/>
          <p14:tracePt t="120679" x="1225550" y="2044700"/>
          <p14:tracePt t="120696" x="1263650" y="2057400"/>
          <p14:tracePt t="120713" x="1289050" y="2070100"/>
          <p14:tracePt t="120729" x="1301750" y="2095500"/>
          <p14:tracePt t="120746" x="1314450" y="2127250"/>
          <p14:tracePt t="120763" x="1314450" y="2165350"/>
          <p14:tracePt t="120780" x="1308100" y="2260600"/>
          <p14:tracePt t="120796" x="1282700" y="2317750"/>
          <p14:tracePt t="120813" x="1244600" y="2355850"/>
          <p14:tracePt t="120829" x="1181100" y="2381250"/>
          <p14:tracePt t="120846" x="1098550" y="2393950"/>
          <p14:tracePt t="120862" x="1003300" y="2393950"/>
          <p14:tracePt t="120879" x="914400" y="2393950"/>
          <p14:tracePt t="120896" x="863600" y="2393950"/>
          <p14:tracePt t="120913" x="825500" y="2387600"/>
          <p14:tracePt t="120929" x="793750" y="2362200"/>
          <p14:tracePt t="120946" x="762000" y="2330450"/>
          <p14:tracePt t="120963" x="742950" y="2305050"/>
          <p14:tracePt t="120980" x="717550" y="2260600"/>
          <p14:tracePt t="120996" x="711200" y="2241550"/>
          <p14:tracePt t="121013" x="704850" y="2228850"/>
          <p14:tracePt t="121030" x="704850" y="2222500"/>
          <p14:tracePt t="121046" x="704850" y="2209800"/>
          <p14:tracePt t="121063" x="698500" y="2197100"/>
          <p14:tracePt t="121079" x="692150" y="2184400"/>
          <p14:tracePt t="121096" x="685800" y="2178050"/>
          <p14:tracePt t="121293" x="679450" y="2171700"/>
          <p14:tracePt t="121300" x="666750" y="2159000"/>
          <p14:tracePt t="121309" x="666750" y="2152650"/>
          <p14:tracePt t="121316" x="660400" y="2152650"/>
          <p14:tracePt t="121333" x="660400" y="2139950"/>
          <p14:tracePt t="121346" x="660400" y="2127250"/>
          <p14:tracePt t="121363" x="660400" y="2101850"/>
          <p14:tracePt t="121380" x="660400" y="2063750"/>
          <p14:tracePt t="121396" x="685800" y="2038350"/>
          <p14:tracePt t="121413" x="704850" y="2012950"/>
          <p14:tracePt t="121429" x="730250" y="1993900"/>
          <p14:tracePt t="121446" x="768350" y="1981200"/>
          <p14:tracePt t="121463" x="800100" y="1974850"/>
          <p14:tracePt t="121479" x="844550" y="1955800"/>
          <p14:tracePt t="121496" x="895350" y="1949450"/>
          <p14:tracePt t="121513" x="939800" y="1949450"/>
          <p14:tracePt t="121529" x="996950" y="1949450"/>
          <p14:tracePt t="121546" x="1035050" y="1949450"/>
          <p14:tracePt t="121547" x="1054100" y="1949450"/>
          <p14:tracePt t="121563" x="1073150" y="1949450"/>
          <p14:tracePt t="121579" x="1136650" y="1949450"/>
          <p14:tracePt t="121596" x="1181100" y="1955800"/>
          <p14:tracePt t="121613" x="1231900" y="1974850"/>
          <p14:tracePt t="121629" x="1270000" y="1987550"/>
          <p14:tracePt t="121646" x="1308100" y="2000250"/>
          <p14:tracePt t="121663" x="1346200" y="2012950"/>
          <p14:tracePt t="121680" x="1371600" y="2025650"/>
          <p14:tracePt t="121696" x="1403350" y="2038350"/>
          <p14:tracePt t="121713" x="1428750" y="2044700"/>
          <p14:tracePt t="121729" x="1447800" y="2051050"/>
          <p14:tracePt t="121746" x="1473200" y="2063750"/>
          <p14:tracePt t="121763" x="1492250" y="2070100"/>
          <p14:tracePt t="121765" x="1498600" y="2070100"/>
          <p14:tracePt t="121780" x="1511300" y="2076450"/>
          <p14:tracePt t="121796" x="1530350" y="2082800"/>
          <p14:tracePt t="121813" x="1549400" y="2095500"/>
          <p14:tracePt t="121829" x="1568450" y="2108200"/>
          <p14:tracePt t="121846" x="1581150" y="2120900"/>
          <p14:tracePt t="121863" x="1593850" y="2127250"/>
          <p14:tracePt t="121879" x="1606550" y="2139950"/>
          <p14:tracePt t="121896" x="1619250" y="2165350"/>
          <p14:tracePt t="121912" x="1631950" y="2178050"/>
          <p14:tracePt t="121929" x="1644650" y="2203450"/>
          <p14:tracePt t="121946" x="1663700" y="2222500"/>
          <p14:tracePt t="121963" x="1682750" y="2247900"/>
          <p14:tracePt t="121979" x="1695450" y="2279650"/>
          <p14:tracePt t="121996" x="1714500" y="2311400"/>
          <p14:tracePt t="122013" x="1727200" y="2349500"/>
          <p14:tracePt t="122029" x="1739900" y="2374900"/>
          <p14:tracePt t="122046" x="1746250" y="2393950"/>
          <p14:tracePt t="122063" x="1752600" y="2413000"/>
          <p14:tracePt t="122079" x="1758950" y="2444750"/>
          <p14:tracePt t="122096" x="1758950" y="2489200"/>
          <p14:tracePt t="122113" x="1771650" y="2533650"/>
          <p14:tracePt t="122129" x="1778000" y="2565400"/>
          <p14:tracePt t="122146" x="1784350" y="2584450"/>
          <p14:tracePt t="122163" x="1784350" y="2603500"/>
          <p14:tracePt t="122179" x="1784350" y="2616200"/>
          <p14:tracePt t="122196" x="1771650" y="2622550"/>
          <p14:tracePt t="123029" x="1752600" y="2609850"/>
          <p14:tracePt t="123037" x="1727200" y="2597150"/>
          <p14:tracePt t="123046" x="1701800" y="2578100"/>
          <p14:tracePt t="123063" x="1619250" y="2540000"/>
          <p14:tracePt t="123080" x="1511300" y="2495550"/>
          <p14:tracePt t="123096" x="1409700" y="2457450"/>
          <p14:tracePt t="123113" x="1314450" y="2419350"/>
          <p14:tracePt t="123130" x="1212850" y="2387600"/>
          <p14:tracePt t="123146" x="1130300" y="2349500"/>
          <p14:tracePt t="123163" x="1111250" y="2311400"/>
          <p14:tracePt t="123165" x="1092200" y="2298700"/>
          <p14:tracePt t="123180" x="1054100" y="2286000"/>
          <p14:tracePt t="123196" x="1022350" y="2279650"/>
          <p14:tracePt t="123213" x="1016000" y="2273300"/>
          <p14:tracePt t="123268" x="1009650" y="2266950"/>
          <p14:tracePt t="123277" x="1003300" y="2260600"/>
          <p14:tracePt t="123292" x="996950" y="2260600"/>
          <p14:tracePt t="123300" x="990600" y="2254250"/>
          <p14:tracePt t="123312" x="984250" y="2247900"/>
          <p14:tracePt t="123330" x="984250" y="2241550"/>
          <p14:tracePt t="123346" x="971550" y="2228850"/>
          <p14:tracePt t="123363" x="958850" y="2216150"/>
          <p14:tracePt t="123379" x="952500" y="2216150"/>
          <p14:tracePt t="123476" x="946150" y="2216150"/>
          <p14:tracePt t="123557" x="939800" y="2216150"/>
          <p14:tracePt t="123573" x="933450" y="2216150"/>
          <p14:tracePt t="123580" x="927100" y="2216150"/>
          <p14:tracePt t="123588" x="920750" y="2216150"/>
          <p14:tracePt t="123597" x="914400" y="2216150"/>
          <p14:tracePt t="123613" x="895350" y="2216150"/>
          <p14:tracePt t="123630" x="869950" y="2216150"/>
          <p14:tracePt t="123646" x="857250" y="2216150"/>
          <p14:tracePt t="123663" x="838200" y="2216150"/>
          <p14:tracePt t="123679" x="831850" y="2216150"/>
          <p14:tracePt t="123696" x="825500" y="2209800"/>
          <p14:tracePt t="123713" x="819150" y="2209800"/>
          <p14:tracePt t="123730" x="806450" y="2209800"/>
          <p14:tracePt t="123746" x="793750" y="2203450"/>
          <p14:tracePt t="123763" x="781050" y="2203450"/>
          <p14:tracePt t="123780" x="762000" y="2184400"/>
          <p14:tracePt t="123796" x="749300" y="2171700"/>
          <p14:tracePt t="123813" x="736600" y="2159000"/>
          <p14:tracePt t="123829" x="723900" y="2139950"/>
          <p14:tracePt t="123846" x="723900" y="2120900"/>
          <p14:tracePt t="123863" x="723900" y="2095500"/>
          <p14:tracePt t="123879" x="723900" y="2057400"/>
          <p14:tracePt t="123896" x="755650" y="2019300"/>
          <p14:tracePt t="123913" x="781050" y="1981200"/>
          <p14:tracePt t="123929" x="793750" y="1955800"/>
          <p14:tracePt t="123946" x="812800" y="1943100"/>
          <p14:tracePt t="123963" x="831850" y="1930400"/>
          <p14:tracePt t="123979" x="876300" y="1930400"/>
          <p14:tracePt t="123996" x="927100" y="1930400"/>
          <p14:tracePt t="124013" x="996950" y="1930400"/>
          <p14:tracePt t="124029" x="1060450" y="1930400"/>
          <p14:tracePt t="124046" x="1111250" y="1930400"/>
          <p14:tracePt t="124063" x="1149350" y="1930400"/>
          <p14:tracePt t="124079" x="1181100" y="1930400"/>
          <p14:tracePt t="124096" x="1193800" y="1943100"/>
          <p14:tracePt t="124113" x="1200150" y="1974850"/>
          <p14:tracePt t="124129" x="1200150" y="2032000"/>
          <p14:tracePt t="124146" x="1200150" y="2095500"/>
          <p14:tracePt t="124163" x="1174750" y="2165350"/>
          <p14:tracePt t="124180" x="1149350" y="2254250"/>
          <p14:tracePt t="124196" x="1117600" y="2286000"/>
          <p14:tracePt t="124212" x="1079500" y="2305050"/>
          <p14:tracePt t="124230" x="1047750" y="2311400"/>
          <p14:tracePt t="124246" x="1028700" y="2311400"/>
          <p14:tracePt t="124263" x="1016000" y="2311400"/>
          <p14:tracePt t="124279" x="996950" y="2311400"/>
          <p14:tracePt t="124296" x="990600" y="2311400"/>
          <p14:tracePt t="124313" x="971550" y="2305050"/>
          <p14:tracePt t="124329" x="952500" y="2292350"/>
          <p14:tracePt t="124346" x="933450" y="2266950"/>
          <p14:tracePt t="124363" x="920750" y="2241550"/>
          <p14:tracePt t="124380" x="889000" y="2209800"/>
          <p14:tracePt t="124396" x="889000" y="2190750"/>
          <p14:tracePt t="124413" x="889000" y="2171700"/>
          <p14:tracePt t="124429" x="889000" y="2152650"/>
          <p14:tracePt t="124446" x="889000" y="2139950"/>
          <p14:tracePt t="124463" x="908050" y="2133600"/>
          <p14:tracePt t="124479" x="920750" y="2133600"/>
          <p14:tracePt t="124496" x="933450" y="2127250"/>
          <p14:tracePt t="124513" x="958850" y="2127250"/>
          <p14:tracePt t="124529" x="971550" y="2127250"/>
          <p14:tracePt t="124546" x="996950" y="2127250"/>
          <p14:tracePt t="124563" x="1022350" y="2127250"/>
          <p14:tracePt t="124579" x="1066800" y="2127250"/>
          <p14:tracePt t="124582" x="1092200" y="2127250"/>
          <p14:tracePt t="124596" x="1155700" y="2127250"/>
          <p14:tracePt t="124613" x="1212850" y="2127250"/>
          <p14:tracePt t="124629" x="1263650" y="2139950"/>
          <p14:tracePt t="124646" x="1308100" y="2146300"/>
          <p14:tracePt t="124663" x="1352550" y="2159000"/>
          <p14:tracePt t="124679" x="1403350" y="2178050"/>
          <p14:tracePt t="124696" x="1441450" y="2190750"/>
          <p14:tracePt t="124712" x="1473200" y="2209800"/>
          <p14:tracePt t="124729" x="1504950" y="2222500"/>
          <p14:tracePt t="124746" x="1536700" y="2235200"/>
          <p14:tracePt t="124763" x="1568450" y="2254250"/>
          <p14:tracePt t="124780" x="1619250" y="2292350"/>
          <p14:tracePt t="124796" x="1638300" y="2324100"/>
          <p14:tracePt t="124814" x="1651000" y="2362200"/>
          <p14:tracePt t="124829" x="1663700" y="2406650"/>
          <p14:tracePt t="124846" x="1676400" y="2463800"/>
          <p14:tracePt t="124863" x="1689100" y="2514600"/>
          <p14:tracePt t="124880" x="1701800" y="2546350"/>
          <p14:tracePt t="124896" x="1708150" y="2578100"/>
          <p14:tracePt t="124913" x="1708150" y="2597150"/>
          <p14:tracePt t="124930" x="1708150" y="2609850"/>
          <p14:tracePt t="124946" x="1714500" y="2622550"/>
          <p14:tracePt t="125253" x="1689100" y="2616200"/>
          <p14:tracePt t="125261" x="1651000" y="2590800"/>
          <p14:tracePt t="125268" x="1606550" y="2559050"/>
          <p14:tracePt t="125279" x="1549400" y="2527300"/>
          <p14:tracePt t="125296" x="1416050" y="2463800"/>
          <p14:tracePt t="125313" x="1301750" y="2413000"/>
          <p14:tracePt t="125329" x="1200150" y="2349500"/>
          <p14:tracePt t="125346" x="1098550" y="2311400"/>
          <p14:tracePt t="125363" x="1035050" y="2273300"/>
          <p14:tracePt t="125380" x="965200" y="2222500"/>
          <p14:tracePt t="125396" x="946150" y="2203450"/>
          <p14:tracePt t="125469" x="939800" y="2203450"/>
          <p14:tracePt t="125589" x="933450" y="2203450"/>
          <p14:tracePt t="125597" x="927100" y="2203450"/>
          <p14:tracePt t="125613" x="920750" y="2197100"/>
          <p14:tracePt t="125629" x="908050" y="2197100"/>
          <p14:tracePt t="125646" x="901700" y="2190750"/>
          <p14:tracePt t="125663" x="889000" y="2190750"/>
          <p14:tracePt t="125701" x="889000" y="2184400"/>
          <p14:tracePt t="125820" x="889000" y="2178050"/>
          <p14:tracePt t="125829" x="889000" y="2171700"/>
          <p14:tracePt t="125846" x="889000" y="2159000"/>
          <p14:tracePt t="125863" x="895350" y="2152650"/>
          <p14:tracePt t="125879" x="914400" y="2152650"/>
          <p14:tracePt t="125896" x="939800" y="2152650"/>
          <p14:tracePt t="125913" x="971550" y="2152650"/>
          <p14:tracePt t="125929" x="1003300" y="2152650"/>
          <p14:tracePt t="125946" x="1041400" y="2152650"/>
          <p14:tracePt t="125963" x="1079500" y="2152650"/>
          <p14:tracePt t="125965" x="1104900" y="2152650"/>
          <p14:tracePt t="125979" x="1123950" y="2152650"/>
          <p14:tracePt t="125996" x="1181100" y="2152650"/>
          <p14:tracePt t="126013" x="1212850" y="2165350"/>
          <p14:tracePt t="126029" x="1238250" y="2171700"/>
          <p14:tracePt t="126046" x="1257300" y="2178050"/>
          <p14:tracePt t="126063" x="1276350" y="2184400"/>
          <p14:tracePt t="126079" x="1295400" y="2197100"/>
          <p14:tracePt t="126096" x="1308100" y="2209800"/>
          <p14:tracePt t="126113" x="1320800" y="2216150"/>
          <p14:tracePt t="126130" x="1339850" y="2222500"/>
          <p14:tracePt t="126146" x="1358900" y="2228850"/>
          <p14:tracePt t="126163" x="1371600" y="2235200"/>
          <p14:tracePt t="126179" x="1384300" y="2235200"/>
          <p14:tracePt t="126181" x="1390650" y="2241550"/>
          <p14:tracePt t="126196" x="1409700" y="2247900"/>
          <p14:tracePt t="126213" x="1428750" y="2254250"/>
          <p14:tracePt t="126229" x="1447800" y="2260600"/>
          <p14:tracePt t="126246" x="1460500" y="2266950"/>
          <p14:tracePt t="126263" x="1473200" y="2273300"/>
          <p14:tracePt t="126279" x="1485900" y="2273300"/>
          <p14:tracePt t="126296" x="1492250" y="2286000"/>
          <p14:tracePt t="126313" x="1511300" y="2292350"/>
          <p14:tracePt t="126329" x="1524000" y="2305050"/>
          <p14:tracePt t="126346" x="1543050" y="2317750"/>
          <p14:tracePt t="126362" x="1562100" y="2330450"/>
          <p14:tracePt t="126380" x="1581150" y="2349500"/>
          <p14:tracePt t="126396" x="1587500" y="2355850"/>
          <p14:tracePt t="126412" x="1600200" y="2362200"/>
          <p14:tracePt t="126429" x="1606550" y="2368550"/>
          <p14:tracePt t="126446" x="1625600" y="2381250"/>
          <p14:tracePt t="126463" x="1644650" y="2393950"/>
          <p14:tracePt t="126479" x="1663700" y="2419350"/>
          <p14:tracePt t="126496" x="1682750" y="2444750"/>
          <p14:tracePt t="126513" x="1701800" y="2482850"/>
          <p14:tracePt t="126529" x="1727200" y="2514600"/>
          <p14:tracePt t="126546" x="1746250" y="2533650"/>
          <p14:tracePt t="126562" x="1771650" y="2565400"/>
          <p14:tracePt t="126580" x="1790700" y="2597150"/>
          <p14:tracePt t="126596" x="1803400" y="2616200"/>
          <p14:tracePt t="126613" x="1803400" y="2622550"/>
          <p14:tracePt t="126630" x="1809750" y="2628900"/>
          <p14:tracePt t="127076" x="1816100" y="2628900"/>
          <p14:tracePt t="127084" x="1822450" y="2628900"/>
          <p14:tracePt t="127092" x="1835150" y="2628900"/>
          <p14:tracePt t="127100" x="1841500" y="2635250"/>
          <p14:tracePt t="127113" x="1847850" y="2635250"/>
          <p14:tracePt t="127129" x="1860550" y="2635250"/>
          <p14:tracePt t="127163" x="1866900" y="2635250"/>
          <p14:tracePt t="127364" x="1873250" y="2635250"/>
          <p14:tracePt t="127381" x="1879600" y="2635250"/>
          <p14:tracePt t="127388" x="1892300" y="2635250"/>
          <p14:tracePt t="127397" x="1898650" y="2635250"/>
          <p14:tracePt t="127436" x="1911350" y="2635250"/>
          <p14:tracePt t="127452" x="1917700" y="2635250"/>
          <p14:tracePt t="127468" x="1930400" y="2635250"/>
          <p14:tracePt t="127479" x="1936750" y="2635250"/>
          <p14:tracePt t="127496" x="1943100" y="2635250"/>
          <p14:tracePt t="127677" x="1943100" y="2628900"/>
          <p14:tracePt t="127685" x="1943100" y="2622550"/>
          <p14:tracePt t="127693" x="1962150" y="2622550"/>
          <p14:tracePt t="127700" x="1993900" y="2622550"/>
          <p14:tracePt t="127713" x="2038350" y="2622550"/>
          <p14:tracePt t="127730" x="2171700" y="2622550"/>
          <p14:tracePt t="127746" x="2381250" y="2609850"/>
          <p14:tracePt t="127763" x="2609850" y="2609850"/>
          <p14:tracePt t="127779" x="2889250" y="2609850"/>
          <p14:tracePt t="127781" x="3028950" y="2609850"/>
          <p14:tracePt t="127796" x="3397250" y="2609850"/>
          <p14:tracePt t="127813" x="3714750" y="2609850"/>
          <p14:tracePt t="127829" x="4006850" y="2609850"/>
          <p14:tracePt t="127846" x="4279900" y="2609850"/>
          <p14:tracePt t="127863" x="4559300" y="2609850"/>
          <p14:tracePt t="127880" x="4832350" y="2609850"/>
          <p14:tracePt t="127896" x="5099050" y="2609850"/>
          <p14:tracePt t="127913" x="5314950" y="2597150"/>
          <p14:tracePt t="127929" x="5499100" y="2578100"/>
          <p14:tracePt t="127946" x="5657850" y="2571750"/>
          <p14:tracePt t="127964" x="5816600" y="2546350"/>
          <p14:tracePt t="127979" x="5835650" y="2533650"/>
          <p14:tracePt t="127996" x="5822950" y="2520950"/>
          <p14:tracePt t="128013" x="5772150" y="2508250"/>
          <p14:tracePt t="128029" x="5670550" y="2476500"/>
          <p14:tracePt t="128046" x="5530850" y="2444750"/>
          <p14:tracePt t="128063" x="5276850" y="2400300"/>
          <p14:tracePt t="128079" x="4972050" y="2355850"/>
          <p14:tracePt t="128096" x="4622800" y="2292350"/>
          <p14:tracePt t="128113" x="4254500" y="2197100"/>
          <p14:tracePt t="128130" x="3968750" y="2152650"/>
          <p14:tracePt t="128146" x="3702050" y="2108200"/>
          <p14:tracePt t="128163" x="3429000" y="2057400"/>
          <p14:tracePt t="128165" x="3314700" y="2032000"/>
          <p14:tracePt t="128179" x="3213100" y="2006600"/>
          <p14:tracePt t="128196" x="2965450" y="1917700"/>
          <p14:tracePt t="128213" x="2857500" y="1885950"/>
          <p14:tracePt t="128229" x="2781300" y="1866900"/>
          <p14:tracePt t="128246" x="2736850" y="1854200"/>
          <p14:tracePt t="128263" x="2686050" y="1854200"/>
          <p14:tracePt t="128280" x="2641600" y="1854200"/>
          <p14:tracePt t="128296" x="2590800" y="1854200"/>
          <p14:tracePt t="128313" x="2552700" y="1873250"/>
          <p14:tracePt t="128330" x="2514600" y="1892300"/>
          <p14:tracePt t="128346" x="2451100" y="1898650"/>
          <p14:tracePt t="128363" x="2362200" y="1898650"/>
          <p14:tracePt t="128380" x="2260600" y="1905000"/>
          <p14:tracePt t="128396" x="2152650" y="1949450"/>
          <p14:tracePt t="128413" x="2127250" y="1955800"/>
          <p14:tracePt t="128446" x="2120900" y="1962150"/>
          <p14:tracePt t="128463" x="2120900" y="2019300"/>
          <p14:tracePt t="128479" x="2089150" y="2108200"/>
          <p14:tracePt t="128496" x="2051050" y="2228850"/>
          <p14:tracePt t="128513" x="2012950" y="2349500"/>
          <p14:tracePt t="128530" x="1974850" y="2463800"/>
          <p14:tracePt t="128546" x="1949450" y="2565400"/>
          <p14:tracePt t="128548" x="1936750" y="2609850"/>
          <p14:tracePt t="128563" x="1924050" y="2654300"/>
          <p14:tracePt t="128579" x="1892300" y="2711450"/>
          <p14:tracePt t="128580" x="1885950" y="2736850"/>
          <p14:tracePt t="128596" x="1879600" y="2755900"/>
          <p14:tracePt t="128613" x="1885950" y="2762250"/>
          <p14:tracePt t="128684" x="1885950" y="2768600"/>
          <p14:tracePt t="128709" x="1885950" y="2774950"/>
          <p14:tracePt t="128725" x="1879600" y="2781300"/>
          <p14:tracePt t="128732" x="1873250" y="2781300"/>
          <p14:tracePt t="128741" x="1866900" y="2794000"/>
          <p14:tracePt t="128748" x="1854200" y="2800350"/>
          <p14:tracePt t="128763" x="1847850" y="2800350"/>
          <p14:tracePt t="128780" x="1841500" y="2800350"/>
          <p14:tracePt t="128796" x="1835150" y="2800350"/>
          <p14:tracePt t="128973" x="1828800" y="2800350"/>
          <p14:tracePt t="129116" x="1822450" y="2800350"/>
          <p14:tracePt t="129172" x="1816100" y="2800350"/>
          <p14:tracePt t="129204" x="1816100" y="2794000"/>
          <p14:tracePt t="129301" x="1816100" y="2787650"/>
          <p14:tracePt t="129308" x="1816100" y="2774950"/>
          <p14:tracePt t="129316" x="1847850" y="2762250"/>
          <p14:tracePt t="129330" x="1898650" y="2749550"/>
          <p14:tracePt t="129346" x="2038350" y="2711450"/>
          <p14:tracePt t="129363" x="2228850" y="2692400"/>
          <p14:tracePt t="129364" x="2336800" y="2692400"/>
          <p14:tracePt t="129379" x="2571750" y="2679700"/>
          <p14:tracePt t="129396" x="2806700" y="2679700"/>
          <p14:tracePt t="129413" x="3028950" y="2679700"/>
          <p14:tracePt t="129429" x="3238500" y="2679700"/>
          <p14:tracePt t="129446" x="3448050" y="2679700"/>
          <p14:tracePt t="129463" x="3670300" y="2679700"/>
          <p14:tracePt t="129479" x="3924300" y="2686050"/>
          <p14:tracePt t="129496" x="4165600" y="2698750"/>
          <p14:tracePt t="129513" x="4400550" y="2698750"/>
          <p14:tracePt t="129530" x="4616450" y="2692400"/>
          <p14:tracePt t="129546" x="4832350" y="2692400"/>
          <p14:tracePt t="129564" x="5041900" y="2692400"/>
          <p14:tracePt t="129579" x="5226050" y="2686050"/>
          <p14:tracePt t="129596" x="5429250" y="2667000"/>
          <p14:tracePt t="129613" x="5530850" y="2647950"/>
          <p14:tracePt t="129629" x="5626100" y="2647950"/>
          <p14:tracePt t="129646" x="5715000" y="2641600"/>
          <p14:tracePt t="129663" x="5791200" y="2641600"/>
          <p14:tracePt t="129679" x="5854700" y="2635250"/>
          <p14:tracePt t="129696" x="5911850" y="2628900"/>
          <p14:tracePt t="129713" x="5962650" y="2628900"/>
          <p14:tracePt t="129729" x="5988050" y="2616200"/>
          <p14:tracePt t="129746" x="6007100" y="2616200"/>
          <p14:tracePt t="129764" x="6057900" y="2616200"/>
          <p14:tracePt t="129779" x="6083300" y="2616200"/>
          <p14:tracePt t="129796" x="6159500" y="2616200"/>
          <p14:tracePt t="129813" x="6184900" y="2616200"/>
          <p14:tracePt t="129829" x="6203950" y="2616200"/>
          <p14:tracePt t="129846" x="6223000" y="2616200"/>
          <p14:tracePt t="129863" x="6261100" y="2616200"/>
          <p14:tracePt t="129879" x="6292850" y="2616200"/>
          <p14:tracePt t="129896" x="6324600" y="2616200"/>
          <p14:tracePt t="129913" x="6343650" y="2616200"/>
          <p14:tracePt t="130357" x="6343650" y="2603500"/>
          <p14:tracePt t="130364" x="6343650" y="2597150"/>
          <p14:tracePt t="130379" x="6343650" y="2571750"/>
          <p14:tracePt t="130564" x="6350000" y="2584450"/>
          <p14:tracePt t="130573" x="6324600" y="2578100"/>
          <p14:tracePt t="130588" x="6318250" y="2584450"/>
          <p14:tracePt t="130597" x="6318250" y="2622550"/>
          <p14:tracePt t="130613" x="6311900" y="2711450"/>
          <p14:tracePt t="130630" x="6324600" y="2800350"/>
          <p14:tracePt t="130646" x="6324600" y="2908300"/>
          <p14:tracePt t="130663" x="6318250" y="3035300"/>
          <p14:tracePt t="130680" x="6311900" y="3194050"/>
          <p14:tracePt t="130696" x="6299200" y="3340100"/>
          <p14:tracePt t="130713" x="6235700" y="3454400"/>
          <p14:tracePt t="130730" x="6191250" y="3562350"/>
          <p14:tracePt t="130746" x="6127750" y="3663950"/>
          <p14:tracePt t="130764" x="6032500" y="3797300"/>
          <p14:tracePt t="130780" x="6013450" y="3829050"/>
          <p14:tracePt t="130796" x="5930900" y="3924300"/>
          <p14:tracePt t="130813" x="5861050" y="3968750"/>
          <p14:tracePt t="130829" x="5810250" y="4000500"/>
          <p14:tracePt t="130846" x="5765800" y="4019550"/>
          <p14:tracePt t="130863" x="5740400" y="4032250"/>
          <p14:tracePt t="130880" x="5734050" y="4038600"/>
          <p14:tracePt t="130933" x="5727700" y="4038600"/>
          <p14:tracePt t="131084" x="5721350" y="4038600"/>
          <p14:tracePt t="131093" x="5702300" y="4038600"/>
          <p14:tracePt t="131100" x="5676900" y="4038600"/>
          <p14:tracePt t="131112" x="5638800" y="4038600"/>
          <p14:tracePt t="131130" x="5530850" y="4038600"/>
          <p14:tracePt t="131146" x="5346700" y="4057650"/>
          <p14:tracePt t="131164" x="5080000" y="4083050"/>
          <p14:tracePt t="131180" x="4578350" y="4159250"/>
          <p14:tracePt t="131196" x="4273550" y="4171950"/>
          <p14:tracePt t="131213" x="4000500" y="4171950"/>
          <p14:tracePt t="131230" x="3727450" y="4171950"/>
          <p14:tracePt t="131246" x="3454400" y="4171950"/>
          <p14:tracePt t="131263" x="3200400" y="4171950"/>
          <p14:tracePt t="131281" x="2965450" y="4171950"/>
          <p14:tracePt t="131296" x="2781300" y="4171950"/>
          <p14:tracePt t="131313" x="2609850" y="4171950"/>
          <p14:tracePt t="131330" x="2463800" y="4171950"/>
          <p14:tracePt t="131346" x="2324100" y="4171950"/>
          <p14:tracePt t="131363" x="2209800" y="4171950"/>
          <p14:tracePt t="131379" x="2025650" y="4171950"/>
          <p14:tracePt t="131396" x="1905000" y="4171950"/>
          <p14:tracePt t="131413" x="1803400" y="4178300"/>
          <p14:tracePt t="131429" x="1701800" y="4184650"/>
          <p14:tracePt t="131446" x="1600200" y="4184650"/>
          <p14:tracePt t="131463" x="1517650" y="4184650"/>
          <p14:tracePt t="131479" x="1466850" y="4197350"/>
          <p14:tracePt t="131496" x="1454150" y="4203700"/>
          <p14:tracePt t="131636" x="1454150" y="4197350"/>
          <p14:tracePt t="131645" x="1460500" y="4159250"/>
          <p14:tracePt t="131652" x="1479550" y="4102100"/>
          <p14:tracePt t="131662" x="1498600" y="4038600"/>
          <p14:tracePt t="131680" x="1543050" y="3854450"/>
          <p14:tracePt t="131696" x="1568450" y="3632200"/>
          <p14:tracePt t="131713" x="1568450" y="3422650"/>
          <p14:tracePt t="131730" x="1581150" y="3213100"/>
          <p14:tracePt t="131746" x="1587500" y="3067050"/>
          <p14:tracePt t="131763" x="1587500" y="2990850"/>
          <p14:tracePt t="131764" x="1606550" y="2959100"/>
          <p14:tracePt t="131779" x="1606550" y="2940050"/>
          <p14:tracePt t="131796" x="1606550" y="2914650"/>
          <p14:tracePt t="131844" x="1600200" y="2914650"/>
          <p14:tracePt t="131852" x="1593850" y="2914650"/>
          <p14:tracePt t="131932" x="1593850" y="2901950"/>
          <p14:tracePt t="131940" x="1593850" y="2889250"/>
          <p14:tracePt t="131948" x="1593850" y="2882900"/>
          <p14:tracePt t="131963" x="1593850" y="2876550"/>
          <p14:tracePt t="131980" x="1593850" y="2857500"/>
          <p14:tracePt t="131996" x="1593850" y="2838450"/>
          <p14:tracePt t="132013" x="1593850" y="2813050"/>
          <p14:tracePt t="132030" x="1593850" y="2787650"/>
          <p14:tracePt t="132046" x="1600200" y="2774950"/>
          <p14:tracePt t="132063" x="1600200" y="2768600"/>
          <p14:tracePt t="132148" x="1600200" y="2762250"/>
          <p14:tracePt t="132212" x="1600200" y="2755900"/>
          <p14:tracePt t="132237" x="1600200" y="2749550"/>
          <p14:tracePt t="132260" x="1600200" y="2743200"/>
          <p14:tracePt t="132268" x="1600200" y="2736850"/>
          <p14:tracePt t="132277" x="1600200" y="2730500"/>
          <p14:tracePt t="132284" x="1593850" y="2730500"/>
          <p14:tracePt t="132296" x="1587500" y="2724150"/>
          <p14:tracePt t="132564" x="1581150" y="2717800"/>
          <p14:tracePt t="132597" x="1581150" y="2711450"/>
          <p14:tracePt t="132676" x="1581150" y="2705100"/>
          <p14:tracePt t="132684" x="1581150" y="2698750"/>
          <p14:tracePt t="132693" x="1581150" y="2692400"/>
          <p14:tracePt t="132700" x="1581150" y="2686050"/>
          <p14:tracePt t="132716" x="1581150" y="2679700"/>
          <p14:tracePt t="132730" x="1581150" y="2673350"/>
          <p14:tracePt t="132763" x="1574800" y="2667000"/>
          <p14:tracePt t="132820" x="1568450" y="2660650"/>
          <p14:tracePt t="132829" x="1562100" y="2654300"/>
          <p14:tracePt t="132853" x="1555750" y="2647950"/>
          <p14:tracePt t="132863" x="1555750" y="2641600"/>
          <p14:tracePt t="132880" x="1555750" y="2628900"/>
          <p14:tracePt t="132896" x="1555750" y="2609850"/>
          <p14:tracePt t="132913" x="1549400" y="2603500"/>
          <p14:tracePt t="132929" x="1549400" y="2590800"/>
          <p14:tracePt t="132946" x="1543050" y="2584450"/>
          <p14:tracePt t="132963" x="1536700" y="2578100"/>
          <p14:tracePt t="132980" x="1536700" y="2565400"/>
          <p14:tracePt t="132996" x="1536700" y="2552700"/>
          <p14:tracePt t="133013" x="1536700" y="2533650"/>
          <p14:tracePt t="133030" x="1536700" y="2514600"/>
          <p14:tracePt t="133046" x="1536700" y="2489200"/>
          <p14:tracePt t="133063" x="1536700" y="2463800"/>
          <p14:tracePt t="133079" x="1536700" y="2451100"/>
          <p14:tracePt t="133096" x="1536700" y="2438400"/>
          <p14:tracePt t="133113" x="1536700" y="2432050"/>
          <p14:tracePt t="133129" x="1536700" y="2419350"/>
          <p14:tracePt t="133146" x="1536700" y="2406650"/>
          <p14:tracePt t="133163" x="1549400" y="2374900"/>
          <p14:tracePt t="133179" x="1555750" y="2355850"/>
          <p14:tracePt t="133196" x="1574800" y="2324100"/>
          <p14:tracePt t="133213" x="1600200" y="2305050"/>
          <p14:tracePt t="133230" x="1644650" y="2273300"/>
          <p14:tracePt t="133246" x="1695450" y="2228850"/>
          <p14:tracePt t="133263" x="1746250" y="2184400"/>
          <p14:tracePt t="133279" x="1847850" y="2152650"/>
          <p14:tracePt t="133296" x="1968500" y="2120900"/>
          <p14:tracePt t="133313" x="2133600" y="2114550"/>
          <p14:tracePt t="133331" x="2317750" y="2114550"/>
          <p14:tracePt t="133346" x="2508250" y="2114550"/>
          <p14:tracePt t="133348" x="2603500" y="2114550"/>
          <p14:tracePt t="133364" x="2698750" y="2114550"/>
          <p14:tracePt t="133380" x="2889250" y="2114550"/>
          <p14:tracePt t="133396" x="3175000" y="2114550"/>
          <p14:tracePt t="133413" x="3371850" y="2114550"/>
          <p14:tracePt t="133429" x="3536950" y="2114550"/>
          <p14:tracePt t="133446" x="3695700" y="2114550"/>
          <p14:tracePt t="133463" x="3841750" y="2114550"/>
          <p14:tracePt t="133479" x="3987800" y="2114550"/>
          <p14:tracePt t="133496" x="4146550" y="2108200"/>
          <p14:tracePt t="133513" x="4337050" y="2108200"/>
          <p14:tracePt t="133530" x="4546600" y="2101850"/>
          <p14:tracePt t="133546" x="4749800" y="2101850"/>
          <p14:tracePt t="133548" x="4838700" y="2101850"/>
          <p14:tracePt t="133564" x="5016500" y="2101850"/>
          <p14:tracePt t="133579" x="5092700" y="2101850"/>
          <p14:tracePt t="133596" x="5321300" y="2101850"/>
          <p14:tracePt t="133613" x="5448300" y="2101850"/>
          <p14:tracePt t="133629" x="5581650" y="2101850"/>
          <p14:tracePt t="133646" x="5683250" y="2101850"/>
          <p14:tracePt t="133663" x="5803900" y="2101850"/>
          <p14:tracePt t="133679" x="5924550" y="2114550"/>
          <p14:tracePt t="133696" x="6038850" y="2152650"/>
          <p14:tracePt t="133713" x="6159500" y="2190750"/>
          <p14:tracePt t="133730" x="6261100" y="2222500"/>
          <p14:tracePt t="133746" x="6362700" y="2260600"/>
          <p14:tracePt t="133763" x="6457950" y="2292350"/>
          <p14:tracePt t="133780" x="6546850" y="2317750"/>
          <p14:tracePt t="133782" x="6572250" y="2330450"/>
          <p14:tracePt t="133796" x="6623050" y="2362200"/>
          <p14:tracePt t="133813" x="6654800" y="2381250"/>
          <p14:tracePt t="133829" x="6667500" y="2393950"/>
          <p14:tracePt t="133846" x="6667500" y="2413000"/>
          <p14:tracePt t="133863" x="6667500" y="2425700"/>
          <p14:tracePt t="133880" x="6667500" y="2432050"/>
          <p14:tracePt t="133896" x="6667500" y="2438400"/>
          <p14:tracePt t="133913" x="6667500" y="2444750"/>
          <p14:tracePt t="133929" x="6667500" y="2457450"/>
          <p14:tracePt t="133946" x="6667500" y="2489200"/>
          <p14:tracePt t="133963" x="6661150" y="2501900"/>
          <p14:tracePt t="133979" x="6654800" y="2508250"/>
          <p14:tracePt t="134340" x="6629400" y="2508250"/>
          <p14:tracePt t="134348" x="6604000" y="2508250"/>
          <p14:tracePt t="134356" x="6565900" y="2508250"/>
          <p14:tracePt t="134364" x="6502400" y="2489200"/>
          <p14:tracePt t="134379" x="6432550" y="2463800"/>
          <p14:tracePt t="134396" x="6076950" y="2343150"/>
          <p14:tracePt t="134413" x="5759450" y="2247900"/>
          <p14:tracePt t="134429" x="5353050" y="2171700"/>
          <p14:tracePt t="134446" x="4914900" y="2152650"/>
          <p14:tracePt t="134463" x="4502150" y="2152650"/>
          <p14:tracePt t="134480" x="4102100" y="2159000"/>
          <p14:tracePt t="134496" x="3746500" y="2171700"/>
          <p14:tracePt t="134513" x="3441700" y="2197100"/>
          <p14:tracePt t="134529" x="3187700" y="2209800"/>
          <p14:tracePt t="134546" x="2946400" y="2222500"/>
          <p14:tracePt t="134564" x="2654300" y="2247900"/>
          <p14:tracePt t="134579" x="2584450" y="2254250"/>
          <p14:tracePt t="134596" x="2368550" y="2305050"/>
          <p14:tracePt t="134613" x="2203450" y="2330450"/>
          <p14:tracePt t="134629" x="2063750" y="2374900"/>
          <p14:tracePt t="134646" x="1962150" y="2374900"/>
          <p14:tracePt t="134663" x="1866900" y="2374900"/>
          <p14:tracePt t="134680" x="1765300" y="2381250"/>
          <p14:tracePt t="134696" x="1682750" y="2387600"/>
          <p14:tracePt t="134713" x="1625600" y="2387600"/>
          <p14:tracePt t="134730" x="1593850" y="2393950"/>
          <p14:tracePt t="134746" x="1568450" y="2393950"/>
          <p14:tracePt t="134763" x="1549400" y="2406650"/>
          <p14:tracePt t="134779" x="1524000" y="2413000"/>
          <p14:tracePt t="134796" x="1454150" y="2432050"/>
          <p14:tracePt t="134813" x="1384300" y="2457450"/>
          <p14:tracePt t="134830" x="1320800" y="2482850"/>
          <p14:tracePt t="134846" x="1282700" y="2501900"/>
          <p14:tracePt t="134863" x="1257300" y="2514600"/>
          <p14:tracePt t="134880" x="1238250" y="2527300"/>
          <p14:tracePt t="134896" x="1225550" y="2527300"/>
          <p14:tracePt t="134913" x="1212850" y="2527300"/>
          <p14:tracePt t="134929" x="1200150" y="2527300"/>
          <p14:tracePt t="134946" x="1187450" y="2527300"/>
          <p14:tracePt t="134963" x="1168400" y="2527300"/>
          <p14:tracePt t="134964" x="1168400" y="2533650"/>
          <p14:tracePt t="134979" x="1162050" y="2540000"/>
          <p14:tracePt t="134996" x="1155700" y="2546350"/>
          <p14:tracePt t="135013" x="1143000" y="2552700"/>
          <p14:tracePt t="135029" x="1123950" y="2552700"/>
          <p14:tracePt t="135046" x="1111250" y="2559050"/>
          <p14:tracePt t="135063" x="1092200" y="2565400"/>
          <p14:tracePt t="135079" x="1073150" y="2565400"/>
          <p14:tracePt t="135096" x="1047750" y="2578100"/>
          <p14:tracePt t="135113" x="1022350" y="2597150"/>
          <p14:tracePt t="135130" x="996950" y="2609850"/>
          <p14:tracePt t="135146" x="971550" y="2628900"/>
          <p14:tracePt t="135163" x="952500" y="2635250"/>
          <p14:tracePt t="135165" x="946150" y="2641600"/>
          <p14:tracePt t="135180" x="939800" y="2641600"/>
          <p14:tracePt t="135196" x="933450" y="2641600"/>
          <p14:tracePt t="135325" x="939800" y="2628900"/>
          <p14:tracePt t="135332" x="946150" y="2609850"/>
          <p14:tracePt t="135341" x="952500" y="2584450"/>
          <p14:tracePt t="135348" x="958850" y="2552700"/>
          <p14:tracePt t="135363" x="965200" y="2520950"/>
          <p14:tracePt t="135380" x="984250" y="2451100"/>
          <p14:tracePt t="135381" x="996950" y="2419350"/>
          <p14:tracePt t="135396" x="1016000" y="2362200"/>
          <p14:tracePt t="135413" x="1035050" y="2317750"/>
          <p14:tracePt t="135429" x="1066800" y="2279650"/>
          <p14:tracePt t="135446" x="1098550" y="2241550"/>
          <p14:tracePt t="135463" x="1130300" y="2216150"/>
          <p14:tracePt t="135479" x="1174750" y="2203450"/>
          <p14:tracePt t="135496" x="1206500" y="2190750"/>
          <p14:tracePt t="135513" x="1231900" y="2178050"/>
          <p14:tracePt t="135529" x="1250950" y="2171700"/>
          <p14:tracePt t="135546" x="1270000" y="2165350"/>
          <p14:tracePt t="135563" x="1308100" y="2165350"/>
          <p14:tracePt t="135565" x="1320800" y="2165350"/>
          <p14:tracePt t="135579" x="1339850" y="2165350"/>
          <p14:tracePt t="135596" x="1416050" y="2165350"/>
          <p14:tracePt t="135613" x="1473200" y="2165350"/>
          <p14:tracePt t="135630" x="1530350" y="2165350"/>
          <p14:tracePt t="135646" x="1574800" y="2165350"/>
          <p14:tracePt t="135663" x="1612900" y="2165350"/>
          <p14:tracePt t="135679" x="1644650" y="2165350"/>
          <p14:tracePt t="135696" x="1663700" y="2165350"/>
          <p14:tracePt t="135713" x="1695450" y="2165350"/>
          <p14:tracePt t="135730" x="1720850" y="2171700"/>
          <p14:tracePt t="135746" x="1758950" y="2184400"/>
          <p14:tracePt t="135763" x="1797050" y="2203450"/>
          <p14:tracePt t="135765" x="1816100" y="2209800"/>
          <p14:tracePt t="135780" x="1841500" y="2222500"/>
          <p14:tracePt t="135796" x="1854200" y="2228850"/>
          <p14:tracePt t="135813" x="1860550" y="2235200"/>
          <p14:tracePt t="135830" x="1873250" y="2241550"/>
          <p14:tracePt t="135846" x="1885950" y="2247900"/>
          <p14:tracePt t="135863" x="1885950" y="2254250"/>
          <p14:tracePt t="135900" x="1892300" y="2254250"/>
          <p14:tracePt t="135913" x="1898650" y="2260600"/>
          <p14:tracePt t="135929" x="1898650" y="2266950"/>
          <p14:tracePt t="135946" x="1898650" y="2279650"/>
          <p14:tracePt t="135963" x="1898650" y="2286000"/>
          <p14:tracePt t="135979" x="1898650" y="2292350"/>
          <p14:tracePt t="135996" x="1898650" y="2317750"/>
          <p14:tracePt t="136013" x="1898650" y="2343150"/>
          <p14:tracePt t="136029" x="1898650" y="2362200"/>
          <p14:tracePt t="136046" x="1898650" y="2381250"/>
          <p14:tracePt t="136063" x="1873250" y="2406650"/>
          <p14:tracePt t="136079" x="1847850" y="2438400"/>
          <p14:tracePt t="136096" x="1816100" y="2470150"/>
          <p14:tracePt t="136113" x="1778000" y="2501900"/>
          <p14:tracePt t="136130" x="1733550" y="2514600"/>
          <p14:tracePt t="136146" x="1695450" y="2527300"/>
          <p14:tracePt t="136163" x="1638300" y="2533650"/>
          <p14:tracePt t="136165" x="1612900" y="2533650"/>
          <p14:tracePt t="136179" x="1587500" y="2533650"/>
          <p14:tracePt t="136196" x="1485900" y="2533650"/>
          <p14:tracePt t="136213" x="1422400" y="2533650"/>
          <p14:tracePt t="136229" x="1365250" y="2527300"/>
          <p14:tracePt t="136246" x="1320800" y="2508250"/>
          <p14:tracePt t="136263" x="1282700" y="2470150"/>
          <p14:tracePt t="136281" x="1257300" y="2419350"/>
          <p14:tracePt t="136296" x="1219200" y="2355850"/>
          <p14:tracePt t="136313" x="1193800" y="2292350"/>
          <p14:tracePt t="136329" x="1174750" y="2241550"/>
          <p14:tracePt t="136346" x="1174750" y="2197100"/>
          <p14:tracePt t="136363" x="1174750" y="2152650"/>
          <p14:tracePt t="136379" x="1174750" y="2108200"/>
          <p14:tracePt t="136396" x="1206500" y="2070100"/>
          <p14:tracePt t="136413" x="1244600" y="2051050"/>
          <p14:tracePt t="136430" x="1301750" y="2038350"/>
          <p14:tracePt t="136446" x="1358900" y="2025650"/>
          <p14:tracePt t="136463" x="1416050" y="2025650"/>
          <p14:tracePt t="136480" x="1473200" y="2019300"/>
          <p14:tracePt t="136496" x="1530350" y="2019300"/>
          <p14:tracePt t="136513" x="1581150" y="2032000"/>
          <p14:tracePt t="136530" x="1625600" y="2044700"/>
          <p14:tracePt t="136546" x="1657350" y="2057400"/>
          <p14:tracePt t="136564" x="1689100" y="2082800"/>
          <p14:tracePt t="136579" x="1708150" y="2095500"/>
          <p14:tracePt t="136596" x="1739900" y="2152650"/>
          <p14:tracePt t="136613" x="1758950" y="2190750"/>
          <p14:tracePt t="136629" x="1771650" y="2209800"/>
          <p14:tracePt t="136646" x="1778000" y="2235200"/>
          <p14:tracePt t="136663" x="1778000" y="2260600"/>
          <p14:tracePt t="136679" x="1778000" y="2292350"/>
          <p14:tracePt t="136696" x="1778000" y="2330450"/>
          <p14:tracePt t="136713" x="1765300" y="2368550"/>
          <p14:tracePt t="136730" x="1739900" y="2413000"/>
          <p14:tracePt t="136746" x="1714500" y="2451100"/>
          <p14:tracePt t="136764" x="1689100" y="2495550"/>
          <p14:tracePt t="136780" x="1651000" y="2520950"/>
          <p14:tracePt t="136796" x="1600200" y="2552700"/>
          <p14:tracePt t="136813" x="1574800" y="2559050"/>
          <p14:tracePt t="136830" x="1562100" y="2565400"/>
          <p14:tracePt t="136846" x="1555750" y="2571750"/>
          <p14:tracePt t="136863" x="1549400" y="2571750"/>
          <p14:tracePt t="136896" x="1543050" y="2571750"/>
          <p14:tracePt t="136913" x="1524000" y="2571750"/>
          <p14:tracePt t="136929" x="1511300" y="2571750"/>
          <p14:tracePt t="136946" x="1504950" y="2571750"/>
          <p14:tracePt t="136980" x="1492250" y="2571750"/>
          <p14:tracePt t="136996" x="1479550" y="2571750"/>
          <p14:tracePt t="137013" x="1473200" y="2571750"/>
          <p14:tracePt t="137029" x="1466850" y="2571750"/>
          <p14:tracePt t="137046" x="1460500" y="2571750"/>
          <p14:tracePt t="137063" x="1447800" y="2571750"/>
          <p14:tracePt t="137079" x="1441450" y="2571750"/>
          <p14:tracePt t="137096" x="1435100" y="2571750"/>
          <p14:tracePt t="137268" x="1428750" y="2571750"/>
          <p14:tracePt t="137277" x="1422400" y="2571750"/>
          <p14:tracePt t="137284" x="1416050" y="2559050"/>
          <p14:tracePt t="137296" x="1409700" y="2546350"/>
          <p14:tracePt t="137313" x="1403350" y="2527300"/>
          <p14:tracePt t="137329" x="1403350" y="2514600"/>
          <p14:tracePt t="137346" x="1403350" y="2489200"/>
          <p14:tracePt t="137364" x="1409700" y="2476500"/>
          <p14:tracePt t="137365" x="1416050" y="2463800"/>
          <p14:tracePt t="137380" x="1422400" y="2463800"/>
          <p14:tracePt t="137396" x="1428750" y="2451100"/>
          <p14:tracePt t="137413" x="1441450" y="2444750"/>
          <p14:tracePt t="137429" x="1460500" y="2444750"/>
          <p14:tracePt t="137446" x="1511300" y="2444750"/>
          <p14:tracePt t="137463" x="1568450" y="2444750"/>
          <p14:tracePt t="137479" x="1625600" y="2444750"/>
          <p14:tracePt t="137496" x="1657350" y="2463800"/>
          <p14:tracePt t="137513" x="1682750" y="2482850"/>
          <p14:tracePt t="137530" x="1708150" y="2508250"/>
          <p14:tracePt t="137546" x="1739900" y="2552700"/>
          <p14:tracePt t="137563" x="1758950" y="2584450"/>
          <p14:tracePt t="137565" x="1765300" y="2603500"/>
          <p14:tracePt t="137579" x="1771650" y="2616200"/>
          <p14:tracePt t="137596" x="1784350" y="2635250"/>
          <p14:tracePt t="137613" x="1784350" y="2641600"/>
          <p14:tracePt t="137756" x="1784350" y="2635250"/>
          <p14:tracePt t="137765" x="1797050" y="2635250"/>
          <p14:tracePt t="137772" x="1809750" y="2635250"/>
          <p14:tracePt t="137781" x="1822450" y="2635250"/>
          <p14:tracePt t="137796" x="1854200" y="2635250"/>
          <p14:tracePt t="137813" x="1892300" y="2635250"/>
          <p14:tracePt t="137829" x="1930400" y="2635250"/>
          <p14:tracePt t="137846" x="1949450" y="2628900"/>
          <p14:tracePt t="137863" x="1962150" y="2628900"/>
          <p14:tracePt t="137880" x="1968500" y="2628900"/>
          <p14:tracePt t="138013" x="1962150" y="2628900"/>
          <p14:tracePt t="138052" x="1955800" y="2628900"/>
          <p14:tracePt t="138068" x="1949450" y="2628900"/>
          <p14:tracePt t="138077" x="1949450" y="2635250"/>
          <p14:tracePt t="138093" x="1949450" y="2641600"/>
          <p14:tracePt t="138100" x="1949450" y="2654300"/>
          <p14:tracePt t="138113" x="1943100" y="2654300"/>
          <p14:tracePt t="138129" x="1936750" y="2673350"/>
          <p14:tracePt t="138146" x="1930400" y="2686050"/>
          <p14:tracePt t="138163" x="1917700" y="2705100"/>
          <p14:tracePt t="138179" x="1905000" y="2724150"/>
          <p14:tracePt t="138196" x="1898650" y="2743200"/>
          <p14:tracePt t="138309" x="1892300" y="2743200"/>
          <p14:tracePt t="138340" x="1885950" y="2743200"/>
          <p14:tracePt t="138373" x="1866900" y="2743200"/>
          <p14:tracePt t="138381" x="1854200" y="2743200"/>
          <p14:tracePt t="138389" x="1835150" y="2743200"/>
          <p14:tracePt t="138397" x="1828800" y="2743200"/>
          <p14:tracePt t="138413" x="1809750" y="2743200"/>
          <p14:tracePt t="138429" x="1797050" y="2743200"/>
          <p14:tracePt t="138446" x="1784350" y="2743200"/>
          <p14:tracePt t="138463" x="1765300" y="2736850"/>
          <p14:tracePt t="138479" x="1739900" y="2724150"/>
          <p14:tracePt t="138496" x="1701800" y="2711450"/>
          <p14:tracePt t="138513" x="1657350" y="2698750"/>
          <p14:tracePt t="138529" x="1631950" y="2692400"/>
          <p14:tracePt t="138546" x="1612900" y="2679700"/>
          <p14:tracePt t="138563" x="1600200" y="2667000"/>
          <p14:tracePt t="138579" x="1593850" y="2647950"/>
          <p14:tracePt t="138581" x="1587500" y="2635250"/>
          <p14:tracePt t="138596" x="1581150" y="2622550"/>
          <p14:tracePt t="138613" x="1581150" y="2609850"/>
          <p14:tracePt t="138629" x="1581150" y="2603500"/>
          <p14:tracePt t="138646" x="1581150" y="2590800"/>
          <p14:tracePt t="138663" x="1581150" y="2584450"/>
          <p14:tracePt t="138679" x="1581150" y="2578100"/>
          <p14:tracePt t="138696" x="1581150" y="2571750"/>
          <p14:tracePt t="138713" x="1581150" y="2565400"/>
          <p14:tracePt t="138764" x="1581150" y="2559050"/>
          <p14:tracePt t="138828" x="1581150" y="2552700"/>
          <p14:tracePt t="138877" x="1581150" y="2546350"/>
          <p14:tracePt t="138892" x="1581150" y="2540000"/>
          <p14:tracePt t="138917" x="1581150" y="2533650"/>
          <p14:tracePt t="138957" x="1581150" y="2527300"/>
          <p14:tracePt t="138964" x="1600200" y="2527300"/>
          <p14:tracePt t="138979" x="1631950" y="2527300"/>
          <p14:tracePt t="138996" x="1727200" y="2527300"/>
          <p14:tracePt t="139013" x="1765300" y="2527300"/>
          <p14:tracePt t="139029" x="1778000" y="2527300"/>
          <p14:tracePt t="139068" x="1784350" y="2527300"/>
          <p14:tracePt t="139079" x="1790700" y="2527300"/>
          <p14:tracePt t="139096" x="1803400" y="2533650"/>
          <p14:tracePt t="139113" x="1828800" y="2546350"/>
          <p14:tracePt t="139129" x="1841500" y="2552700"/>
          <p14:tracePt t="139146" x="1847850" y="2552700"/>
          <p14:tracePt t="139179" x="1847850" y="2584450"/>
          <p14:tracePt t="139196" x="1866900" y="2609850"/>
          <p14:tracePt t="139213" x="1873250" y="2635250"/>
          <p14:tracePt t="139229" x="1879600" y="2647950"/>
          <p14:tracePt t="139269" x="1879600" y="2654300"/>
          <p14:tracePt t="139279" x="1879600" y="2660650"/>
          <p14:tracePt t="139296" x="1879600" y="2679700"/>
          <p14:tracePt t="139313" x="1879600" y="2698750"/>
          <p14:tracePt t="139329" x="1885950" y="2705100"/>
          <p14:tracePt t="139484" x="1866900" y="2698750"/>
          <p14:tracePt t="139492" x="1854200" y="2692400"/>
          <p14:tracePt t="139500" x="1841500" y="2686050"/>
          <p14:tracePt t="139513" x="1822450" y="2679700"/>
          <p14:tracePt t="139529" x="1790700" y="2673350"/>
          <p14:tracePt t="139546" x="1765300" y="2660650"/>
          <p14:tracePt t="139563" x="1739900" y="2641600"/>
          <p14:tracePt t="139580" x="1720850" y="2628900"/>
          <p14:tracePt t="139596" x="1708150" y="2616200"/>
          <p14:tracePt t="139629" x="1701800" y="2603500"/>
          <p14:tracePt t="139646" x="1695450" y="2603500"/>
          <p14:tracePt t="139663" x="1695450" y="2597150"/>
          <p14:tracePt t="139917" x="1695450" y="2590800"/>
          <p14:tracePt t="140061" x="1689100" y="2590800"/>
          <p14:tracePt t="140068" x="1676400" y="2584450"/>
          <p14:tracePt t="140077" x="1663700" y="2584450"/>
          <p14:tracePt t="140096" x="1644650" y="2578100"/>
          <p14:tracePt t="140113" x="1644650" y="2571750"/>
          <p14:tracePt t="140130" x="1638300" y="2571750"/>
          <p14:tracePt t="140146" x="1631950" y="2571750"/>
          <p14:tracePt t="140163" x="1625600" y="2565400"/>
          <p14:tracePt t="140269" x="1625600" y="2559050"/>
          <p14:tracePt t="140277" x="1625600" y="2552700"/>
          <p14:tracePt t="140293" x="1631950" y="2552700"/>
          <p14:tracePt t="140300" x="1631950" y="2546350"/>
          <p14:tracePt t="140316" x="1631950" y="2540000"/>
          <p14:tracePt t="140365" x="1619250" y="2540000"/>
          <p14:tracePt t="140373" x="1612900" y="2540000"/>
          <p14:tracePt t="140381" x="1606550" y="2540000"/>
          <p14:tracePt t="140397" x="1600200" y="2540000"/>
          <p14:tracePt t="140413" x="1593850" y="2540000"/>
          <p14:tracePt t="140572" x="1600200" y="2540000"/>
          <p14:tracePt t="140581" x="1619250" y="2540000"/>
          <p14:tracePt t="140589" x="1638300" y="2540000"/>
          <p14:tracePt t="140597" x="1663700" y="2540000"/>
          <p14:tracePt t="140613" x="1727200" y="2540000"/>
          <p14:tracePt t="140629" x="1790700" y="2540000"/>
          <p14:tracePt t="140646" x="1854200" y="2540000"/>
          <p14:tracePt t="140663" x="1892300" y="2540000"/>
          <p14:tracePt t="140679" x="1905000" y="2540000"/>
          <p14:tracePt t="140713" x="1898650" y="2540000"/>
          <p14:tracePt t="140764" x="1892300" y="2540000"/>
          <p14:tracePt t="140773" x="1885950" y="2540000"/>
          <p14:tracePt t="140796" x="1879600" y="2533650"/>
          <p14:tracePt t="140805" x="1873250" y="2527300"/>
          <p14:tracePt t="140821" x="1866900" y="2520950"/>
          <p14:tracePt t="140829" x="1866900" y="2514600"/>
          <p14:tracePt t="140846" x="1860550" y="2514600"/>
          <p14:tracePt t="140863" x="1854200" y="2501900"/>
          <p14:tracePt t="140880" x="1841500" y="2495550"/>
          <p14:tracePt t="140896" x="1828800" y="2489200"/>
          <p14:tracePt t="140913" x="1816100" y="2482850"/>
          <p14:tracePt t="140929" x="1816100" y="2476500"/>
          <p14:tracePt t="140946" x="1803400" y="2470150"/>
          <p14:tracePt t="140963" x="1797050" y="2470150"/>
          <p14:tracePt t="140980" x="1784350" y="2463800"/>
          <p14:tracePt t="140996" x="1765300" y="2463800"/>
          <p14:tracePt t="141013" x="1752600" y="2457450"/>
          <p14:tracePt t="141029" x="1733550" y="2451100"/>
          <p14:tracePt t="141047" x="1708150" y="2444750"/>
          <p14:tracePt t="141063" x="1695450" y="2444750"/>
          <p14:tracePt t="141079" x="1682750" y="2438400"/>
          <p14:tracePt t="141113" x="1676400" y="2432050"/>
          <p14:tracePt t="141130" x="1663700" y="2432050"/>
          <p14:tracePt t="141146" x="1651000" y="2425700"/>
          <p14:tracePt t="141163" x="1625600" y="2419350"/>
          <p14:tracePt t="141180" x="1600200" y="2413000"/>
          <p14:tracePt t="141196" x="1587500" y="2406650"/>
          <p14:tracePt t="141213" x="1581150" y="2400300"/>
          <p14:tracePt t="141260" x="1581150" y="2393950"/>
          <p14:tracePt t="141428" x="1587500" y="2393950"/>
          <p14:tracePt t="141436" x="1593850" y="2387600"/>
          <p14:tracePt t="141446" x="1593850" y="2381250"/>
          <p14:tracePt t="141463" x="1606550" y="2374900"/>
          <p14:tracePt t="141480" x="1606550" y="2368550"/>
          <p14:tracePt t="141589" x="1606550" y="2362200"/>
          <p14:tracePt t="141597" x="1606550" y="2355850"/>
          <p14:tracePt t="141613" x="1606550" y="2343150"/>
          <p14:tracePt t="141629" x="1606550" y="2330450"/>
          <p14:tracePt t="141646" x="1606550" y="2317750"/>
          <p14:tracePt t="141663" x="1606550" y="2305050"/>
          <p14:tracePt t="141679" x="1606550" y="2298700"/>
          <p14:tracePt t="141697" x="1593850" y="2292350"/>
          <p14:tracePt t="141713" x="1587500" y="2286000"/>
          <p14:tracePt t="141746" x="1581150" y="2279650"/>
          <p14:tracePt t="141763" x="1581150" y="2273300"/>
          <p14:tracePt t="141780" x="1568450" y="2260600"/>
          <p14:tracePt t="141796" x="1549400" y="2254250"/>
          <p14:tracePt t="141813" x="1530350" y="2247900"/>
          <p14:tracePt t="141829" x="1524000" y="2241550"/>
          <p14:tracePt t="141846" x="1517650" y="2241550"/>
          <p14:tracePt t="141965" x="1511300" y="2241550"/>
          <p14:tracePt t="142085" x="1517650" y="2241550"/>
          <p14:tracePt t="142093" x="1524000" y="2235200"/>
          <p14:tracePt t="142100" x="1530350" y="2235200"/>
          <p14:tracePt t="142113" x="1536700" y="2235200"/>
          <p14:tracePt t="142130" x="1549400" y="2228850"/>
          <p14:tracePt t="142146" x="1562100" y="2222500"/>
          <p14:tracePt t="142163" x="1581150" y="2222500"/>
          <p14:tracePt t="142180" x="1644650" y="2222500"/>
          <p14:tracePt t="142196" x="1701800" y="2222500"/>
          <p14:tracePt t="142213" x="1778000" y="2222500"/>
          <p14:tracePt t="142230" x="1860550" y="2222500"/>
          <p14:tracePt t="142247" x="1943100" y="2222500"/>
          <p14:tracePt t="142263" x="2012950" y="2222500"/>
          <p14:tracePt t="142281" x="2057400" y="2222500"/>
          <p14:tracePt t="142296" x="2082800" y="2222500"/>
          <p14:tracePt t="142313" x="2089150" y="2222500"/>
          <p14:tracePt t="142346" x="2089150" y="2216150"/>
          <p14:tracePt t="142469" x="2089150" y="2222500"/>
          <p14:tracePt t="142476" x="2089150" y="2241550"/>
          <p14:tracePt t="142484" x="2089150" y="2266950"/>
          <p14:tracePt t="142496" x="2089150" y="2292350"/>
          <p14:tracePt t="142513" x="2089150" y="2355850"/>
          <p14:tracePt t="142529" x="2076450" y="2419350"/>
          <p14:tracePt t="142546" x="2057400" y="2482850"/>
          <p14:tracePt t="142564" x="2038350" y="2514600"/>
          <p14:tracePt t="142565" x="2025650" y="2533650"/>
          <p14:tracePt t="142579" x="2012950" y="2533650"/>
          <p14:tracePt t="142596" x="1955800" y="2552700"/>
          <p14:tracePt t="142613" x="1905000" y="2559050"/>
          <p14:tracePt t="142629" x="1835150" y="2559050"/>
          <p14:tracePt t="142646" x="1752600" y="2559050"/>
          <p14:tracePt t="142663" x="1657350" y="2559050"/>
          <p14:tracePt t="142679" x="1562100" y="2559050"/>
          <p14:tracePt t="142696" x="1511300" y="2559050"/>
          <p14:tracePt t="142713" x="1479550" y="2546350"/>
          <p14:tracePt t="142729" x="1473200" y="2540000"/>
          <p14:tracePt t="142746" x="1473200" y="2508250"/>
          <p14:tracePt t="142764" x="1485900" y="2425700"/>
          <p14:tracePt t="142780" x="1504950" y="2393950"/>
          <p14:tracePt t="142796" x="1549400" y="2292350"/>
          <p14:tracePt t="142813" x="1587500" y="2273300"/>
          <p14:tracePt t="142830" x="1638300" y="2260600"/>
          <p14:tracePt t="142846" x="1720850" y="2260600"/>
          <p14:tracePt t="142863" x="1803400" y="2260600"/>
          <p14:tracePt t="142880" x="1898650" y="2260600"/>
          <p14:tracePt t="142897" x="1981200" y="2260600"/>
          <p14:tracePt t="142913" x="2044700" y="2260600"/>
          <p14:tracePt t="142929" x="2063750" y="2260600"/>
          <p14:tracePt t="142963" x="2057400" y="2260600"/>
          <p14:tracePt t="142980" x="2051050" y="2260600"/>
          <p14:tracePt t="143028" x="2044700" y="2260600"/>
          <p14:tracePt t="143036" x="2038350" y="2279650"/>
          <p14:tracePt t="143046" x="2025650" y="2298700"/>
          <p14:tracePt t="143063" x="2012950" y="2349500"/>
          <p14:tracePt t="143079" x="1993900" y="2393950"/>
          <p14:tracePt t="143096" x="1987550" y="2432050"/>
          <p14:tracePt t="143113" x="1987550" y="2444750"/>
          <p14:tracePt t="143156" x="1987550" y="2438400"/>
          <p14:tracePt t="143165" x="1993900" y="2432050"/>
          <p14:tracePt t="143179" x="2000250" y="2419350"/>
          <p14:tracePt t="143196" x="2000250" y="2406650"/>
          <p14:tracePt t="143316" x="2006600" y="2406650"/>
          <p14:tracePt t="143325" x="2012950" y="2406650"/>
          <p14:tracePt t="143331" x="2025650" y="2406650"/>
          <p14:tracePt t="143346" x="2038350" y="2406650"/>
          <p14:tracePt t="143363" x="2057400" y="2406650"/>
          <p14:tracePt t="143365" x="2063750" y="2406650"/>
          <p14:tracePt t="143380" x="2070100" y="2432050"/>
          <p14:tracePt t="143396" x="2082800" y="2489200"/>
          <p14:tracePt t="143413" x="2082800" y="2546350"/>
          <p14:tracePt t="143430" x="2076450" y="2622550"/>
          <p14:tracePt t="143447" x="2044700" y="2698750"/>
          <p14:tracePt t="143463" x="2025650" y="2755900"/>
          <p14:tracePt t="143480" x="2006600" y="2800350"/>
          <p14:tracePt t="143496" x="1987550" y="2825750"/>
          <p14:tracePt t="143513" x="1981200" y="2832100"/>
          <p14:tracePt t="143530" x="1974850" y="2844800"/>
          <p14:tracePt t="143597" x="1968500" y="2838450"/>
          <p14:tracePt t="143605" x="1962150" y="2838450"/>
          <p14:tracePt t="143613" x="1949450" y="2825750"/>
          <p14:tracePt t="143629" x="1924050" y="2819400"/>
          <p14:tracePt t="143646" x="1885950" y="2806700"/>
          <p14:tracePt t="143663" x="1847850" y="2787650"/>
          <p14:tracePt t="143679" x="1822450" y="2762250"/>
          <p14:tracePt t="143696" x="1816100" y="2724150"/>
          <p14:tracePt t="143713" x="1809750" y="2679700"/>
          <p14:tracePt t="143730" x="1809750" y="2647950"/>
          <p14:tracePt t="143746" x="1809750" y="2628900"/>
          <p14:tracePt t="143763" x="1835150" y="2609850"/>
          <p14:tracePt t="143779" x="1866900" y="2597150"/>
          <p14:tracePt t="143796" x="1924050" y="2597150"/>
          <p14:tracePt t="143813" x="1949450" y="2597150"/>
          <p14:tracePt t="143830" x="1981200" y="2609850"/>
          <p14:tracePt t="143846" x="1993900" y="2622550"/>
          <p14:tracePt t="143863" x="2000250" y="2647950"/>
          <p14:tracePt t="143880" x="2000250" y="2673350"/>
          <p14:tracePt t="143897" x="1987550" y="2711450"/>
          <p14:tracePt t="143913" x="1962150" y="2736850"/>
          <p14:tracePt t="143929" x="1930400" y="2749550"/>
          <p14:tracePt t="143946" x="1898650" y="2755900"/>
          <p14:tracePt t="143963" x="1885950" y="2755900"/>
          <p14:tracePt t="143965" x="1873250" y="2755900"/>
          <p14:tracePt t="143979" x="1866900" y="2755900"/>
          <p14:tracePt t="143997" x="1841500" y="2711450"/>
          <p14:tracePt t="144013" x="1835150" y="2673350"/>
          <p14:tracePt t="144029" x="1835150" y="2654300"/>
          <p14:tracePt t="144047" x="1854200" y="2641600"/>
          <p14:tracePt t="144063" x="1905000" y="2628900"/>
          <p14:tracePt t="144079" x="1968500" y="2628900"/>
          <p14:tracePt t="144097" x="2019300" y="2628900"/>
          <p14:tracePt t="144113" x="2038350" y="2641600"/>
          <p14:tracePt t="144130" x="2044700" y="2673350"/>
          <p14:tracePt t="144147" x="2044700" y="2717800"/>
          <p14:tracePt t="144164" x="2044700" y="2762250"/>
          <p14:tracePt t="144179" x="2025650" y="2768600"/>
          <p14:tracePt t="144197" x="1962150" y="2774950"/>
          <p14:tracePt t="144213" x="1924050" y="2774950"/>
          <p14:tracePt t="144230" x="1885950" y="2755900"/>
          <p14:tracePt t="144246" x="1854200" y="2724150"/>
          <p14:tracePt t="144263" x="1854200" y="2705100"/>
          <p14:tracePt t="144280" x="1854200" y="2686050"/>
          <p14:tracePt t="144297" x="1905000" y="2673350"/>
          <p14:tracePt t="144313" x="1968500" y="2673350"/>
          <p14:tracePt t="144330" x="2006600" y="2673350"/>
          <p14:tracePt t="144347" x="2019300" y="2686050"/>
          <p14:tracePt t="144363" x="2019300" y="2698750"/>
          <p14:tracePt t="144380" x="2019300" y="2724150"/>
          <p14:tracePt t="144396" x="2012950" y="2736850"/>
          <p14:tracePt t="144413" x="2006600" y="2743200"/>
          <p14:tracePt t="144430" x="2000250" y="2743200"/>
          <p14:tracePt t="144469" x="2000250" y="2736850"/>
          <p14:tracePt t="144479" x="2025650" y="2711450"/>
          <p14:tracePt t="144496" x="2089150" y="2647950"/>
          <p14:tracePt t="144513" x="2152650" y="2552700"/>
          <p14:tracePt t="144529" x="2209800" y="2482850"/>
          <p14:tracePt t="144546" x="2241550" y="2438400"/>
          <p14:tracePt t="144564" x="2254250" y="2413000"/>
          <p14:tracePt t="144579" x="2254250" y="2406650"/>
          <p14:tracePt t="144748" x="2254250" y="2400300"/>
          <p14:tracePt t="144780" x="2247900" y="2400300"/>
          <p14:tracePt t="144788" x="2235200" y="2400300"/>
          <p14:tracePt t="144797" x="2222500" y="2400300"/>
          <p14:tracePt t="144813" x="2190750" y="2438400"/>
          <p14:tracePt t="144830" x="2146300" y="2501900"/>
          <p14:tracePt t="144846" x="2082800" y="2590800"/>
          <p14:tracePt t="144863" x="2000250" y="2667000"/>
          <p14:tracePt t="144880" x="1962150" y="2743200"/>
          <p14:tracePt t="144896" x="1955800" y="2781300"/>
          <p14:tracePt t="144913" x="1955800" y="2800350"/>
          <p14:tracePt t="144930" x="1955800" y="2806700"/>
          <p14:tracePt t="144946" x="1968500" y="2806700"/>
          <p14:tracePt t="144963" x="1974850" y="2806700"/>
          <p14:tracePt t="144964" x="1981200" y="2806700"/>
          <p14:tracePt t="144979" x="1987550" y="2806700"/>
          <p14:tracePt t="144996" x="1993900" y="2794000"/>
          <p14:tracePt t="145013" x="1993900" y="2781300"/>
          <p14:tracePt t="145029" x="2000250" y="2762250"/>
          <p14:tracePt t="145046" x="2000250" y="2736850"/>
          <p14:tracePt t="145063" x="2000250" y="2717800"/>
          <p14:tracePt t="145080" x="2006600" y="2705100"/>
          <p14:tracePt t="145097" x="2006600" y="2698750"/>
          <p14:tracePt t="145113" x="2006600" y="2692400"/>
          <p14:tracePt t="145129" x="2012950" y="2692400"/>
          <p14:tracePt t="145146" x="2025650" y="2673350"/>
          <p14:tracePt t="145163" x="2044700" y="2647950"/>
          <p14:tracePt t="145180" x="2095500" y="2616200"/>
          <p14:tracePt t="145196" x="2203450" y="2584450"/>
          <p14:tracePt t="145213" x="2381250" y="2559050"/>
          <p14:tracePt t="145230" x="2647950" y="2552700"/>
          <p14:tracePt t="145246" x="3003550" y="2533650"/>
          <p14:tracePt t="145263" x="3441700" y="2533650"/>
          <p14:tracePt t="145280" x="3937000" y="2533650"/>
          <p14:tracePt t="145296" x="4476750" y="2533650"/>
          <p14:tracePt t="145313" x="5022850" y="2533650"/>
          <p14:tracePt t="145329" x="5562600" y="2533650"/>
          <p14:tracePt t="145347" x="6045200" y="2565400"/>
          <p14:tracePt t="145363" x="6419850" y="2628900"/>
          <p14:tracePt t="145380" x="6750050" y="2692400"/>
          <p14:tracePt t="145396" x="7143750" y="2774950"/>
          <p14:tracePt t="145413" x="7270750" y="2774950"/>
          <p14:tracePt t="145429" x="7334250" y="2774950"/>
          <p14:tracePt t="145446" x="7359650" y="2774950"/>
          <p14:tracePt t="145463" x="7359650" y="2768600"/>
          <p14:tracePt t="145480" x="7315200" y="2736850"/>
          <p14:tracePt t="145496" x="7264400" y="2711450"/>
          <p14:tracePt t="145513" x="7226300" y="2698750"/>
          <p14:tracePt t="145530" x="7200900" y="2692400"/>
          <p14:tracePt t="145547" x="7181850" y="2686050"/>
          <p14:tracePt t="145564" x="7162800" y="2686050"/>
          <p14:tracePt t="145579" x="7137400" y="2686050"/>
          <p14:tracePt t="145597" x="7105650" y="2686050"/>
          <p14:tracePt t="145613" x="7073900" y="2686050"/>
          <p14:tracePt t="145629" x="7010400" y="2711450"/>
          <p14:tracePt t="145646" x="6915150" y="2736850"/>
          <p14:tracePt t="145663" x="6794500" y="2749550"/>
          <p14:tracePt t="145680" x="6680200" y="2749550"/>
          <p14:tracePt t="145696" x="6591300" y="2749550"/>
          <p14:tracePt t="145713" x="6527800" y="2749550"/>
          <p14:tracePt t="145730" x="6502400" y="2749550"/>
          <p14:tracePt t="145746" x="6496050" y="2749550"/>
          <p14:tracePt t="145788" x="6502400" y="2749550"/>
          <p14:tracePt t="145797" x="6508750" y="2749550"/>
          <p14:tracePt t="146036" x="6502400" y="2749550"/>
          <p14:tracePt t="146045" x="6483350" y="2749550"/>
          <p14:tracePt t="146052" x="6419850" y="2749550"/>
          <p14:tracePt t="146063" x="6286500" y="2736850"/>
          <p14:tracePt t="146080" x="5924550" y="2667000"/>
          <p14:tracePt t="146096" x="5416550" y="2559050"/>
          <p14:tracePt t="146113" x="4908550" y="2476500"/>
          <p14:tracePt t="146130" x="4375150" y="2438400"/>
          <p14:tracePt t="146146" x="3911600" y="2425700"/>
          <p14:tracePt t="146164" x="3244850" y="2355850"/>
          <p14:tracePt t="146180" x="3067050" y="2336800"/>
          <p14:tracePt t="146196" x="2635250" y="2266950"/>
          <p14:tracePt t="146213" x="2451100" y="2209800"/>
          <p14:tracePt t="146230" x="2343150" y="2165350"/>
          <p14:tracePt t="146246" x="2286000" y="2159000"/>
          <p14:tracePt t="146263" x="2247900" y="2159000"/>
          <p14:tracePt t="146279" x="2222500" y="2159000"/>
          <p14:tracePt t="146297" x="2190750" y="2159000"/>
          <p14:tracePt t="146313" x="2152650" y="2159000"/>
          <p14:tracePt t="146329" x="2095500" y="2159000"/>
          <p14:tracePt t="146346" x="2032000" y="2159000"/>
          <p14:tracePt t="146363" x="1955800" y="2159000"/>
          <p14:tracePt t="146365" x="1917700" y="2159000"/>
          <p14:tracePt t="146379" x="1847850" y="2165350"/>
          <p14:tracePt t="146396" x="1803400" y="2184400"/>
          <p14:tracePt t="146413" x="1797050" y="2190750"/>
          <p14:tracePt t="146469" x="1797050" y="2197100"/>
          <p14:tracePt t="146477" x="1797050" y="2203450"/>
          <p14:tracePt t="146484" x="1797050" y="2209800"/>
          <p14:tracePt t="146496" x="1797050" y="2216150"/>
          <p14:tracePt t="146513" x="1797050" y="2235200"/>
          <p14:tracePt t="146529" x="1797050" y="2254250"/>
          <p14:tracePt t="146546" x="1797050" y="2260600"/>
          <p14:tracePt t="146741" x="1790700" y="2266950"/>
          <p14:tracePt t="146747" x="1790700" y="2286000"/>
          <p14:tracePt t="146764" x="1771650" y="2324100"/>
          <p14:tracePt t="146780" x="1758950" y="2343150"/>
          <p14:tracePt t="146797" x="1720850" y="2393950"/>
          <p14:tracePt t="146813" x="1701800" y="2419350"/>
          <p14:tracePt t="146830" x="1657350" y="2444750"/>
          <p14:tracePt t="146846" x="1593850" y="2463800"/>
          <p14:tracePt t="146863" x="1524000" y="2489200"/>
          <p14:tracePt t="146880" x="1479550" y="2501900"/>
          <p14:tracePt t="146896" x="1447800" y="2508250"/>
          <p14:tracePt t="146913" x="1416050" y="2508250"/>
          <p14:tracePt t="146930" x="1377950" y="2508250"/>
          <p14:tracePt t="146946" x="1320800" y="2508250"/>
          <p14:tracePt t="146963" x="1257300" y="2489200"/>
          <p14:tracePt t="146979" x="1174750" y="2457450"/>
          <p14:tracePt t="146996" x="1111250" y="2432050"/>
          <p14:tracePt t="147013" x="1035050" y="2406650"/>
          <p14:tracePt t="147029" x="984250" y="2387600"/>
          <p14:tracePt t="147046" x="965200" y="2381250"/>
          <p14:tracePt t="147101" x="971550" y="2381250"/>
          <p14:tracePt t="147109" x="996950" y="2381250"/>
          <p14:tracePt t="147116" x="1035050" y="2381250"/>
          <p14:tracePt t="147129" x="1073150" y="2381250"/>
          <p14:tracePt t="147146" x="1187450" y="2381250"/>
          <p14:tracePt t="147163" x="1333500" y="2381250"/>
          <p14:tracePt t="147179" x="1479550" y="2381250"/>
          <p14:tracePt t="147196" x="1689100" y="2381250"/>
          <p14:tracePt t="147213" x="1784350" y="2381250"/>
          <p14:tracePt t="147230" x="1841500" y="2381250"/>
          <p14:tracePt t="147246" x="1847850" y="2381250"/>
          <p14:tracePt t="147279" x="1847850" y="2393950"/>
          <p14:tracePt t="147296" x="1803400" y="2419350"/>
          <p14:tracePt t="147313" x="1739900" y="2444750"/>
          <p14:tracePt t="147329" x="1670050" y="2489200"/>
          <p14:tracePt t="147346" x="1600200" y="2527300"/>
          <p14:tracePt t="147363" x="1543050" y="2565400"/>
          <p14:tracePt t="147379" x="1479550" y="2590800"/>
          <p14:tracePt t="147396" x="1403350" y="2603500"/>
          <p14:tracePt t="147413" x="1377950" y="2603500"/>
          <p14:tracePt t="147429" x="1333500" y="2603500"/>
          <p14:tracePt t="147446" x="1263650" y="2603500"/>
          <p14:tracePt t="147463" x="1187450" y="2603500"/>
          <p14:tracePt t="147480" x="1130300" y="2584450"/>
          <p14:tracePt t="147496" x="1079500" y="2559050"/>
          <p14:tracePt t="147513" x="1054100" y="2520950"/>
          <p14:tracePt t="147530" x="1054100" y="2470150"/>
          <p14:tracePt t="147547" x="1054100" y="2393950"/>
          <p14:tracePt t="147563" x="1060450" y="2336800"/>
          <p14:tracePt t="147580" x="1073150" y="2311400"/>
          <p14:tracePt t="147597" x="1098550" y="2279650"/>
          <p14:tracePt t="147613" x="1111250" y="2279650"/>
          <p14:tracePt t="147629" x="1123950" y="2279650"/>
          <p14:tracePt t="147646" x="1130300" y="2279650"/>
          <p14:tracePt t="147663" x="1143000" y="2305050"/>
          <p14:tracePt t="147679" x="1168400" y="2349500"/>
          <p14:tracePt t="147697" x="1225550" y="2419350"/>
          <p14:tracePt t="147713" x="1327150" y="2489200"/>
          <p14:tracePt t="147730" x="1435100" y="2546350"/>
          <p14:tracePt t="147746" x="1536700" y="2590800"/>
          <p14:tracePt t="147748" x="1581150" y="2622550"/>
          <p14:tracePt t="147763" x="1619250" y="2635250"/>
          <p14:tracePt t="147780" x="1714500" y="2667000"/>
          <p14:tracePt t="147782" x="1746250" y="2679700"/>
          <p14:tracePt t="147797" x="1784350" y="2686050"/>
          <p14:tracePt t="147813" x="1790700" y="2686050"/>
          <p14:tracePt t="147846" x="1790700" y="2673350"/>
          <p14:tracePt t="147863" x="1790700" y="2667000"/>
          <p14:tracePt t="147880" x="1784350" y="2654300"/>
          <p14:tracePt t="147896" x="1778000" y="2654300"/>
          <p14:tracePt t="148156" x="1778000" y="2647950"/>
          <p14:tracePt t="148164" x="1778000" y="2641600"/>
          <p14:tracePt t="148179" x="1771650" y="2641600"/>
          <p14:tracePt t="148277" x="1765300" y="2641600"/>
          <p14:tracePt t="148404" x="1758950" y="2641600"/>
          <p14:tracePt t="148437" x="1758950" y="2647950"/>
          <p14:tracePt t="148444" x="1758950" y="2654300"/>
          <p14:tracePt t="148684" x="1765300" y="2654300"/>
          <p14:tracePt t="148981" x="1771650" y="2654300"/>
          <p14:tracePt t="148988" x="1784350" y="2660650"/>
          <p14:tracePt t="148997" x="1809750" y="2673350"/>
          <p14:tracePt t="149013" x="1885950" y="2692400"/>
          <p14:tracePt t="149029" x="1955800" y="2717800"/>
          <p14:tracePt t="149047" x="1993900" y="2724150"/>
          <p14:tracePt t="149063" x="2012950" y="2730500"/>
          <p14:tracePt t="149080" x="2032000" y="2743200"/>
          <p14:tracePt t="149096" x="2057400" y="2768600"/>
          <p14:tracePt t="149113" x="2070100" y="2781300"/>
          <p14:tracePt t="149130" x="2076450" y="2781300"/>
          <p14:tracePt t="149173" x="2082800" y="2781300"/>
          <p14:tracePt t="149220" x="2082800" y="2787650"/>
          <p14:tracePt t="149228" x="2089150" y="2787650"/>
          <p14:tracePt t="149236" x="2095500" y="2787650"/>
          <p14:tracePt t="149246" x="2095500" y="2794000"/>
          <p14:tracePt t="149301" x="2101850" y="2794000"/>
          <p14:tracePt t="149308" x="2139950" y="2794000"/>
          <p14:tracePt t="149316" x="2178050" y="2794000"/>
          <p14:tracePt t="149329" x="2228850" y="2794000"/>
          <p14:tracePt t="149346" x="2381250" y="2794000"/>
          <p14:tracePt t="149364" x="2527300" y="2794000"/>
          <p14:tracePt t="149379" x="2692400" y="2794000"/>
          <p14:tracePt t="149396" x="2921000" y="2794000"/>
          <p14:tracePt t="149413" x="3041650" y="2794000"/>
          <p14:tracePt t="149429" x="3124200" y="2794000"/>
          <p14:tracePt t="149446" x="3175000" y="2794000"/>
          <p14:tracePt t="149463" x="3187700" y="2794000"/>
          <p14:tracePt t="149629" x="3130550" y="2794000"/>
          <p14:tracePt t="149646" x="2978150" y="2806700"/>
          <p14:tracePt t="149663" x="2768600" y="2806700"/>
          <p14:tracePt t="149680" x="2520950" y="2806700"/>
          <p14:tracePt t="149696" x="2286000" y="2806700"/>
          <p14:tracePt t="149713" x="2076450" y="2806700"/>
          <p14:tracePt t="149730" x="1905000" y="2806700"/>
          <p14:tracePt t="149746" x="1797050" y="2806700"/>
          <p14:tracePt t="149763" x="1739900" y="2787650"/>
          <p14:tracePt t="149765" x="1727200" y="2781300"/>
          <p14:tracePt t="149780" x="1727200" y="2762250"/>
          <p14:tracePt t="149797" x="1727200" y="2749550"/>
          <p14:tracePt t="149813" x="1739900" y="2736850"/>
          <p14:tracePt t="149830" x="1746250" y="2736850"/>
          <p14:tracePt t="150005" x="1752600" y="2736850"/>
          <p14:tracePt t="150052" x="1758950" y="2736850"/>
          <p14:tracePt t="150061" x="1765300" y="2736850"/>
          <p14:tracePt t="150068" x="1771650" y="2736850"/>
          <p14:tracePt t="150079" x="1778000" y="2736850"/>
          <p14:tracePt t="150096" x="1790700" y="2743200"/>
          <p14:tracePt t="150113" x="1803400" y="2755900"/>
          <p14:tracePt t="150130" x="1816100" y="2768600"/>
          <p14:tracePt t="150147" x="1828800" y="2781300"/>
          <p14:tracePt t="150164" x="1847850" y="2794000"/>
          <p14:tracePt t="150165" x="1873250" y="2800350"/>
          <p14:tracePt t="150180" x="1949450" y="2819400"/>
          <p14:tracePt t="150196" x="2063750" y="2819400"/>
          <p14:tracePt t="150213" x="2203450" y="2819400"/>
          <p14:tracePt t="150230" x="2381250" y="2819400"/>
          <p14:tracePt t="150246" x="2584450" y="2794000"/>
          <p14:tracePt t="150263" x="2806700" y="2749550"/>
          <p14:tracePt t="150280" x="3035300" y="2717800"/>
          <p14:tracePt t="150296" x="3200400" y="2686050"/>
          <p14:tracePt t="150313" x="3289300" y="2654300"/>
          <p14:tracePt t="150329" x="3327400" y="2622550"/>
          <p14:tracePt t="150346" x="3340100" y="2578100"/>
          <p14:tracePt t="150363" x="3346450" y="2533650"/>
          <p14:tracePt t="150380" x="3346450" y="2476500"/>
          <p14:tracePt t="150397" x="3340100" y="2470150"/>
          <p14:tracePt t="150413" x="3321050" y="2470150"/>
          <p14:tracePt t="150430" x="3302000" y="2495550"/>
          <p14:tracePt t="150446" x="3295650" y="2540000"/>
          <p14:tracePt t="150463" x="3295650" y="2590800"/>
          <p14:tracePt t="150480" x="3295650" y="2635250"/>
          <p14:tracePt t="150496" x="3270250" y="2673350"/>
          <p14:tracePt t="150513" x="3244850" y="2705100"/>
          <p14:tracePt t="150530" x="3232150" y="2736850"/>
          <p14:tracePt t="150546" x="3225800" y="2743200"/>
          <p14:tracePt t="150579" x="3225800" y="2730500"/>
          <p14:tracePt t="150596" x="3225800" y="2679700"/>
          <p14:tracePt t="150613" x="3225800" y="2590800"/>
          <p14:tracePt t="150629" x="3225800" y="2508250"/>
          <p14:tracePt t="150646" x="3225800" y="2432050"/>
          <p14:tracePt t="150663" x="3251200" y="2362200"/>
          <p14:tracePt t="150680" x="3282950" y="2286000"/>
          <p14:tracePt t="150696" x="3308350" y="2190750"/>
          <p14:tracePt t="150713" x="3352800" y="2114550"/>
          <p14:tracePt t="150730" x="3416300" y="2070100"/>
          <p14:tracePt t="150746" x="3454400" y="2038350"/>
          <p14:tracePt t="150763" x="3479800" y="2032000"/>
          <p14:tracePt t="150789" x="3479800" y="2044700"/>
          <p14:tracePt t="150797" x="3479800" y="2082800"/>
          <p14:tracePt t="150813" x="3479800" y="2184400"/>
          <p14:tracePt t="150830" x="3479800" y="2324100"/>
          <p14:tracePt t="150847" x="3473450" y="2508250"/>
          <p14:tracePt t="150863" x="3473450" y="2711450"/>
          <p14:tracePt t="150880" x="3467100" y="2914650"/>
          <p14:tracePt t="150898" x="3467100" y="3105150"/>
          <p14:tracePt t="150913" x="3473450" y="3276600"/>
          <p14:tracePt t="150930" x="3486150" y="3371850"/>
          <p14:tracePt t="150946" x="3486150" y="3473450"/>
          <p14:tracePt t="150963" x="3486150" y="3530600"/>
          <p14:tracePt t="150980" x="3479800" y="3549650"/>
          <p14:tracePt t="150996" x="3473450" y="3549650"/>
          <p14:tracePt t="151013" x="3473450" y="3486150"/>
          <p14:tracePt t="151030" x="3473450" y="3390900"/>
          <p14:tracePt t="151046" x="3479800" y="3276600"/>
          <p14:tracePt t="151063" x="3517900" y="3162300"/>
          <p14:tracePt t="151080" x="3556000" y="3028950"/>
          <p14:tracePt t="151096" x="3600450" y="2870200"/>
          <p14:tracePt t="151113" x="3644900" y="2705100"/>
          <p14:tracePt t="151130" x="3695700" y="2565400"/>
          <p14:tracePt t="151146" x="3746500" y="2438400"/>
          <p14:tracePt t="151164" x="3829050" y="2286000"/>
          <p14:tracePt t="151180" x="3854450" y="2247900"/>
          <p14:tracePt t="151197" x="3917950" y="2197100"/>
          <p14:tracePt t="151213" x="3943350" y="2190750"/>
          <p14:tracePt t="151229" x="3949700" y="2190750"/>
          <p14:tracePt t="151246" x="3956050" y="2190750"/>
          <p14:tracePt t="151263" x="3956050" y="2228850"/>
          <p14:tracePt t="151282" x="3956050" y="2279650"/>
          <p14:tracePt t="151296" x="3962400" y="2355850"/>
          <p14:tracePt t="151313" x="3987800" y="2470150"/>
          <p14:tracePt t="151330" x="3987800" y="2609850"/>
          <p14:tracePt t="151346" x="3987800" y="2762250"/>
          <p14:tracePt t="151364" x="3994150" y="3022600"/>
          <p14:tracePt t="151380" x="3994150" y="3105150"/>
          <p14:tracePt t="151397" x="3981450" y="3327400"/>
          <p14:tracePt t="151413" x="3962400" y="3429000"/>
          <p14:tracePt t="151429" x="3937000" y="3486150"/>
          <p14:tracePt t="151446" x="3930650" y="3511550"/>
          <p14:tracePt t="151463" x="3930650" y="3517900"/>
          <p14:tracePt t="151496" x="3930650" y="3479800"/>
          <p14:tracePt t="151513" x="3943350" y="3397250"/>
          <p14:tracePt t="151530" x="3981450" y="3289300"/>
          <p14:tracePt t="151546" x="4032250" y="3155950"/>
          <p14:tracePt t="151563" x="4095750" y="3022600"/>
          <p14:tracePt t="151580" x="4229100" y="2813050"/>
          <p14:tracePt t="151596" x="4324350" y="2673350"/>
          <p14:tracePt t="151613" x="4400550" y="2565400"/>
          <p14:tracePt t="151630" x="4470400" y="2489200"/>
          <p14:tracePt t="151646" x="4533900" y="2451100"/>
          <p14:tracePt t="151663" x="4559300" y="2432050"/>
          <p14:tracePt t="151680" x="4565650" y="2432050"/>
          <p14:tracePt t="151696" x="4565650" y="2476500"/>
          <p14:tracePt t="151713" x="4559300" y="2597150"/>
          <p14:tracePt t="151729" x="4572000" y="2774950"/>
          <p14:tracePt t="151746" x="4584700" y="2984500"/>
          <p14:tracePt t="151764" x="4591050" y="3295650"/>
          <p14:tracePt t="151779" x="4597400" y="3390900"/>
          <p14:tracePt t="151796" x="4610100" y="3594100"/>
          <p14:tracePt t="151813" x="4616450" y="3670300"/>
          <p14:tracePt t="151830" x="4629150" y="3695700"/>
          <p14:tracePt t="151863" x="4629150" y="3670300"/>
          <p14:tracePt t="151880" x="4654550" y="3543300"/>
          <p14:tracePt t="151896" x="4692650" y="3390900"/>
          <p14:tracePt t="151913" x="4749800" y="3232150"/>
          <p14:tracePt t="151930" x="4806950" y="3073400"/>
          <p14:tracePt t="151946" x="4870450" y="2914650"/>
          <p14:tracePt t="151963" x="4927600" y="2774950"/>
          <p14:tracePt t="151965" x="4965700" y="2717800"/>
          <p14:tracePt t="151979" x="5035550" y="2609850"/>
          <p14:tracePt t="151996" x="5092700" y="2520950"/>
          <p14:tracePt t="152013" x="5156200" y="2470150"/>
          <p14:tracePt t="152030" x="5194300" y="2444750"/>
          <p14:tracePt t="152047" x="5200650" y="2432050"/>
          <p14:tracePt t="152063" x="5207000" y="2432050"/>
          <p14:tracePt t="152079" x="5213350" y="2432050"/>
          <p14:tracePt t="152096" x="5219700" y="2438400"/>
          <p14:tracePt t="152113" x="5251450" y="2457450"/>
          <p14:tracePt t="152130" x="5289550" y="2489200"/>
          <p14:tracePt t="152146" x="5327650" y="2540000"/>
          <p14:tracePt t="152163" x="5359400" y="2603500"/>
          <p14:tracePt t="152180" x="5403850" y="2736850"/>
          <p14:tracePt t="152196" x="5435600" y="2838450"/>
          <p14:tracePt t="152213" x="5467350" y="2921000"/>
          <p14:tracePt t="152229" x="5492750" y="3003550"/>
          <p14:tracePt t="152246" x="5505450" y="3067050"/>
          <p14:tracePt t="152263" x="5524500" y="3111500"/>
          <p14:tracePt t="152280" x="5530850" y="3130550"/>
          <p14:tracePt t="152297" x="5537200" y="3136900"/>
          <p14:tracePt t="152313" x="5537200" y="3130550"/>
          <p14:tracePt t="152330" x="5543550" y="3098800"/>
          <p14:tracePt t="152346" x="5588000" y="3048000"/>
          <p14:tracePt t="152363" x="5619750" y="2990850"/>
          <p14:tracePt t="152364" x="5638800" y="2965450"/>
          <p14:tracePt t="152380" x="5664200" y="2921000"/>
          <p14:tracePt t="152397" x="5695950" y="2882900"/>
          <p14:tracePt t="152413" x="5734050" y="2857500"/>
          <p14:tracePt t="152430" x="5791200" y="2832100"/>
          <p14:tracePt t="152446" x="5861050" y="2806700"/>
          <p14:tracePt t="152463" x="5943600" y="2787650"/>
          <p14:tracePt t="152480" x="6038850" y="2781300"/>
          <p14:tracePt t="152496" x="6140450" y="2768600"/>
          <p14:tracePt t="152513" x="6242050" y="2768600"/>
          <p14:tracePt t="152530" x="6324600" y="2768600"/>
          <p14:tracePt t="152547" x="6369050" y="2768600"/>
          <p14:tracePt t="152564" x="6413500" y="2768600"/>
          <p14:tracePt t="152580" x="6432550" y="2768600"/>
          <p14:tracePt t="152596" x="6451600" y="2774950"/>
          <p14:tracePt t="154932" x="6464300" y="2774950"/>
          <p14:tracePt t="154941" x="6477000" y="2774950"/>
          <p14:tracePt t="154948" x="6483350" y="2768600"/>
          <p14:tracePt t="154963" x="6496050" y="2762250"/>
          <p14:tracePt t="154980" x="6521450" y="2730500"/>
          <p14:tracePt t="154997" x="6534150" y="2705100"/>
          <p14:tracePt t="155013" x="6540500" y="2679700"/>
          <p14:tracePt t="155030" x="6559550" y="2647950"/>
          <p14:tracePt t="155046" x="6584950" y="2622550"/>
          <p14:tracePt t="155063" x="6604000" y="2590800"/>
          <p14:tracePt t="155080" x="6616700" y="2559050"/>
          <p14:tracePt t="155097" x="6635750" y="2533650"/>
          <p14:tracePt t="155113" x="6654800" y="2508250"/>
          <p14:tracePt t="155130" x="6673850" y="2476500"/>
          <p14:tracePt t="155147" x="6692900" y="2457450"/>
          <p14:tracePt t="155163" x="6699250" y="2444750"/>
          <p14:tracePt t="155204" x="6699250" y="2451100"/>
          <p14:tracePt t="155213" x="6686550" y="2470150"/>
          <p14:tracePt t="155230" x="6686550" y="2482850"/>
          <p14:tracePt t="155246" x="6686550" y="2495550"/>
          <p14:tracePt t="155263" x="6686550" y="2508250"/>
          <p14:tracePt t="155296" x="6686550" y="2514600"/>
          <p14:tracePt t="155313" x="6680200" y="2514600"/>
          <p14:tracePt t="155412" x="6673850" y="2514600"/>
          <p14:tracePt t="155429" x="6667500" y="2508250"/>
          <p14:tracePt t="155436" x="6667500" y="2501900"/>
          <p14:tracePt t="155446" x="6661150" y="2501900"/>
          <p14:tracePt t="155463" x="6648450" y="2489200"/>
          <p14:tracePt t="155480" x="6635750" y="2489200"/>
          <p14:tracePt t="155496" x="6629400" y="2489200"/>
          <p14:tracePt t="155513" x="6623050" y="2489200"/>
          <p14:tracePt t="155530" x="6597650" y="2476500"/>
          <p14:tracePt t="155547" x="6572250" y="2476500"/>
          <p14:tracePt t="155563" x="6540500" y="2470150"/>
          <p14:tracePt t="155580" x="6508750" y="2463800"/>
          <p14:tracePt t="155596" x="6502400" y="2463800"/>
          <p14:tracePt t="155645" x="6496050" y="2463800"/>
          <p14:tracePt t="155652" x="6489700" y="2463800"/>
          <p14:tracePt t="155663" x="6483350" y="2470150"/>
          <p14:tracePt t="155680" x="6464300" y="2489200"/>
          <p14:tracePt t="155697" x="6445250" y="2514600"/>
          <p14:tracePt t="155713" x="6426200" y="2540000"/>
          <p14:tracePt t="155730" x="6413500" y="2565400"/>
          <p14:tracePt t="155746" x="6407150" y="2584450"/>
          <p14:tracePt t="155764" x="6407150" y="2597150"/>
          <p14:tracePt t="155781" x="6413500" y="2597150"/>
          <p14:tracePt t="155885" x="6419850" y="2597150"/>
          <p14:tracePt t="155892" x="6426200" y="2597150"/>
          <p14:tracePt t="155900" x="6445250" y="2597150"/>
          <p14:tracePt t="155913" x="6457950" y="2597150"/>
          <p14:tracePt t="155930" x="6502400" y="2597150"/>
          <p14:tracePt t="155946" x="6559550" y="2603500"/>
          <p14:tracePt t="155964" x="6635750" y="2622550"/>
          <p14:tracePt t="155980" x="6673850" y="2622550"/>
          <p14:tracePt t="155997" x="6680200" y="2622550"/>
          <p14:tracePt t="156013" x="6686550" y="2622550"/>
          <p14:tracePt t="156030" x="6692900" y="2622550"/>
          <p14:tracePt t="156063" x="6705600" y="2603500"/>
          <p14:tracePt t="156080" x="6705600" y="2584450"/>
          <p14:tracePt t="156096" x="6718300" y="2559050"/>
          <p14:tracePt t="156113" x="6731000" y="2527300"/>
          <p14:tracePt t="156130" x="6743700" y="2495550"/>
          <p14:tracePt t="156147" x="6743700" y="2482850"/>
          <p14:tracePt t="156163" x="6743700" y="2476500"/>
          <p14:tracePt t="156205" x="6737350" y="2476500"/>
          <p14:tracePt t="156213" x="6737350" y="2482850"/>
          <p14:tracePt t="156230" x="6731000" y="2489200"/>
          <p14:tracePt t="156246" x="6724650" y="2489200"/>
          <p14:tracePt t="156263" x="6705600" y="2495550"/>
          <p14:tracePt t="156280" x="6686550" y="2495550"/>
          <p14:tracePt t="156297" x="6654800" y="2495550"/>
          <p14:tracePt t="156313" x="6635750" y="2495550"/>
          <p14:tracePt t="156346" x="6629400" y="2495550"/>
          <p14:tracePt t="156381" x="6623050" y="2495550"/>
          <p14:tracePt t="156396" x="6610350" y="2501900"/>
          <p14:tracePt t="156413" x="6591300" y="2514600"/>
          <p14:tracePt t="156430" x="6572250" y="2520950"/>
          <p14:tracePt t="156446" x="6553200" y="2527300"/>
          <p14:tracePt t="156463" x="6546850" y="2533650"/>
          <p14:tracePt t="156480" x="6540500" y="2533650"/>
          <p14:tracePt t="156497" x="6534150" y="2540000"/>
          <p14:tracePt t="156725" x="6527800" y="2540000"/>
          <p14:tracePt t="156757" x="6521450" y="2540000"/>
          <p14:tracePt t="156772" x="6515100" y="2540000"/>
          <p14:tracePt t="156781" x="6502400" y="2540000"/>
          <p14:tracePt t="156796" x="6470650" y="2540000"/>
          <p14:tracePt t="156813" x="6438900" y="2540000"/>
          <p14:tracePt t="156830" x="6419850" y="2540000"/>
          <p14:tracePt t="156846" x="6407150" y="2540000"/>
          <p14:tracePt t="156940" x="6413500" y="2540000"/>
          <p14:tracePt t="156957" x="6426200" y="2540000"/>
          <p14:tracePt t="156966" x="6432550" y="2540000"/>
          <p14:tracePt t="156972" x="6438900" y="2533650"/>
          <p14:tracePt t="156981" x="6445250" y="2527300"/>
          <p14:tracePt t="157013" x="6445250" y="2520950"/>
          <p14:tracePt t="157060" x="6445250" y="2514600"/>
          <p14:tracePt t="157068" x="6451600" y="2514600"/>
          <p14:tracePt t="157079" x="6457950" y="2508250"/>
          <p14:tracePt t="157097" x="6464300" y="2495550"/>
          <p14:tracePt t="157113" x="6470650" y="2482850"/>
          <p14:tracePt t="157130" x="6470650" y="2470150"/>
          <p14:tracePt t="157147" x="6470650" y="2463800"/>
          <p14:tracePt t="157164" x="6470650" y="2451100"/>
          <p14:tracePt t="157189" x="6470650" y="2444750"/>
          <p14:tracePt t="157485" x="6470650" y="2451100"/>
          <p14:tracePt t="157493" x="6470650" y="2470150"/>
          <p14:tracePt t="157500" x="6470650" y="2489200"/>
          <p14:tracePt t="157513" x="6470650" y="2495550"/>
          <p14:tracePt t="157530" x="6489700" y="2520950"/>
          <p14:tracePt t="157547" x="6496050" y="2540000"/>
          <p14:tracePt t="157563" x="6502400" y="2559050"/>
          <p14:tracePt t="157653" x="6502400" y="2552700"/>
          <p14:tracePt t="157660" x="6502400" y="2533650"/>
          <p14:tracePt t="157668" x="6502400" y="2527300"/>
          <p14:tracePt t="157679" x="6502400" y="2514600"/>
          <p14:tracePt t="157696" x="6483350" y="2489200"/>
          <p14:tracePt t="157713" x="6470650" y="2470150"/>
          <p14:tracePt t="157730" x="6464300" y="2451100"/>
          <p14:tracePt t="157746" x="6464300" y="2438400"/>
          <p14:tracePt t="157780" x="6457950" y="2425700"/>
          <p14:tracePt t="157884" x="6470650" y="2444750"/>
          <p14:tracePt t="157892" x="6489700" y="2470150"/>
          <p14:tracePt t="157900" x="6508750" y="2495550"/>
          <p14:tracePt t="157913" x="6527800" y="2520950"/>
          <p14:tracePt t="157930" x="6559550" y="2559050"/>
          <p14:tracePt t="157946" x="6591300" y="2603500"/>
          <p14:tracePt t="157963" x="6604000" y="2628900"/>
          <p14:tracePt t="157965" x="6610350" y="2635250"/>
          <p14:tracePt t="158021" x="6610350" y="2628900"/>
          <p14:tracePt t="158028" x="6604000" y="2622550"/>
          <p14:tracePt t="158036" x="6597650" y="2609850"/>
          <p14:tracePt t="158046" x="6591300" y="2603500"/>
          <p14:tracePt t="158063" x="6591300" y="2597150"/>
          <p14:tracePt t="158101" x="6584950" y="2597150"/>
          <p14:tracePt t="158276" x="6584950" y="2590800"/>
          <p14:tracePt t="158284" x="6584950" y="2584450"/>
          <p14:tracePt t="158292" x="6578600" y="2584450"/>
          <p14:tracePt t="158309" x="6565900" y="2571750"/>
          <p14:tracePt t="158316" x="6565900" y="2559050"/>
          <p14:tracePt t="158330" x="6559550" y="2559050"/>
          <p14:tracePt t="158346" x="6553200" y="2540000"/>
          <p14:tracePt t="158363" x="6553200" y="2501900"/>
          <p14:tracePt t="158365" x="6553200" y="2482850"/>
          <p14:tracePt t="158380" x="6604000" y="2457450"/>
          <p14:tracePt t="158397" x="6673850" y="2444750"/>
          <p14:tracePt t="158413" x="6750050" y="2444750"/>
          <p14:tracePt t="158430" x="6813550" y="2444750"/>
          <p14:tracePt t="158446" x="6832600" y="2451100"/>
          <p14:tracePt t="158463" x="6832600" y="2470150"/>
          <p14:tracePt t="158480" x="6832600" y="2495550"/>
          <p14:tracePt t="158496" x="6819900" y="2527300"/>
          <p14:tracePt t="158513" x="6756400" y="2565400"/>
          <p14:tracePt t="158530" x="6654800" y="2597150"/>
          <p14:tracePt t="158547" x="6553200" y="2622550"/>
          <p14:tracePt t="158564" x="6438900" y="2628900"/>
          <p14:tracePt t="158579" x="6388100" y="2628900"/>
          <p14:tracePt t="158597" x="6356350" y="2603500"/>
          <p14:tracePt t="158613" x="6337300" y="2571750"/>
          <p14:tracePt t="158630" x="6337300" y="2546350"/>
          <p14:tracePt t="158646" x="6337300" y="2520950"/>
          <p14:tracePt t="158663" x="6337300" y="2501900"/>
          <p14:tracePt t="158680" x="6337300" y="2482850"/>
          <p14:tracePt t="158696" x="6337300" y="2476500"/>
          <p14:tracePt t="158713" x="6337300" y="2470150"/>
          <p14:tracePt t="158746" x="6337300" y="2463800"/>
          <p14:tracePt t="158779" x="6337300" y="2451100"/>
          <p14:tracePt t="158908" x="6311900" y="2451100"/>
          <p14:tracePt t="158916" x="6286500" y="2451100"/>
          <p14:tracePt t="158925" x="6248400" y="2451100"/>
          <p14:tracePt t="158932" x="6210300" y="2451100"/>
          <p14:tracePt t="158947" x="6178550" y="2451100"/>
          <p14:tracePt t="158964" x="6096000" y="2444750"/>
          <p14:tracePt t="158965" x="6057900" y="2444750"/>
          <p14:tracePt t="158980" x="6026150" y="2444750"/>
          <p14:tracePt t="158996" x="5943600" y="2432050"/>
          <p14:tracePt t="159013" x="5886450" y="2425700"/>
          <p14:tracePt t="159030" x="5848350" y="2425700"/>
          <p14:tracePt t="159047" x="5810250" y="2419350"/>
          <p14:tracePt t="159063" x="5797550" y="2419350"/>
          <p14:tracePt t="159149" x="5797550" y="2432050"/>
          <p14:tracePt t="159157" x="5797550" y="2444750"/>
          <p14:tracePt t="159165" x="5797550" y="2470150"/>
          <p14:tracePt t="159180" x="5797550" y="2514600"/>
          <p14:tracePt t="159197" x="5803900" y="2565400"/>
          <p14:tracePt t="159213" x="5822950" y="2609850"/>
          <p14:tracePt t="159230" x="5842000" y="2654300"/>
          <p14:tracePt t="159246" x="5861050" y="2686050"/>
          <p14:tracePt t="159263" x="5873750" y="2711450"/>
          <p14:tracePt t="159280" x="5886450" y="2724150"/>
          <p14:tracePt t="159296" x="5899150" y="2724150"/>
          <p14:tracePt t="159313" x="5930900" y="2736850"/>
          <p14:tracePt t="159330" x="5975350" y="2736850"/>
          <p14:tracePt t="159346" x="6038850" y="2736850"/>
          <p14:tracePt t="159364" x="6121400" y="2736850"/>
          <p14:tracePt t="159380" x="6159500" y="2736850"/>
          <p14:tracePt t="159396" x="6178550" y="2736850"/>
          <p14:tracePt t="159413" x="6184900" y="2736850"/>
          <p14:tracePt t="159446" x="6172200" y="2736850"/>
          <p14:tracePt t="159463" x="6134100" y="2724150"/>
          <p14:tracePt t="159480" x="6115050" y="2711450"/>
          <p14:tracePt t="159497" x="6102350" y="2692400"/>
          <p14:tracePt t="159513" x="6096000" y="2673350"/>
          <p14:tracePt t="159530" x="6089650" y="2654300"/>
          <p14:tracePt t="159546" x="6089650" y="2622550"/>
          <p14:tracePt t="159563" x="6115050" y="2603500"/>
          <p14:tracePt t="159580" x="6140450" y="2578100"/>
          <p14:tracePt t="159596" x="6153150" y="2552700"/>
          <p14:tracePt t="159613" x="6178550" y="2527300"/>
          <p14:tracePt t="159630" x="6197600" y="2489200"/>
          <p14:tracePt t="159647" x="6216650" y="2470150"/>
          <p14:tracePt t="159663" x="6223000" y="2451100"/>
          <p14:tracePt t="159696" x="6223000" y="2444750"/>
          <p14:tracePt t="159821" x="6210300" y="2444750"/>
          <p14:tracePt t="159828" x="6203950" y="2444750"/>
          <p14:tracePt t="159836" x="6184900" y="2444750"/>
          <p14:tracePt t="159846" x="6165850" y="2444750"/>
          <p14:tracePt t="159863" x="6108700" y="2444750"/>
          <p14:tracePt t="159880" x="6038850" y="2444750"/>
          <p14:tracePt t="159897" x="5962650" y="2444750"/>
          <p14:tracePt t="159913" x="5880100" y="2444750"/>
          <p14:tracePt t="159930" x="5810250" y="2425700"/>
          <p14:tracePt t="159946" x="5759450" y="2432050"/>
          <p14:tracePt t="159964" x="5727700" y="2432050"/>
          <p14:tracePt t="160013" x="5734050" y="2438400"/>
          <p14:tracePt t="160020" x="5740400" y="2438400"/>
          <p14:tracePt t="160036" x="5746750" y="2438400"/>
          <p14:tracePt t="160046" x="5759450" y="2451100"/>
          <p14:tracePt t="160063" x="5816600" y="2508250"/>
          <p14:tracePt t="160080" x="5924550" y="2578100"/>
          <p14:tracePt t="160096" x="6045200" y="2647950"/>
          <p14:tracePt t="160113" x="6197600" y="2705100"/>
          <p14:tracePt t="160130" x="6267450" y="2749550"/>
          <p14:tracePt t="160147" x="6324600" y="2774950"/>
          <p14:tracePt t="160163" x="6343650" y="2774950"/>
          <p14:tracePt t="160180" x="6350000" y="2774950"/>
          <p14:tracePt t="160196" x="6330950" y="2749550"/>
          <p14:tracePt t="160213" x="6318250" y="2717800"/>
          <p14:tracePt t="160230" x="6305550" y="2692400"/>
          <p14:tracePt t="160246" x="6305550" y="2679700"/>
          <p14:tracePt t="160263" x="6299200" y="2673350"/>
          <p14:tracePt t="160280" x="6299200" y="2667000"/>
          <p14:tracePt t="160396" x="6305550" y="2660650"/>
          <p14:tracePt t="160405" x="6305550" y="2654300"/>
          <p14:tracePt t="160413" x="6311900" y="2647950"/>
          <p14:tracePt t="160430" x="6318250" y="2641600"/>
          <p14:tracePt t="160446" x="6324600" y="2635250"/>
          <p14:tracePt t="160463" x="6330950" y="2635250"/>
          <p14:tracePt t="160500" x="6343650" y="2635250"/>
          <p14:tracePt t="160513" x="6356350" y="2647950"/>
          <p14:tracePt t="160530" x="6388100" y="2654300"/>
          <p14:tracePt t="160547" x="6419850" y="2667000"/>
          <p14:tracePt t="160564" x="6445250" y="2673350"/>
          <p14:tracePt t="160580" x="6464300" y="2673350"/>
          <p14:tracePt t="160597" x="6470650" y="2673350"/>
          <p14:tracePt t="160909" x="6470650" y="2647950"/>
          <p14:tracePt t="160916" x="6470650" y="2622550"/>
          <p14:tracePt t="160924" x="6496050" y="2597150"/>
          <p14:tracePt t="160932" x="6521450" y="2552700"/>
          <p14:tracePt t="160946" x="6572250" y="2508250"/>
          <p14:tracePt t="160964" x="6819900" y="2362200"/>
          <p14:tracePt t="160979" x="7092950" y="2279650"/>
          <p14:tracePt t="160996" x="7366000" y="2216150"/>
          <p14:tracePt t="161013" x="7639050" y="2203450"/>
          <p14:tracePt t="161030" x="7854950" y="2197100"/>
          <p14:tracePt t="161047" x="7969250" y="2216150"/>
          <p14:tracePt t="161063" x="8007350" y="2273300"/>
          <p14:tracePt t="161080" x="8032750" y="2343150"/>
          <p14:tracePt t="161097" x="8032750" y="2400300"/>
          <p14:tracePt t="161113" x="8020050" y="2432050"/>
          <p14:tracePt t="161130" x="8013700" y="2432050"/>
          <p14:tracePt t="161163" x="8001000" y="2432050"/>
          <p14:tracePt t="161196" x="7994650" y="2432050"/>
          <p14:tracePt t="161244" x="7988300" y="2432050"/>
          <p14:tracePt t="161252" x="7988300" y="2425700"/>
          <p14:tracePt t="161276" x="7981950" y="2419350"/>
          <p14:tracePt t="161332" x="7975600" y="2419350"/>
          <p14:tracePt t="161356" x="7969250" y="2413000"/>
          <p14:tracePt t="161485" x="7962900" y="2413000"/>
          <p14:tracePt t="161533" x="7956550" y="2413000"/>
          <p14:tracePt t="161548" x="7950200" y="2413000"/>
          <p14:tracePt t="161563" x="7943850" y="2413000"/>
          <p14:tracePt t="161580" x="7924800" y="2413000"/>
          <p14:tracePt t="161604" x="7918450" y="2413000"/>
          <p14:tracePt t="162028" x="7918450" y="2419350"/>
          <p14:tracePt t="162037" x="7918450" y="2425700"/>
          <p14:tracePt t="162046" x="7918450" y="2432050"/>
          <p14:tracePt t="162063" x="7943850" y="2444750"/>
          <p14:tracePt t="162080" x="7975600" y="2470150"/>
          <p14:tracePt t="162096" x="7981950" y="2514600"/>
          <p14:tracePt t="162113" x="7981950" y="2584450"/>
          <p14:tracePt t="162130" x="7981950" y="2660650"/>
          <p14:tracePt t="162146" x="7956550" y="2743200"/>
          <p14:tracePt t="162163" x="7950200" y="2813050"/>
          <p14:tracePt t="162165" x="7937500" y="2844800"/>
          <p14:tracePt t="162180" x="7912100" y="2889250"/>
          <p14:tracePt t="162197" x="7867650" y="2921000"/>
          <p14:tracePt t="162213" x="7810500" y="2952750"/>
          <p14:tracePt t="162230" x="7753350" y="2990850"/>
          <p14:tracePt t="162246" x="7683500" y="3035300"/>
          <p14:tracePt t="162263" x="7613650" y="3060700"/>
          <p14:tracePt t="162280" x="7543800" y="3079750"/>
          <p14:tracePt t="162297" x="7499350" y="3079750"/>
          <p14:tracePt t="162314" x="7448550" y="3079750"/>
          <p14:tracePt t="162330" x="7404100" y="3028950"/>
          <p14:tracePt t="162346" x="7366000" y="2940050"/>
          <p14:tracePt t="162363" x="7353300" y="2787650"/>
          <p14:tracePt t="162365" x="7359650" y="2686050"/>
          <p14:tracePt t="162380" x="7366000" y="2495550"/>
          <p14:tracePt t="162396" x="7353300" y="2349500"/>
          <p14:tracePt t="162413" x="7353300" y="2216150"/>
          <p14:tracePt t="162430" x="7353300" y="2108200"/>
          <p14:tracePt t="162446" x="7359650" y="2019300"/>
          <p14:tracePt t="162463" x="7359650" y="1930400"/>
          <p14:tracePt t="162480" x="7378700" y="1860550"/>
          <p14:tracePt t="162496" x="7416800" y="1797050"/>
          <p14:tracePt t="162513" x="7473950" y="1752600"/>
          <p14:tracePt t="162530" x="7543800" y="1701800"/>
          <p14:tracePt t="162546" x="7632700" y="1644650"/>
          <p14:tracePt t="162563" x="7727950" y="1600200"/>
          <p14:tracePt t="162579" x="7874000" y="1549400"/>
          <p14:tracePt t="162597" x="7994650" y="1549400"/>
          <p14:tracePt t="162613" x="8102600" y="1555750"/>
          <p14:tracePt t="162630" x="8197850" y="1593850"/>
          <p14:tracePt t="162646" x="8312150" y="1657350"/>
          <p14:tracePt t="162663" x="8401050" y="1733550"/>
          <p14:tracePt t="162680" x="8509000" y="1816100"/>
          <p14:tracePt t="162697" x="8585200" y="1911350"/>
          <p14:tracePt t="162713" x="8642350" y="2012950"/>
          <p14:tracePt t="162730" x="8674100" y="2120900"/>
          <p14:tracePt t="162747" x="8680450" y="2203450"/>
          <p14:tracePt t="162764" x="8680450" y="2330450"/>
          <p14:tracePt t="162780" x="8667750" y="2400300"/>
          <p14:tracePt t="162797" x="8642350" y="2470150"/>
          <p14:tracePt t="162813" x="8604250" y="2527300"/>
          <p14:tracePt t="162830" x="8559800" y="2603500"/>
          <p14:tracePt t="162846" x="8483600" y="2692400"/>
          <p14:tracePt t="162863" x="8401050" y="2781300"/>
          <p14:tracePt t="162880" x="8286750" y="2863850"/>
          <p14:tracePt t="162897" x="8159750" y="2946400"/>
          <p14:tracePt t="162913" x="8039100" y="2997200"/>
          <p14:tracePt t="162930" x="7937500" y="3028950"/>
          <p14:tracePt t="162946" x="7867650" y="3054350"/>
          <p14:tracePt t="162964" x="7816850" y="3060700"/>
          <p14:tracePt t="162980" x="7804150" y="3041650"/>
          <p14:tracePt t="162997" x="7785100" y="2984500"/>
          <p14:tracePt t="163013" x="7759700" y="2895600"/>
          <p14:tracePt t="163030" x="7734300" y="2813050"/>
          <p14:tracePt t="163046" x="7708900" y="2711450"/>
          <p14:tracePt t="163063" x="7664450" y="2590800"/>
          <p14:tracePt t="163080" x="7626350" y="2463800"/>
          <p14:tracePt t="163096" x="7594600" y="2336800"/>
          <p14:tracePt t="163113" x="7569200" y="2216150"/>
          <p14:tracePt t="163130" x="7569200" y="2089150"/>
          <p14:tracePt t="163146" x="7569200" y="1974850"/>
          <p14:tracePt t="163148" x="7569200" y="1917700"/>
          <p14:tracePt t="163164" x="7569200" y="1822450"/>
          <p14:tracePt t="163180" x="7575550" y="1746250"/>
          <p14:tracePt t="163196" x="7575550" y="1663700"/>
          <p14:tracePt t="163213" x="7600950" y="1606550"/>
          <p14:tracePt t="163230" x="7626350" y="1543050"/>
          <p14:tracePt t="163246" x="7664450" y="1498600"/>
          <p14:tracePt t="163263" x="7721600" y="1479550"/>
          <p14:tracePt t="163280" x="7791450" y="1479550"/>
          <p14:tracePt t="163296" x="7874000" y="1479550"/>
          <p14:tracePt t="163314" x="7975600" y="1504950"/>
          <p14:tracePt t="163330" x="8108950" y="1549400"/>
          <p14:tracePt t="163347" x="8235950" y="1612900"/>
          <p14:tracePt t="163364" x="8420100" y="1720850"/>
          <p14:tracePt t="163379" x="8515350" y="1809750"/>
          <p14:tracePt t="163396" x="8591550" y="1930400"/>
          <p14:tracePt t="163413" x="8636000" y="2044700"/>
          <p14:tracePt t="163430" x="8667750" y="2146300"/>
          <p14:tracePt t="163447" x="8674100" y="2222500"/>
          <p14:tracePt t="163463" x="8648700" y="2317750"/>
          <p14:tracePt t="163480" x="8566150" y="2419350"/>
          <p14:tracePt t="163497" x="8445500" y="2533650"/>
          <p14:tracePt t="163513" x="8318500" y="2641600"/>
          <p14:tracePt t="163530" x="8178800" y="2717800"/>
          <p14:tracePt t="163547" x="8026400" y="2781300"/>
          <p14:tracePt t="163564" x="7893050" y="2832100"/>
          <p14:tracePt t="163579" x="7766050" y="2876550"/>
          <p14:tracePt t="163597" x="7747000" y="2882900"/>
          <p14:tracePt t="163630" x="7747000" y="2870200"/>
          <p14:tracePt t="163646" x="7747000" y="2838450"/>
          <p14:tracePt t="163663" x="7747000" y="2819400"/>
          <p14:tracePt t="163680" x="7747000" y="2794000"/>
          <p14:tracePt t="163697" x="7747000" y="2781300"/>
          <p14:tracePt t="163713" x="7747000" y="2768600"/>
          <p14:tracePt t="163730" x="7753350" y="2762250"/>
          <p14:tracePt t="163746" x="7759700" y="2743200"/>
          <p14:tracePt t="163764" x="7759700" y="2717800"/>
          <p14:tracePt t="163780" x="7759700" y="2705100"/>
          <p14:tracePt t="163796" x="7734300" y="2698750"/>
          <p14:tracePt t="163813" x="7689850" y="2698750"/>
          <p14:tracePt t="163830" x="7569200" y="2698750"/>
          <p14:tracePt t="163846" x="7385050" y="2698750"/>
          <p14:tracePt t="163863" x="7124700" y="2692400"/>
          <p14:tracePt t="163880" x="6743700" y="2597150"/>
          <p14:tracePt t="163896" x="6254750" y="2470150"/>
          <p14:tracePt t="163913" x="5689600" y="2317750"/>
          <p14:tracePt t="163930" x="5060950" y="2184400"/>
          <p14:tracePt t="163947" x="4387850" y="2057400"/>
          <p14:tracePt t="163964" x="3524250" y="2006600"/>
          <p14:tracePt t="163980" x="2978150" y="2006600"/>
          <p14:tracePt t="163996" x="2432050" y="2006600"/>
          <p14:tracePt t="164013" x="1968500" y="2044700"/>
          <p14:tracePt t="164030" x="1638300" y="2108200"/>
          <p14:tracePt t="164046" x="1409700" y="2178050"/>
          <p14:tracePt t="164063" x="1225550" y="2241550"/>
          <p14:tracePt t="164080" x="1054100" y="2292350"/>
          <p14:tracePt t="164097" x="958850" y="2311400"/>
          <p14:tracePt t="164113" x="952500" y="2317750"/>
          <p14:tracePt t="164276" x="920750" y="2317750"/>
          <p14:tracePt t="164284" x="895350" y="2330450"/>
          <p14:tracePt t="164292" x="863600" y="2336800"/>
          <p14:tracePt t="164300" x="831850" y="2349500"/>
          <p14:tracePt t="164313" x="812800" y="2355850"/>
          <p14:tracePt t="164330" x="774700" y="2355850"/>
          <p14:tracePt t="164346" x="755650" y="2355850"/>
          <p14:tracePt t="164365" x="736600" y="2381250"/>
          <p14:tracePt t="164380" x="736600" y="2425700"/>
          <p14:tracePt t="164397" x="736600" y="2495550"/>
          <p14:tracePt t="164413" x="774700" y="2584450"/>
          <p14:tracePt t="164430" x="800100" y="2698750"/>
          <p14:tracePt t="164446" x="806450" y="2825750"/>
          <p14:tracePt t="164463" x="774700" y="2971800"/>
          <p14:tracePt t="164480" x="742950" y="3136900"/>
          <p14:tracePt t="164496" x="666750" y="3276600"/>
          <p14:tracePt t="164513" x="571500" y="3378200"/>
          <p14:tracePt t="164530" x="457200" y="3429000"/>
          <p14:tracePt t="164546" x="336550" y="3467100"/>
          <p14:tracePt t="164564" x="215900" y="3429000"/>
          <p14:tracePt t="164579" x="146050" y="3346450"/>
          <p14:tracePt t="164597" x="82550" y="3200400"/>
          <p14:tracePt t="164613" x="25400" y="3028950"/>
          <p14:tracePt t="164630" x="0" y="2863850"/>
          <p14:tracePt t="164668" x="0" y="2470150"/>
          <p14:tracePt t="164680" x="19050" y="2387600"/>
          <p14:tracePt t="164697" x="107950" y="2247900"/>
          <p14:tracePt t="164714" x="241300" y="2146300"/>
          <p14:tracePt t="164730" x="406400" y="2076450"/>
          <p14:tracePt t="164747" x="584200" y="2012950"/>
          <p14:tracePt t="164749" x="685800" y="1981200"/>
          <p14:tracePt t="164763" x="774700" y="1981200"/>
          <p14:tracePt t="164780" x="1003300" y="1981200"/>
          <p14:tracePt t="164796" x="1155700" y="2006600"/>
          <p14:tracePt t="164813" x="1257300" y="2070100"/>
          <p14:tracePt t="164830" x="1327150" y="2184400"/>
          <p14:tracePt t="164846" x="1377950" y="2349500"/>
          <p14:tracePt t="164863" x="1390650" y="2514600"/>
          <p14:tracePt t="164880" x="1390650" y="2686050"/>
          <p14:tracePt t="164896" x="1327150" y="2851150"/>
          <p14:tracePt t="164913" x="1244600" y="2990850"/>
          <p14:tracePt t="164930" x="1117600" y="3098800"/>
          <p14:tracePt t="164947" x="971550" y="3175000"/>
          <p14:tracePt t="164964" x="762000" y="3219450"/>
          <p14:tracePt t="164980" x="660400" y="3219450"/>
          <p14:tracePt t="164997" x="571500" y="3187700"/>
          <p14:tracePt t="165013" x="501650" y="3124200"/>
          <p14:tracePt t="165030" x="457200" y="3035300"/>
          <p14:tracePt t="165047" x="438150" y="2895600"/>
          <p14:tracePt t="165064" x="438150" y="2730500"/>
          <p14:tracePt t="165080" x="463550" y="2540000"/>
          <p14:tracePt t="165097" x="514350" y="2381250"/>
          <p14:tracePt t="165113" x="622300" y="2286000"/>
          <p14:tracePt t="165130" x="762000" y="2222500"/>
          <p14:tracePt t="165146" x="901700" y="2184400"/>
          <p14:tracePt t="165148" x="965200" y="2184400"/>
          <p14:tracePt t="165163" x="1022350" y="2184400"/>
          <p14:tracePt t="165180" x="1098550" y="2266950"/>
          <p14:tracePt t="165197" x="1111250" y="2387600"/>
          <p14:tracePt t="165213" x="1098550" y="2533650"/>
          <p14:tracePt t="165230" x="1060450" y="2654300"/>
          <p14:tracePt t="165246" x="1035050" y="2749550"/>
          <p14:tracePt t="165263" x="1016000" y="2806700"/>
          <p14:tracePt t="165281" x="1003300" y="2838450"/>
          <p14:tracePt t="165296" x="1003300" y="2857500"/>
          <p14:tracePt t="165313" x="1003300" y="2870200"/>
          <p14:tracePt t="165346" x="1003300" y="2857500"/>
          <p14:tracePt t="165363" x="1003300" y="2832100"/>
          <p14:tracePt t="165380" x="984250" y="2762250"/>
          <p14:tracePt t="165397" x="977900" y="2692400"/>
          <p14:tracePt t="165413" x="977900" y="2603500"/>
          <p14:tracePt t="165430" x="1016000" y="2508250"/>
          <p14:tracePt t="165447" x="1079500" y="2406650"/>
          <p14:tracePt t="165463" x="1206500" y="2298700"/>
          <p14:tracePt t="165480" x="1447800" y="2159000"/>
          <p14:tracePt t="165497" x="1758950" y="2006600"/>
          <p14:tracePt t="165513" x="2146300" y="1905000"/>
          <p14:tracePt t="165530" x="2571750" y="1809750"/>
          <p14:tracePt t="165547" x="3048000" y="1758950"/>
          <p14:tracePt t="165563" x="3568700" y="1739900"/>
          <p14:tracePt t="165565" x="3816350" y="1739900"/>
          <p14:tracePt t="165580" x="4375150" y="1739900"/>
          <p14:tracePt t="165597" x="4921250" y="1739900"/>
          <p14:tracePt t="165613" x="5480050" y="1835150"/>
          <p14:tracePt t="165630" x="6032500" y="1974850"/>
          <p14:tracePt t="165647" x="6508750" y="2114550"/>
          <p14:tracePt t="165663" x="6927850" y="2273300"/>
          <p14:tracePt t="165680" x="7226300" y="2413000"/>
          <p14:tracePt t="165697" x="7410450" y="2527300"/>
          <p14:tracePt t="165713" x="7505700" y="2603500"/>
          <p14:tracePt t="165730" x="7531100" y="2654300"/>
          <p14:tracePt t="165746" x="7505700" y="2711450"/>
          <p14:tracePt t="165763" x="7461250" y="2774950"/>
          <p14:tracePt t="165780" x="7397750" y="2851150"/>
          <p14:tracePt t="165797" x="7366000" y="2882900"/>
          <p14:tracePt t="165813" x="7340600" y="2901950"/>
          <p14:tracePt t="165830" x="7308850" y="2901950"/>
          <p14:tracePt t="165847" x="7277100" y="2901950"/>
          <p14:tracePt t="165863" x="7232650" y="2895600"/>
          <p14:tracePt t="165880" x="7181850" y="2863850"/>
          <p14:tracePt t="165897" x="7061200" y="2787650"/>
          <p14:tracePt t="165913" x="6870700" y="2667000"/>
          <p14:tracePt t="165930" x="6616700" y="2546350"/>
          <p14:tracePt t="165946" x="6286500" y="2419350"/>
          <p14:tracePt t="165963" x="5835650" y="2254250"/>
          <p14:tracePt t="165965" x="5575300" y="2171700"/>
          <p14:tracePt t="165980" x="5010150" y="2025650"/>
          <p14:tracePt t="165997" x="4483100" y="1892300"/>
          <p14:tracePt t="166013" x="3956050" y="1765300"/>
          <p14:tracePt t="166030" x="3454400" y="1663700"/>
          <p14:tracePt t="166046" x="2990850" y="1568450"/>
          <p14:tracePt t="166063" x="2565400" y="1536700"/>
          <p14:tracePt t="166080" x="2165350" y="1549400"/>
          <p14:tracePt t="166097" x="1873250" y="1638300"/>
          <p14:tracePt t="166113" x="1587500" y="1727200"/>
          <p14:tracePt t="166130" x="1333500" y="1835150"/>
          <p14:tracePt t="166146" x="1117600" y="1968500"/>
          <p14:tracePt t="166164" x="965200" y="2146300"/>
          <p14:tracePt t="166165" x="908050" y="2228850"/>
          <p14:tracePt t="166180" x="800100" y="2387600"/>
          <p14:tracePt t="166196" x="711200" y="2514600"/>
          <p14:tracePt t="166213" x="635000" y="2603500"/>
          <p14:tracePt t="166230" x="584200" y="2686050"/>
          <p14:tracePt t="166247" x="552450" y="2743200"/>
          <p14:tracePt t="166263" x="539750" y="2762250"/>
          <p14:tracePt t="166300" x="539750" y="2743200"/>
          <p14:tracePt t="166313" x="539750" y="2692400"/>
          <p14:tracePt t="166330" x="596900" y="2565400"/>
          <p14:tracePt t="166347" x="692150" y="2457450"/>
          <p14:tracePt t="166364" x="927100" y="2305050"/>
          <p14:tracePt t="166380" x="1162050" y="2209800"/>
          <p14:tracePt t="166396" x="1447800" y="2095500"/>
          <p14:tracePt t="166413" x="1790700" y="1962150"/>
          <p14:tracePt t="166430" x="2216150" y="1847850"/>
          <p14:tracePt t="166446" x="2692400" y="1784350"/>
          <p14:tracePt t="166463" x="3238500" y="1784350"/>
          <p14:tracePt t="166480" x="3790950" y="1784350"/>
          <p14:tracePt t="166497" x="4337050" y="1784350"/>
          <p14:tracePt t="166513" x="4883150" y="1784350"/>
          <p14:tracePt t="166530" x="5448300" y="1898650"/>
          <p14:tracePt t="166547" x="5988050" y="2038350"/>
          <p14:tracePt t="166563" x="6419850" y="2159000"/>
          <p14:tracePt t="166580" x="6832600" y="2311400"/>
          <p14:tracePt t="166596" x="6915150" y="2374900"/>
          <p14:tracePt t="166613" x="6934200" y="2419350"/>
          <p14:tracePt t="166630" x="6934200" y="2438400"/>
          <p14:tracePt t="166646" x="6934200" y="2457450"/>
          <p14:tracePt t="166663" x="6902450" y="2470150"/>
          <p14:tracePt t="166680" x="6889750" y="2470150"/>
          <p14:tracePt t="166713" x="6883400" y="2463800"/>
          <p14:tracePt t="166730" x="6883400" y="2457450"/>
          <p14:tracePt t="166746" x="6877050" y="2457450"/>
          <p14:tracePt t="166780" x="6864350" y="2457450"/>
          <p14:tracePt t="166820" x="6858000" y="2457450"/>
          <p14:tracePt t="166830" x="6858000" y="2451100"/>
          <p14:tracePt t="166908" x="6858000" y="2444750"/>
          <p14:tracePt t="166925" x="6851650" y="2438400"/>
          <p14:tracePt t="166932" x="6845300" y="2419350"/>
          <p14:tracePt t="166940" x="6826250" y="2400300"/>
          <p14:tracePt t="166947" x="6794500" y="2368550"/>
          <p14:tracePt t="166963" x="6750050" y="2324100"/>
          <p14:tracePt t="166980" x="6464300" y="2178050"/>
          <p14:tracePt t="166997" x="6140450" y="2082800"/>
          <p14:tracePt t="167013" x="5664200" y="1974850"/>
          <p14:tracePt t="167030" x="5118100" y="1835150"/>
          <p14:tracePt t="167047" x="4559300" y="1695450"/>
          <p14:tracePt t="167063" x="3987800" y="1549400"/>
          <p14:tracePt t="167080" x="3429000" y="1447800"/>
          <p14:tracePt t="167097" x="2927350" y="1416050"/>
          <p14:tracePt t="167113" x="2489200" y="1416050"/>
          <p14:tracePt t="167130" x="2120900" y="1466850"/>
          <p14:tracePt t="167147" x="1822450" y="1600200"/>
          <p14:tracePt t="167164" x="1441450" y="1879600"/>
          <p14:tracePt t="167180" x="1257300" y="2051050"/>
          <p14:tracePt t="167197" x="1155700" y="2209800"/>
          <p14:tracePt t="167213" x="1066800" y="2349500"/>
          <p14:tracePt t="167230" x="1003300" y="2476500"/>
          <p14:tracePt t="167246" x="952500" y="2590800"/>
          <p14:tracePt t="167263" x="914400" y="2673350"/>
          <p14:tracePt t="167281" x="895350" y="2717800"/>
          <p14:tracePt t="167296" x="895350" y="2730500"/>
          <p14:tracePt t="167330" x="895350" y="2724150"/>
          <p14:tracePt t="167346" x="895350" y="2667000"/>
          <p14:tracePt t="167364" x="920750" y="2527300"/>
          <p14:tracePt t="167380" x="984250" y="2381250"/>
          <p14:tracePt t="167396" x="1117600" y="2222500"/>
          <p14:tracePt t="167413" x="1327150" y="2095500"/>
          <p14:tracePt t="167430" x="1612900" y="2000250"/>
          <p14:tracePt t="167447" x="1981200" y="1917700"/>
          <p14:tracePt t="167464" x="2438400" y="1879600"/>
          <p14:tracePt t="167480" x="2965450" y="1873250"/>
          <p14:tracePt t="167497" x="3505200" y="1866900"/>
          <p14:tracePt t="167513" x="4083050" y="1866900"/>
          <p14:tracePt t="167531" x="4635500" y="1873250"/>
          <p14:tracePt t="167547" x="5200650" y="2012950"/>
          <p14:tracePt t="167549" x="5492750" y="2082800"/>
          <p14:tracePt t="167563" x="5753100" y="2152650"/>
          <p14:tracePt t="167580" x="6496050" y="2413000"/>
          <p14:tracePt t="167596" x="6800850" y="2533650"/>
          <p14:tracePt t="167613" x="6946900" y="2641600"/>
          <p14:tracePt t="167630" x="6978650" y="2724150"/>
          <p14:tracePt t="167646" x="6978650" y="2781300"/>
          <p14:tracePt t="167663" x="6946900" y="2819400"/>
          <p14:tracePt t="167680" x="6896100" y="2844800"/>
          <p14:tracePt t="167696" x="6858000" y="2851150"/>
          <p14:tracePt t="167713" x="6838950" y="2857500"/>
          <p14:tracePt t="167730" x="6826250" y="2857500"/>
          <p14:tracePt t="167782" x="6819900" y="2857500"/>
          <p14:tracePt t="167820" x="6813550" y="2857500"/>
          <p14:tracePt t="167829" x="6807200" y="2857500"/>
          <p14:tracePt t="167837" x="6800850" y="2857500"/>
          <p14:tracePt t="167846" x="6788150" y="2857500"/>
          <p14:tracePt t="167863" x="6737350" y="2825750"/>
          <p14:tracePt t="167880" x="6699250" y="2794000"/>
          <p14:tracePt t="167896" x="6623050" y="2768600"/>
          <p14:tracePt t="167913" x="6502400" y="2730500"/>
          <p14:tracePt t="167930" x="6292850" y="2673350"/>
          <p14:tracePt t="167947" x="6013450" y="2584450"/>
          <p14:tracePt t="167964" x="5422900" y="2425700"/>
          <p14:tracePt t="167980" x="4940300" y="2324100"/>
          <p14:tracePt t="167997" x="4464050" y="2222500"/>
          <p14:tracePt t="168013" x="3987800" y="2120900"/>
          <p14:tracePt t="168030" x="3511550" y="2038350"/>
          <p14:tracePt t="168046" x="3054350" y="1987550"/>
          <p14:tracePt t="168063" x="2622550" y="1962150"/>
          <p14:tracePt t="168080" x="2222500" y="1962150"/>
          <p14:tracePt t="168096" x="1847850" y="1962150"/>
          <p14:tracePt t="168113" x="1498600" y="1962150"/>
          <p14:tracePt t="168130" x="1238250" y="2044700"/>
          <p14:tracePt t="168147" x="1035050" y="2120900"/>
          <p14:tracePt t="168163" x="869950" y="2184400"/>
          <p14:tracePt t="168165" x="806450" y="2209800"/>
          <p14:tracePt t="168180" x="711200" y="2260600"/>
          <p14:tracePt t="168196" x="635000" y="2286000"/>
          <p14:tracePt t="168213" x="584200" y="2305050"/>
          <p14:tracePt t="168230" x="533400" y="2324100"/>
          <p14:tracePt t="168247" x="495300" y="2336800"/>
          <p14:tracePt t="168263" x="463550" y="2349500"/>
          <p14:tracePt t="168280" x="450850" y="2355850"/>
          <p14:tracePt t="168297" x="444500" y="2362200"/>
          <p14:tracePt t="168313" x="438150" y="2362200"/>
          <p14:tracePt t="168372" x="444500" y="2362200"/>
          <p14:tracePt t="168380" x="463550" y="2349500"/>
          <p14:tracePt t="168396" x="495300" y="2324100"/>
          <p14:tracePt t="168413" x="546100" y="2292350"/>
          <p14:tracePt t="168430" x="628650" y="2254250"/>
          <p14:tracePt t="168447" x="755650" y="2209800"/>
          <p14:tracePt t="168463" x="965200" y="2171700"/>
          <p14:tracePt t="168480" x="1250950" y="2114550"/>
          <p14:tracePt t="168497" x="1631950" y="2070100"/>
          <p14:tracePt t="168513" x="2089150" y="2063750"/>
          <p14:tracePt t="168530" x="2590800" y="2057400"/>
          <p14:tracePt t="168547" x="3155950" y="2089150"/>
          <p14:tracePt t="168563" x="3759200" y="2184400"/>
          <p14:tracePt t="168580" x="4737100" y="2343150"/>
          <p14:tracePt t="168597" x="5397500" y="2451100"/>
          <p14:tracePt t="168613" x="5981700" y="2495550"/>
          <p14:tracePt t="168630" x="6527800" y="2495550"/>
          <p14:tracePt t="168648" x="6953250" y="2495550"/>
          <p14:tracePt t="168663" x="7270750" y="2457450"/>
          <p14:tracePt t="168680" x="7429500" y="2419350"/>
          <p14:tracePt t="168697" x="7454900" y="2406650"/>
          <p14:tracePt t="168713" x="7442200" y="2400300"/>
          <p14:tracePt t="168730" x="7378700" y="2400300"/>
          <p14:tracePt t="168747" x="7270750" y="2400300"/>
          <p14:tracePt t="168763" x="7162800" y="2400300"/>
          <p14:tracePt t="168780" x="6953250" y="2400300"/>
          <p14:tracePt t="168797" x="6718300" y="2406650"/>
          <p14:tracePt t="168813" x="6318250" y="2406650"/>
          <p14:tracePt t="168830" x="5861050" y="2419350"/>
          <p14:tracePt t="168846" x="5378450" y="2425700"/>
          <p14:tracePt t="168863" x="4908550" y="2444750"/>
          <p14:tracePt t="168880" x="4375150" y="2444750"/>
          <p14:tracePt t="168896" x="3829050" y="2444750"/>
          <p14:tracePt t="168913" x="3282950" y="2444750"/>
          <p14:tracePt t="168930" x="2768600" y="2438400"/>
          <p14:tracePt t="168947" x="2362200" y="2438400"/>
          <p14:tracePt t="168963" x="1987550" y="2432050"/>
          <p14:tracePt t="168965" x="1809750" y="2432050"/>
          <p14:tracePt t="168980" x="1422400" y="2419350"/>
          <p14:tracePt t="168997" x="1098550" y="2419350"/>
          <p14:tracePt t="169013" x="889000" y="2419350"/>
          <p14:tracePt t="169031" x="730250" y="2419350"/>
          <p14:tracePt t="169046" x="609600" y="2419350"/>
          <p14:tracePt t="169063" x="527050" y="2419350"/>
          <p14:tracePt t="169080" x="514350" y="2419350"/>
          <p14:tracePt t="169116" x="527050" y="2419350"/>
          <p14:tracePt t="169130" x="558800" y="2419350"/>
          <p14:tracePt t="169147" x="692150" y="2413000"/>
          <p14:tracePt t="169163" x="939800" y="2406650"/>
          <p14:tracePt t="169165" x="1079500" y="2406650"/>
          <p14:tracePt t="169180" x="1485900" y="2406650"/>
          <p14:tracePt t="169197" x="1987550" y="2406650"/>
          <p14:tracePt t="169213" x="2603500" y="2406650"/>
          <p14:tracePt t="169230" x="3384550" y="2406650"/>
          <p14:tracePt t="169247" x="4229100" y="2406650"/>
          <p14:tracePt t="169263" x="5080000" y="2432050"/>
          <p14:tracePt t="169280" x="5880100" y="2457450"/>
          <p14:tracePt t="169297" x="6521450" y="2470150"/>
          <p14:tracePt t="169313" x="6946900" y="2470150"/>
          <p14:tracePt t="169330" x="7175500" y="2470150"/>
          <p14:tracePt t="169346" x="7251700" y="2451100"/>
          <p14:tracePt t="169364" x="7226300" y="2432050"/>
          <p14:tracePt t="169380" x="7188200" y="2419350"/>
          <p14:tracePt t="169397" x="7162800" y="2419350"/>
          <p14:tracePt t="169430" x="7162800" y="2413000"/>
          <p14:tracePt t="169485" x="7156450" y="2413000"/>
          <p14:tracePt t="169501" x="7150100" y="2413000"/>
          <p14:tracePt t="169540" x="7143750" y="2413000"/>
          <p14:tracePt t="169564" x="7137400" y="2413000"/>
          <p14:tracePt t="169572" x="7131050" y="2413000"/>
          <p14:tracePt t="169581" x="7124700" y="2413000"/>
          <p14:tracePt t="169860" x="7118350" y="2413000"/>
          <p14:tracePt t="169868" x="7112000" y="2413000"/>
          <p14:tracePt t="169877" x="7099300" y="2413000"/>
          <p14:tracePt t="169884" x="7086600" y="2413000"/>
          <p14:tracePt t="169898" x="7067550" y="2413000"/>
          <p14:tracePt t="169913" x="7029450" y="2413000"/>
          <p14:tracePt t="169930" x="6953250" y="2413000"/>
          <p14:tracePt t="169947" x="6819900" y="2419350"/>
          <p14:tracePt t="169963" x="6648450" y="2451100"/>
          <p14:tracePt t="169980" x="6324600" y="2527300"/>
          <p14:tracePt t="169996" x="6089650" y="2603500"/>
          <p14:tracePt t="170013" x="5873750" y="2660650"/>
          <p14:tracePt t="170030" x="5676900" y="2717800"/>
          <p14:tracePt t="170047" x="5473700" y="2736850"/>
          <p14:tracePt t="170063" x="5238750" y="2743200"/>
          <p14:tracePt t="170080" x="5035550" y="2768600"/>
          <p14:tracePt t="170097" x="4845050" y="2794000"/>
          <p14:tracePt t="170113" x="4705350" y="2825750"/>
          <p14:tracePt t="170131" x="4584700" y="2832100"/>
          <p14:tracePt t="170146" x="4508500" y="2832100"/>
          <p14:tracePt t="170164" x="4406900" y="2794000"/>
          <p14:tracePt t="170180" x="4362450" y="2774950"/>
          <p14:tracePt t="170197" x="4305300" y="2762250"/>
          <p14:tracePt t="170213" x="4248150" y="2762250"/>
          <p14:tracePt t="170230" x="4197350" y="2762250"/>
          <p14:tracePt t="170247" x="4140200" y="2762250"/>
          <p14:tracePt t="170263" x="4070350" y="2762250"/>
          <p14:tracePt t="170281" x="3937000" y="2762250"/>
          <p14:tracePt t="170296" x="3765550" y="2787650"/>
          <p14:tracePt t="170313" x="3568700" y="2844800"/>
          <p14:tracePt t="170330" x="3359150" y="2908300"/>
          <p14:tracePt t="170347" x="3098800" y="2927350"/>
          <p14:tracePt t="170364" x="2692400" y="2927350"/>
          <p14:tracePt t="170380" x="2413000" y="2927350"/>
          <p14:tracePt t="170396" x="2184400" y="2927350"/>
          <p14:tracePt t="170413" x="2000250" y="2927350"/>
          <p14:tracePt t="170430" x="1885950" y="2927350"/>
          <p14:tracePt t="170446" x="1809750" y="2927350"/>
          <p14:tracePt t="170463" x="1778000" y="2927350"/>
          <p14:tracePt t="170480" x="1771650" y="2927350"/>
          <p14:tracePt t="171165" x="1778000" y="2927350"/>
          <p14:tracePt t="171172" x="1797050" y="2927350"/>
          <p14:tracePt t="171181" x="1809750" y="2921000"/>
          <p14:tracePt t="171197" x="1860550" y="2882900"/>
          <p14:tracePt t="171213" x="1962150" y="2844800"/>
          <p14:tracePt t="171230" x="2076450" y="2774950"/>
          <p14:tracePt t="171247" x="2222500" y="2711450"/>
          <p14:tracePt t="171263" x="2343150" y="2628900"/>
          <p14:tracePt t="171280" x="2425700" y="2578100"/>
          <p14:tracePt t="171297" x="2470150" y="2546350"/>
          <p14:tracePt t="171313" x="2495550" y="2533650"/>
          <p14:tracePt t="171330" x="2501900" y="2527300"/>
          <p14:tracePt t="171388" x="2489200" y="2527300"/>
          <p14:tracePt t="171397" x="2470150" y="2527300"/>
          <p14:tracePt t="171413" x="2438400" y="2527300"/>
          <p14:tracePt t="171430" x="2419350" y="2527300"/>
          <p14:tracePt t="171446" x="2400300" y="2527300"/>
          <p14:tracePt t="171463" x="2362200" y="2527300"/>
          <p14:tracePt t="171480" x="2286000" y="2520950"/>
          <p14:tracePt t="171497" x="2190750" y="2508250"/>
          <p14:tracePt t="171513" x="2127250" y="2482850"/>
          <p14:tracePt t="171530" x="2095500" y="2463800"/>
          <p14:tracePt t="171546" x="2082800" y="2444750"/>
          <p14:tracePt t="171564" x="2076450" y="2419350"/>
          <p14:tracePt t="171621" x="2076450" y="2413000"/>
          <p14:tracePt t="171629" x="2076450" y="2406650"/>
          <p14:tracePt t="171647" x="2108200" y="2374900"/>
          <p14:tracePt t="171663" x="2159000" y="2324100"/>
          <p14:tracePt t="171680" x="2209800" y="2247900"/>
          <p14:tracePt t="171696" x="2247900" y="2171700"/>
          <p14:tracePt t="171713" x="2279650" y="2114550"/>
          <p14:tracePt t="171730" x="2324100" y="2044700"/>
          <p14:tracePt t="171746" x="2387600" y="1962150"/>
          <p14:tracePt t="171748" x="2425700" y="1911350"/>
          <p14:tracePt t="171765" x="2495550" y="1816100"/>
          <p14:tracePt t="171780" x="2552700" y="1746250"/>
          <p14:tracePt t="171796" x="2616200" y="1708150"/>
          <p14:tracePt t="171813" x="2711450" y="1676400"/>
          <p14:tracePt t="171830" x="2901950" y="1676400"/>
          <p14:tracePt t="171846" x="3111500" y="1651000"/>
          <p14:tracePt t="171863" x="3346450" y="1600200"/>
          <p14:tracePt t="171880" x="3606800" y="1587500"/>
          <p14:tracePt t="171896" x="3879850" y="1587500"/>
          <p14:tracePt t="171913" x="4152900" y="1587500"/>
          <p14:tracePt t="171930" x="4425950" y="1587500"/>
          <p14:tracePt t="171947" x="4699000" y="1587500"/>
          <p14:tracePt t="171963" x="4940300" y="1587500"/>
          <p14:tracePt t="171965" x="5029200" y="1612900"/>
          <p14:tracePt t="171980" x="5149850" y="1663700"/>
          <p14:tracePt t="171996" x="5213350" y="1720850"/>
          <p14:tracePt t="172013" x="5238750" y="1809750"/>
          <p14:tracePt t="172030" x="5251450" y="1924050"/>
          <p14:tracePt t="172046" x="5213350" y="2051050"/>
          <p14:tracePt t="172063" x="5118100" y="2159000"/>
          <p14:tracePt t="172080" x="4933950" y="2247900"/>
          <p14:tracePt t="172096" x="4679950" y="2330450"/>
          <p14:tracePt t="172113" x="4394200" y="2393950"/>
          <p14:tracePt t="172130" x="4121150" y="2400300"/>
          <p14:tracePt t="172146" x="3898900" y="2400300"/>
          <p14:tracePt t="172148" x="3784600" y="2381250"/>
          <p14:tracePt t="172163" x="3670300" y="2343150"/>
          <p14:tracePt t="172180" x="3473450" y="2190750"/>
          <p14:tracePt t="172197" x="3378200" y="2051050"/>
          <p14:tracePt t="172213" x="3327400" y="1924050"/>
          <p14:tracePt t="172230" x="3321050" y="1841500"/>
          <p14:tracePt t="172247" x="3352800" y="1828800"/>
          <p14:tracePt t="172263" x="3384550" y="1828800"/>
          <p14:tracePt t="172280" x="3429000" y="1936750"/>
          <p14:tracePt t="172297" x="3505200" y="2165350"/>
          <p14:tracePt t="172313" x="3517900" y="2451100"/>
          <p14:tracePt t="172330" x="3575050" y="2851150"/>
          <p14:tracePt t="172347" x="3638550" y="3263900"/>
          <p14:tracePt t="172364" x="3708400" y="3790950"/>
          <p14:tracePt t="172380" x="3683000" y="3981450"/>
          <p14:tracePt t="172396" x="3587750" y="4102100"/>
          <p14:tracePt t="172413" x="3467100" y="4178300"/>
          <p14:tracePt t="172430" x="3365500" y="4229100"/>
          <p14:tracePt t="172446" x="3251200" y="4267200"/>
          <p14:tracePt t="172463" x="3130550" y="4298950"/>
          <p14:tracePt t="172480" x="3022600" y="4298950"/>
          <p14:tracePt t="172496" x="2952750" y="4298950"/>
          <p14:tracePt t="172513" x="2914650" y="4241800"/>
          <p14:tracePt t="172530" x="2889250" y="4121150"/>
          <p14:tracePt t="172546" x="2851150" y="4038600"/>
          <p14:tracePt t="172725" x="2844800" y="4044950"/>
          <p14:tracePt t="172731" x="2857500" y="4032250"/>
          <p14:tracePt t="172741" x="2889250" y="4019550"/>
          <p14:tracePt t="172748" x="2933700" y="4019550"/>
          <p14:tracePt t="172763" x="2971800" y="4032250"/>
          <p14:tracePt t="172780" x="3257550" y="4140200"/>
          <p14:tracePt t="172796" x="3467100" y="4210050"/>
          <p14:tracePt t="172813" x="3683000" y="4298950"/>
          <p14:tracePt t="172830" x="3848100" y="4406900"/>
          <p14:tracePt t="172846" x="3987800" y="4533900"/>
          <p14:tracePt t="172863" x="4076700" y="4679950"/>
          <p14:tracePt t="172880" x="4108450" y="4838700"/>
          <p14:tracePt t="172896" x="4083050" y="4978400"/>
          <p14:tracePt t="172913" x="4019550" y="5086350"/>
          <p14:tracePt t="172930" x="3911600" y="5162550"/>
          <p14:tracePt t="172946" x="3746500" y="5232400"/>
          <p14:tracePt t="172964" x="3467100" y="5321300"/>
          <p14:tracePt t="172980" x="3289300" y="5346700"/>
          <p14:tracePt t="172997" x="3143250" y="5346700"/>
          <p14:tracePt t="173013" x="3016250" y="5314950"/>
          <p14:tracePt t="173030" x="2940050" y="5238750"/>
          <p14:tracePt t="173046" x="2863850" y="5118100"/>
          <p14:tracePt t="173063" x="2813050" y="4959350"/>
          <p14:tracePt t="173080" x="2813050" y="4819650"/>
          <p14:tracePt t="173096" x="2844800" y="4743450"/>
          <p14:tracePt t="173113" x="2914650" y="4705350"/>
          <p14:tracePt t="173130" x="3003550" y="4679950"/>
          <p14:tracePt t="173147" x="3130550" y="4679950"/>
          <p14:tracePt t="173163" x="3232150" y="4699000"/>
          <p14:tracePt t="173180" x="3333750" y="4775200"/>
          <p14:tracePt t="173196" x="3365500" y="4845050"/>
          <p14:tracePt t="173213" x="3346450" y="4933950"/>
          <p14:tracePt t="173230" x="3314700" y="5016500"/>
          <p14:tracePt t="173247" x="3270250" y="5092700"/>
          <p14:tracePt t="173263" x="3238500" y="5143500"/>
          <p14:tracePt t="173280" x="3219450" y="5168900"/>
          <p14:tracePt t="173296" x="3200400" y="5168900"/>
          <p14:tracePt t="173313" x="3181350" y="5168900"/>
          <p14:tracePt t="173330" x="3155950" y="5168900"/>
          <p14:tracePt t="173346" x="3136900" y="5175250"/>
          <p14:tracePt t="173364" x="3079750" y="5194300"/>
          <p14:tracePt t="173380" x="3041650" y="5213350"/>
          <p14:tracePt t="173396" x="3009900" y="5226050"/>
          <p14:tracePt t="173413" x="2978150" y="5232400"/>
          <p14:tracePt t="173430" x="2971800" y="5238750"/>
          <p14:tracePt t="176709" x="2965450" y="5238750"/>
          <p14:tracePt t="176716" x="2946400" y="5200650"/>
          <p14:tracePt t="176725" x="2901950" y="5143500"/>
          <p14:tracePt t="176732" x="2863850" y="5086350"/>
          <p14:tracePt t="176746" x="2819400" y="5016500"/>
          <p14:tracePt t="176763" x="2679700" y="4876800"/>
          <p14:tracePt t="176780" x="2457450" y="4667250"/>
          <p14:tracePt t="176797" x="2368550" y="4527550"/>
          <p14:tracePt t="176813" x="2298700" y="4375150"/>
          <p14:tracePt t="176830" x="2247900" y="4222750"/>
          <p14:tracePt t="176846" x="2203450" y="4057650"/>
          <p14:tracePt t="176863" x="2146300" y="3911600"/>
          <p14:tracePt t="176880" x="2146300" y="3771900"/>
          <p14:tracePt t="176896" x="2146300" y="3632200"/>
          <p14:tracePt t="176913" x="2139950" y="3492500"/>
          <p14:tracePt t="176930" x="2133600" y="3397250"/>
          <p14:tracePt t="176947" x="2133600" y="3327400"/>
          <p14:tracePt t="176963" x="2133600" y="3282950"/>
          <p14:tracePt t="176965" x="2133600" y="3270250"/>
          <p14:tracePt t="176980" x="2133600" y="3238500"/>
          <p14:tracePt t="176996" x="2133600" y="3181350"/>
          <p14:tracePt t="177013" x="2133600" y="3098800"/>
          <p14:tracePt t="177030" x="2133600" y="3028950"/>
          <p14:tracePt t="177047" x="2146300" y="2984500"/>
          <p14:tracePt t="177063" x="2159000" y="2952750"/>
          <p14:tracePt t="177080" x="2171700" y="2908300"/>
          <p14:tracePt t="177097" x="2178050" y="2844800"/>
          <p14:tracePt t="177113" x="2197100" y="2819400"/>
          <p14:tracePt t="177130" x="2216150" y="2819400"/>
          <p14:tracePt t="177244" x="2216150" y="2825750"/>
          <p14:tracePt t="177269" x="2216150" y="2832100"/>
          <p14:tracePt t="177300" x="2216150" y="2838450"/>
          <p14:tracePt t="177309" x="2216150" y="2844800"/>
          <p14:tracePt t="177315" x="2203450" y="2844800"/>
          <p14:tracePt t="177330" x="2197100" y="2851150"/>
          <p14:tracePt t="177346" x="2184400" y="2863850"/>
          <p14:tracePt t="177363" x="2178050" y="2876550"/>
          <p14:tracePt t="177365" x="2165350" y="2882900"/>
          <p14:tracePt t="177380" x="2165350" y="2914650"/>
          <p14:tracePt t="177652" x="2152650" y="2908300"/>
          <p14:tracePt t="177660" x="2120900" y="2882900"/>
          <p14:tracePt t="177668" x="2108200" y="2863850"/>
          <p14:tracePt t="177680" x="2076450" y="2844800"/>
          <p14:tracePt t="177697" x="2032000" y="2819400"/>
          <p14:tracePt t="177713" x="2019300" y="2813050"/>
          <p14:tracePt t="177730" x="2006600" y="2813050"/>
          <p14:tracePt t="177845" x="2000250" y="2813050"/>
          <p14:tracePt t="177861" x="2000250" y="2806700"/>
          <p14:tracePt t="177892" x="2012950" y="2806700"/>
          <p14:tracePt t="177900" x="2057400" y="2806700"/>
          <p14:tracePt t="177908" x="2114550" y="2794000"/>
          <p14:tracePt t="177916" x="2203450" y="2794000"/>
          <p14:tracePt t="177930" x="2305050" y="2794000"/>
          <p14:tracePt t="177946" x="2546350" y="2794000"/>
          <p14:tracePt t="177964" x="3022600" y="2794000"/>
          <p14:tracePt t="177980" x="3460750" y="2800350"/>
          <p14:tracePt t="177996" x="3905250" y="2800350"/>
          <p14:tracePt t="178013" x="4356100" y="2819400"/>
          <p14:tracePt t="178030" x="4768850" y="2838450"/>
          <p14:tracePt t="178047" x="5143500" y="2844800"/>
          <p14:tracePt t="178063" x="5461000" y="2844800"/>
          <p14:tracePt t="178080" x="5740400" y="2844800"/>
          <p14:tracePt t="178097" x="5956300" y="2844800"/>
          <p14:tracePt t="178113" x="6102350" y="2844800"/>
          <p14:tracePt t="178130" x="6134100" y="2832100"/>
          <p14:tracePt t="178163" x="6134100" y="2825750"/>
          <p14:tracePt t="178197" x="6127750" y="2825750"/>
          <p14:tracePt t="178285" x="6121400" y="2825750"/>
          <p14:tracePt t="178292" x="6121400" y="2832100"/>
          <p14:tracePt t="178317" x="6121400" y="2838450"/>
          <p14:tracePt t="178332" x="6115050" y="2844800"/>
          <p14:tracePt t="178341" x="6108700" y="2857500"/>
          <p14:tracePt t="178348" x="6108700" y="2876550"/>
          <p14:tracePt t="178363" x="6089650" y="2895600"/>
          <p14:tracePt t="178380" x="6051550" y="3016250"/>
          <p14:tracePt t="178397" x="6013450" y="3162300"/>
          <p14:tracePt t="178413" x="5969000" y="3365500"/>
          <p14:tracePt t="178430" x="5937250" y="3556000"/>
          <p14:tracePt t="178447" x="5905500" y="3689350"/>
          <p14:tracePt t="178464" x="5854700" y="3810000"/>
          <p14:tracePt t="178480" x="5816600" y="3937000"/>
          <p14:tracePt t="178497" x="5784850" y="4025900"/>
          <p14:tracePt t="178513" x="5759450" y="4102100"/>
          <p14:tracePt t="178530" x="5715000" y="4133850"/>
          <p14:tracePt t="178546" x="5702300" y="4159250"/>
          <p14:tracePt t="178548" x="5689600" y="4165600"/>
          <p14:tracePt t="178564" x="5676900" y="4171950"/>
          <p14:tracePt t="178580" x="5664200" y="4171950"/>
          <p14:tracePt t="178684" x="5664200" y="4165600"/>
          <p14:tracePt t="178724" x="5657850" y="4165600"/>
          <p14:tracePt t="178732" x="5613400" y="4165600"/>
          <p14:tracePt t="178741" x="5543550" y="4165600"/>
          <p14:tracePt t="178748" x="5467350" y="4165600"/>
          <p14:tracePt t="178764" x="5251450" y="4165600"/>
          <p14:tracePt t="178780" x="4991100" y="4178300"/>
          <p14:tracePt t="178796" x="4616450" y="4178300"/>
          <p14:tracePt t="178813" x="4222750" y="4184650"/>
          <p14:tracePt t="178830" x="3771900" y="4191000"/>
          <p14:tracePt t="178846" x="3346450" y="4197350"/>
          <p14:tracePt t="178863" x="2946400" y="4197350"/>
          <p14:tracePt t="178880" x="2565400" y="4197350"/>
          <p14:tracePt t="178897" x="2241550" y="4197350"/>
          <p14:tracePt t="178913" x="1962150" y="4197350"/>
          <p14:tracePt t="178930" x="1714500" y="4197350"/>
          <p14:tracePt t="178947" x="1504950" y="4197350"/>
          <p14:tracePt t="178963" x="1339850" y="4197350"/>
          <p14:tracePt t="178965" x="1276350" y="4197350"/>
          <p14:tracePt t="178980" x="1200150" y="4197350"/>
          <p14:tracePt t="178996" x="1181100" y="4197350"/>
          <p14:tracePt t="179188" x="1193800" y="4197350"/>
          <p14:tracePt t="179196" x="1225550" y="4184650"/>
          <p14:tracePt t="179213" x="1301750" y="4095750"/>
          <p14:tracePt t="179230" x="1397000" y="3943350"/>
          <p14:tracePt t="179247" x="1466850" y="3727450"/>
          <p14:tracePt t="179263" x="1536700" y="3511550"/>
          <p14:tracePt t="179280" x="1606550" y="3314700"/>
          <p14:tracePt t="179296" x="1663700" y="3143250"/>
          <p14:tracePt t="179313" x="1708150" y="2997200"/>
          <p14:tracePt t="179330" x="1708150" y="2882900"/>
          <p14:tracePt t="179347" x="1701800" y="2781300"/>
          <p14:tracePt t="179349" x="1701800" y="2736850"/>
          <p14:tracePt t="179363" x="1701800" y="2692400"/>
          <p14:tracePt t="179380" x="1682750" y="2597150"/>
          <p14:tracePt t="179397" x="1676400" y="2584450"/>
          <p14:tracePt t="179413" x="1676400" y="2578100"/>
          <p14:tracePt t="179477" x="1676400" y="2584450"/>
          <p14:tracePt t="179509" x="1676400" y="2590800"/>
          <p14:tracePt t="179516" x="1676400" y="2597150"/>
          <p14:tracePt t="179532" x="1689100" y="2597150"/>
          <p14:tracePt t="179546" x="1727200" y="2603500"/>
          <p14:tracePt t="179564" x="2019300" y="2616200"/>
          <p14:tracePt t="179580" x="2305050" y="2622550"/>
          <p14:tracePt t="179597" x="2692400" y="2622550"/>
          <p14:tracePt t="179613" x="3130550" y="2622550"/>
          <p14:tracePt t="179630" x="3625850" y="2622550"/>
          <p14:tracePt t="179647" x="4152900" y="2622550"/>
          <p14:tracePt t="179663" x="4699000" y="2622550"/>
          <p14:tracePt t="179680" x="5245100" y="2622550"/>
          <p14:tracePt t="179697" x="5664200" y="2622550"/>
          <p14:tracePt t="179713" x="5975350" y="2609850"/>
          <p14:tracePt t="179730" x="6210300" y="2609850"/>
          <p14:tracePt t="179747" x="6343650" y="2609850"/>
          <p14:tracePt t="179748" x="6369050" y="2609850"/>
          <p14:tracePt t="179763" x="6375400" y="2609850"/>
          <p14:tracePt t="179796" x="6350000" y="2603500"/>
          <p14:tracePt t="179813" x="6305550" y="2590800"/>
          <p14:tracePt t="179830" x="6280150" y="2584450"/>
          <p14:tracePt t="179847" x="6273800" y="2578100"/>
          <p14:tracePt t="179900" x="6267450" y="2578100"/>
          <p14:tracePt t="179909" x="6254750" y="2578100"/>
          <p14:tracePt t="179916" x="6229350" y="2578100"/>
          <p14:tracePt t="179930" x="6197600" y="2578100"/>
          <p14:tracePt t="179947" x="6102350" y="2679700"/>
          <p14:tracePt t="179964" x="5886450" y="2984500"/>
          <p14:tracePt t="179980" x="5715000" y="3257550"/>
          <p14:tracePt t="179997" x="5594350" y="3556000"/>
          <p14:tracePt t="180013" x="5518150" y="3771900"/>
          <p14:tracePt t="180030" x="5397500" y="3911600"/>
          <p14:tracePt t="180047" x="5264150" y="3994150"/>
          <p14:tracePt t="180063" x="5162550" y="4032250"/>
          <p14:tracePt t="180080" x="5118100" y="4051300"/>
          <p14:tracePt t="180116" x="5118100" y="4044950"/>
          <p14:tracePt t="180130" x="5118100" y="4038600"/>
          <p14:tracePt t="180163" x="5105400" y="4025900"/>
          <p14:tracePt t="180180" x="5060950" y="4025900"/>
          <p14:tracePt t="180197" x="4997450" y="4025900"/>
          <p14:tracePt t="180213" x="4857750" y="4032250"/>
          <p14:tracePt t="180230" x="4667250" y="4089400"/>
          <p14:tracePt t="180246" x="4400550" y="4140200"/>
          <p14:tracePt t="180263" x="4038600" y="4216400"/>
          <p14:tracePt t="180281" x="3613150" y="4286250"/>
          <p14:tracePt t="180296" x="3155950" y="4343400"/>
          <p14:tracePt t="180313" x="2755900" y="4381500"/>
          <p14:tracePt t="180330" x="2400300" y="4381500"/>
          <p14:tracePt t="180348" x="1974850" y="4381500"/>
          <p14:tracePt t="180364" x="1733550" y="4381500"/>
          <p14:tracePt t="180380" x="1581150" y="4381500"/>
          <p14:tracePt t="180397" x="1492250" y="4381500"/>
          <p14:tracePt t="180413" x="1454150" y="4381500"/>
          <p14:tracePt t="180524" x="1460500" y="4381500"/>
          <p14:tracePt t="180548" x="1460500" y="4368800"/>
          <p14:tracePt t="180556" x="1460500" y="4349750"/>
          <p14:tracePt t="180565" x="1460500" y="4318000"/>
          <p14:tracePt t="180580" x="1473200" y="4241800"/>
          <p14:tracePt t="180596" x="1511300" y="4152900"/>
          <p14:tracePt t="180613" x="1543050" y="4025900"/>
          <p14:tracePt t="180630" x="1562100" y="3886200"/>
          <p14:tracePt t="180647" x="1568450" y="3727450"/>
          <p14:tracePt t="180663" x="1581150" y="3536950"/>
          <p14:tracePt t="180680" x="1581150" y="3333750"/>
          <p14:tracePt t="180697" x="1574800" y="3200400"/>
          <p14:tracePt t="180713" x="1574800" y="3130550"/>
          <p14:tracePt t="180730" x="1574800" y="3086100"/>
          <p14:tracePt t="180747" x="1574800" y="3054350"/>
          <p14:tracePt t="180764" x="1581150" y="3022600"/>
          <p14:tracePt t="180780" x="1593850" y="3003550"/>
          <p14:tracePt t="180796" x="1619250" y="2978150"/>
          <p14:tracePt t="180813" x="1657350" y="2952750"/>
          <p14:tracePt t="180830" x="1689100" y="2921000"/>
          <p14:tracePt t="180846" x="1720850" y="2889250"/>
          <p14:tracePt t="180863" x="1739900" y="2863850"/>
          <p14:tracePt t="180880" x="1739900" y="2851150"/>
          <p14:tracePt t="180925" x="1739900" y="2863850"/>
          <p14:tracePt t="180932" x="1739900" y="2882900"/>
          <p14:tracePt t="180946" x="1733550" y="2901950"/>
          <p14:tracePt t="180964" x="1733550" y="2927350"/>
          <p14:tracePt t="186236" x="1765300" y="2927350"/>
          <p14:tracePt t="186245" x="1803400" y="2927350"/>
          <p14:tracePt t="186252" x="1854200" y="2927350"/>
          <p14:tracePt t="186263" x="1892300" y="2914650"/>
          <p14:tracePt t="186280" x="2000250" y="2876550"/>
          <p14:tracePt t="186297" x="2197100" y="2844800"/>
          <p14:tracePt t="186313" x="2546350" y="2844800"/>
          <p14:tracePt t="186330" x="2946400" y="2825750"/>
          <p14:tracePt t="186347" x="3333750" y="2800350"/>
          <p14:tracePt t="186364" x="3886200" y="2749550"/>
          <p14:tracePt t="186380" x="4216400" y="2679700"/>
          <p14:tracePt t="186397" x="4495800" y="2603500"/>
          <p14:tracePt t="186414" x="4711700" y="2533650"/>
          <p14:tracePt t="186430" x="4857750" y="2482850"/>
          <p14:tracePt t="186447" x="4959350" y="2470150"/>
          <p14:tracePt t="186463" x="5003800" y="2470150"/>
          <p14:tracePt t="186480" x="5035550" y="2482850"/>
          <p14:tracePt t="186497" x="5080000" y="2514600"/>
          <p14:tracePt t="186513" x="5130800" y="2552700"/>
          <p14:tracePt t="186531" x="5200650" y="2609850"/>
          <p14:tracePt t="186548" x="5314950" y="2736850"/>
          <p14:tracePt t="186564" x="5397500" y="2870200"/>
          <p14:tracePt t="186580" x="5461000" y="3035300"/>
          <p14:tracePt t="186596" x="5524500" y="3232150"/>
          <p14:tracePt t="186613" x="5588000" y="3422650"/>
          <p14:tracePt t="186630" x="5607050" y="3594100"/>
          <p14:tracePt t="186647" x="5607050" y="3765550"/>
          <p14:tracePt t="186663" x="5562600" y="3917950"/>
          <p14:tracePt t="186680" x="5486400" y="4064000"/>
          <p14:tracePt t="186697" x="5365750" y="4178300"/>
          <p14:tracePt t="186713" x="5219700" y="4286250"/>
          <p14:tracePt t="186730" x="5029200" y="4375150"/>
          <p14:tracePt t="186747" x="4826000" y="4445000"/>
          <p14:tracePt t="186749" x="4724400" y="4483100"/>
          <p14:tracePt t="186764" x="4508500" y="4546600"/>
          <p14:tracePt t="186780" x="4298950" y="4610100"/>
          <p14:tracePt t="186797" x="4089400" y="4648200"/>
          <p14:tracePt t="186813" x="3879850" y="4660900"/>
          <p14:tracePt t="186830" x="3670300" y="4660900"/>
          <p14:tracePt t="186847" x="3473450" y="4660900"/>
          <p14:tracePt t="186863" x="3295650" y="4660900"/>
          <p14:tracePt t="186880" x="3117850" y="4654550"/>
          <p14:tracePt t="186897" x="2940050" y="4629150"/>
          <p14:tracePt t="186913" x="2749550" y="4565650"/>
          <p14:tracePt t="186930" x="2578100" y="4502150"/>
          <p14:tracePt t="186947" x="2387600" y="4438650"/>
          <p14:tracePt t="186948" x="2279650" y="4406900"/>
          <p14:tracePt t="186964" x="2089150" y="4343400"/>
          <p14:tracePt t="186980" x="1936750" y="4292600"/>
          <p14:tracePt t="186996" x="1803400" y="4235450"/>
          <p14:tracePt t="187013" x="1708150" y="4152900"/>
          <p14:tracePt t="187030" x="1625600" y="4083050"/>
          <p14:tracePt t="187047" x="1536700" y="3987800"/>
          <p14:tracePt t="187063" x="1473200" y="3873500"/>
          <p14:tracePt t="187080" x="1397000" y="3771900"/>
          <p14:tracePt t="187097" x="1339850" y="3663950"/>
          <p14:tracePt t="187114" x="1301750" y="3562350"/>
          <p14:tracePt t="187130" x="1263650" y="3441700"/>
          <p14:tracePt t="187147" x="1257300" y="3289300"/>
          <p14:tracePt t="187164" x="1270000" y="3041650"/>
          <p14:tracePt t="187180" x="1270000" y="2901950"/>
          <p14:tracePt t="187197" x="1270000" y="2774950"/>
          <p14:tracePt t="187213" x="1295400" y="2654300"/>
          <p14:tracePt t="187230" x="1352550" y="2514600"/>
          <p14:tracePt t="187246" x="1397000" y="2368550"/>
          <p14:tracePt t="187263" x="1473200" y="2241550"/>
          <p14:tracePt t="187281" x="1562100" y="2127250"/>
          <p14:tracePt t="187297" x="1657350" y="2025650"/>
          <p14:tracePt t="187313" x="1778000" y="1936750"/>
          <p14:tracePt t="187330" x="1924050" y="1841500"/>
          <p14:tracePt t="187347" x="2095500" y="1739900"/>
          <p14:tracePt t="187363" x="2266950" y="1676400"/>
          <p14:tracePt t="187380" x="2508250" y="1593850"/>
          <p14:tracePt t="187397" x="2660650" y="1543050"/>
          <p14:tracePt t="187413" x="2832100" y="1504950"/>
          <p14:tracePt t="187430" x="3003550" y="1473200"/>
          <p14:tracePt t="187447" x="3187700" y="1466850"/>
          <p14:tracePt t="187464" x="3346450" y="1466850"/>
          <p14:tracePt t="187480" x="3473450" y="1466850"/>
          <p14:tracePt t="187497" x="3600450" y="1466850"/>
          <p14:tracePt t="187514" x="3721100" y="1466850"/>
          <p14:tracePt t="187530" x="3854450" y="1466850"/>
          <p14:tracePt t="187547" x="3987800" y="1473200"/>
          <p14:tracePt t="187564" x="4140200" y="1498600"/>
          <p14:tracePt t="187580" x="4235450" y="1498600"/>
          <p14:tracePt t="187597" x="4356100" y="1498600"/>
          <p14:tracePt t="187613" x="4476750" y="1524000"/>
          <p14:tracePt t="187630" x="4622800" y="1568450"/>
          <p14:tracePt t="187647" x="4781550" y="1625600"/>
          <p14:tracePt t="187663" x="4927600" y="1670050"/>
          <p14:tracePt t="187680" x="5041900" y="1714500"/>
          <p14:tracePt t="187697" x="5162550" y="1758950"/>
          <p14:tracePt t="187713" x="5264150" y="1803400"/>
          <p14:tracePt t="187730" x="5372100" y="1841500"/>
          <p14:tracePt t="187747" x="5467350" y="1892300"/>
          <p14:tracePt t="187749" x="5505450" y="1924050"/>
          <p14:tracePt t="187764" x="5575300" y="1968500"/>
          <p14:tracePt t="187780" x="5638800" y="2025650"/>
          <p14:tracePt t="187797" x="5683250" y="2082800"/>
          <p14:tracePt t="187813" x="5727700" y="2146300"/>
          <p14:tracePt t="187830" x="5778500" y="2235200"/>
          <p14:tracePt t="187846" x="5854700" y="2343150"/>
          <p14:tracePt t="187863" x="5911850" y="2438400"/>
          <p14:tracePt t="187880" x="5937250" y="2514600"/>
          <p14:tracePt t="187897" x="5962650" y="2590800"/>
          <p14:tracePt t="187913" x="5956300" y="2705100"/>
          <p14:tracePt t="187930" x="5930900" y="2832100"/>
          <p14:tracePt t="187947" x="5905500" y="2990850"/>
          <p14:tracePt t="187963" x="5880100" y="3175000"/>
          <p14:tracePt t="187980" x="5797550" y="3409950"/>
          <p14:tracePt t="187997" x="5721350" y="3568700"/>
          <p14:tracePt t="188013" x="5626100" y="3746500"/>
          <p14:tracePt t="188030" x="5505450" y="3905250"/>
          <p14:tracePt t="188047" x="5353050" y="4038600"/>
          <p14:tracePt t="188063" x="5175250" y="4133850"/>
          <p14:tracePt t="188080" x="4978400" y="4210050"/>
          <p14:tracePt t="188097" x="4762500" y="4273550"/>
          <p14:tracePt t="188113" x="4565650" y="4337050"/>
          <p14:tracePt t="188130" x="4368800" y="4356100"/>
          <p14:tracePt t="188147" x="4216400" y="4356100"/>
          <p14:tracePt t="188164" x="4000500" y="4356100"/>
          <p14:tracePt t="188180" x="3860800" y="4362450"/>
          <p14:tracePt t="188197" x="3727450" y="4362450"/>
          <p14:tracePt t="188213" x="3600450" y="4381500"/>
          <p14:tracePt t="188231" x="3473450" y="4400550"/>
          <p14:tracePt t="188247" x="3346450" y="4425950"/>
          <p14:tracePt t="188263" x="3225800" y="4464050"/>
          <p14:tracePt t="188280" x="3073400" y="4476750"/>
          <p14:tracePt t="188297" x="2914650" y="4476750"/>
          <p14:tracePt t="188313" x="2749550" y="4476750"/>
          <p14:tracePt t="188330" x="2571750" y="4464050"/>
          <p14:tracePt t="188346" x="2368550" y="4394200"/>
          <p14:tracePt t="188363" x="2057400" y="4260850"/>
          <p14:tracePt t="188380" x="1873250" y="4152900"/>
          <p14:tracePt t="188396" x="1752600" y="4064000"/>
          <p14:tracePt t="188413" x="1657350" y="3968750"/>
          <p14:tracePt t="188430" x="1562100" y="3841750"/>
          <p14:tracePt t="188446" x="1485900" y="3695700"/>
          <p14:tracePt t="188463" x="1435100" y="3530600"/>
          <p14:tracePt t="188480" x="1384300" y="3371850"/>
          <p14:tracePt t="188497" x="1358900" y="3225800"/>
          <p14:tracePt t="188513" x="1358900" y="3086100"/>
          <p14:tracePt t="188530" x="1384300" y="2952750"/>
          <p14:tracePt t="188547" x="1422400" y="2813050"/>
          <p14:tracePt t="188564" x="1485900" y="2622550"/>
          <p14:tracePt t="188580" x="1524000" y="2501900"/>
          <p14:tracePt t="188597" x="1587500" y="2400300"/>
          <p14:tracePt t="188613" x="1651000" y="2311400"/>
          <p14:tracePt t="188630" x="1733550" y="2228850"/>
          <p14:tracePt t="188647" x="1835150" y="2159000"/>
          <p14:tracePt t="188663" x="1949450" y="2095500"/>
          <p14:tracePt t="188680" x="2057400" y="2044700"/>
          <p14:tracePt t="188697" x="2171700" y="2006600"/>
          <p14:tracePt t="188713" x="2292350" y="1974850"/>
          <p14:tracePt t="188730" x="2432050" y="1943100"/>
          <p14:tracePt t="188747" x="2590800" y="1898650"/>
          <p14:tracePt t="188764" x="2819400" y="1835150"/>
          <p14:tracePt t="188780" x="2997200" y="1816100"/>
          <p14:tracePt t="188797" x="3187700" y="1816100"/>
          <p14:tracePt t="188813" x="3384550" y="1816100"/>
          <p14:tracePt t="188830" x="3587750" y="1816100"/>
          <p14:tracePt t="188847" x="3797300" y="1816100"/>
          <p14:tracePt t="188863" x="3981450" y="1809750"/>
          <p14:tracePt t="188880" x="4165600" y="1809750"/>
          <p14:tracePt t="188897" x="4337050" y="1809750"/>
          <p14:tracePt t="188913" x="4495800" y="1809750"/>
          <p14:tracePt t="188930" x="4641850" y="1828800"/>
          <p14:tracePt t="188938" x="4705350" y="1841500"/>
          <p14:tracePt t="188947" x="4762500" y="1866900"/>
          <p14:tracePt t="188964" x="4997450" y="1943100"/>
          <p14:tracePt t="188980" x="5143500" y="1987550"/>
          <p14:tracePt t="188997" x="5264150" y="2038350"/>
          <p14:tracePt t="189013" x="5365750" y="2076450"/>
          <p14:tracePt t="189031" x="5448300" y="2120900"/>
          <p14:tracePt t="189047" x="5537200" y="2184400"/>
          <p14:tracePt t="189063" x="5619750" y="2254250"/>
          <p14:tracePt t="189080" x="5683250" y="2343150"/>
          <p14:tracePt t="189097" x="5734050" y="2444750"/>
          <p14:tracePt t="189113" x="5765800" y="2546350"/>
          <p14:tracePt t="189130" x="5810250" y="2679700"/>
          <p14:tracePt t="189147" x="5854700" y="2794000"/>
          <p14:tracePt t="189148" x="5892800" y="2857500"/>
          <p14:tracePt t="189163" x="5918200" y="2914650"/>
          <p14:tracePt t="189180" x="5962650" y="3067050"/>
          <p14:tracePt t="189197" x="5956300" y="3155950"/>
          <p14:tracePt t="189213" x="5918200" y="3251200"/>
          <p14:tracePt t="189230" x="5886450" y="3333750"/>
          <p14:tracePt t="189247" x="5854700" y="3397250"/>
          <p14:tracePt t="189263" x="5829300" y="3479800"/>
          <p14:tracePt t="189281" x="5778500" y="3575050"/>
          <p14:tracePt t="189297" x="5695950" y="3670300"/>
          <p14:tracePt t="189313" x="5600700" y="3752850"/>
          <p14:tracePt t="189330" x="5480050" y="3860800"/>
          <p14:tracePt t="189347" x="5321300" y="3975100"/>
          <p14:tracePt t="189363" x="5149850" y="4076700"/>
          <p14:tracePt t="189380" x="4889500" y="4216400"/>
          <p14:tracePt t="189397" x="4692650" y="4298950"/>
          <p14:tracePt t="189413" x="4457700" y="4362450"/>
          <p14:tracePt t="189430" x="4191000" y="4400550"/>
          <p14:tracePt t="189447" x="3898900" y="4413250"/>
          <p14:tracePt t="189463" x="3613150" y="4413250"/>
          <p14:tracePt t="189480" x="3333750" y="4413250"/>
          <p14:tracePt t="189497" x="3067050" y="4413250"/>
          <p14:tracePt t="189513" x="2794000" y="4413250"/>
          <p14:tracePt t="189530" x="2533650" y="4387850"/>
          <p14:tracePt t="189547" x="2305050" y="4337050"/>
          <p14:tracePt t="189549" x="2209800" y="4286250"/>
          <p14:tracePt t="189564" x="2044700" y="4165600"/>
          <p14:tracePt t="189580" x="1911350" y="4032250"/>
          <p14:tracePt t="189597" x="1803400" y="3892550"/>
          <p14:tracePt t="189613" x="1720850" y="3771900"/>
          <p14:tracePt t="189630" x="1676400" y="3644900"/>
          <p14:tracePt t="189647" x="1651000" y="3498850"/>
          <p14:tracePt t="189663" x="1631950" y="3340100"/>
          <p14:tracePt t="189680" x="1631950" y="3181350"/>
          <p14:tracePt t="189697" x="1631950" y="2997200"/>
          <p14:tracePt t="189713" x="1657350" y="2838450"/>
          <p14:tracePt t="189730" x="1701800" y="2705100"/>
          <p14:tracePt t="189747" x="1778000" y="2565400"/>
          <p14:tracePt t="189749" x="1822450" y="2482850"/>
          <p14:tracePt t="189763" x="1873250" y="2400300"/>
          <p14:tracePt t="189780" x="2025650" y="2165350"/>
          <p14:tracePt t="189797" x="2146300" y="2051050"/>
          <p14:tracePt t="189814" x="2324100" y="1974850"/>
          <p14:tracePt t="189830" x="2520950" y="1905000"/>
          <p14:tracePt t="189847" x="2736850" y="1835150"/>
          <p14:tracePt t="189863" x="2959100" y="1778000"/>
          <p14:tracePt t="189880" x="3194050" y="1727200"/>
          <p14:tracePt t="189897" x="3467100" y="1708150"/>
          <p14:tracePt t="189913" x="3746500" y="1695450"/>
          <p14:tracePt t="189930" x="4019550" y="1689100"/>
          <p14:tracePt t="189947" x="4292600" y="1682750"/>
          <p14:tracePt t="189964" x="4660900" y="1689100"/>
          <p14:tracePt t="189980" x="4889500" y="1752600"/>
          <p14:tracePt t="189997" x="5105400" y="1822450"/>
          <p14:tracePt t="190013" x="5283200" y="1885950"/>
          <p14:tracePt t="190031" x="5410200" y="2000250"/>
          <p14:tracePt t="190047" x="5530850" y="2108200"/>
          <p14:tracePt t="190063" x="5632450" y="2228850"/>
          <p14:tracePt t="190080" x="5715000" y="2362200"/>
          <p14:tracePt t="190097" x="5791200" y="2546350"/>
          <p14:tracePt t="190113" x="5848350" y="2743200"/>
          <p14:tracePt t="190130" x="5905500" y="2952750"/>
          <p14:tracePt t="190147" x="5969000" y="3136900"/>
          <p14:tracePt t="190149" x="5988050" y="3232150"/>
          <p14:tracePt t="190163" x="6000750" y="3378200"/>
          <p14:tracePt t="190180" x="5969000" y="3511550"/>
          <p14:tracePt t="190197" x="5899150" y="3644900"/>
          <p14:tracePt t="190213" x="5791200" y="3784600"/>
          <p14:tracePt t="190230" x="5657850" y="3924300"/>
          <p14:tracePt t="190247" x="5549900" y="4044950"/>
          <p14:tracePt t="190263" x="5416550" y="4127500"/>
          <p14:tracePt t="190280" x="5264150" y="4197350"/>
          <p14:tracePt t="190297" x="5073650" y="4260850"/>
          <p14:tracePt t="190313" x="4870450" y="4330700"/>
          <p14:tracePt t="190330" x="4648200" y="4387850"/>
          <p14:tracePt t="190347" x="4445000" y="4425950"/>
          <p14:tracePt t="190364" x="4146550" y="4451350"/>
          <p14:tracePt t="190380" x="3943350" y="4451350"/>
          <p14:tracePt t="190397" x="3740150" y="4457700"/>
          <p14:tracePt t="190414" x="3530600" y="4457700"/>
          <p14:tracePt t="190430" x="3346450" y="4457700"/>
          <p14:tracePt t="190447" x="3206750" y="4457700"/>
          <p14:tracePt t="190463" x="3092450" y="4457700"/>
          <p14:tracePt t="190480" x="2990850" y="4438650"/>
          <p14:tracePt t="190497" x="2908300" y="4413250"/>
          <p14:tracePt t="190513" x="2844800" y="4381500"/>
          <p14:tracePt t="190530" x="2806700" y="4368800"/>
          <p14:tracePt t="190547" x="2781300" y="4356100"/>
          <p14:tracePt t="190563" x="2774950" y="4356100"/>
          <p14:tracePt t="190620" x="2774950" y="434975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Text Box 2">
            <a:extLst>
              <a:ext uri="{FF2B5EF4-FFF2-40B4-BE49-F238E27FC236}">
                <a16:creationId xmlns:a16="http://schemas.microsoft.com/office/drawing/2014/main" id="{70055F56-8417-45DF-8D8E-EE394050A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21.32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MBONE</a:t>
            </a:r>
          </a:p>
        </p:txBody>
      </p:sp>
      <p:sp>
        <p:nvSpPr>
          <p:cNvPr id="514051" name="Rectangle 3">
            <a:extLst>
              <a:ext uri="{FF2B5EF4-FFF2-40B4-BE49-F238E27FC236}">
                <a16:creationId xmlns:a16="http://schemas.microsoft.com/office/drawing/2014/main" id="{69666758-C0BB-47F1-9B86-B898E6896AC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14052" name="Rectangle 4">
            <a:extLst>
              <a:ext uri="{FF2B5EF4-FFF2-40B4-BE49-F238E27FC236}">
                <a16:creationId xmlns:a16="http://schemas.microsoft.com/office/drawing/2014/main" id="{1DB43D4C-7E57-4AB1-872C-F7D43C1DE9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14053" name="Rectangle 5">
            <a:extLst>
              <a:ext uri="{FF2B5EF4-FFF2-40B4-BE49-F238E27FC236}">
                <a16:creationId xmlns:a16="http://schemas.microsoft.com/office/drawing/2014/main" id="{AAB93690-D839-4AE6-950F-0B6B944279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14054" name="Rectangle 6">
            <a:extLst>
              <a:ext uri="{FF2B5EF4-FFF2-40B4-BE49-F238E27FC236}">
                <a16:creationId xmlns:a16="http://schemas.microsoft.com/office/drawing/2014/main" id="{8ADA2570-836A-4EA7-A67D-463E04D620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14055" name="Rectangle 7">
            <a:extLst>
              <a:ext uri="{FF2B5EF4-FFF2-40B4-BE49-F238E27FC236}">
                <a16:creationId xmlns:a16="http://schemas.microsoft.com/office/drawing/2014/main" id="{848ED055-49C8-41A7-8C94-176E2EB7CD1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14056" name="Rectangle 8">
            <a:extLst>
              <a:ext uri="{FF2B5EF4-FFF2-40B4-BE49-F238E27FC236}">
                <a16:creationId xmlns:a16="http://schemas.microsoft.com/office/drawing/2014/main" id="{EB1D7896-64EE-4550-AD6F-4C0DD1E492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14057" name="Rectangle 9">
            <a:extLst>
              <a:ext uri="{FF2B5EF4-FFF2-40B4-BE49-F238E27FC236}">
                <a16:creationId xmlns:a16="http://schemas.microsoft.com/office/drawing/2014/main" id="{58B413D6-E706-4B6A-AB07-56A7305D54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514058" name="Picture 10">
            <a:extLst>
              <a:ext uri="{FF2B5EF4-FFF2-40B4-BE49-F238E27FC236}">
                <a16:creationId xmlns:a16="http://schemas.microsoft.com/office/drawing/2014/main" id="{3182D872-6562-40B1-805E-86C6A8631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65175"/>
            <a:ext cx="7775575" cy="532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23CEFA-35B2-4920-B00A-A089556EC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960477"/>
            <a:ext cx="2381811" cy="142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7700EB-AB06-460D-82C3-94FC6D525A33}"/>
              </a:ext>
            </a:extLst>
          </p:cNvPr>
          <p:cNvSpPr txBox="1"/>
          <p:nvPr/>
        </p:nvSpPr>
        <p:spPr>
          <a:xfrm>
            <a:off x="2527562" y="4572962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논리적</a:t>
            </a:r>
            <a:r>
              <a:rPr lang="ko-KR" altLang="en-US" dirty="0"/>
              <a:t> 멀티캐스트 백본 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617951-B29C-4583-937C-AEA87DAED16D}"/>
              </a:ext>
            </a:extLst>
          </p:cNvPr>
          <p:cNvSpPr/>
          <p:nvPr/>
        </p:nvSpPr>
        <p:spPr bwMode="auto">
          <a:xfrm>
            <a:off x="228600" y="1219200"/>
            <a:ext cx="2330450" cy="838200"/>
          </a:xfrm>
          <a:prstGeom prst="rect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1EA21-B42F-402F-8AEE-D615C028D371}"/>
              </a:ext>
            </a:extLst>
          </p:cNvPr>
          <p:cNvSpPr txBox="1"/>
          <p:nvPr/>
        </p:nvSpPr>
        <p:spPr>
          <a:xfrm>
            <a:off x="2309996" y="943014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3366FF"/>
                </a:solidFill>
              </a:rPr>
              <a:t>실제 물리 백본 망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AA271E3-BC93-4A53-9EEB-7305D89F9850}"/>
              </a:ext>
            </a:extLst>
          </p:cNvPr>
          <p:cNvSpPr/>
          <p:nvPr/>
        </p:nvSpPr>
        <p:spPr bwMode="auto">
          <a:xfrm>
            <a:off x="228600" y="2971800"/>
            <a:ext cx="3810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B9A0CB5-9D60-4CE1-ABCE-DDA0EAC2B14B}"/>
              </a:ext>
            </a:extLst>
          </p:cNvPr>
          <p:cNvSpPr/>
          <p:nvPr/>
        </p:nvSpPr>
        <p:spPr bwMode="auto">
          <a:xfrm>
            <a:off x="165894" y="3505200"/>
            <a:ext cx="3810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8EB5651-E621-496E-AB61-12AB0495DC9D}"/>
              </a:ext>
            </a:extLst>
          </p:cNvPr>
          <p:cNvSpPr/>
          <p:nvPr/>
        </p:nvSpPr>
        <p:spPr bwMode="auto">
          <a:xfrm>
            <a:off x="138906" y="4795562"/>
            <a:ext cx="3810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C2259D4-693A-41FB-A57C-31C4C667B329}"/>
              </a:ext>
            </a:extLst>
          </p:cNvPr>
          <p:cNvSpPr/>
          <p:nvPr/>
        </p:nvSpPr>
        <p:spPr bwMode="auto">
          <a:xfrm>
            <a:off x="76200" y="5328962"/>
            <a:ext cx="3810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343281D-0155-4760-9DF4-2743A775A0DD}"/>
              </a:ext>
            </a:extLst>
          </p:cNvPr>
          <p:cNvSpPr/>
          <p:nvPr/>
        </p:nvSpPr>
        <p:spPr bwMode="auto">
          <a:xfrm>
            <a:off x="8119610" y="3013056"/>
            <a:ext cx="3810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12471CB-D111-4076-8DE4-B8F489792384}"/>
              </a:ext>
            </a:extLst>
          </p:cNvPr>
          <p:cNvSpPr/>
          <p:nvPr/>
        </p:nvSpPr>
        <p:spPr bwMode="auto">
          <a:xfrm>
            <a:off x="8056904" y="3546456"/>
            <a:ext cx="3810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6E9BA9B-0C43-47FE-BD35-D31A153B76B1}"/>
              </a:ext>
            </a:extLst>
          </p:cNvPr>
          <p:cNvSpPr/>
          <p:nvPr/>
        </p:nvSpPr>
        <p:spPr bwMode="auto">
          <a:xfrm>
            <a:off x="7086600" y="5100362"/>
            <a:ext cx="3810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0A84135-E055-4AC5-93A4-28B2B6B8BD25}"/>
              </a:ext>
            </a:extLst>
          </p:cNvPr>
          <p:cNvSpPr/>
          <p:nvPr/>
        </p:nvSpPr>
        <p:spPr bwMode="auto">
          <a:xfrm>
            <a:off x="7023894" y="5633762"/>
            <a:ext cx="3810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CE36DF-8D3F-4AF3-A2CC-40D6BF62F0A8}"/>
              </a:ext>
            </a:extLst>
          </p:cNvPr>
          <p:cNvCxnSpPr>
            <a:stCxn id="4" idx="5"/>
          </p:cNvCxnSpPr>
          <p:nvPr/>
        </p:nvCxnSpPr>
        <p:spPr bwMode="auto">
          <a:xfrm>
            <a:off x="553804" y="3231963"/>
            <a:ext cx="306621" cy="2732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0B722DA-EF09-4877-A2CB-58113C71D3BE}"/>
              </a:ext>
            </a:extLst>
          </p:cNvPr>
          <p:cNvCxnSpPr>
            <a:cxnSpLocks/>
            <a:stCxn id="17" idx="6"/>
          </p:cNvCxnSpPr>
          <p:nvPr/>
        </p:nvCxnSpPr>
        <p:spPr bwMode="auto">
          <a:xfrm>
            <a:off x="546894" y="3657600"/>
            <a:ext cx="257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DBAED15-39EC-4B15-9250-231C6588A838}"/>
              </a:ext>
            </a:extLst>
          </p:cNvPr>
          <p:cNvCxnSpPr>
            <a:cxnSpLocks/>
            <a:stCxn id="18" idx="6"/>
          </p:cNvCxnSpPr>
          <p:nvPr/>
        </p:nvCxnSpPr>
        <p:spPr bwMode="auto">
          <a:xfrm>
            <a:off x="519906" y="4947962"/>
            <a:ext cx="325834" cy="3349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A423547-A0C8-49D8-939E-2611B8BE0355}"/>
              </a:ext>
            </a:extLst>
          </p:cNvPr>
          <p:cNvCxnSpPr>
            <a:cxnSpLocks/>
            <a:stCxn id="19" idx="6"/>
          </p:cNvCxnSpPr>
          <p:nvPr/>
        </p:nvCxnSpPr>
        <p:spPr bwMode="auto">
          <a:xfrm flipV="1">
            <a:off x="457200" y="5378173"/>
            <a:ext cx="347663" cy="1031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6544CD6-296F-432B-9638-A0EDCC938478}"/>
              </a:ext>
            </a:extLst>
          </p:cNvPr>
          <p:cNvCxnSpPr>
            <a:cxnSpLocks/>
          </p:cNvCxnSpPr>
          <p:nvPr/>
        </p:nvCxnSpPr>
        <p:spPr bwMode="auto">
          <a:xfrm flipV="1">
            <a:off x="6565105" y="5252762"/>
            <a:ext cx="480673" cy="1102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3206614-0EF6-425C-BF17-A36A68854C55}"/>
              </a:ext>
            </a:extLst>
          </p:cNvPr>
          <p:cNvCxnSpPr>
            <a:cxnSpLocks/>
            <a:endCxn id="23" idx="2"/>
          </p:cNvCxnSpPr>
          <p:nvPr/>
        </p:nvCxnSpPr>
        <p:spPr bwMode="auto">
          <a:xfrm>
            <a:off x="6565105" y="5397225"/>
            <a:ext cx="458789" cy="3889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B73307C-C801-4E71-9BA1-DE92F960EBD6}"/>
              </a:ext>
            </a:extLst>
          </p:cNvPr>
          <p:cNvCxnSpPr>
            <a:cxnSpLocks/>
          </p:cNvCxnSpPr>
          <p:nvPr/>
        </p:nvCxnSpPr>
        <p:spPr bwMode="auto">
          <a:xfrm flipV="1">
            <a:off x="7381147" y="3231963"/>
            <a:ext cx="738463" cy="2995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A334345-3BB4-40F8-9682-BF57017AF234}"/>
              </a:ext>
            </a:extLst>
          </p:cNvPr>
          <p:cNvCxnSpPr>
            <a:cxnSpLocks/>
          </p:cNvCxnSpPr>
          <p:nvPr/>
        </p:nvCxnSpPr>
        <p:spPr bwMode="auto">
          <a:xfrm>
            <a:off x="7404894" y="3657600"/>
            <a:ext cx="707572" cy="1024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71201B1-5D82-4A56-BD09-0B50BB7C5EE7}"/>
              </a:ext>
            </a:extLst>
          </p:cNvPr>
          <p:cNvSpPr txBox="1"/>
          <p:nvPr/>
        </p:nvSpPr>
        <p:spPr>
          <a:xfrm>
            <a:off x="1393825" y="6124239"/>
            <a:ext cx="6987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 </a:t>
            </a:r>
            <a:r>
              <a:rPr lang="ko-KR" altLang="en-US" sz="1200" dirty="0"/>
              <a:t>기존 인터넷망에서도 멀티캐스트 지원 라우터를 몇 개 추가하는 것으로 멀티캐스트 서비스를 제공</a:t>
            </a:r>
            <a:endParaRPr lang="en-US" altLang="ko-KR" sz="1200" dirty="0"/>
          </a:p>
          <a:p>
            <a:r>
              <a:rPr lang="en-US" altLang="ko-KR" sz="1200" dirty="0"/>
              <a:t>O </a:t>
            </a:r>
            <a:r>
              <a:rPr lang="ko-KR" altLang="en-US" sz="1200" dirty="0"/>
              <a:t>멀티캐스트 지원 라우터를 </a:t>
            </a:r>
            <a:r>
              <a:rPr lang="ko-KR" altLang="en-US" sz="1200" dirty="0" err="1"/>
              <a:t>늘려감에</a:t>
            </a:r>
            <a:r>
              <a:rPr lang="ko-KR" altLang="en-US" sz="1200" dirty="0"/>
              <a:t> 따라 멀티캐스트 서비스 확대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345"/>
    </mc:Choice>
    <mc:Fallback xmlns="">
      <p:transition spd="slow" advTm="412345"/>
    </mc:Fallback>
  </mc:AlternateContent>
  <p:extLst>
    <p:ext uri="{3A86A75C-4F4B-4683-9AE1-C65F6400EC91}">
      <p14:laserTraceLst xmlns:p14="http://schemas.microsoft.com/office/powerpoint/2010/main">
        <p14:tracePtLst>
          <p14:tracePt t="560" x="2730500" y="4343400"/>
          <p14:tracePt t="568" x="2698750" y="4337050"/>
          <p14:tracePt t="575" x="2673350" y="4324350"/>
          <p14:tracePt t="590" x="2647950" y="4305300"/>
          <p14:tracePt t="607" x="2571750" y="4171950"/>
          <p14:tracePt t="624" x="2514600" y="3994150"/>
          <p14:tracePt t="640" x="2425700" y="3727450"/>
          <p14:tracePt t="657" x="2317750" y="3492500"/>
          <p14:tracePt t="674" x="2209800" y="3295650"/>
          <p14:tracePt t="691" x="2133600" y="3111500"/>
          <p14:tracePt t="707" x="2076450" y="2908300"/>
          <p14:tracePt t="724" x="2032000" y="2711450"/>
          <p14:tracePt t="740" x="1993900" y="2546350"/>
          <p14:tracePt t="757" x="1974850" y="2425700"/>
          <p14:tracePt t="774" x="2000250" y="2362200"/>
          <p14:tracePt t="792" x="2133600" y="2343150"/>
          <p14:tracePt t="807" x="2228850" y="2381250"/>
          <p14:tracePt t="824" x="2330450" y="2463800"/>
          <p14:tracePt t="840" x="2400300" y="2571750"/>
          <p14:tracePt t="857" x="2457450" y="2698750"/>
          <p14:tracePt t="928" x="2470150" y="2711450"/>
          <p14:tracePt t="936" x="2508250" y="2743200"/>
          <p14:tracePt t="944" x="2520950" y="2762250"/>
          <p14:tracePt t="957" x="2527300" y="2768600"/>
          <p14:tracePt t="991" x="2508250" y="2768600"/>
          <p14:tracePt t="1007" x="2451100" y="2686050"/>
          <p14:tracePt t="1024" x="2317750" y="2482850"/>
          <p14:tracePt t="1040" x="2241550" y="2362200"/>
          <p14:tracePt t="1057" x="2197100" y="2286000"/>
          <p14:tracePt t="1074" x="2165350" y="2197100"/>
          <p14:tracePt t="1090" x="2133600" y="2095500"/>
          <p14:tracePt t="1107" x="2089150" y="1987550"/>
          <p14:tracePt t="1124" x="2063750" y="1911350"/>
          <p14:tracePt t="1140" x="2057400" y="1866900"/>
          <p14:tracePt t="1157" x="2057400" y="1835150"/>
          <p14:tracePt t="1174" x="2063750" y="1822450"/>
          <p14:tracePt t="1190" x="2082800" y="1822450"/>
          <p14:tracePt t="1207" x="2101850" y="1822450"/>
          <p14:tracePt t="1224" x="2114550" y="1822450"/>
          <p14:tracePt t="1241" x="2133600" y="1860550"/>
          <p14:tracePt t="1257" x="2165350" y="1949450"/>
          <p14:tracePt t="1274" x="2197100" y="2038350"/>
          <p14:tracePt t="1290" x="2209800" y="2108200"/>
          <p14:tracePt t="1307" x="2178050" y="2146300"/>
          <p14:tracePt t="1324" x="2152650" y="2178050"/>
          <p14:tracePt t="1340" x="2127250" y="2197100"/>
          <p14:tracePt t="1357" x="2101850" y="2209800"/>
          <p14:tracePt t="1374" x="2076450" y="2216150"/>
          <p14:tracePt t="1390" x="2051050" y="2228850"/>
          <p14:tracePt t="1392" x="2044700" y="2235200"/>
          <p14:tracePt t="1407" x="2032000" y="2235200"/>
          <p14:tracePt t="1424" x="2025650" y="2241550"/>
          <p14:tracePt t="1984" x="2012950" y="2235200"/>
          <p14:tracePt t="1992" x="2000250" y="2235200"/>
          <p14:tracePt t="2007" x="1968500" y="2228850"/>
          <p14:tracePt t="2024" x="1822450" y="2133600"/>
          <p14:tracePt t="2040" x="1739900" y="2063750"/>
          <p14:tracePt t="2057" x="1663700" y="1981200"/>
          <p14:tracePt t="2074" x="1606550" y="1892300"/>
          <p14:tracePt t="2090" x="1549400" y="1809750"/>
          <p14:tracePt t="2107" x="1479550" y="1727200"/>
          <p14:tracePt t="2124" x="1416050" y="1651000"/>
          <p14:tracePt t="2141" x="1346200" y="1568450"/>
          <p14:tracePt t="2157" x="1270000" y="1492250"/>
          <p14:tracePt t="2174" x="1219200" y="1422400"/>
          <p14:tracePt t="2190" x="1174750" y="1358900"/>
          <p14:tracePt t="2207" x="1149350" y="1308100"/>
          <p14:tracePt t="2209" x="1136650" y="1289050"/>
          <p14:tracePt t="2224" x="1117600" y="1244600"/>
          <p14:tracePt t="2240" x="1111250" y="1225550"/>
          <p14:tracePt t="2257" x="1111250" y="1238250"/>
          <p14:tracePt t="2273" x="1111250" y="1276350"/>
          <p14:tracePt t="2290" x="1111250" y="1301750"/>
          <p14:tracePt t="2360" x="1104900" y="1295400"/>
          <p14:tracePt t="2369" x="1085850" y="1282700"/>
          <p14:tracePt t="2375" x="1066800" y="1263650"/>
          <p14:tracePt t="2391" x="1016000" y="1225550"/>
          <p14:tracePt t="2407" x="984250" y="1206500"/>
          <p14:tracePt t="2424" x="914400" y="1174750"/>
          <p14:tracePt t="2440" x="869950" y="1155700"/>
          <p14:tracePt t="2457" x="831850" y="1143000"/>
          <p14:tracePt t="2474" x="812800" y="1136650"/>
          <p14:tracePt t="2491" x="800100" y="1136650"/>
          <p14:tracePt t="2507" x="781050" y="1136650"/>
          <p14:tracePt t="2524" x="762000" y="1143000"/>
          <p14:tracePt t="2541" x="742950" y="1149350"/>
          <p14:tracePt t="2557" x="730250" y="1149350"/>
          <p14:tracePt t="2574" x="704850" y="1155700"/>
          <p14:tracePt t="2590" x="660400" y="1155700"/>
          <p14:tracePt t="2593" x="628650" y="1155700"/>
          <p14:tracePt t="2607" x="596900" y="1155700"/>
          <p14:tracePt t="2624" x="501650" y="1155700"/>
          <p14:tracePt t="2640" x="450850" y="1162050"/>
          <p14:tracePt t="2657" x="425450" y="1162050"/>
          <p14:tracePt t="2674" x="400050" y="1162050"/>
          <p14:tracePt t="2691" x="381000" y="1162050"/>
          <p14:tracePt t="2707" x="374650" y="1162050"/>
          <p14:tracePt t="2760" x="387350" y="1162050"/>
          <p14:tracePt t="2769" x="425450" y="1162050"/>
          <p14:tracePt t="2776" x="469900" y="1162050"/>
          <p14:tracePt t="2790" x="520700" y="1162050"/>
          <p14:tracePt t="2807" x="704850" y="1162050"/>
          <p14:tracePt t="2824" x="838200" y="1162050"/>
          <p14:tracePt t="2840" x="1009650" y="1162050"/>
          <p14:tracePt t="2857" x="1174750" y="1162050"/>
          <p14:tracePt t="2874" x="1339850" y="1162050"/>
          <p14:tracePt t="2890" x="1504950" y="1162050"/>
          <p14:tracePt t="2907" x="1670050" y="1155700"/>
          <p14:tracePt t="2924" x="1822450" y="1155700"/>
          <p14:tracePt t="2940" x="1943100" y="1155700"/>
          <p14:tracePt t="2957" x="2051050" y="1155700"/>
          <p14:tracePt t="2974" x="2127250" y="1155700"/>
          <p14:tracePt t="2991" x="2197100" y="1155700"/>
          <p14:tracePt t="2993" x="2228850" y="1155700"/>
          <p14:tracePt t="3007" x="2266950" y="1162050"/>
          <p14:tracePt t="3024" x="2343150" y="1168400"/>
          <p14:tracePt t="3041" x="2355850" y="1168400"/>
          <p14:tracePt t="3057" x="2362200" y="1168400"/>
          <p14:tracePt t="3121" x="2374900" y="1168400"/>
          <p14:tracePt t="3128" x="2381250" y="1168400"/>
          <p14:tracePt t="3136" x="2387600" y="1168400"/>
          <p14:tracePt t="3144" x="2393950" y="1168400"/>
          <p14:tracePt t="3160" x="2400300" y="1168400"/>
          <p14:tracePt t="3173" x="2406650" y="1168400"/>
          <p14:tracePt t="3216" x="2413000" y="1174750"/>
          <p14:tracePt t="3240" x="2419350" y="1187450"/>
          <p14:tracePt t="3249" x="2419350" y="1200150"/>
          <p14:tracePt t="3257" x="2432050" y="1225550"/>
          <p14:tracePt t="3274" x="2444750" y="1295400"/>
          <p14:tracePt t="3290" x="2451100" y="1422400"/>
          <p14:tracePt t="3307" x="2451100" y="1600200"/>
          <p14:tracePt t="3325" x="2451100" y="1778000"/>
          <p14:tracePt t="3340" x="2476500" y="1873250"/>
          <p14:tracePt t="3357" x="2476500" y="1930400"/>
          <p14:tracePt t="3374" x="2476500" y="1993900"/>
          <p14:tracePt t="3391" x="2470150" y="2019300"/>
          <p14:tracePt t="3407" x="2457450" y="2038350"/>
          <p14:tracePt t="3424" x="2451100" y="2038350"/>
          <p14:tracePt t="3600" x="2444750" y="2038350"/>
          <p14:tracePt t="3609" x="2432050" y="2038350"/>
          <p14:tracePt t="3616" x="2406650" y="2038350"/>
          <p14:tracePt t="3624" x="2387600" y="2038350"/>
          <p14:tracePt t="3640" x="2324100" y="2038350"/>
          <p14:tracePt t="3657" x="2254250" y="2038350"/>
          <p14:tracePt t="3674" x="2178050" y="2032000"/>
          <p14:tracePt t="3690" x="2095500" y="2038350"/>
          <p14:tracePt t="3707" x="1987550" y="2038350"/>
          <p14:tracePt t="3724" x="1828800" y="2038350"/>
          <p14:tracePt t="3741" x="1670050" y="2038350"/>
          <p14:tracePt t="3757" x="1524000" y="2038350"/>
          <p14:tracePt t="3774" x="1358900" y="2038350"/>
          <p14:tracePt t="3791" x="1212850" y="2038350"/>
          <p14:tracePt t="3793" x="1130300" y="2038350"/>
          <p14:tracePt t="3808" x="977900" y="2038350"/>
          <p14:tracePt t="3824" x="850900" y="2038350"/>
          <p14:tracePt t="3841" x="736600" y="2038350"/>
          <p14:tracePt t="3857" x="647700" y="2038350"/>
          <p14:tracePt t="3874" x="577850" y="2038350"/>
          <p14:tracePt t="3890" x="527050" y="2044700"/>
          <p14:tracePt t="3907" x="476250" y="2044700"/>
          <p14:tracePt t="3924" x="450850" y="2044700"/>
          <p14:tracePt t="3940" x="431800" y="2044700"/>
          <p14:tracePt t="3957" x="419100" y="2044700"/>
          <p14:tracePt t="3974" x="406400" y="2044700"/>
          <p14:tracePt t="3990" x="393700" y="2044700"/>
          <p14:tracePt t="4009" x="387350" y="2044700"/>
          <p14:tracePt t="4024" x="381000" y="2038350"/>
          <p14:tracePt t="4041" x="374650" y="1962150"/>
          <p14:tracePt t="4057" x="374650" y="1879600"/>
          <p14:tracePt t="4074" x="355600" y="1784350"/>
          <p14:tracePt t="4090" x="355600" y="1708150"/>
          <p14:tracePt t="4107" x="349250" y="1638300"/>
          <p14:tracePt t="4124" x="349250" y="1593850"/>
          <p14:tracePt t="4141" x="349250" y="1536700"/>
          <p14:tracePt t="4157" x="361950" y="1473200"/>
          <p14:tracePt t="4174" x="381000" y="1416050"/>
          <p14:tracePt t="4190" x="393700" y="1377950"/>
          <p14:tracePt t="4192" x="393700" y="1358900"/>
          <p14:tracePt t="4207" x="393700" y="1352550"/>
          <p14:tracePt t="4224" x="400050" y="1320800"/>
          <p14:tracePt t="4240" x="412750" y="1301750"/>
          <p14:tracePt t="4257" x="425450" y="1270000"/>
          <p14:tracePt t="4274" x="438150" y="1231900"/>
          <p14:tracePt t="4290" x="444500" y="1212850"/>
          <p14:tracePt t="4307" x="444500" y="1193800"/>
          <p14:tracePt t="4325" x="450850" y="1193800"/>
          <p14:tracePt t="4357" x="457200" y="1193800"/>
          <p14:tracePt t="4374" x="488950" y="1187450"/>
          <p14:tracePt t="4390" x="520700" y="1174750"/>
          <p14:tracePt t="4407" x="603250" y="1168400"/>
          <p14:tracePt t="4424" x="679450" y="1168400"/>
          <p14:tracePt t="4440" x="774700" y="1162050"/>
          <p14:tracePt t="4457" x="863600" y="1162050"/>
          <p14:tracePt t="4474" x="952500" y="1162050"/>
          <p14:tracePt t="4491" x="1028700" y="1162050"/>
          <p14:tracePt t="4507" x="1079500" y="1168400"/>
          <p14:tracePt t="4524" x="1130300" y="1187450"/>
          <p14:tracePt t="4541" x="1193800" y="1206500"/>
          <p14:tracePt t="4557" x="1250950" y="1212850"/>
          <p14:tracePt t="4574" x="1320800" y="1219200"/>
          <p14:tracePt t="4591" x="1397000" y="1219200"/>
          <p14:tracePt t="4593" x="1428750" y="1219200"/>
          <p14:tracePt t="4607" x="1454150" y="1225550"/>
          <p14:tracePt t="4624" x="1517650" y="1231900"/>
          <p14:tracePt t="4640" x="1536700" y="1238250"/>
          <p14:tracePt t="4680" x="1536700" y="1244600"/>
          <p14:tracePt t="4696" x="1530350" y="1244600"/>
          <p14:tracePt t="4707" x="1498600" y="1250950"/>
          <p14:tracePt t="4724" x="1416050" y="1282700"/>
          <p14:tracePt t="4740" x="1320800" y="1308100"/>
          <p14:tracePt t="4757" x="1244600" y="1339850"/>
          <p14:tracePt t="4774" x="1149350" y="1371600"/>
          <p14:tracePt t="4790" x="1022350" y="1397000"/>
          <p14:tracePt t="4792" x="965200" y="1397000"/>
          <p14:tracePt t="4807" x="901700" y="1397000"/>
          <p14:tracePt t="4824" x="742950" y="1403350"/>
          <p14:tracePt t="4841" x="654050" y="1403350"/>
          <p14:tracePt t="4857" x="609600" y="1390650"/>
          <p14:tracePt t="4874" x="577850" y="1384300"/>
          <p14:tracePt t="4890" x="571500" y="1371600"/>
          <p14:tracePt t="4928" x="571500" y="1365250"/>
          <p14:tracePt t="4952" x="577850" y="1365250"/>
          <p14:tracePt t="5129" x="590550" y="1365250"/>
          <p14:tracePt t="5136" x="622300" y="1365250"/>
          <p14:tracePt t="5143" x="647700" y="1365250"/>
          <p14:tracePt t="5157" x="685800" y="1365250"/>
          <p14:tracePt t="5174" x="762000" y="1365250"/>
          <p14:tracePt t="5190" x="825500" y="1365250"/>
          <p14:tracePt t="5192" x="857250" y="1365250"/>
          <p14:tracePt t="5207" x="920750" y="1365250"/>
          <p14:tracePt t="5224" x="977900" y="1365250"/>
          <p14:tracePt t="5240" x="1003300" y="1365250"/>
          <p14:tracePt t="5257" x="1009650" y="1365250"/>
          <p14:tracePt t="5424" x="1022350" y="1365250"/>
          <p14:tracePt t="5432" x="1054100" y="1365250"/>
          <p14:tracePt t="5440" x="1073150" y="1365250"/>
          <p14:tracePt t="5457" x="1149350" y="1365250"/>
          <p14:tracePt t="5474" x="1250950" y="1365250"/>
          <p14:tracePt t="5491" x="1358900" y="1365250"/>
          <p14:tracePt t="5507" x="1466850" y="1365250"/>
          <p14:tracePt t="5524" x="1536700" y="1365250"/>
          <p14:tracePt t="5540" x="1587500" y="1371600"/>
          <p14:tracePt t="5557" x="1612900" y="1384300"/>
          <p14:tracePt t="5574" x="1638300" y="1390650"/>
          <p14:tracePt t="5591" x="1663700" y="1390650"/>
          <p14:tracePt t="5607" x="1695450" y="1390650"/>
          <p14:tracePt t="5624" x="1714500" y="1390650"/>
          <p14:tracePt t="5640" x="1746250" y="1390650"/>
          <p14:tracePt t="5657" x="1809750" y="1390650"/>
          <p14:tracePt t="5674" x="1892300" y="1390650"/>
          <p14:tracePt t="5690" x="1993900" y="1390650"/>
          <p14:tracePt t="5707" x="2076450" y="1390650"/>
          <p14:tracePt t="5724" x="2152650" y="1390650"/>
          <p14:tracePt t="5740" x="2228850" y="1390650"/>
          <p14:tracePt t="5757" x="2292350" y="1390650"/>
          <p14:tracePt t="5774" x="2355850" y="1397000"/>
          <p14:tracePt t="5791" x="2425700" y="1403350"/>
          <p14:tracePt t="5807" x="2482850" y="1403350"/>
          <p14:tracePt t="5824" x="2540000" y="1403350"/>
          <p14:tracePt t="5841" x="2578100" y="1403350"/>
          <p14:tracePt t="5857" x="2635250" y="1403350"/>
          <p14:tracePt t="5874" x="2686050" y="1403350"/>
          <p14:tracePt t="5890" x="2717800" y="1403350"/>
          <p14:tracePt t="5907" x="2736850" y="1403350"/>
          <p14:tracePt t="5924" x="2743200" y="1397000"/>
          <p14:tracePt t="5940" x="2755900" y="1390650"/>
          <p14:tracePt t="6040" x="2755900" y="1409700"/>
          <p14:tracePt t="6048" x="2749550" y="1441450"/>
          <p14:tracePt t="6057" x="2736850" y="1473200"/>
          <p14:tracePt t="6074" x="2705100" y="1555750"/>
          <p14:tracePt t="6091" x="2673350" y="1657350"/>
          <p14:tracePt t="6107" x="2622550" y="1765300"/>
          <p14:tracePt t="6124" x="2590800" y="1873250"/>
          <p14:tracePt t="6141" x="2559050" y="1974850"/>
          <p14:tracePt t="6157" x="2527300" y="2057400"/>
          <p14:tracePt t="6174" x="2501900" y="2127250"/>
          <p14:tracePt t="6191" x="2489200" y="2184400"/>
          <p14:tracePt t="6193" x="2476500" y="2197100"/>
          <p14:tracePt t="6207" x="2470150" y="2222500"/>
          <p14:tracePt t="6264" x="2463800" y="2222500"/>
          <p14:tracePt t="6272" x="2457450" y="2222500"/>
          <p14:tracePt t="6288" x="2444750" y="2222500"/>
          <p14:tracePt t="6296" x="2438400" y="2222500"/>
          <p14:tracePt t="6307" x="2419350" y="2222500"/>
          <p14:tracePt t="6325" x="2374900" y="2222500"/>
          <p14:tracePt t="6340" x="2317750" y="2222500"/>
          <p14:tracePt t="6357" x="2241550" y="2209800"/>
          <p14:tracePt t="6374" x="2184400" y="2184400"/>
          <p14:tracePt t="6391" x="2101850" y="2178050"/>
          <p14:tracePt t="6407" x="1917700" y="2146300"/>
          <p14:tracePt t="6424" x="1746250" y="2133600"/>
          <p14:tracePt t="6440" x="1600200" y="2127250"/>
          <p14:tracePt t="6457" x="1473200" y="2108200"/>
          <p14:tracePt t="6474" x="1352550" y="2082800"/>
          <p14:tracePt t="6491" x="1231900" y="2070100"/>
          <p14:tracePt t="6507" x="1130300" y="2044700"/>
          <p14:tracePt t="6523" x="1028700" y="2038350"/>
          <p14:tracePt t="6540" x="939800" y="2032000"/>
          <p14:tracePt t="6557" x="863600" y="2025650"/>
          <p14:tracePt t="6574" x="800100" y="2025650"/>
          <p14:tracePt t="6591" x="730250" y="2025650"/>
          <p14:tracePt t="6607" x="660400" y="2019300"/>
          <p14:tracePt t="6624" x="533400" y="2019300"/>
          <p14:tracePt t="6641" x="476250" y="2019300"/>
          <p14:tracePt t="6657" x="463550" y="2019300"/>
          <p14:tracePt t="6673" x="457200" y="2019300"/>
          <p14:tracePt t="6736" x="457200" y="2006600"/>
          <p14:tracePt t="6744" x="457200" y="1987550"/>
          <p14:tracePt t="6752" x="457200" y="1974850"/>
          <p14:tracePt t="6760" x="457200" y="1949450"/>
          <p14:tracePt t="6773" x="457200" y="1917700"/>
          <p14:tracePt t="6791" x="463550" y="1841500"/>
          <p14:tracePt t="6808" x="463550" y="1689100"/>
          <p14:tracePt t="6824" x="450850" y="1612900"/>
          <p14:tracePt t="6841" x="419100" y="1536700"/>
          <p14:tracePt t="6857" x="425450" y="1460500"/>
          <p14:tracePt t="6874" x="425450" y="1390650"/>
          <p14:tracePt t="6890" x="425450" y="1320800"/>
          <p14:tracePt t="6907" x="425450" y="1257300"/>
          <p14:tracePt t="6924" x="431800" y="1231900"/>
          <p14:tracePt t="6940" x="431800" y="1225550"/>
          <p14:tracePt t="6976" x="438150" y="1225550"/>
          <p14:tracePt t="6990" x="444500" y="1212850"/>
          <p14:tracePt t="7007" x="476250" y="1193800"/>
          <p14:tracePt t="7024" x="501650" y="1174750"/>
          <p14:tracePt t="7040" x="527050" y="1174750"/>
          <p14:tracePt t="7057" x="546100" y="1168400"/>
          <p14:tracePt t="7074" x="571500" y="1168400"/>
          <p14:tracePt t="7091" x="615950" y="1168400"/>
          <p14:tracePt t="7107" x="685800" y="1168400"/>
          <p14:tracePt t="7124" x="774700" y="1168400"/>
          <p14:tracePt t="7141" x="869950" y="1162050"/>
          <p14:tracePt t="7157" x="958850" y="1162050"/>
          <p14:tracePt t="7174" x="1035050" y="1162050"/>
          <p14:tracePt t="7191" x="1079500" y="1162050"/>
          <p14:tracePt t="7207" x="1117600" y="1162050"/>
          <p14:tracePt t="7224" x="1174750" y="1162050"/>
          <p14:tracePt t="7241" x="1219200" y="1162050"/>
          <p14:tracePt t="7257" x="1270000" y="1162050"/>
          <p14:tracePt t="7274" x="1327150" y="1162050"/>
          <p14:tracePt t="7291" x="1377950" y="1162050"/>
          <p14:tracePt t="7307" x="1422400" y="1162050"/>
          <p14:tracePt t="7324" x="1460500" y="1162050"/>
          <p14:tracePt t="7340" x="1524000" y="1162050"/>
          <p14:tracePt t="7357" x="1581150" y="1162050"/>
          <p14:tracePt t="7374" x="1651000" y="1162050"/>
          <p14:tracePt t="7390" x="1701800" y="1162050"/>
          <p14:tracePt t="7407" x="1771650" y="1162050"/>
          <p14:tracePt t="7409" x="1797050" y="1162050"/>
          <p14:tracePt t="7424" x="1866900" y="1162050"/>
          <p14:tracePt t="7441" x="1943100" y="1162050"/>
          <p14:tracePt t="7457" x="2006600" y="1162050"/>
          <p14:tracePt t="7474" x="2063750" y="1162050"/>
          <p14:tracePt t="7491" x="2114550" y="1162050"/>
          <p14:tracePt t="7508" x="2159000" y="1162050"/>
          <p14:tracePt t="7524" x="2216150" y="1162050"/>
          <p14:tracePt t="7541" x="2273300" y="1162050"/>
          <p14:tracePt t="7557" x="2317750" y="1162050"/>
          <p14:tracePt t="7574" x="2349500" y="1162050"/>
          <p14:tracePt t="7591" x="2355850" y="1162050"/>
          <p14:tracePt t="7624" x="2368550" y="1162050"/>
          <p14:tracePt t="7641" x="2381250" y="1162050"/>
          <p14:tracePt t="7657" x="2406650" y="1162050"/>
          <p14:tracePt t="7674" x="2419350" y="1162050"/>
          <p14:tracePt t="7880" x="2413000" y="1162050"/>
          <p14:tracePt t="7888" x="2406650" y="1181100"/>
          <p14:tracePt t="7896" x="2406650" y="1193800"/>
          <p14:tracePt t="7907" x="2406650" y="1212850"/>
          <p14:tracePt t="7924" x="2406650" y="1231900"/>
          <p14:tracePt t="7940" x="2406650" y="1250950"/>
          <p14:tracePt t="7957" x="2406650" y="1276350"/>
          <p14:tracePt t="7974" x="2406650" y="1320800"/>
          <p14:tracePt t="7990" x="2406650" y="1371600"/>
          <p14:tracePt t="7992" x="2406650" y="1390650"/>
          <p14:tracePt t="8007" x="2406650" y="1403350"/>
          <p14:tracePt t="8024" x="2406650" y="1422400"/>
          <p14:tracePt t="8104" x="2393950" y="1422400"/>
          <p14:tracePt t="8112" x="2374900" y="1422400"/>
          <p14:tracePt t="8120" x="2343150" y="1422400"/>
          <p14:tracePt t="8127" x="2317750" y="1422400"/>
          <p14:tracePt t="8140" x="2286000" y="1422400"/>
          <p14:tracePt t="8157" x="2222500" y="1422400"/>
          <p14:tracePt t="8174" x="2139950" y="1422400"/>
          <p14:tracePt t="8190" x="2038350" y="1422400"/>
          <p14:tracePt t="8193" x="1981200" y="1422400"/>
          <p14:tracePt t="8207" x="1885950" y="1422400"/>
          <p14:tracePt t="8224" x="1809750" y="1422400"/>
          <p14:tracePt t="8240" x="1746250" y="1422400"/>
          <p14:tracePt t="8257" x="1676400" y="1422400"/>
          <p14:tracePt t="8274" x="1619250" y="1422400"/>
          <p14:tracePt t="8290" x="1562100" y="1422400"/>
          <p14:tracePt t="8307" x="1517650" y="1416050"/>
          <p14:tracePt t="8324" x="1485900" y="1416050"/>
          <p14:tracePt t="8340" x="1460500" y="1416050"/>
          <p14:tracePt t="8357" x="1435100" y="1416050"/>
          <p14:tracePt t="8374" x="1422400" y="1416050"/>
          <p14:tracePt t="8432" x="1416050" y="1416050"/>
          <p14:tracePt t="8440" x="1403350" y="1409700"/>
          <p14:tracePt t="8449" x="1384300" y="1409700"/>
          <p14:tracePt t="8457" x="1358900" y="1397000"/>
          <p14:tracePt t="8474" x="1320800" y="1390650"/>
          <p14:tracePt t="8491" x="1276350" y="1377950"/>
          <p14:tracePt t="8507" x="1238250" y="1377950"/>
          <p14:tracePt t="8524" x="1212850" y="1365250"/>
          <p14:tracePt t="8541" x="1187450" y="1358900"/>
          <p14:tracePt t="8557" x="1162050" y="1352550"/>
          <p14:tracePt t="8574" x="1111250" y="1339850"/>
          <p14:tracePt t="8590" x="1041400" y="1327150"/>
          <p14:tracePt t="8608" x="958850" y="1320800"/>
          <p14:tracePt t="8624" x="933450" y="1314450"/>
          <p14:tracePt t="8641" x="895350" y="1314450"/>
          <p14:tracePt t="8657" x="857250" y="1314450"/>
          <p14:tracePt t="8674" x="819150" y="1314450"/>
          <p14:tracePt t="8690" x="787400" y="1314450"/>
          <p14:tracePt t="8707" x="755650" y="1314450"/>
          <p14:tracePt t="8724" x="742950" y="1314450"/>
          <p14:tracePt t="8741" x="736600" y="1314450"/>
          <p14:tracePt t="8776" x="730250" y="1308100"/>
          <p14:tracePt t="8791" x="723900" y="1308100"/>
          <p14:tracePt t="8808" x="698500" y="1289050"/>
          <p14:tracePt t="8823" x="660400" y="1276350"/>
          <p14:tracePt t="8840" x="609600" y="1257300"/>
          <p14:tracePt t="8857" x="546100" y="1238250"/>
          <p14:tracePt t="8874" x="476250" y="1212850"/>
          <p14:tracePt t="8890" x="425450" y="1193800"/>
          <p14:tracePt t="8908" x="387350" y="1181100"/>
          <p14:tracePt t="8924" x="361950" y="1174750"/>
          <p14:tracePt t="8941" x="349250" y="1162050"/>
          <p14:tracePt t="8957" x="342900" y="1162050"/>
          <p14:tracePt t="8974" x="330200" y="1149350"/>
          <p14:tracePt t="9007" x="323850" y="1149350"/>
          <p14:tracePt t="9080" x="323850" y="1162050"/>
          <p14:tracePt t="9088" x="323850" y="1200150"/>
          <p14:tracePt t="9096" x="323850" y="1238250"/>
          <p14:tracePt t="9107" x="317500" y="1289050"/>
          <p14:tracePt t="9124" x="304800" y="1416050"/>
          <p14:tracePt t="9141" x="304800" y="1530350"/>
          <p14:tracePt t="9157" x="298450" y="1644650"/>
          <p14:tracePt t="9174" x="298450" y="1771650"/>
          <p14:tracePt t="9190" x="298450" y="1885950"/>
          <p14:tracePt t="9192" x="298450" y="1930400"/>
          <p14:tracePt t="9207" x="292100" y="1968500"/>
          <p14:tracePt t="9224" x="285750" y="2012950"/>
          <p14:tracePt t="9240" x="285750" y="2019300"/>
          <p14:tracePt t="9280" x="292100" y="2019300"/>
          <p14:tracePt t="9290" x="304800" y="2006600"/>
          <p14:tracePt t="9307" x="330200" y="1981200"/>
          <p14:tracePt t="9325" x="393700" y="1962150"/>
          <p14:tracePt t="9340" x="488950" y="1962150"/>
          <p14:tracePt t="9357" x="615950" y="1962150"/>
          <p14:tracePt t="9374" x="768350" y="1962150"/>
          <p14:tracePt t="9390" x="958850" y="1962150"/>
          <p14:tracePt t="9393" x="1054100" y="1962150"/>
          <p14:tracePt t="9407" x="1250950" y="1949450"/>
          <p14:tracePt t="9424" x="1454150" y="1974850"/>
          <p14:tracePt t="9441" x="1663700" y="2019300"/>
          <p14:tracePt t="9457" x="1860550" y="2051050"/>
          <p14:tracePt t="9474" x="2012950" y="2070100"/>
          <p14:tracePt t="9490" x="2139950" y="2101850"/>
          <p14:tracePt t="9507" x="2228850" y="2133600"/>
          <p14:tracePt t="9524" x="2292350" y="2146300"/>
          <p14:tracePt t="9540" x="2298700" y="2146300"/>
          <p14:tracePt t="9609" x="2305050" y="2146300"/>
          <p14:tracePt t="9617" x="2311400" y="2146300"/>
          <p14:tracePt t="9624" x="2317750" y="2120900"/>
          <p14:tracePt t="9640" x="2343150" y="2044700"/>
          <p14:tracePt t="9657" x="2368550" y="1949450"/>
          <p14:tracePt t="9674" x="2413000" y="1835150"/>
          <p14:tracePt t="9690" x="2444750" y="1695450"/>
          <p14:tracePt t="9707" x="2463800" y="1530350"/>
          <p14:tracePt t="9724" x="2482850" y="1397000"/>
          <p14:tracePt t="9741" x="2508250" y="1308100"/>
          <p14:tracePt t="9757" x="2533650" y="1238250"/>
          <p14:tracePt t="9774" x="2552700" y="1174750"/>
          <p14:tracePt t="9791" x="2552700" y="1123950"/>
          <p14:tracePt t="9808" x="2552700" y="1079500"/>
          <p14:tracePt t="9824" x="2540000" y="1073150"/>
          <p14:tracePt t="9841" x="2520950" y="1073150"/>
          <p14:tracePt t="9857" x="2508250" y="1073150"/>
          <p14:tracePt t="9874" x="2501900" y="1079500"/>
          <p14:tracePt t="9912" x="2501900" y="1085850"/>
          <p14:tracePt t="9936" x="2527300" y="1085850"/>
          <p14:tracePt t="9944" x="2571750" y="1079500"/>
          <p14:tracePt t="9957" x="2628900" y="1073150"/>
          <p14:tracePt t="9974" x="2768600" y="1073150"/>
          <p14:tracePt t="9991" x="2908300" y="1073150"/>
          <p14:tracePt t="10007" x="3060700" y="1073150"/>
          <p14:tracePt t="10024" x="3079750" y="1073150"/>
          <p14:tracePt t="10072" x="3079750" y="1079500"/>
          <p14:tracePt t="10080" x="3079750" y="1092200"/>
          <p14:tracePt t="10090" x="3067050" y="1098550"/>
          <p14:tracePt t="10107" x="3009900" y="1117600"/>
          <p14:tracePt t="10124" x="2895600" y="1155700"/>
          <p14:tracePt t="10140" x="2724150" y="1212850"/>
          <p14:tracePt t="10157" x="2489200" y="1263650"/>
          <p14:tracePt t="10174" x="2247900" y="1308100"/>
          <p14:tracePt t="10191" x="1981200" y="1327150"/>
          <p14:tracePt t="10207" x="1727200" y="1327150"/>
          <p14:tracePt t="10224" x="1441450" y="1327150"/>
          <p14:tracePt t="10240" x="1276350" y="1327150"/>
          <p14:tracePt t="10257" x="1136650" y="1327150"/>
          <p14:tracePt t="10274" x="1041400" y="1308100"/>
          <p14:tracePt t="10291" x="958850" y="1282700"/>
          <p14:tracePt t="10307" x="889000" y="1257300"/>
          <p14:tracePt t="10325" x="838200" y="1244600"/>
          <p14:tracePt t="10340" x="800100" y="1231900"/>
          <p14:tracePt t="10357" x="781050" y="1231900"/>
          <p14:tracePt t="10374" x="762000" y="1231900"/>
          <p14:tracePt t="10391" x="755650" y="1231900"/>
          <p14:tracePt t="10664" x="755650" y="1225550"/>
          <p14:tracePt t="10672" x="755650" y="1219200"/>
          <p14:tracePt t="10680" x="755650" y="1212850"/>
          <p14:tracePt t="10690" x="755650" y="1206500"/>
          <p14:tracePt t="10707" x="755650" y="1200150"/>
          <p14:tracePt t="10724" x="755650" y="1187450"/>
          <p14:tracePt t="10740" x="781050" y="1174750"/>
          <p14:tracePt t="10757" x="806450" y="1155700"/>
          <p14:tracePt t="10774" x="825500" y="1149350"/>
          <p14:tracePt t="10790" x="831850" y="1143000"/>
          <p14:tracePt t="10832" x="838200" y="1143000"/>
          <p14:tracePt t="10904" x="838200" y="1149350"/>
          <p14:tracePt t="10912" x="844550" y="1155700"/>
          <p14:tracePt t="10920" x="850900" y="1155700"/>
          <p14:tracePt t="10927" x="850900" y="1162050"/>
          <p14:tracePt t="10940" x="857250" y="1168400"/>
          <p14:tracePt t="10957" x="863600" y="1174750"/>
          <p14:tracePt t="10973" x="863600" y="1181100"/>
          <p14:tracePt t="10990" x="863600" y="1206500"/>
          <p14:tracePt t="11007" x="831850" y="1250950"/>
          <p14:tracePt t="11024" x="819150" y="1289050"/>
          <p14:tracePt t="11040" x="806450" y="1339850"/>
          <p14:tracePt t="11057" x="787400" y="1384300"/>
          <p14:tracePt t="11075" x="781050" y="1428750"/>
          <p14:tracePt t="11091" x="768350" y="1460500"/>
          <p14:tracePt t="11107" x="755650" y="1473200"/>
          <p14:tracePt t="11124" x="742950" y="1479550"/>
          <p14:tracePt t="11140" x="723900" y="1479550"/>
          <p14:tracePt t="11174" x="717550" y="1485900"/>
          <p14:tracePt t="11207" x="685800" y="1485900"/>
          <p14:tracePt t="11224" x="666750" y="1498600"/>
          <p14:tracePt t="11240" x="654050" y="1504950"/>
          <p14:tracePt t="11257" x="628650" y="1504950"/>
          <p14:tracePt t="11274" x="609600" y="1504950"/>
          <p14:tracePt t="11290" x="603250" y="1504950"/>
          <p14:tracePt t="11307" x="596900" y="1504950"/>
          <p14:tracePt t="11324" x="584200" y="1504950"/>
          <p14:tracePt t="11340" x="552450" y="1504950"/>
          <p14:tracePt t="11357" x="520700" y="1492250"/>
          <p14:tracePt t="11374" x="495300" y="1479550"/>
          <p14:tracePt t="11391" x="469900" y="1479550"/>
          <p14:tracePt t="11393" x="469900" y="1473200"/>
          <p14:tracePt t="11407" x="463550" y="1473200"/>
          <p14:tracePt t="11624" x="463550" y="1466850"/>
          <p14:tracePt t="11648" x="463550" y="1460500"/>
          <p14:tracePt t="11656" x="476250" y="1460500"/>
          <p14:tracePt t="11664" x="482600" y="1454150"/>
          <p14:tracePt t="11673" x="501650" y="1447800"/>
          <p14:tracePt t="11691" x="565150" y="1428750"/>
          <p14:tracePt t="11707" x="660400" y="1422400"/>
          <p14:tracePt t="11724" x="787400" y="1416050"/>
          <p14:tracePt t="11741" x="946150" y="1416050"/>
          <p14:tracePt t="11757" x="1143000" y="1416050"/>
          <p14:tracePt t="11774" x="1339850" y="1416050"/>
          <p14:tracePt t="11790" x="1517650" y="1416050"/>
          <p14:tracePt t="11792" x="1600200" y="1416050"/>
          <p14:tracePt t="11807" x="1682750" y="1416050"/>
          <p14:tracePt t="11824" x="1911350" y="1441450"/>
          <p14:tracePt t="11840" x="2051050" y="1460500"/>
          <p14:tracePt t="11857" x="2146300" y="1466850"/>
          <p14:tracePt t="11874" x="2209800" y="1466850"/>
          <p14:tracePt t="11890" x="2247900" y="1466850"/>
          <p14:tracePt t="11907" x="2260600" y="1466850"/>
          <p14:tracePt t="11924" x="2266950" y="1466850"/>
          <p14:tracePt t="11940" x="2273300" y="1466850"/>
          <p14:tracePt t="11957" x="2279650" y="1466850"/>
          <p14:tracePt t="11974" x="2311400" y="1466850"/>
          <p14:tracePt t="11991" x="2355850" y="1466850"/>
          <p14:tracePt t="11993" x="2381250" y="1466850"/>
          <p14:tracePt t="12007" x="2406650" y="1466850"/>
          <p14:tracePt t="12024" x="2470150" y="1466850"/>
          <p14:tracePt t="12040" x="2482850" y="1460500"/>
          <p14:tracePt t="12288" x="2482850" y="1466850"/>
          <p14:tracePt t="12296" x="2482850" y="1473200"/>
          <p14:tracePt t="12305" x="2482850" y="1485900"/>
          <p14:tracePt t="12312" x="2476500" y="1492250"/>
          <p14:tracePt t="12324" x="2463800" y="1504950"/>
          <p14:tracePt t="12341" x="2451100" y="1543050"/>
          <p14:tracePt t="12357" x="2438400" y="1581150"/>
          <p14:tracePt t="12374" x="2425700" y="1638300"/>
          <p14:tracePt t="12392" x="2406650" y="1695450"/>
          <p14:tracePt t="12393" x="2393950" y="1733550"/>
          <p14:tracePt t="12407" x="2381250" y="1765300"/>
          <p14:tracePt t="12424" x="2355850" y="1828800"/>
          <p14:tracePt t="12441" x="2343150" y="1866900"/>
          <p14:tracePt t="12457" x="2330450" y="1905000"/>
          <p14:tracePt t="12474" x="2330450" y="1943100"/>
          <p14:tracePt t="12490" x="2317750" y="1968500"/>
          <p14:tracePt t="12507" x="2311400" y="1993900"/>
          <p14:tracePt t="12524" x="2305050" y="2000250"/>
          <p14:tracePt t="12541" x="2305050" y="2012950"/>
          <p14:tracePt t="12557" x="2298700" y="2012950"/>
          <p14:tracePt t="12744" x="2292350" y="2012950"/>
          <p14:tracePt t="12752" x="2286000" y="2012950"/>
          <p14:tracePt t="12760" x="2273300" y="2012950"/>
          <p14:tracePt t="12774" x="2254250" y="2012950"/>
          <p14:tracePt t="12790" x="2184400" y="2012950"/>
          <p14:tracePt t="12807" x="2057400" y="2012950"/>
          <p14:tracePt t="12824" x="1816100" y="2012950"/>
          <p14:tracePt t="12841" x="1676400" y="2012950"/>
          <p14:tracePt t="12857" x="1530350" y="2012950"/>
          <p14:tracePt t="12874" x="1377950" y="2012950"/>
          <p14:tracePt t="12890" x="1244600" y="2012950"/>
          <p14:tracePt t="12907" x="1143000" y="2012950"/>
          <p14:tracePt t="12924" x="1066800" y="2012950"/>
          <p14:tracePt t="12941" x="1009650" y="2012950"/>
          <p14:tracePt t="12957" x="971550" y="2012950"/>
          <p14:tracePt t="12974" x="927100" y="2012950"/>
          <p14:tracePt t="12991" x="882650" y="2012950"/>
          <p14:tracePt t="12993" x="857250" y="2012950"/>
          <p14:tracePt t="13007" x="838200" y="2012950"/>
          <p14:tracePt t="13024" x="762000" y="2012950"/>
          <p14:tracePt t="13041" x="717550" y="2012950"/>
          <p14:tracePt t="13057" x="679450" y="2012950"/>
          <p14:tracePt t="13074" x="647700" y="2012950"/>
          <p14:tracePt t="13090" x="615950" y="2012950"/>
          <p14:tracePt t="13107" x="584200" y="2012950"/>
          <p14:tracePt t="13124" x="565150" y="2012950"/>
          <p14:tracePt t="13248" x="571500" y="2012950"/>
          <p14:tracePt t="13256" x="571500" y="2000250"/>
          <p14:tracePt t="13274" x="584200" y="1974850"/>
          <p14:tracePt t="13291" x="603250" y="1924050"/>
          <p14:tracePt t="13308" x="615950" y="1847850"/>
          <p14:tracePt t="13325" x="647700" y="1752600"/>
          <p14:tracePt t="13341" x="692150" y="1657350"/>
          <p14:tracePt t="13357" x="736600" y="1562100"/>
          <p14:tracePt t="13374" x="762000" y="1498600"/>
          <p14:tracePt t="13391" x="800100" y="1409700"/>
          <p14:tracePt t="13407" x="831850" y="1358900"/>
          <p14:tracePt t="13424" x="857250" y="1320800"/>
          <p14:tracePt t="13440" x="869950" y="1295400"/>
          <p14:tracePt t="13457" x="869950" y="1282700"/>
          <p14:tracePt t="13728" x="869950" y="1276350"/>
          <p14:tracePt t="13752" x="869950" y="1270000"/>
          <p14:tracePt t="13759" x="863600" y="1270000"/>
          <p14:tracePt t="13768" x="857250" y="1270000"/>
          <p14:tracePt t="13888" x="844550" y="1270000"/>
          <p14:tracePt t="13896" x="831850" y="1270000"/>
          <p14:tracePt t="13904" x="825500" y="1270000"/>
          <p14:tracePt t="13924" x="806450" y="1270000"/>
          <p14:tracePt t="13941" x="800100" y="1270000"/>
          <p14:tracePt t="13957" x="793750" y="1270000"/>
          <p14:tracePt t="13974" x="781050" y="1270000"/>
          <p14:tracePt t="13991" x="762000" y="1276350"/>
          <p14:tracePt t="13993" x="755650" y="1282700"/>
          <p14:tracePt t="14007" x="749300" y="1282700"/>
          <p14:tracePt t="14024" x="730250" y="1295400"/>
          <p14:tracePt t="14041" x="717550" y="1301750"/>
          <p14:tracePt t="14057" x="698500" y="1308100"/>
          <p14:tracePt t="14120" x="698500" y="1301750"/>
          <p14:tracePt t="14272" x="698500" y="1295400"/>
          <p14:tracePt t="14280" x="698500" y="1289050"/>
          <p14:tracePt t="14290" x="698500" y="1282700"/>
          <p14:tracePt t="14307" x="698500" y="1270000"/>
          <p14:tracePt t="14325" x="736600" y="1257300"/>
          <p14:tracePt t="14340" x="774700" y="1231900"/>
          <p14:tracePt t="14357" x="819150" y="1219200"/>
          <p14:tracePt t="14374" x="857250" y="1206500"/>
          <p14:tracePt t="14392" x="914400" y="1200150"/>
          <p14:tracePt t="14393" x="946150" y="1200150"/>
          <p14:tracePt t="14407" x="1022350" y="1200150"/>
          <p14:tracePt t="14424" x="1092200" y="1200150"/>
          <p14:tracePt t="14441" x="1155700" y="1200150"/>
          <p14:tracePt t="14457" x="1200150" y="1200150"/>
          <p14:tracePt t="14474" x="1244600" y="1200150"/>
          <p14:tracePt t="14491" x="1282700" y="1200150"/>
          <p14:tracePt t="14508" x="1308100" y="1200150"/>
          <p14:tracePt t="14524" x="1339850" y="1200150"/>
          <p14:tracePt t="14540" x="1377950" y="1200150"/>
          <p14:tracePt t="14557" x="1422400" y="1200150"/>
          <p14:tracePt t="14574" x="1466850" y="1200150"/>
          <p14:tracePt t="14591" x="1498600" y="1200150"/>
          <p14:tracePt t="14593" x="1524000" y="1200150"/>
          <p14:tracePt t="14607" x="1555750" y="1200150"/>
          <p14:tracePt t="14624" x="1651000" y="1200150"/>
          <p14:tracePt t="14640" x="1727200" y="1200150"/>
          <p14:tracePt t="14657" x="1809750" y="1200150"/>
          <p14:tracePt t="14674" x="1885950" y="1200150"/>
          <p14:tracePt t="14691" x="1962150" y="1193800"/>
          <p14:tracePt t="14707" x="2038350" y="1193800"/>
          <p14:tracePt t="14724" x="2108200" y="1193800"/>
          <p14:tracePt t="14740" x="2178050" y="1193800"/>
          <p14:tracePt t="14758" x="2222500" y="1193800"/>
          <p14:tracePt t="14774" x="2254250" y="1193800"/>
          <p14:tracePt t="14792" x="2266950" y="1193800"/>
          <p14:tracePt t="14793" x="2286000" y="1193800"/>
          <p14:tracePt t="14807" x="2298700" y="1193800"/>
          <p14:tracePt t="14825" x="2336800" y="1187450"/>
          <p14:tracePt t="14840" x="2343150" y="1187450"/>
          <p14:tracePt t="14874" x="2349500" y="1187450"/>
          <p14:tracePt t="15072" x="2343150" y="1187450"/>
          <p14:tracePt t="15112" x="2343150" y="1212850"/>
          <p14:tracePt t="15120" x="2336800" y="1244600"/>
          <p14:tracePt t="15128" x="2330450" y="1289050"/>
          <p14:tracePt t="15140" x="2311400" y="1320800"/>
          <p14:tracePt t="15157" x="2286000" y="1403350"/>
          <p14:tracePt t="15174" x="2254250" y="1498600"/>
          <p14:tracePt t="15191" x="2235200" y="1568450"/>
          <p14:tracePt t="15207" x="2216150" y="1625600"/>
          <p14:tracePt t="15224" x="2203450" y="1663700"/>
          <p14:tracePt t="15240" x="2197100" y="1695450"/>
          <p14:tracePt t="15257" x="2184400" y="1708150"/>
          <p14:tracePt t="15274" x="2178050" y="1720850"/>
          <p14:tracePt t="15290" x="2178050" y="1727200"/>
          <p14:tracePt t="15307" x="2171700" y="1739900"/>
          <p14:tracePt t="15324" x="2165350" y="1765300"/>
          <p14:tracePt t="15341" x="2152650" y="1784350"/>
          <p14:tracePt t="15357" x="2152650" y="1797050"/>
          <p14:tracePt t="15374" x="2146300" y="1822450"/>
          <p14:tracePt t="15392" x="2139950" y="1835150"/>
          <p14:tracePt t="15408" x="2133600" y="1866900"/>
          <p14:tracePt t="15424" x="2127250" y="1885950"/>
          <p14:tracePt t="15440" x="2120900" y="1898650"/>
          <p14:tracePt t="15457" x="2120900" y="1911350"/>
          <p14:tracePt t="15496" x="2114550" y="1911350"/>
          <p14:tracePt t="15655" x="2101850" y="1911350"/>
          <p14:tracePt t="15664" x="2063750" y="1911350"/>
          <p14:tracePt t="15674" x="2012950" y="1911350"/>
          <p14:tracePt t="15691" x="1898650" y="1911350"/>
          <p14:tracePt t="15707" x="1746250" y="1911350"/>
          <p14:tracePt t="15724" x="1555750" y="1911350"/>
          <p14:tracePt t="15741" x="1358900" y="1917700"/>
          <p14:tracePt t="15757" x="1155700" y="1924050"/>
          <p14:tracePt t="15774" x="984250" y="1924050"/>
          <p14:tracePt t="15790" x="831850" y="1924050"/>
          <p14:tracePt t="15807" x="704850" y="1924050"/>
          <p14:tracePt t="15824" x="654050" y="1924050"/>
          <p14:tracePt t="15840" x="622300" y="1924050"/>
          <p14:tracePt t="15857" x="603250" y="1924050"/>
          <p14:tracePt t="15874" x="596900" y="1924050"/>
          <p14:tracePt t="17120" x="609600" y="1924050"/>
          <p14:tracePt t="17128" x="654050" y="1911350"/>
          <p14:tracePt t="17137" x="698500" y="1892300"/>
          <p14:tracePt t="17144" x="736600" y="1885950"/>
          <p14:tracePt t="17157" x="755650" y="1873250"/>
          <p14:tracePt t="17174" x="749300" y="1873250"/>
          <p14:tracePt t="17191" x="749300" y="1917700"/>
          <p14:tracePt t="17193" x="749300" y="1974850"/>
          <p14:tracePt t="17207" x="781050" y="2159000"/>
          <p14:tracePt t="17224" x="838200" y="2393950"/>
          <p14:tracePt t="17240" x="927100" y="2667000"/>
          <p14:tracePt t="17257" x="1009650" y="2921000"/>
          <p14:tracePt t="17274" x="1098550" y="3181350"/>
          <p14:tracePt t="17290" x="1155700" y="3403600"/>
          <p14:tracePt t="17307" x="1219200" y="3543300"/>
          <p14:tracePt t="17325" x="1244600" y="3581400"/>
          <p14:tracePt t="17340" x="1244600" y="3594100"/>
          <p14:tracePt t="17374" x="1244600" y="3575050"/>
          <p14:tracePt t="17390" x="1219200" y="3562350"/>
          <p14:tracePt t="17407" x="1187450" y="3543300"/>
          <p14:tracePt t="17409" x="1174750" y="3530600"/>
          <p14:tracePt t="17424" x="1162050" y="3517900"/>
          <p14:tracePt t="17441" x="1143000" y="3511550"/>
          <p14:tracePt t="17457" x="1136650" y="3505200"/>
          <p14:tracePt t="17474" x="1117600" y="3505200"/>
          <p14:tracePt t="17507" x="1104900" y="3505200"/>
          <p14:tracePt t="17524" x="1079500" y="3498850"/>
          <p14:tracePt t="17541" x="1054100" y="3479800"/>
          <p14:tracePt t="17557" x="990600" y="3460750"/>
          <p14:tracePt t="17574" x="946150" y="3441700"/>
          <p14:tracePt t="17592" x="908050" y="3403600"/>
          <p14:tracePt t="17607" x="850900" y="3365500"/>
          <p14:tracePt t="17624" x="844550" y="3359150"/>
          <p14:tracePt t="17776" x="844550" y="3333750"/>
          <p14:tracePt t="17784" x="844550" y="3289300"/>
          <p14:tracePt t="17791" x="844550" y="3219450"/>
          <p14:tracePt t="17807" x="825500" y="3054350"/>
          <p14:tracePt t="17824" x="806450" y="2787650"/>
          <p14:tracePt t="17841" x="806450" y="2514600"/>
          <p14:tracePt t="17858" x="806450" y="2241550"/>
          <p14:tracePt t="17874" x="774700" y="2032000"/>
          <p14:tracePt t="17891" x="755650" y="1936750"/>
          <p14:tracePt t="17907" x="774700" y="1860550"/>
          <p14:tracePt t="17924" x="774700" y="1790700"/>
          <p14:tracePt t="17941" x="774700" y="1727200"/>
          <p14:tracePt t="17957" x="762000" y="1689100"/>
          <p14:tracePt t="17974" x="755650" y="1682750"/>
          <p14:tracePt t="18024" x="755650" y="1676400"/>
          <p14:tracePt t="18032" x="755650" y="1670050"/>
          <p14:tracePt t="18040" x="755650" y="1663700"/>
          <p14:tracePt t="18057" x="755650" y="1657350"/>
          <p14:tracePt t="18074" x="749300" y="1657350"/>
          <p14:tracePt t="18091" x="742950" y="1651000"/>
          <p14:tracePt t="18124" x="736600" y="1644650"/>
          <p14:tracePt t="18157" x="736600" y="1631950"/>
          <p14:tracePt t="18174" x="730250" y="1625600"/>
          <p14:tracePt t="18190" x="723900" y="1600200"/>
          <p14:tracePt t="18193" x="717550" y="1593850"/>
          <p14:tracePt t="18207" x="717550" y="1587500"/>
          <p14:tracePt t="18224" x="704850" y="1536700"/>
          <p14:tracePt t="18240" x="698500" y="1466850"/>
          <p14:tracePt t="18257" x="692150" y="1422400"/>
          <p14:tracePt t="18274" x="692150" y="1403350"/>
          <p14:tracePt t="18290" x="698500" y="1397000"/>
          <p14:tracePt t="18360" x="698500" y="1390650"/>
          <p14:tracePt t="18440" x="698500" y="1403350"/>
          <p14:tracePt t="18448" x="711200" y="1435100"/>
          <p14:tracePt t="18457" x="723900" y="1460500"/>
          <p14:tracePt t="18474" x="749300" y="1536700"/>
          <p14:tracePt t="18491" x="787400" y="1644650"/>
          <p14:tracePt t="18507" x="806450" y="1752600"/>
          <p14:tracePt t="18524" x="806450" y="1854200"/>
          <p14:tracePt t="18541" x="800100" y="1962150"/>
          <p14:tracePt t="18557" x="774700" y="2038350"/>
          <p14:tracePt t="18574" x="762000" y="2089150"/>
          <p14:tracePt t="18591" x="755650" y="2108200"/>
          <p14:tracePt t="18680" x="755650" y="2101850"/>
          <p14:tracePt t="18761" x="768350" y="2152650"/>
          <p14:tracePt t="18768" x="787400" y="2209800"/>
          <p14:tracePt t="18776" x="806450" y="2279650"/>
          <p14:tracePt t="18790" x="838200" y="2355850"/>
          <p14:tracePt t="18807" x="889000" y="2527300"/>
          <p14:tracePt t="18824" x="965200" y="2787650"/>
          <p14:tracePt t="18840" x="990600" y="2990850"/>
          <p14:tracePt t="18858" x="996950" y="3187700"/>
          <p14:tracePt t="18874" x="996950" y="3327400"/>
          <p14:tracePt t="18891" x="996950" y="3403600"/>
          <p14:tracePt t="18907" x="996950" y="3422650"/>
          <p14:tracePt t="18924" x="996950" y="3416300"/>
          <p14:tracePt t="18941" x="984250" y="3352800"/>
          <p14:tracePt t="18957" x="965200" y="3282950"/>
          <p14:tracePt t="18974" x="939800" y="3238500"/>
          <p14:tracePt t="18991" x="920750" y="3206750"/>
          <p14:tracePt t="19007" x="901700" y="3181350"/>
          <p14:tracePt t="19024" x="889000" y="3143250"/>
          <p14:tracePt t="19041" x="869950" y="3073400"/>
          <p14:tracePt t="19057" x="838200" y="3009900"/>
          <p14:tracePt t="19074" x="812800" y="2984500"/>
          <p14:tracePt t="19091" x="787400" y="2965450"/>
          <p14:tracePt t="19107" x="781050" y="2959100"/>
          <p14:tracePt t="19124" x="774700" y="2933700"/>
          <p14:tracePt t="19141" x="774700" y="2870200"/>
          <p14:tracePt t="19157" x="774700" y="2692400"/>
          <p14:tracePt t="19174" x="762000" y="2470150"/>
          <p14:tracePt t="19190" x="711200" y="2247900"/>
          <p14:tracePt t="19192" x="692150" y="2165350"/>
          <p14:tracePt t="19207" x="673100" y="2089150"/>
          <p14:tracePt t="19224" x="628650" y="1828800"/>
          <p14:tracePt t="19241" x="584200" y="1676400"/>
          <p14:tracePt t="19257" x="539750" y="1562100"/>
          <p14:tracePt t="19274" x="514350" y="1473200"/>
          <p14:tracePt t="19290" x="501650" y="1416050"/>
          <p14:tracePt t="19307" x="501650" y="1377950"/>
          <p14:tracePt t="19325" x="501650" y="1320800"/>
          <p14:tracePt t="19341" x="508000" y="1238250"/>
          <p14:tracePt t="19357" x="501650" y="1193800"/>
          <p14:tracePt t="19374" x="501650" y="1168400"/>
          <p14:tracePt t="19440" x="495300" y="1168400"/>
          <p14:tracePt t="19464" x="495300" y="1174750"/>
          <p14:tracePt t="19472" x="495300" y="1200150"/>
          <p14:tracePt t="19480" x="520700" y="1219200"/>
          <p14:tracePt t="19490" x="546100" y="1244600"/>
          <p14:tracePt t="19507" x="603250" y="1282700"/>
          <p14:tracePt t="19524" x="647700" y="1320800"/>
          <p14:tracePt t="19540" x="673100" y="1352550"/>
          <p14:tracePt t="19557" x="679450" y="1384300"/>
          <p14:tracePt t="19574" x="685800" y="1435100"/>
          <p14:tracePt t="19590" x="692150" y="1479550"/>
          <p14:tracePt t="19608" x="692150" y="1524000"/>
          <p14:tracePt t="19624" x="666750" y="1536700"/>
          <p14:tracePt t="19641" x="660400" y="1536700"/>
          <p14:tracePt t="19658" x="654050" y="1536700"/>
          <p14:tracePt t="19674" x="647700" y="1536700"/>
          <p14:tracePt t="19691" x="635000" y="1524000"/>
          <p14:tracePt t="19707" x="622300" y="1511300"/>
          <p14:tracePt t="19724" x="603250" y="1498600"/>
          <p14:tracePt t="19740" x="577850" y="1473200"/>
          <p14:tracePt t="19758" x="558800" y="1447800"/>
          <p14:tracePt t="19774" x="546100" y="1441450"/>
          <p14:tracePt t="19791" x="539750" y="1422400"/>
          <p14:tracePt t="19807" x="539750" y="1403350"/>
          <p14:tracePt t="19824" x="539750" y="1377950"/>
          <p14:tracePt t="19841" x="552450" y="1365250"/>
          <p14:tracePt t="19857" x="571500" y="1358900"/>
          <p14:tracePt t="19874" x="603250" y="1358900"/>
          <p14:tracePt t="19890" x="654050" y="1358900"/>
          <p14:tracePt t="19907" x="704850" y="1371600"/>
          <p14:tracePt t="19924" x="755650" y="1390650"/>
          <p14:tracePt t="19941" x="787400" y="1409700"/>
          <p14:tracePt t="19957" x="793750" y="1447800"/>
          <p14:tracePt t="19974" x="793750" y="1485900"/>
          <p14:tracePt t="19990" x="793750" y="1530350"/>
          <p14:tracePt t="20007" x="762000" y="1581150"/>
          <p14:tracePt t="20024" x="736600" y="1593850"/>
          <p14:tracePt t="20040" x="704850" y="1593850"/>
          <p14:tracePt t="20057" x="673100" y="1593850"/>
          <p14:tracePt t="20074" x="654050" y="1593850"/>
          <p14:tracePt t="20091" x="628650" y="1562100"/>
          <p14:tracePt t="20108" x="603250" y="1524000"/>
          <p14:tracePt t="20124" x="590550" y="1485900"/>
          <p14:tracePt t="20141" x="571500" y="1447800"/>
          <p14:tracePt t="20157" x="565150" y="1416050"/>
          <p14:tracePt t="20174" x="565150" y="1390650"/>
          <p14:tracePt t="20192" x="571500" y="1358900"/>
          <p14:tracePt t="20207" x="596900" y="1358900"/>
          <p14:tracePt t="20224" x="654050" y="1352550"/>
          <p14:tracePt t="20241" x="673100" y="1352550"/>
          <p14:tracePt t="20257" x="692150" y="1384300"/>
          <p14:tracePt t="20274" x="692150" y="1409700"/>
          <p14:tracePt t="20291" x="692150" y="1435100"/>
          <p14:tracePt t="20307" x="673100" y="1447800"/>
          <p14:tracePt t="20324" x="660400" y="1447800"/>
          <p14:tracePt t="20341" x="647700" y="1447800"/>
          <p14:tracePt t="20357" x="635000" y="1416050"/>
          <p14:tracePt t="20374" x="628650" y="1403350"/>
          <p14:tracePt t="20391" x="628650" y="1397000"/>
          <p14:tracePt t="20408" x="628650" y="1422400"/>
          <p14:tracePt t="20424" x="641350" y="1543050"/>
          <p14:tracePt t="20440" x="679450" y="1727200"/>
          <p14:tracePt t="20457" x="685800" y="1955800"/>
          <p14:tracePt t="20474" x="685800" y="2228850"/>
          <p14:tracePt t="20491" x="685800" y="2533650"/>
          <p14:tracePt t="20507" x="749300" y="2825750"/>
          <p14:tracePt t="20524" x="812800" y="3048000"/>
          <p14:tracePt t="20541" x="889000" y="3276600"/>
          <p14:tracePt t="20557" x="927100" y="3416300"/>
          <p14:tracePt t="20574" x="946150" y="3530600"/>
          <p14:tracePt t="20591" x="939800" y="3632200"/>
          <p14:tracePt t="20608" x="958850" y="3708400"/>
          <p14:tracePt t="20624" x="965200" y="3708400"/>
          <p14:tracePt t="20640" x="965200" y="3714750"/>
          <p14:tracePt t="20657" x="952500" y="3727450"/>
          <p14:tracePt t="20674" x="939800" y="3740150"/>
          <p14:tracePt t="20691" x="939800" y="3752850"/>
          <p14:tracePt t="20707" x="939800" y="3765550"/>
          <p14:tracePt t="20724" x="965200" y="3771900"/>
          <p14:tracePt t="20741" x="1003300" y="3778250"/>
          <p14:tracePt t="20757" x="1028700" y="3784600"/>
          <p14:tracePt t="20774" x="1079500" y="3790950"/>
          <p14:tracePt t="20791" x="1143000" y="3790950"/>
          <p14:tracePt t="20809" x="1149350" y="3797300"/>
          <p14:tracePt t="20832" x="1136650" y="3810000"/>
          <p14:tracePt t="20840" x="1111250" y="3822700"/>
          <p14:tracePt t="20857" x="1054100" y="3841750"/>
          <p14:tracePt t="20874" x="984250" y="3854450"/>
          <p14:tracePt t="20890" x="933450" y="3854450"/>
          <p14:tracePt t="20908" x="889000" y="3822700"/>
          <p14:tracePt t="20924" x="825500" y="3740150"/>
          <p14:tracePt t="20941" x="742950" y="3619500"/>
          <p14:tracePt t="20957" x="698500" y="3511550"/>
          <p14:tracePt t="20974" x="685800" y="3422650"/>
          <p14:tracePt t="20991" x="685800" y="3327400"/>
          <p14:tracePt t="20993" x="698500" y="3282950"/>
          <p14:tracePt t="21007" x="736600" y="3200400"/>
          <p14:tracePt t="21024" x="793750" y="3136900"/>
          <p14:tracePt t="21041" x="863600" y="3105150"/>
          <p14:tracePt t="21057" x="965200" y="3105150"/>
          <p14:tracePt t="21075" x="1060450" y="3130550"/>
          <p14:tracePt t="21091" x="1143000" y="3175000"/>
          <p14:tracePt t="21107" x="1225550" y="3238500"/>
          <p14:tracePt t="21124" x="1257300" y="3308350"/>
          <p14:tracePt t="21140" x="1270000" y="3416300"/>
          <p14:tracePt t="21157" x="1270000" y="3524250"/>
          <p14:tracePt t="21174" x="1250950" y="3625850"/>
          <p14:tracePt t="21190" x="1193800" y="3721100"/>
          <p14:tracePt t="21207" x="1085850" y="3835400"/>
          <p14:tracePt t="21224" x="990600" y="3873500"/>
          <p14:tracePt t="21240" x="908050" y="3898900"/>
          <p14:tracePt t="21257" x="844550" y="3898900"/>
          <p14:tracePt t="21274" x="793750" y="3879850"/>
          <p14:tracePt t="21291" x="762000" y="3829050"/>
          <p14:tracePt t="21307" x="749300" y="3765550"/>
          <p14:tracePt t="21324" x="768350" y="3695700"/>
          <p14:tracePt t="21341" x="806450" y="3670300"/>
          <p14:tracePt t="21357" x="838200" y="3663950"/>
          <p14:tracePt t="21391" x="838200" y="3651250"/>
          <p14:tracePt t="21408" x="831850" y="3594100"/>
          <p14:tracePt t="21424" x="831850" y="3486150"/>
          <p14:tracePt t="21441" x="850900" y="3308350"/>
          <p14:tracePt t="21457" x="927100" y="3079750"/>
          <p14:tracePt t="21474" x="1066800" y="2800350"/>
          <p14:tracePt t="21490" x="1250950" y="2514600"/>
          <p14:tracePt t="21507" x="1454150" y="2305050"/>
          <p14:tracePt t="21524" x="1689100" y="2165350"/>
          <p14:tracePt t="21540" x="1905000" y="2032000"/>
          <p14:tracePt t="21558" x="2095500" y="1892300"/>
          <p14:tracePt t="21574" x="2273300" y="1784350"/>
          <p14:tracePt t="21591" x="2406650" y="1689100"/>
          <p14:tracePt t="21593" x="2457450" y="1657350"/>
          <p14:tracePt t="21607" x="2540000" y="1631950"/>
          <p14:tracePt t="21624" x="2584450" y="1612900"/>
          <p14:tracePt t="21641" x="2603500" y="1612900"/>
          <p14:tracePt t="21657" x="2616200" y="1612900"/>
          <p14:tracePt t="21690" x="2616200" y="1619250"/>
          <p14:tracePt t="21728" x="2622550" y="1619250"/>
          <p14:tracePt t="21744" x="2628900" y="1619250"/>
          <p14:tracePt t="21757" x="2641600" y="1619250"/>
          <p14:tracePt t="21774" x="2647950" y="1619250"/>
          <p14:tracePt t="21791" x="2660650" y="1612900"/>
          <p14:tracePt t="21793" x="2660650" y="1606550"/>
          <p14:tracePt t="21809" x="2660650" y="1600200"/>
          <p14:tracePt t="21824" x="2660650" y="1593850"/>
          <p14:tracePt t="21840" x="2635250" y="1587500"/>
          <p14:tracePt t="21857" x="2616200" y="1574800"/>
          <p14:tracePt t="21874" x="2597150" y="1568450"/>
          <p14:tracePt t="21890" x="2571750" y="1555750"/>
          <p14:tracePt t="21907" x="2540000" y="1530350"/>
          <p14:tracePt t="21924" x="2514600" y="1511300"/>
          <p14:tracePt t="21940" x="2495550" y="1485900"/>
          <p14:tracePt t="21957" x="2463800" y="1447800"/>
          <p14:tracePt t="21974" x="2432050" y="1416050"/>
          <p14:tracePt t="21990" x="2413000" y="1403350"/>
          <p14:tracePt t="22007" x="2387600" y="1371600"/>
          <p14:tracePt t="22024" x="2374900" y="1346200"/>
          <p14:tracePt t="22072" x="2387600" y="1339850"/>
          <p14:tracePt t="22080" x="2406650" y="1339850"/>
          <p14:tracePt t="22090" x="2432050" y="1339850"/>
          <p14:tracePt t="22107" x="2463800" y="1339850"/>
          <p14:tracePt t="22124" x="2470150" y="1339850"/>
          <p14:tracePt t="22141" x="2476500" y="1352550"/>
          <p14:tracePt t="22158" x="2476500" y="1371600"/>
          <p14:tracePt t="22174" x="2463800" y="1377950"/>
          <p14:tracePt t="22191" x="2451100" y="1377950"/>
          <p14:tracePt t="22224" x="2438400" y="1377950"/>
          <p14:tracePt t="22241" x="2432050" y="1365250"/>
          <p14:tracePt t="22257" x="2425700" y="1365250"/>
          <p14:tracePt t="22274" x="2419350" y="1358900"/>
          <p14:tracePt t="22336" x="2425700" y="1365250"/>
          <p14:tracePt t="22344" x="2463800" y="1384300"/>
          <p14:tracePt t="22352" x="2520950" y="1422400"/>
          <p14:tracePt t="22359" x="2603500" y="1479550"/>
          <p14:tracePt t="22374" x="2698750" y="1549400"/>
          <p14:tracePt t="22391" x="2952750" y="1720850"/>
          <p14:tracePt t="22393" x="3092450" y="1816100"/>
          <p14:tracePt t="22407" x="3238500" y="1924050"/>
          <p14:tracePt t="22424" x="3829050" y="2260600"/>
          <p14:tracePt t="22441" x="4222750" y="2432050"/>
          <p14:tracePt t="22457" x="4610100" y="2609850"/>
          <p14:tracePt t="22474" x="4984750" y="2794000"/>
          <p14:tracePt t="22491" x="5264150" y="2971800"/>
          <p14:tracePt t="22508" x="5473700" y="3098800"/>
          <p14:tracePt t="22524" x="5645150" y="3213100"/>
          <p14:tracePt t="22540" x="5759450" y="3276600"/>
          <p14:tracePt t="22557" x="5810250" y="3314700"/>
          <p14:tracePt t="22575" x="5810250" y="3333750"/>
          <p14:tracePt t="22590" x="5810250" y="3352800"/>
          <p14:tracePt t="22608" x="5810250" y="3378200"/>
          <p14:tracePt t="22624" x="5835650" y="3390900"/>
          <p14:tracePt t="22642" x="5880100" y="3409950"/>
          <p14:tracePt t="22657" x="5949950" y="3416300"/>
          <p14:tracePt t="22674" x="6019800" y="3422650"/>
          <p14:tracePt t="22690" x="6083300" y="3441700"/>
          <p14:tracePt t="22708" x="6134100" y="3473450"/>
          <p14:tracePt t="22724" x="6191250" y="3517900"/>
          <p14:tracePt t="22741" x="6248400" y="3543300"/>
          <p14:tracePt t="22757" x="6292850" y="3556000"/>
          <p14:tracePt t="22774" x="6330950" y="3562350"/>
          <p14:tracePt t="22791" x="6362700" y="3575050"/>
          <p14:tracePt t="22807" x="6407150" y="3587750"/>
          <p14:tracePt t="22824" x="6426200" y="3600450"/>
          <p14:tracePt t="22841" x="6438900" y="3606800"/>
          <p14:tracePt t="22984" x="6432550" y="3600450"/>
          <p14:tracePt t="22993" x="6426200" y="3600450"/>
          <p14:tracePt t="23000" x="6419850" y="3600450"/>
          <p14:tracePt t="23010" x="6394450" y="3594100"/>
          <p14:tracePt t="23024" x="6324600" y="3587750"/>
          <p14:tracePt t="23040" x="6165850" y="3556000"/>
          <p14:tracePt t="23057" x="5918200" y="3467100"/>
          <p14:tracePt t="23074" x="5581650" y="3352800"/>
          <p14:tracePt t="23091" x="5175250" y="3175000"/>
          <p14:tracePt t="23107" x="4756150" y="2965450"/>
          <p14:tracePt t="23124" x="4305300" y="2692400"/>
          <p14:tracePt t="23141" x="3848100" y="2444750"/>
          <p14:tracePt t="23158" x="3460750" y="2254250"/>
          <p14:tracePt t="23174" x="3136900" y="2082800"/>
          <p14:tracePt t="23191" x="2857500" y="1949450"/>
          <p14:tracePt t="23193" x="2749550" y="1892300"/>
          <p14:tracePt t="23207" x="2641600" y="1847850"/>
          <p14:tracePt t="23224" x="2381250" y="1733550"/>
          <p14:tracePt t="23241" x="2286000" y="1689100"/>
          <p14:tracePt t="23257" x="2247900" y="1657350"/>
          <p14:tracePt t="23274" x="2216150" y="1638300"/>
          <p14:tracePt t="23290" x="2190750" y="1631950"/>
          <p14:tracePt t="23307" x="2159000" y="1625600"/>
          <p14:tracePt t="23325" x="2108200" y="1606550"/>
          <p14:tracePt t="23341" x="2070100" y="1593850"/>
          <p14:tracePt t="23357" x="2019300" y="1581150"/>
          <p14:tracePt t="23374" x="1949450" y="1555750"/>
          <p14:tracePt t="23391" x="1854200" y="1530350"/>
          <p14:tracePt t="23407" x="1771650" y="1530350"/>
          <p14:tracePt t="23424" x="1657350" y="1511300"/>
          <p14:tracePt t="23440" x="1562100" y="1485900"/>
          <p14:tracePt t="23458" x="1454150" y="1454150"/>
          <p14:tracePt t="23474" x="1339850" y="1416050"/>
          <p14:tracePt t="23491" x="1231900" y="1384300"/>
          <p14:tracePt t="23507" x="1155700" y="1352550"/>
          <p14:tracePt t="23524" x="1092200" y="1327150"/>
          <p14:tracePt t="23541" x="1028700" y="1301750"/>
          <p14:tracePt t="23558" x="958850" y="1282700"/>
          <p14:tracePt t="23574" x="876300" y="1257300"/>
          <p14:tracePt t="23576" x="844550" y="1244600"/>
          <p14:tracePt t="23591" x="819150" y="1238250"/>
          <p14:tracePt t="23607" x="774700" y="1225550"/>
          <p14:tracePt t="23624" x="742950" y="1225550"/>
          <p14:tracePt t="23641" x="723900" y="1225550"/>
          <p14:tracePt t="23658" x="698500" y="1225550"/>
          <p14:tracePt t="23674" x="647700" y="1225550"/>
          <p14:tracePt t="23691" x="584200" y="1225550"/>
          <p14:tracePt t="23707" x="527050" y="1238250"/>
          <p14:tracePt t="23724" x="501650" y="1276350"/>
          <p14:tracePt t="23740" x="488950" y="1308100"/>
          <p14:tracePt t="23757" x="476250" y="1320800"/>
          <p14:tracePt t="23774" x="469900" y="1333500"/>
          <p14:tracePt t="23792" x="463550" y="1365250"/>
          <p14:tracePt t="23807" x="469900" y="1384300"/>
          <p14:tracePt t="23824" x="488950" y="1397000"/>
          <p14:tracePt t="23840" x="508000" y="1403350"/>
          <p14:tracePt t="23874" x="514350" y="1403350"/>
          <p14:tracePt t="24040" x="520700" y="1403350"/>
          <p14:tracePt t="24248" x="514350" y="1403350"/>
          <p14:tracePt t="24360" x="520700" y="1403350"/>
          <p14:tracePt t="24368" x="552450" y="1397000"/>
          <p14:tracePt t="24375" x="590550" y="1384300"/>
          <p14:tracePt t="24390" x="622300" y="1371600"/>
          <p14:tracePt t="24407" x="711200" y="1346200"/>
          <p14:tracePt t="24424" x="882650" y="1314450"/>
          <p14:tracePt t="24441" x="1035050" y="1314450"/>
          <p14:tracePt t="24457" x="1187450" y="1314450"/>
          <p14:tracePt t="24474" x="1327150" y="1314450"/>
          <p14:tracePt t="24491" x="1447800" y="1314450"/>
          <p14:tracePt t="24507" x="1549400" y="1314450"/>
          <p14:tracePt t="24524" x="1625600" y="1320800"/>
          <p14:tracePt t="24541" x="1682750" y="1314450"/>
          <p14:tracePt t="24558" x="1739900" y="1314450"/>
          <p14:tracePt t="24574" x="1790700" y="1314450"/>
          <p14:tracePt t="24576" x="1816100" y="1314450"/>
          <p14:tracePt t="24592" x="1866900" y="1314450"/>
          <p14:tracePt t="24607" x="1911350" y="1314450"/>
          <p14:tracePt t="24624" x="1936750" y="1314450"/>
          <p14:tracePt t="24641" x="1962150" y="1314450"/>
          <p14:tracePt t="24657" x="2000250" y="1314450"/>
          <p14:tracePt t="24674" x="2025650" y="1314450"/>
          <p14:tracePt t="24691" x="2057400" y="1314450"/>
          <p14:tracePt t="24707" x="2076450" y="1314450"/>
          <p14:tracePt t="24724" x="2095500" y="1314450"/>
          <p14:tracePt t="24741" x="2133600" y="1314450"/>
          <p14:tracePt t="24757" x="2184400" y="1314450"/>
          <p14:tracePt t="24774" x="2235200" y="1314450"/>
          <p14:tracePt t="24791" x="2266950" y="1314450"/>
          <p14:tracePt t="24807" x="2298700" y="1308100"/>
          <p14:tracePt t="24824" x="2311400" y="1308100"/>
          <p14:tracePt t="24841" x="2330450" y="1308100"/>
          <p14:tracePt t="24857" x="2355850" y="1308100"/>
          <p14:tracePt t="24874" x="2381250" y="1308100"/>
          <p14:tracePt t="24890" x="2400300" y="1308100"/>
          <p14:tracePt t="24908" x="2419350" y="1308100"/>
          <p14:tracePt t="24924" x="2438400" y="1308100"/>
          <p14:tracePt t="24940" x="2463800" y="1308100"/>
          <p14:tracePt t="24958" x="2501900" y="1308100"/>
          <p14:tracePt t="24974" x="2533650" y="1308100"/>
          <p14:tracePt t="24992" x="2578100" y="1327150"/>
          <p14:tracePt t="25016" x="2578100" y="1333500"/>
          <p14:tracePt t="25024" x="2584450" y="1333500"/>
          <p14:tracePt t="25088" x="2584450" y="1339850"/>
          <p14:tracePt t="25208" x="2578100" y="1339850"/>
          <p14:tracePt t="25384" x="2571750" y="1339850"/>
          <p14:tracePt t="25392" x="2565400" y="1339850"/>
          <p14:tracePt t="25400" x="2565400" y="1346200"/>
          <p14:tracePt t="25409" x="2559050" y="1346200"/>
          <p14:tracePt t="25425" x="2559050" y="1352550"/>
          <p14:tracePt t="25441" x="2552700" y="1352550"/>
          <p14:tracePt t="25474" x="2540000" y="1352550"/>
          <p14:tracePt t="25640" x="2540000" y="1358900"/>
          <p14:tracePt t="25648" x="2533650" y="1358900"/>
          <p14:tracePt t="25657" x="2527300" y="1358900"/>
          <p14:tracePt t="25674" x="2520950" y="1365250"/>
          <p14:tracePt t="25856" x="2514600" y="1365250"/>
          <p14:tracePt t="25864" x="2495550" y="1365250"/>
          <p14:tracePt t="25874" x="2457450" y="1365250"/>
          <p14:tracePt t="25890" x="2349500" y="1365250"/>
          <p14:tracePt t="25907" x="2197100" y="1346200"/>
          <p14:tracePt t="25924" x="1974850" y="1339850"/>
          <p14:tracePt t="25941" x="1695450" y="1333500"/>
          <p14:tracePt t="25957" x="1416050" y="1327150"/>
          <p14:tracePt t="25974" x="1149350" y="1314450"/>
          <p14:tracePt t="25991" x="819150" y="1308100"/>
          <p14:tracePt t="26007" x="742950" y="1301750"/>
          <p14:tracePt t="26024" x="552450" y="1263650"/>
          <p14:tracePt t="26041" x="476250" y="1250950"/>
          <p14:tracePt t="26058" x="444500" y="1238250"/>
          <p14:tracePt t="26184" x="444500" y="1231900"/>
          <p14:tracePt t="26216" x="457200" y="1231900"/>
          <p14:tracePt t="26224" x="469900" y="1231900"/>
          <p14:tracePt t="26240" x="514350" y="1231900"/>
          <p14:tracePt t="26257" x="584200" y="1231900"/>
          <p14:tracePt t="26274" x="647700" y="1238250"/>
          <p14:tracePt t="26290" x="685800" y="1257300"/>
          <p14:tracePt t="26307" x="698500" y="1257300"/>
          <p14:tracePt t="26324" x="698500" y="1263650"/>
          <p14:tracePt t="26340" x="692150" y="1276350"/>
          <p14:tracePt t="26357" x="673100" y="1301750"/>
          <p14:tracePt t="26374" x="647700" y="1314450"/>
          <p14:tracePt t="26391" x="635000" y="1327150"/>
          <p14:tracePt t="26407" x="635000" y="1339850"/>
          <p14:tracePt t="26424" x="628650" y="1339850"/>
          <p14:tracePt t="26441" x="628650" y="1346200"/>
          <p14:tracePt t="26457" x="622300" y="1352550"/>
          <p14:tracePt t="26474" x="615950" y="1358900"/>
          <p14:tracePt t="26491" x="609600" y="1371600"/>
          <p14:tracePt t="26507" x="603250" y="1377950"/>
          <p14:tracePt t="26648" x="603250" y="1365250"/>
          <p14:tracePt t="26657" x="603250" y="1352550"/>
          <p14:tracePt t="26664" x="603250" y="1339850"/>
          <p14:tracePt t="26674" x="603250" y="1327150"/>
          <p14:tracePt t="26690" x="609600" y="1295400"/>
          <p14:tracePt t="26707" x="628650" y="1250950"/>
          <p14:tracePt t="26724" x="660400" y="1200150"/>
          <p14:tracePt t="26741" x="698500" y="1143000"/>
          <p14:tracePt t="26758" x="762000" y="1098550"/>
          <p14:tracePt t="26774" x="850900" y="1060450"/>
          <p14:tracePt t="26792" x="1028700" y="1003300"/>
          <p14:tracePt t="26807" x="1098550" y="990600"/>
          <p14:tracePt t="26824" x="1327150" y="990600"/>
          <p14:tracePt t="26841" x="1479550" y="1003300"/>
          <p14:tracePt t="26857" x="1695450" y="1054100"/>
          <p14:tracePt t="26874" x="1930400" y="1136650"/>
          <p14:tracePt t="26890" x="2133600" y="1206500"/>
          <p14:tracePt t="26907" x="2330450" y="1282700"/>
          <p14:tracePt t="26924" x="2495550" y="1358900"/>
          <p14:tracePt t="26942" x="2590800" y="1435100"/>
          <p14:tracePt t="26958" x="2647950" y="1485900"/>
          <p14:tracePt t="26974" x="2660650" y="1511300"/>
          <p14:tracePt t="26991" x="2660650" y="1543050"/>
          <p14:tracePt t="27009" x="2654300" y="1543050"/>
          <p14:tracePt t="27024" x="2647950" y="1543050"/>
          <p14:tracePt t="27104" x="2641600" y="1549400"/>
          <p14:tracePt t="27112" x="2622550" y="1568450"/>
          <p14:tracePt t="27121" x="2597150" y="1593850"/>
          <p14:tracePt t="27128" x="2578100" y="1631950"/>
          <p14:tracePt t="27141" x="2527300" y="1682750"/>
          <p14:tracePt t="27158" x="2419350" y="1835150"/>
          <p14:tracePt t="27174" x="2279650" y="2051050"/>
          <p14:tracePt t="27192" x="2012950" y="2463800"/>
          <p14:tracePt t="27207" x="1930400" y="2628900"/>
          <p14:tracePt t="27224" x="1778000" y="3086100"/>
          <p14:tracePt t="27241" x="1701800" y="3340100"/>
          <p14:tracePt t="27257" x="1651000" y="3486150"/>
          <p14:tracePt t="27274" x="1600200" y="3575050"/>
          <p14:tracePt t="27290" x="1562100" y="3594100"/>
          <p14:tracePt t="27308" x="1543050" y="3600450"/>
          <p14:tracePt t="27325" x="1530350" y="3600450"/>
          <p14:tracePt t="27341" x="1511300" y="3600450"/>
          <p14:tracePt t="27357" x="1485900" y="3600450"/>
          <p14:tracePt t="27374" x="1447800" y="3600450"/>
          <p14:tracePt t="27391" x="1416050" y="3600450"/>
          <p14:tracePt t="27407" x="1358900" y="3556000"/>
          <p14:tracePt t="27424" x="1346200" y="3505200"/>
          <p14:tracePt t="27584" x="1339850" y="3505200"/>
          <p14:tracePt t="27592" x="1333500" y="3505200"/>
          <p14:tracePt t="27607" x="1333500" y="3536950"/>
          <p14:tracePt t="27624" x="1308100" y="3613150"/>
          <p14:tracePt t="27640" x="1295400" y="3670300"/>
          <p14:tracePt t="27657" x="1289050" y="3714750"/>
          <p14:tracePt t="27674" x="1282700" y="3746500"/>
          <p14:tracePt t="27691" x="1270000" y="3778250"/>
          <p14:tracePt t="27707" x="1263650" y="3790950"/>
          <p14:tracePt t="27724" x="1257300" y="3797300"/>
          <p14:tracePt t="27741" x="1250950" y="3790950"/>
          <p14:tracePt t="27757" x="1238250" y="3765550"/>
          <p14:tracePt t="27774" x="1231900" y="3708400"/>
          <p14:tracePt t="27792" x="1225550" y="3625850"/>
          <p14:tracePt t="27793" x="1238250" y="3575050"/>
          <p14:tracePt t="27807" x="1301750" y="3460750"/>
          <p14:tracePt t="27824" x="1384300" y="3340100"/>
          <p14:tracePt t="27841" x="1504950" y="3238500"/>
          <p14:tracePt t="27857" x="1651000" y="3168650"/>
          <p14:tracePt t="27874" x="1854200" y="3105150"/>
          <p14:tracePt t="27891" x="2076450" y="3041650"/>
          <p14:tracePt t="27907" x="2324100" y="3016250"/>
          <p14:tracePt t="27924" x="2590800" y="3009900"/>
          <p14:tracePt t="27941" x="2851150" y="2990850"/>
          <p14:tracePt t="27958" x="3124200" y="2984500"/>
          <p14:tracePt t="27974" x="3397250" y="2978150"/>
          <p14:tracePt t="27992" x="3822700" y="2978150"/>
          <p14:tracePt t="28007" x="4140200" y="2978150"/>
          <p14:tracePt t="28024" x="4489450" y="3048000"/>
          <p14:tracePt t="28041" x="4857750" y="3149600"/>
          <p14:tracePt t="28057" x="5194300" y="3270250"/>
          <p14:tracePt t="28074" x="5543550" y="3441700"/>
          <p14:tracePt t="28090" x="5924550" y="3638550"/>
          <p14:tracePt t="28107" x="6267450" y="3797300"/>
          <p14:tracePt t="28124" x="6540500" y="3911600"/>
          <p14:tracePt t="28140" x="6680200" y="3962400"/>
          <p14:tracePt t="28157" x="6686550" y="3968750"/>
          <p14:tracePt t="28174" x="6648450" y="3968750"/>
          <p14:tracePt t="28192" x="6394450" y="3987800"/>
          <p14:tracePt t="28207" x="6267450" y="3994150"/>
          <p14:tracePt t="28224" x="5842000" y="4013200"/>
          <p14:tracePt t="28240" x="5441950" y="4019550"/>
          <p14:tracePt t="28258" x="4940300" y="4019550"/>
          <p14:tracePt t="28274" x="4406900" y="4019550"/>
          <p14:tracePt t="28290" x="3937000" y="4019550"/>
          <p14:tracePt t="28307" x="3530600" y="4019550"/>
          <p14:tracePt t="28325" x="3149600" y="4019550"/>
          <p14:tracePt t="28341" x="2844800" y="4006850"/>
          <p14:tracePt t="28358" x="2578100" y="4000500"/>
          <p14:tracePt t="28374" x="2368550" y="3981450"/>
          <p14:tracePt t="28392" x="2184400" y="3943350"/>
          <p14:tracePt t="28407" x="2152650" y="3930650"/>
          <p14:tracePt t="28424" x="2114550" y="3917950"/>
          <p14:tracePt t="28458" x="2101850" y="3905250"/>
          <p14:tracePt t="28474" x="2070100" y="3879850"/>
          <p14:tracePt t="28491" x="1987550" y="3848100"/>
          <p14:tracePt t="28507" x="1885950" y="3810000"/>
          <p14:tracePt t="28524" x="1816100" y="3797300"/>
          <p14:tracePt t="28540" x="1746250" y="3778250"/>
          <p14:tracePt t="28557" x="1682750" y="3765550"/>
          <p14:tracePt t="28574" x="1581150" y="3727450"/>
          <p14:tracePt t="28592" x="1320800" y="3638550"/>
          <p14:tracePt t="28607" x="1257300" y="3613150"/>
          <p14:tracePt t="28624" x="1136650" y="3575050"/>
          <p14:tracePt t="28641" x="1130300" y="3562350"/>
          <p14:tracePt t="28657" x="1181100" y="3530600"/>
          <p14:tracePt t="28674" x="1301750" y="3479800"/>
          <p14:tracePt t="28691" x="1441450" y="3435350"/>
          <p14:tracePt t="28707" x="1606550" y="3429000"/>
          <p14:tracePt t="28724" x="1809750" y="3435350"/>
          <p14:tracePt t="28741" x="2089150" y="3479800"/>
          <p14:tracePt t="28757" x="2432050" y="3536950"/>
          <p14:tracePt t="28774" x="2832100" y="3549650"/>
          <p14:tracePt t="28791" x="3225800" y="3575050"/>
          <p14:tracePt t="28807" x="3886200" y="3702050"/>
          <p14:tracePt t="28824" x="4381500" y="3803650"/>
          <p14:tracePt t="28841" x="4876800" y="3905250"/>
          <p14:tracePt t="28858" x="5340350" y="3917950"/>
          <p14:tracePt t="28874" x="5791200" y="3917950"/>
          <p14:tracePt t="28891" x="6184900" y="3930650"/>
          <p14:tracePt t="28907" x="6502400" y="3930650"/>
          <p14:tracePt t="28924" x="6775450" y="3930650"/>
          <p14:tracePt t="28941" x="7004050" y="3911600"/>
          <p14:tracePt t="28957" x="7181850" y="3886200"/>
          <p14:tracePt t="28974" x="7283450" y="3886200"/>
          <p14:tracePt t="28991" x="7302500" y="3873500"/>
          <p14:tracePt t="29032" x="7302500" y="3867150"/>
          <p14:tracePt t="29040" x="7308850" y="3867150"/>
          <p14:tracePt t="29057" x="7321550" y="3848100"/>
          <p14:tracePt t="29074" x="7340600" y="3835400"/>
          <p14:tracePt t="29091" x="7346950" y="3816350"/>
          <p14:tracePt t="29107" x="7346950" y="3810000"/>
          <p14:tracePt t="29140" x="7353300" y="3810000"/>
          <p14:tracePt t="29174" x="7346950" y="3810000"/>
          <p14:tracePt t="29190" x="7308850" y="3829050"/>
          <p14:tracePt t="29207" x="7188200" y="3898900"/>
          <p14:tracePt t="29224" x="7086600" y="3968750"/>
          <p14:tracePt t="29241" x="6934200" y="4051300"/>
          <p14:tracePt t="29257" x="6775450" y="4165600"/>
          <p14:tracePt t="29274" x="6572250" y="4286250"/>
          <p14:tracePt t="29291" x="6350000" y="4419600"/>
          <p14:tracePt t="29307" x="6089650" y="4521200"/>
          <p14:tracePt t="29324" x="5854700" y="4610100"/>
          <p14:tracePt t="29341" x="5651500" y="4679950"/>
          <p14:tracePt t="29357" x="5448300" y="4749800"/>
          <p14:tracePt t="29374" x="5302250" y="4787900"/>
          <p14:tracePt t="29391" x="5289550" y="4787900"/>
          <p14:tracePt t="29513" x="5289550" y="4781550"/>
          <p14:tracePt t="29529" x="5289550" y="4775200"/>
          <p14:tracePt t="29536" x="5289550" y="4762500"/>
          <p14:tracePt t="29544" x="5289550" y="4756150"/>
          <p14:tracePt t="29557" x="5302250" y="4756150"/>
          <p14:tracePt t="29574" x="5308600" y="4749800"/>
          <p14:tracePt t="29591" x="5314950" y="4743450"/>
          <p14:tracePt t="29609" x="5295900" y="4743450"/>
          <p14:tracePt t="29624" x="5156200" y="4756150"/>
          <p14:tracePt t="29641" x="4940300" y="4787900"/>
          <p14:tracePt t="29657" x="4641850" y="4845050"/>
          <p14:tracePt t="29674" x="4203700" y="4902200"/>
          <p14:tracePt t="29691" x="3689350" y="4940300"/>
          <p14:tracePt t="29707" x="3155950" y="4959350"/>
          <p14:tracePt t="29724" x="2660650" y="4965700"/>
          <p14:tracePt t="29741" x="2216150" y="4965700"/>
          <p14:tracePt t="29757" x="1828800" y="4972050"/>
          <p14:tracePt t="29774" x="1530350" y="4972050"/>
          <p14:tracePt t="29792" x="1174750" y="4972050"/>
          <p14:tracePt t="29807" x="996950" y="4972050"/>
          <p14:tracePt t="29824" x="838200" y="4972050"/>
          <p14:tracePt t="29841" x="723900" y="4972050"/>
          <p14:tracePt t="29857" x="603250" y="4972050"/>
          <p14:tracePt t="29874" x="501650" y="4972050"/>
          <p14:tracePt t="29891" x="438150" y="4965700"/>
          <p14:tracePt t="29907" x="406400" y="4959350"/>
          <p14:tracePt t="29924" x="400050" y="4953000"/>
          <p14:tracePt t="29957" x="393700" y="4946650"/>
          <p14:tracePt t="29974" x="393700" y="4940300"/>
          <p14:tracePt t="29992" x="393700" y="4889500"/>
          <p14:tracePt t="30007" x="419100" y="4800600"/>
          <p14:tracePt t="30024" x="469900" y="4660900"/>
          <p14:tracePt t="30040" x="514350" y="4521200"/>
          <p14:tracePt t="30058" x="558800" y="4387850"/>
          <p14:tracePt t="30074" x="609600" y="4241800"/>
          <p14:tracePt t="30091" x="647700" y="4064000"/>
          <p14:tracePt t="30107" x="685800" y="3892550"/>
          <p14:tracePt t="30124" x="711200" y="3733800"/>
          <p14:tracePt t="30141" x="723900" y="3613150"/>
          <p14:tracePt t="30157" x="736600" y="3536950"/>
          <p14:tracePt t="30174" x="723900" y="3492500"/>
          <p14:tracePt t="30191" x="711200" y="3460750"/>
          <p14:tracePt t="30193" x="704850" y="3454400"/>
          <p14:tracePt t="30225" x="698500" y="3467100"/>
          <p14:tracePt t="30232" x="698500" y="3473450"/>
          <p14:tracePt t="30240" x="698500" y="3479800"/>
          <p14:tracePt t="30257" x="698500" y="3492500"/>
          <p14:tracePt t="30274" x="698500" y="3505200"/>
          <p14:tracePt t="30291" x="768350" y="3524250"/>
          <p14:tracePt t="30307" x="927100" y="3549650"/>
          <p14:tracePt t="30325" x="1219200" y="3619500"/>
          <p14:tracePt t="30341" x="1663700" y="3702050"/>
          <p14:tracePt t="30357" x="2203450" y="3733800"/>
          <p14:tracePt t="30374" x="2774950" y="3759200"/>
          <p14:tracePt t="30392" x="3638550" y="3810000"/>
          <p14:tracePt t="30407" x="3917950" y="3835400"/>
          <p14:tracePt t="30424" x="4667250" y="3943350"/>
          <p14:tracePt t="30441" x="5048250" y="4013200"/>
          <p14:tracePt t="30457" x="5283200" y="4057650"/>
          <p14:tracePt t="30474" x="5372100" y="4064000"/>
          <p14:tracePt t="30491" x="5372100" y="4025900"/>
          <p14:tracePt t="30507" x="5384800" y="4006850"/>
          <p14:tracePt t="30672" x="5378450" y="4013200"/>
          <p14:tracePt t="30680" x="5346700" y="4013200"/>
          <p14:tracePt t="30690" x="5321300" y="4038600"/>
          <p14:tracePt t="30707" x="5264150" y="4229100"/>
          <p14:tracePt t="30724" x="5207000" y="4521200"/>
          <p14:tracePt t="30741" x="5181600" y="4921250"/>
          <p14:tracePt t="30757" x="5118100" y="5264150"/>
          <p14:tracePt t="30774" x="5022850" y="5537200"/>
          <p14:tracePt t="30792" x="4876800" y="5772150"/>
          <p14:tracePt t="30807" x="4845050" y="5816600"/>
          <p14:tracePt t="30824" x="4794250" y="5873750"/>
          <p14:tracePt t="30841" x="4762500" y="5861050"/>
          <p14:tracePt t="30857" x="4705350" y="5797550"/>
          <p14:tracePt t="30874" x="4635500" y="5734050"/>
          <p14:tracePt t="30891" x="4559300" y="5683250"/>
          <p14:tracePt t="30907" x="4470400" y="5638800"/>
          <p14:tracePt t="30924" x="4362450" y="5619750"/>
          <p14:tracePt t="30940" x="4216400" y="5613400"/>
          <p14:tracePt t="30957" x="4057650" y="5613400"/>
          <p14:tracePt t="30974" x="3911600" y="5613400"/>
          <p14:tracePt t="30991" x="3803650" y="5594350"/>
          <p14:tracePt t="31007" x="3695700" y="5556250"/>
          <p14:tracePt t="31009" x="3638550" y="5537200"/>
          <p14:tracePt t="31024" x="3536950" y="5505450"/>
          <p14:tracePt t="31041" x="3448050" y="5454650"/>
          <p14:tracePt t="31057" x="3340100" y="5416550"/>
          <p14:tracePt t="31075" x="3213100" y="5378450"/>
          <p14:tracePt t="31091" x="3092450" y="5334000"/>
          <p14:tracePt t="31107" x="3003550" y="5321300"/>
          <p14:tracePt t="31124" x="2952750" y="5321300"/>
          <p14:tracePt t="31141" x="2933700" y="5321300"/>
          <p14:tracePt t="31157" x="2914650" y="5334000"/>
          <p14:tracePt t="31174" x="2889250" y="5346700"/>
          <p14:tracePt t="31192" x="2813050" y="5359400"/>
          <p14:tracePt t="31207" x="2787650" y="5359400"/>
          <p14:tracePt t="31224" x="2774950" y="5359400"/>
          <p14:tracePt t="31257" x="2768600" y="5327650"/>
          <p14:tracePt t="31274" x="2768600" y="5283200"/>
          <p14:tracePt t="31291" x="2762250" y="5213350"/>
          <p14:tracePt t="31307" x="2736850" y="5137150"/>
          <p14:tracePt t="31324" x="2724150" y="5067300"/>
          <p14:tracePt t="31340" x="2724150" y="5010150"/>
          <p14:tracePt t="31357" x="2692400" y="4933950"/>
          <p14:tracePt t="31374" x="2635250" y="4870450"/>
          <p14:tracePt t="31390" x="2603500" y="4832350"/>
          <p14:tracePt t="31392" x="2590800" y="4819650"/>
          <p14:tracePt t="31407" x="2584450" y="4813300"/>
          <p14:tracePt t="31441" x="2578100" y="4806950"/>
          <p14:tracePt t="31457" x="2578100" y="4794250"/>
          <p14:tracePt t="31474" x="2565400" y="4781550"/>
          <p14:tracePt t="31491" x="2546350" y="4768850"/>
          <p14:tracePt t="31507" x="2533650" y="4756150"/>
          <p14:tracePt t="31524" x="2520950" y="4730750"/>
          <p14:tracePt t="31541" x="2508250" y="4686300"/>
          <p14:tracePt t="31557" x="2495550" y="4635500"/>
          <p14:tracePt t="31574" x="2495550" y="4591050"/>
          <p14:tracePt t="31590" x="2508250" y="4533900"/>
          <p14:tracePt t="31607" x="2527300" y="4470400"/>
          <p14:tracePt t="31624" x="2546350" y="4432300"/>
          <p14:tracePt t="31640" x="2590800" y="4400550"/>
          <p14:tracePt t="31657" x="2635250" y="4375150"/>
          <p14:tracePt t="31674" x="2679700" y="4362450"/>
          <p14:tracePt t="31691" x="2730500" y="4349750"/>
          <p14:tracePt t="31707" x="2794000" y="4349750"/>
          <p14:tracePt t="31724" x="2863850" y="4349750"/>
          <p14:tracePt t="31741" x="2933700" y="4349750"/>
          <p14:tracePt t="31757" x="3003550" y="4349750"/>
          <p14:tracePt t="31774" x="3048000" y="4349750"/>
          <p14:tracePt t="31792" x="3092450" y="4349750"/>
          <p14:tracePt t="31807" x="3105150" y="4349750"/>
          <p14:tracePt t="31824" x="3130550" y="4349750"/>
          <p14:tracePt t="31841" x="3130550" y="4356100"/>
          <p14:tracePt t="31857" x="3143250" y="4368800"/>
          <p14:tracePt t="31874" x="3149600" y="4375150"/>
          <p14:tracePt t="31891" x="3162300" y="4381500"/>
          <p14:tracePt t="31907" x="3162300" y="4400550"/>
          <p14:tracePt t="31924" x="3175000" y="4406900"/>
          <p14:tracePt t="31941" x="3194050" y="4432300"/>
          <p14:tracePt t="31958" x="3213100" y="4457700"/>
          <p14:tracePt t="31974" x="3232150" y="4483100"/>
          <p14:tracePt t="31992" x="3251200" y="4527550"/>
          <p14:tracePt t="32007" x="3257550" y="4546600"/>
          <p14:tracePt t="32024" x="3263900" y="4591050"/>
          <p14:tracePt t="32041" x="3276600" y="4629150"/>
          <p14:tracePt t="32057" x="3289300" y="4673600"/>
          <p14:tracePt t="32074" x="3295650" y="4718050"/>
          <p14:tracePt t="32091" x="3295650" y="4768850"/>
          <p14:tracePt t="32107" x="3270250" y="4826000"/>
          <p14:tracePt t="32124" x="3244850" y="4889500"/>
          <p14:tracePt t="32141" x="3225800" y="4946650"/>
          <p14:tracePt t="32157" x="3200400" y="4991100"/>
          <p14:tracePt t="32174" x="3175000" y="5022850"/>
          <p14:tracePt t="32191" x="3130550" y="5060950"/>
          <p14:tracePt t="32207" x="3105150" y="5067300"/>
          <p14:tracePt t="32224" x="3086100" y="5080000"/>
          <p14:tracePt t="32241" x="3067050" y="5086350"/>
          <p14:tracePt t="32257" x="3041650" y="5099050"/>
          <p14:tracePt t="32274" x="3016250" y="5105400"/>
          <p14:tracePt t="32291" x="2978150" y="5105400"/>
          <p14:tracePt t="32307" x="2933700" y="5105400"/>
          <p14:tracePt t="32325" x="2876550" y="5105400"/>
          <p14:tracePt t="32341" x="2825750" y="5105400"/>
          <p14:tracePt t="32358" x="2800350" y="5105400"/>
          <p14:tracePt t="32374" x="2774950" y="5092700"/>
          <p14:tracePt t="32391" x="2743200" y="5048250"/>
          <p14:tracePt t="32407" x="2724150" y="4997450"/>
          <p14:tracePt t="32424" x="2711450" y="4959350"/>
          <p14:tracePt t="32441" x="2711450" y="4940300"/>
          <p14:tracePt t="32457" x="2724150" y="4908550"/>
          <p14:tracePt t="32474" x="2762250" y="4864100"/>
          <p14:tracePt t="32491" x="2844800" y="4832350"/>
          <p14:tracePt t="32507" x="2940050" y="4806950"/>
          <p14:tracePt t="32524" x="3067050" y="4800600"/>
          <p14:tracePt t="32541" x="3194050" y="4800600"/>
          <p14:tracePt t="32558" x="3327400" y="4800600"/>
          <p14:tracePt t="32574" x="3448050" y="4800600"/>
          <p14:tracePt t="32592" x="3587750" y="4800600"/>
          <p14:tracePt t="32607" x="3644900" y="4800600"/>
          <p14:tracePt t="32624" x="3676650" y="4800600"/>
          <p14:tracePt t="32641" x="3695700" y="4800600"/>
          <p14:tracePt t="32658" x="3708400" y="4806950"/>
          <p14:tracePt t="32674" x="3733800" y="4813300"/>
          <p14:tracePt t="32691" x="3765550" y="4819650"/>
          <p14:tracePt t="32707" x="3790950" y="4826000"/>
          <p14:tracePt t="32724" x="3816350" y="4826000"/>
          <p14:tracePt t="32741" x="3835400" y="4838700"/>
          <p14:tracePt t="32757" x="3848100" y="4845050"/>
          <p14:tracePt t="32774" x="3848100" y="4870450"/>
          <p14:tracePt t="32791" x="3848100" y="4895850"/>
          <p14:tracePt t="32793" x="3841750" y="4908550"/>
          <p14:tracePt t="32807" x="3797300" y="4927600"/>
          <p14:tracePt t="32824" x="3727450" y="4927600"/>
          <p14:tracePt t="32841" x="3651250" y="4927600"/>
          <p14:tracePt t="32857" x="3575050" y="4921250"/>
          <p14:tracePt t="32874" x="3498850" y="4889500"/>
          <p14:tracePt t="32891" x="3441700" y="4851400"/>
          <p14:tracePt t="32907" x="3416300" y="4813300"/>
          <p14:tracePt t="32924" x="3403600" y="4768850"/>
          <p14:tracePt t="32941" x="3403600" y="4705350"/>
          <p14:tracePt t="32957" x="3409950" y="4641850"/>
          <p14:tracePt t="32974" x="3441700" y="4559300"/>
          <p14:tracePt t="32992" x="3492500" y="4445000"/>
          <p14:tracePt t="33008" x="3543300" y="4394200"/>
          <p14:tracePt t="33024" x="3632200" y="4368800"/>
          <p14:tracePt t="33041" x="3746500" y="4362450"/>
          <p14:tracePt t="33057" x="3879850" y="4362450"/>
          <p14:tracePt t="33074" x="4038600" y="4413250"/>
          <p14:tracePt t="33091" x="4184650" y="4470400"/>
          <p14:tracePt t="33108" x="4305300" y="4533900"/>
          <p14:tracePt t="33124" x="4425950" y="4616450"/>
          <p14:tracePt t="33141" x="4495800" y="4705350"/>
          <p14:tracePt t="33157" x="4540250" y="4800600"/>
          <p14:tracePt t="33174" x="4559300" y="4883150"/>
          <p14:tracePt t="33192" x="4521200" y="5010150"/>
          <p14:tracePt t="33208" x="4451350" y="5060950"/>
          <p14:tracePt t="33224" x="4375150" y="5092700"/>
          <p14:tracePt t="33241" x="4311650" y="5105400"/>
          <p14:tracePt t="33257" x="4267200" y="5105400"/>
          <p14:tracePt t="33274" x="4235450" y="5092700"/>
          <p14:tracePt t="33291" x="4235450" y="5067300"/>
          <p14:tracePt t="33308" x="4235450" y="5029200"/>
          <p14:tracePt t="33324" x="4248150" y="5003800"/>
          <p14:tracePt t="33341" x="4305300" y="4991100"/>
          <p14:tracePt t="33357" x="4394200" y="4984750"/>
          <p14:tracePt t="33374" x="4502150" y="4984750"/>
          <p14:tracePt t="33391" x="4705350" y="4984750"/>
          <p14:tracePt t="33408" x="4876800" y="4984750"/>
          <p14:tracePt t="33424" x="5035550" y="4984750"/>
          <p14:tracePt t="33441" x="5181600" y="4984750"/>
          <p14:tracePt t="33457" x="5295900" y="4984750"/>
          <p14:tracePt t="33474" x="5378450" y="4991100"/>
          <p14:tracePt t="33491" x="5403850" y="5003800"/>
          <p14:tracePt t="33507" x="5403850" y="5010150"/>
          <p14:tracePt t="33524" x="5391150" y="5022850"/>
          <p14:tracePt t="33540" x="5308600" y="5029200"/>
          <p14:tracePt t="33557" x="5232400" y="5029200"/>
          <p14:tracePt t="33574" x="5149850" y="5029200"/>
          <p14:tracePt t="33592" x="5010150" y="4997450"/>
          <p14:tracePt t="33608" x="4921250" y="4953000"/>
          <p14:tracePt t="33624" x="4832350" y="4889500"/>
          <p14:tracePt t="33641" x="4756150" y="4826000"/>
          <p14:tracePt t="33657" x="4679950" y="4749800"/>
          <p14:tracePt t="33674" x="4629150" y="4686300"/>
          <p14:tracePt t="33690" x="4591050" y="4629150"/>
          <p14:tracePt t="33707" x="4559300" y="4559300"/>
          <p14:tracePt t="33724" x="4552950" y="4495800"/>
          <p14:tracePt t="33741" x="4521200" y="4419600"/>
          <p14:tracePt t="33757" x="4514850" y="4362450"/>
          <p14:tracePt t="33774" x="4514850" y="4305300"/>
          <p14:tracePt t="33791" x="4521200" y="4267200"/>
          <p14:tracePt t="33793" x="4533900" y="4248150"/>
          <p14:tracePt t="33807" x="4559300" y="4229100"/>
          <p14:tracePt t="33824" x="4679950" y="4203700"/>
          <p14:tracePt t="33841" x="4794250" y="4197350"/>
          <p14:tracePt t="33858" x="4927600" y="4197350"/>
          <p14:tracePt t="33874" x="5092700" y="4191000"/>
          <p14:tracePt t="33891" x="5264150" y="4203700"/>
          <p14:tracePt t="33907" x="5429250" y="4235450"/>
          <p14:tracePt t="33924" x="5562600" y="4279900"/>
          <p14:tracePt t="33941" x="5670550" y="4318000"/>
          <p14:tracePt t="33957" x="5727700" y="4356100"/>
          <p14:tracePt t="33974" x="5765800" y="4394200"/>
          <p14:tracePt t="33992" x="5810250" y="4476750"/>
          <p14:tracePt t="34007" x="5791200" y="4552950"/>
          <p14:tracePt t="34024" x="5759450" y="4622800"/>
          <p14:tracePt t="34041" x="5702300" y="4699000"/>
          <p14:tracePt t="34057" x="5651500" y="4781550"/>
          <p14:tracePt t="34074" x="5594350" y="4870450"/>
          <p14:tracePt t="34091" x="5524500" y="4953000"/>
          <p14:tracePt t="34107" x="5441950" y="5016500"/>
          <p14:tracePt t="34124" x="5346700" y="5067300"/>
          <p14:tracePt t="34141" x="5245100" y="5099050"/>
          <p14:tracePt t="34157" x="5137150" y="5118100"/>
          <p14:tracePt t="34174" x="5029200" y="5118100"/>
          <p14:tracePt t="34191" x="4940300" y="5118100"/>
          <p14:tracePt t="34207" x="4857750" y="5086350"/>
          <p14:tracePt t="34224" x="4768850" y="5060950"/>
          <p14:tracePt t="34241" x="4730750" y="5048250"/>
          <p14:tracePt t="34257" x="4705350" y="5041900"/>
          <p14:tracePt t="34274" x="4692650" y="5035550"/>
          <p14:tracePt t="34400" x="4686300" y="5016500"/>
          <p14:tracePt t="34409" x="4667250" y="4991100"/>
          <p14:tracePt t="34424" x="4616450" y="4927600"/>
          <p14:tracePt t="34441" x="4546600" y="4832350"/>
          <p14:tracePt t="34457" x="4457700" y="4692650"/>
          <p14:tracePt t="34474" x="4305300" y="4445000"/>
          <p14:tracePt t="34491" x="4146550" y="4140200"/>
          <p14:tracePt t="34508" x="3968750" y="3752850"/>
          <p14:tracePt t="34524" x="3816350" y="3346450"/>
          <p14:tracePt t="34541" x="3632200" y="3016250"/>
          <p14:tracePt t="34557" x="3498850" y="2755900"/>
          <p14:tracePt t="34574" x="3422650" y="2559050"/>
          <p14:tracePt t="34593" x="3479800" y="2501900"/>
          <p14:tracePt t="34607" x="3568700" y="2470150"/>
          <p14:tracePt t="34624" x="3670300" y="2438400"/>
          <p14:tracePt t="34641" x="3778250" y="2406650"/>
          <p14:tracePt t="34657" x="3886200" y="2381250"/>
          <p14:tracePt t="34674" x="3956050" y="2355850"/>
          <p14:tracePt t="34912" x="3930650" y="2368550"/>
          <p14:tracePt t="34921" x="3898900" y="2355850"/>
          <p14:tracePt t="34928" x="3867150" y="2349500"/>
          <p14:tracePt t="34941" x="3841750" y="2336800"/>
          <p14:tracePt t="34957" x="3771900" y="2247900"/>
          <p14:tracePt t="34974" x="3689350" y="2089150"/>
          <p14:tracePt t="34992" x="3486150" y="1790700"/>
          <p14:tracePt t="35007" x="3397250" y="1644650"/>
          <p14:tracePt t="35024" x="3327400" y="1511300"/>
          <p14:tracePt t="35041" x="3289300" y="1397000"/>
          <p14:tracePt t="35057" x="3238500" y="1270000"/>
          <p14:tracePt t="35074" x="3181350" y="1168400"/>
          <p14:tracePt t="35091" x="3111500" y="1054100"/>
          <p14:tracePt t="35107" x="3041650" y="933450"/>
          <p14:tracePt t="35124" x="2997200" y="793750"/>
          <p14:tracePt t="35141" x="2965450" y="666750"/>
          <p14:tracePt t="35157" x="2927350" y="552450"/>
          <p14:tracePt t="35174" x="2889250" y="444500"/>
          <p14:tracePt t="35191" x="2832100" y="374650"/>
          <p14:tracePt t="35208" x="2794000" y="330200"/>
          <p14:tracePt t="35224" x="2762250" y="298450"/>
          <p14:tracePt t="35241" x="2724150" y="260350"/>
          <p14:tracePt t="35257" x="2698750" y="222250"/>
          <p14:tracePt t="35274" x="2686050" y="203200"/>
          <p14:tracePt t="35344" x="2679700" y="203200"/>
          <p14:tracePt t="35352" x="2673350" y="203200"/>
          <p14:tracePt t="35360" x="2660650" y="203200"/>
          <p14:tracePt t="35374" x="2641600" y="203200"/>
          <p14:tracePt t="35392" x="2590800" y="260350"/>
          <p14:tracePt t="35407" x="2559050" y="279400"/>
          <p14:tracePt t="35424" x="2514600" y="292100"/>
          <p14:tracePt t="35441" x="2451100" y="292100"/>
          <p14:tracePt t="35457" x="2393950" y="292100"/>
          <p14:tracePt t="35474" x="2362200" y="292100"/>
          <p14:tracePt t="35491" x="2343150" y="298450"/>
          <p14:tracePt t="35507" x="2330450" y="298450"/>
          <p14:tracePt t="35524" x="2305050" y="298450"/>
          <p14:tracePt t="35541" x="2298700" y="298450"/>
          <p14:tracePt t="35558" x="2292350" y="298450"/>
          <p14:tracePt t="35601" x="2286000" y="298450"/>
          <p14:tracePt t="35672" x="2286000" y="311150"/>
          <p14:tracePt t="35680" x="2286000" y="317500"/>
          <p14:tracePt t="35690" x="2298700" y="330200"/>
          <p14:tracePt t="35708" x="2336800" y="342900"/>
          <p14:tracePt t="35724" x="2393950" y="368300"/>
          <p14:tracePt t="35741" x="2463800" y="393700"/>
          <p14:tracePt t="35757" x="2533650" y="419100"/>
          <p14:tracePt t="35774" x="2609850" y="444500"/>
          <p14:tracePt t="35791" x="2679700" y="463550"/>
          <p14:tracePt t="35807" x="2781300" y="476250"/>
          <p14:tracePt t="35825" x="2832100" y="476250"/>
          <p14:tracePt t="35841" x="2901950" y="476250"/>
          <p14:tracePt t="35858" x="2984500" y="508000"/>
          <p14:tracePt t="35874" x="3054350" y="527050"/>
          <p14:tracePt t="35891" x="3098800" y="539750"/>
          <p14:tracePt t="35907" x="3130550" y="546100"/>
          <p14:tracePt t="35924" x="3162300" y="558800"/>
          <p14:tracePt t="35941" x="3206750" y="571500"/>
          <p14:tracePt t="35957" x="3257550" y="577850"/>
          <p14:tracePt t="35974" x="3308350" y="584200"/>
          <p14:tracePt t="35992" x="3359150" y="584200"/>
          <p14:tracePt t="36007" x="3390900" y="584200"/>
          <p14:tracePt t="36024" x="3435350" y="571500"/>
          <p14:tracePt t="36041" x="3473450" y="558800"/>
          <p14:tracePt t="36057" x="3517900" y="546100"/>
          <p14:tracePt t="36074" x="3562350" y="527050"/>
          <p14:tracePt t="36092" x="3587750" y="495300"/>
          <p14:tracePt t="36107" x="3619500" y="450850"/>
          <p14:tracePt t="36125" x="3644900" y="400050"/>
          <p14:tracePt t="36141" x="3670300" y="355600"/>
          <p14:tracePt t="36157" x="3689350" y="317500"/>
          <p14:tracePt t="36174" x="3708400" y="285750"/>
          <p14:tracePt t="36192" x="3714750" y="228600"/>
          <p14:tracePt t="36207" x="3714750" y="209550"/>
          <p14:tracePt t="36224" x="3695700" y="152400"/>
          <p14:tracePt t="36241" x="3670300" y="120650"/>
          <p14:tracePt t="36257" x="3632200" y="95250"/>
          <p14:tracePt t="36274" x="3594100" y="76200"/>
          <p14:tracePt t="36291" x="3543300" y="63500"/>
          <p14:tracePt t="36307" x="3473450" y="63500"/>
          <p14:tracePt t="36324" x="3397250" y="63500"/>
          <p14:tracePt t="36341" x="3321050" y="63500"/>
          <p14:tracePt t="36358" x="3244850" y="63500"/>
          <p14:tracePt t="36374" x="3155950" y="63500"/>
          <p14:tracePt t="36391" x="3060700" y="63500"/>
          <p14:tracePt t="36393" x="3016250" y="63500"/>
          <p14:tracePt t="36408" x="2921000" y="63500"/>
          <p14:tracePt t="36424" x="2838450" y="57150"/>
          <p14:tracePt t="36441" x="2749550" y="57150"/>
          <p14:tracePt t="36457" x="2647950" y="50800"/>
          <p14:tracePt t="36474" x="2552700" y="50800"/>
          <p14:tracePt t="36491" x="2457450" y="50800"/>
          <p14:tracePt t="36507" x="2381250" y="44450"/>
          <p14:tracePt t="36524" x="2336800" y="69850"/>
          <p14:tracePt t="36541" x="2305050" y="88900"/>
          <p14:tracePt t="36557" x="2273300" y="101600"/>
          <p14:tracePt t="36574" x="2254250" y="120650"/>
          <p14:tracePt t="36591" x="2247900" y="139700"/>
          <p14:tracePt t="36608" x="2235200" y="152400"/>
          <p14:tracePt t="36696" x="2235200" y="158750"/>
          <p14:tracePt t="36720" x="2235200" y="165100"/>
          <p14:tracePt t="36736" x="2235200" y="171450"/>
          <p14:tracePt t="36743" x="2241550" y="171450"/>
          <p14:tracePt t="36753" x="2247900" y="177800"/>
          <p14:tracePt t="36760" x="2260600" y="184150"/>
          <p14:tracePt t="36774" x="2266950" y="184150"/>
          <p14:tracePt t="36791" x="2311400" y="222250"/>
          <p14:tracePt t="36807" x="2336800" y="241300"/>
          <p14:tracePt t="36824" x="2400300" y="298450"/>
          <p14:tracePt t="36841" x="2425700" y="336550"/>
          <p14:tracePt t="36858" x="2457450" y="374650"/>
          <p14:tracePt t="36874" x="2482850" y="412750"/>
          <p14:tracePt t="36891" x="2520950" y="450850"/>
          <p14:tracePt t="36908" x="2571750" y="476250"/>
          <p14:tracePt t="36924" x="2635250" y="495300"/>
          <p14:tracePt t="36941" x="2698750" y="514350"/>
          <p14:tracePt t="36958" x="2768600" y="533400"/>
          <p14:tracePt t="36974" x="2819400" y="533400"/>
          <p14:tracePt t="36992" x="2914650" y="533400"/>
          <p14:tracePt t="37007" x="2946400" y="533400"/>
          <p14:tracePt t="37024" x="3048000" y="533400"/>
          <p14:tracePt t="37041" x="3117850" y="533400"/>
          <p14:tracePt t="37057" x="3181350" y="527050"/>
          <p14:tracePt t="37074" x="3257550" y="508000"/>
          <p14:tracePt t="37092" x="3333750" y="488950"/>
          <p14:tracePt t="37107" x="3416300" y="482600"/>
          <p14:tracePt t="37125" x="3498850" y="476250"/>
          <p14:tracePt t="37141" x="3568700" y="457200"/>
          <p14:tracePt t="37158" x="3613150" y="425450"/>
          <p14:tracePt t="37174" x="3651250" y="400050"/>
          <p14:tracePt t="37191" x="3651250" y="361950"/>
          <p14:tracePt t="37193" x="3651250" y="342900"/>
          <p14:tracePt t="37207" x="3651250" y="317500"/>
          <p14:tracePt t="37224" x="3644900" y="247650"/>
          <p14:tracePt t="37241" x="3619500" y="177800"/>
          <p14:tracePt t="37257" x="3575050" y="120650"/>
          <p14:tracePt t="37274" x="3517900" y="57150"/>
          <p14:tracePt t="37291" x="3441700" y="6350"/>
          <p14:tracePt t="37307" x="3340100" y="0"/>
          <p14:tracePt t="37325" x="3225800" y="0"/>
          <p14:tracePt t="37341" x="3124200" y="0"/>
          <p14:tracePt t="37358" x="3016250" y="0"/>
          <p14:tracePt t="37374" x="2895600" y="0"/>
          <p14:tracePt t="37391" x="2794000" y="0"/>
          <p14:tracePt t="37393" x="2755900" y="12700"/>
          <p14:tracePt t="37407" x="2673350" y="38100"/>
          <p14:tracePt t="37424" x="2584450" y="69850"/>
          <p14:tracePt t="37441" x="2489200" y="101600"/>
          <p14:tracePt t="37457" x="2400300" y="139700"/>
          <p14:tracePt t="37474" x="2336800" y="177800"/>
          <p14:tracePt t="37491" x="2286000" y="215900"/>
          <p14:tracePt t="37507" x="2254250" y="260350"/>
          <p14:tracePt t="37524" x="2216150" y="317500"/>
          <p14:tracePt t="37541" x="2197100" y="387350"/>
          <p14:tracePt t="37557" x="2197100" y="469900"/>
          <p14:tracePt t="37574" x="2197100" y="539750"/>
          <p14:tracePt t="37591" x="2216150" y="609600"/>
          <p14:tracePt t="37607" x="2222500" y="622300"/>
          <p14:tracePt t="37624" x="2228850" y="628650"/>
          <p14:tracePt t="37680" x="2228850" y="622300"/>
          <p14:tracePt t="37696" x="2228850" y="615950"/>
          <p14:tracePt t="37720" x="2228850" y="609600"/>
          <p14:tracePt t="37744" x="2235200" y="609600"/>
          <p14:tracePt t="37936" x="2228850" y="615950"/>
          <p14:tracePt t="37944" x="2228850" y="679450"/>
          <p14:tracePt t="37951" x="2222500" y="774700"/>
          <p14:tracePt t="37959" x="2222500" y="889000"/>
          <p14:tracePt t="37974" x="2222500" y="1028700"/>
          <p14:tracePt t="37992" x="2203450" y="1568450"/>
          <p14:tracePt t="38007" x="2159000" y="2000250"/>
          <p14:tracePt t="38024" x="2127250" y="2438400"/>
          <p14:tracePt t="38041" x="2101850" y="2717800"/>
          <p14:tracePt t="38058" x="2051050" y="2787650"/>
          <p14:tracePt t="38074" x="1968500" y="2838450"/>
          <p14:tracePt t="38091" x="1892300" y="2863850"/>
          <p14:tracePt t="38108" x="1822450" y="2863850"/>
          <p14:tracePt t="38124" x="1790700" y="2857500"/>
          <p14:tracePt t="38304" x="1778000" y="2851150"/>
          <p14:tracePt t="38312" x="1746250" y="2819400"/>
          <p14:tracePt t="38320" x="1708150" y="2800350"/>
          <p14:tracePt t="38327" x="1682750" y="2819400"/>
          <p14:tracePt t="38341" x="1644650" y="2851150"/>
          <p14:tracePt t="38358" x="1562100" y="2965450"/>
          <p14:tracePt t="38374" x="1428750" y="3143250"/>
          <p14:tracePt t="38391" x="1289050" y="3352800"/>
          <p14:tracePt t="38407" x="1136650" y="3587750"/>
          <p14:tracePt t="38424" x="1079500" y="3670300"/>
          <p14:tracePt t="38441" x="1035050" y="3702050"/>
          <p14:tracePt t="38458" x="1003300" y="3721100"/>
          <p14:tracePt t="38474" x="984250" y="3733800"/>
          <p14:tracePt t="38491" x="971550" y="3752850"/>
          <p14:tracePt t="38507" x="952500" y="3759200"/>
          <p14:tracePt t="38524" x="933450" y="3759200"/>
          <p14:tracePt t="38541" x="895350" y="3759200"/>
          <p14:tracePt t="38557" x="844550" y="3759200"/>
          <p14:tracePt t="38574" x="793750" y="3746500"/>
          <p14:tracePt t="38591" x="736600" y="3740150"/>
          <p14:tracePt t="38607" x="723900" y="3733800"/>
          <p14:tracePt t="38736" x="730250" y="3733800"/>
          <p14:tracePt t="38744" x="762000" y="3733800"/>
          <p14:tracePt t="38752" x="812800" y="3733800"/>
          <p14:tracePt t="38759" x="876300" y="3727450"/>
          <p14:tracePt t="38774" x="958850" y="3733800"/>
          <p14:tracePt t="38791" x="1181100" y="3740150"/>
          <p14:tracePt t="38793" x="1320800" y="3740150"/>
          <p14:tracePt t="38807" x="1619250" y="3740150"/>
          <p14:tracePt t="38824" x="2032000" y="3752850"/>
          <p14:tracePt t="38841" x="2476500" y="3771900"/>
          <p14:tracePt t="38858" x="2959100" y="3841750"/>
          <p14:tracePt t="38874" x="3448050" y="3886200"/>
          <p14:tracePt t="38891" x="3968750" y="3917950"/>
          <p14:tracePt t="38908" x="4508500" y="3917950"/>
          <p14:tracePt t="38924" x="5048250" y="3917950"/>
          <p14:tracePt t="38941" x="5524500" y="3917950"/>
          <p14:tracePt t="38957" x="5956300" y="3917950"/>
          <p14:tracePt t="38974" x="6311900" y="3917950"/>
          <p14:tracePt t="38992" x="6724650" y="3917950"/>
          <p14:tracePt t="39007" x="6921500" y="3917950"/>
          <p14:tracePt t="39024" x="7054850" y="3917950"/>
          <p14:tracePt t="39041" x="7143750" y="3917950"/>
          <p14:tracePt t="39058" x="7207250" y="3917950"/>
          <p14:tracePt t="39074" x="7245350" y="3917950"/>
          <p14:tracePt t="39091" x="7270750" y="3911600"/>
          <p14:tracePt t="39107" x="7315200" y="3905250"/>
          <p14:tracePt t="39124" x="7378700" y="3886200"/>
          <p14:tracePt t="39141" x="7454900" y="3879850"/>
          <p14:tracePt t="39157" x="7537450" y="3848100"/>
          <p14:tracePt t="39174" x="7620000" y="3816350"/>
          <p14:tracePt t="39191" x="7677150" y="3797300"/>
          <p14:tracePt t="39193" x="7689850" y="3784600"/>
          <p14:tracePt t="39207" x="7696200" y="3765550"/>
          <p14:tracePt t="39224" x="7696200" y="3746500"/>
          <p14:tracePt t="39241" x="7696200" y="3727450"/>
          <p14:tracePt t="39257" x="7696200" y="3721100"/>
          <p14:tracePt t="39274" x="7696200" y="3708400"/>
          <p14:tracePt t="39291" x="7696200" y="3702050"/>
          <p14:tracePt t="39307" x="7696200" y="3695700"/>
          <p14:tracePt t="39324" x="7677150" y="3695700"/>
          <p14:tracePt t="39341" x="7658100" y="3695700"/>
          <p14:tracePt t="39357" x="7651750" y="3695700"/>
          <p14:tracePt t="39512" x="7645400" y="3695700"/>
          <p14:tracePt t="39520" x="7632700" y="3695700"/>
          <p14:tracePt t="39528" x="7607300" y="3695700"/>
          <p14:tracePt t="39541" x="7550150" y="3721100"/>
          <p14:tracePt t="39558" x="7359650" y="3752850"/>
          <p14:tracePt t="39574" x="7080250" y="3816350"/>
          <p14:tracePt t="39593" x="6413500" y="3924300"/>
          <p14:tracePt t="39607" x="5803900" y="4006850"/>
          <p14:tracePt t="39624" x="5010150" y="4019550"/>
          <p14:tracePt t="39641" x="4241800" y="4019550"/>
          <p14:tracePt t="39658" x="3562350" y="4019550"/>
          <p14:tracePt t="39674" x="3009900" y="4013200"/>
          <p14:tracePt t="39691" x="2501900" y="3943350"/>
          <p14:tracePt t="39707" x="2057400" y="3835400"/>
          <p14:tracePt t="39724" x="1714500" y="3727450"/>
          <p14:tracePt t="39741" x="1466850" y="3644900"/>
          <p14:tracePt t="39757" x="1358900" y="3587750"/>
          <p14:tracePt t="39774" x="1346200" y="3536950"/>
          <p14:tracePt t="39791" x="1365250" y="3479800"/>
          <p14:tracePt t="39888" x="1365250" y="3473450"/>
          <p14:tracePt t="39896" x="1358900" y="3473450"/>
          <p14:tracePt t="39904" x="1352550" y="3473450"/>
          <p14:tracePt t="39912" x="1333500" y="3473450"/>
          <p14:tracePt t="39924" x="1308100" y="3473450"/>
          <p14:tracePt t="39941" x="1219200" y="3454400"/>
          <p14:tracePt t="39957" x="1111250" y="3409950"/>
          <p14:tracePt t="39974" x="1016000" y="3384550"/>
          <p14:tracePt t="39991" x="958850" y="3371850"/>
          <p14:tracePt t="40007" x="920750" y="3359150"/>
          <p14:tracePt t="40041" x="920750" y="3365500"/>
          <p14:tracePt t="40057" x="908050" y="3384550"/>
          <p14:tracePt t="40074" x="889000" y="3409950"/>
          <p14:tracePt t="40091" x="869950" y="3448050"/>
          <p14:tracePt t="40108" x="869950" y="3479800"/>
          <p14:tracePt t="40124" x="869950" y="3517900"/>
          <p14:tracePt t="40141" x="869950" y="3543300"/>
          <p14:tracePt t="40158" x="876300" y="3568700"/>
          <p14:tracePt t="40174" x="895350" y="3606800"/>
          <p14:tracePt t="40177" x="914400" y="3625850"/>
          <p14:tracePt t="40191" x="927100" y="3644900"/>
          <p14:tracePt t="40207" x="1016000" y="3708400"/>
          <p14:tracePt t="40224" x="1079500" y="3727450"/>
          <p14:tracePt t="40241" x="1104900" y="3740150"/>
          <p14:tracePt t="40257" x="1111250" y="3740150"/>
          <p14:tracePt t="40274" x="1117600" y="3740150"/>
          <p14:tracePt t="40307" x="1117600" y="3759200"/>
          <p14:tracePt t="40324" x="1098550" y="3759200"/>
          <p14:tracePt t="40341" x="1085850" y="3784600"/>
          <p14:tracePt t="40357" x="1054100" y="3797300"/>
          <p14:tracePt t="40374" x="1009650" y="3810000"/>
          <p14:tracePt t="40391" x="977900" y="3822700"/>
          <p14:tracePt t="40407" x="927100" y="3835400"/>
          <p14:tracePt t="40424" x="901700" y="3841750"/>
          <p14:tracePt t="40441" x="889000" y="3841750"/>
          <p14:tracePt t="40457" x="876300" y="3841750"/>
          <p14:tracePt t="40474" x="850900" y="3829050"/>
          <p14:tracePt t="40491" x="812800" y="3784600"/>
          <p14:tracePt t="40507" x="768350" y="3733800"/>
          <p14:tracePt t="40524" x="730250" y="3695700"/>
          <p14:tracePt t="40541" x="711200" y="3663950"/>
          <p14:tracePt t="40558" x="692150" y="3638550"/>
          <p14:tracePt t="40574" x="673100" y="3613150"/>
          <p14:tracePt t="40591" x="641350" y="3568700"/>
          <p14:tracePt t="40593" x="615950" y="3536950"/>
          <p14:tracePt t="40607" x="596900" y="3486150"/>
          <p14:tracePt t="40624" x="577850" y="3422650"/>
          <p14:tracePt t="40641" x="552450" y="3352800"/>
          <p14:tracePt t="40657" x="527050" y="3289300"/>
          <p14:tracePt t="40674" x="482600" y="3225800"/>
          <p14:tracePt t="40691" x="425450" y="3175000"/>
          <p14:tracePt t="40707" x="400050" y="3162300"/>
          <p14:tracePt t="40724" x="393700" y="3149600"/>
          <p14:tracePt t="40741" x="387350" y="3130550"/>
          <p14:tracePt t="40758" x="387350" y="3111500"/>
          <p14:tracePt t="40774" x="387350" y="3098800"/>
          <p14:tracePt t="40791" x="387350" y="3086100"/>
          <p14:tracePt t="40856" x="400050" y="3086100"/>
          <p14:tracePt t="40864" x="425450" y="3086100"/>
          <p14:tracePt t="40874" x="463550" y="3086100"/>
          <p14:tracePt t="40891" x="552450" y="3086100"/>
          <p14:tracePt t="40908" x="660400" y="3098800"/>
          <p14:tracePt t="40924" x="768350" y="3111500"/>
          <p14:tracePt t="40941" x="844550" y="3143250"/>
          <p14:tracePt t="40958" x="869950" y="3149600"/>
          <p14:tracePt t="40975" x="876300" y="3155950"/>
          <p14:tracePt t="40991" x="831850" y="3162300"/>
          <p14:tracePt t="41008" x="800100" y="3187700"/>
          <p14:tracePt t="41024" x="774700" y="3194050"/>
          <p14:tracePt t="41041" x="755650" y="3206750"/>
          <p14:tracePt t="41058" x="723900" y="3213100"/>
          <p14:tracePt t="41074" x="685800" y="3213100"/>
          <p14:tracePt t="41091" x="641350" y="3213100"/>
          <p14:tracePt t="41108" x="609600" y="3213100"/>
          <p14:tracePt t="41124" x="577850" y="3200400"/>
          <p14:tracePt t="41141" x="577850" y="3149600"/>
          <p14:tracePt t="41158" x="577850" y="3079750"/>
          <p14:tracePt t="41174" x="596900" y="3003550"/>
          <p14:tracePt t="41191" x="704850" y="2927350"/>
          <p14:tracePt t="41207" x="812800" y="2901950"/>
          <p14:tracePt t="41224" x="908050" y="2901950"/>
          <p14:tracePt t="41241" x="984250" y="2908300"/>
          <p14:tracePt t="41257" x="1060450" y="2946400"/>
          <p14:tracePt t="41274" x="1143000" y="3048000"/>
          <p14:tracePt t="41291" x="1200150" y="3168650"/>
          <p14:tracePt t="41307" x="1212850" y="3251200"/>
          <p14:tracePt t="41325" x="1149350" y="3302000"/>
          <p14:tracePt t="41341" x="1047750" y="3333750"/>
          <p14:tracePt t="41357" x="927100" y="3346450"/>
          <p14:tracePt t="41374" x="812800" y="3346450"/>
          <p14:tracePt t="41391" x="685800" y="3327400"/>
          <p14:tracePt t="41393" x="628650" y="3308350"/>
          <p14:tracePt t="41407" x="527050" y="3270250"/>
          <p14:tracePt t="41424" x="438150" y="3232150"/>
          <p14:tracePt t="41441" x="361950" y="3194050"/>
          <p14:tracePt t="41457" x="298450" y="3149600"/>
          <p14:tracePt t="41474" x="273050" y="3111500"/>
          <p14:tracePt t="41491" x="260350" y="3079750"/>
          <p14:tracePt t="41508" x="260350" y="3060700"/>
          <p14:tracePt t="41524" x="260350" y="3041650"/>
          <p14:tracePt t="41541" x="260350" y="3028950"/>
          <p14:tracePt t="41574" x="266700" y="3028950"/>
          <p14:tracePt t="41610" x="279400" y="3048000"/>
          <p14:tracePt t="41624" x="279400" y="3117850"/>
          <p14:tracePt t="41641" x="279400" y="3225800"/>
          <p14:tracePt t="41658" x="279400" y="3378200"/>
          <p14:tracePt t="41674" x="279400" y="3530600"/>
          <p14:tracePt t="41691" x="266700" y="3676650"/>
          <p14:tracePt t="41708" x="266700" y="3829050"/>
          <p14:tracePt t="41724" x="260350" y="3949700"/>
          <p14:tracePt t="41741" x="254000" y="4006850"/>
          <p14:tracePt t="41757" x="254000" y="4013200"/>
          <p14:tracePt t="41791" x="260350" y="4019550"/>
          <p14:tracePt t="41807" x="273050" y="3987800"/>
          <p14:tracePt t="41824" x="279400" y="3975100"/>
          <p14:tracePt t="41888" x="279400" y="3962400"/>
          <p14:tracePt t="41896" x="279400" y="3937000"/>
          <p14:tracePt t="41904" x="279400" y="3892550"/>
          <p14:tracePt t="41911" x="279400" y="3848100"/>
          <p14:tracePt t="41924" x="279400" y="3790950"/>
          <p14:tracePt t="41941" x="273050" y="3663950"/>
          <p14:tracePt t="41957" x="273050" y="3498850"/>
          <p14:tracePt t="41974" x="273050" y="3333750"/>
          <p14:tracePt t="41991" x="273050" y="3194050"/>
          <p14:tracePt t="42008" x="304800" y="3054350"/>
          <p14:tracePt t="42024" x="323850" y="2984500"/>
          <p14:tracePt t="42041" x="349250" y="2927350"/>
          <p14:tracePt t="42057" x="368300" y="2895600"/>
          <p14:tracePt t="42074" x="400050" y="2882900"/>
          <p14:tracePt t="42091" x="438150" y="2882900"/>
          <p14:tracePt t="42108" x="469900" y="2882900"/>
          <p14:tracePt t="42124" x="508000" y="2908300"/>
          <p14:tracePt t="42141" x="558800" y="2946400"/>
          <p14:tracePt t="42158" x="615950" y="3016250"/>
          <p14:tracePt t="42174" x="660400" y="3124200"/>
          <p14:tracePt t="42191" x="685800" y="3321050"/>
          <p14:tracePt t="42207" x="679450" y="3435350"/>
          <p14:tracePt t="42224" x="628650" y="3556000"/>
          <p14:tracePt t="42241" x="552450" y="3683000"/>
          <p14:tracePt t="42257" x="457200" y="3810000"/>
          <p14:tracePt t="42274" x="361950" y="3943350"/>
          <p14:tracePt t="42291" x="266700" y="4019550"/>
          <p14:tracePt t="42308" x="203200" y="4044950"/>
          <p14:tracePt t="42324" x="165100" y="4044950"/>
          <p14:tracePt t="42341" x="146050" y="4044950"/>
          <p14:tracePt t="42357" x="139700" y="3975100"/>
          <p14:tracePt t="42374" x="133350" y="3848100"/>
          <p14:tracePt t="42392" x="133350" y="3575050"/>
          <p14:tracePt t="42408" x="133350" y="3371850"/>
          <p14:tracePt t="42424" x="165100" y="3244850"/>
          <p14:tracePt t="42441" x="215900" y="3130550"/>
          <p14:tracePt t="42458" x="273050" y="3041650"/>
          <p14:tracePt t="42474" x="349250" y="3009900"/>
          <p14:tracePt t="42491" x="406400" y="2997200"/>
          <p14:tracePt t="42507" x="463550" y="3041650"/>
          <p14:tracePt t="42524" x="520700" y="3149600"/>
          <p14:tracePt t="42541" x="558800" y="3302000"/>
          <p14:tracePt t="42558" x="558800" y="3473450"/>
          <p14:tracePt t="42574" x="533400" y="3619500"/>
          <p14:tracePt t="42577" x="508000" y="3689350"/>
          <p14:tracePt t="42591" x="463550" y="3816350"/>
          <p14:tracePt t="42607" x="412750" y="3892550"/>
          <p14:tracePt t="42624" x="361950" y="3924300"/>
          <p14:tracePt t="42641" x="330200" y="3924300"/>
          <p14:tracePt t="42657" x="292100" y="3917950"/>
          <p14:tracePt t="42674" x="260350" y="3854450"/>
          <p14:tracePt t="42691" x="228600" y="3778250"/>
          <p14:tracePt t="42707" x="228600" y="3733800"/>
          <p14:tracePt t="42724" x="228600" y="3727450"/>
          <p14:tracePt t="42816" x="228600" y="3733800"/>
          <p14:tracePt t="42825" x="228600" y="3740150"/>
          <p14:tracePt t="42841" x="228600" y="3803650"/>
          <p14:tracePt t="42857" x="228600" y="3956050"/>
          <p14:tracePt t="42874" x="273050" y="4165600"/>
          <p14:tracePt t="42891" x="361950" y="4438650"/>
          <p14:tracePt t="42907" x="444500" y="4711700"/>
          <p14:tracePt t="42924" x="533400" y="4972050"/>
          <p14:tracePt t="42941" x="615950" y="5175250"/>
          <p14:tracePt t="42958" x="692150" y="5321300"/>
          <p14:tracePt t="42974" x="749300" y="5410200"/>
          <p14:tracePt t="42991" x="787400" y="5461000"/>
          <p14:tracePt t="42993" x="793750" y="5473700"/>
          <p14:tracePt t="43007" x="812800" y="5486400"/>
          <p14:tracePt t="43024" x="825500" y="5492750"/>
          <p14:tracePt t="43096" x="831850" y="5492750"/>
          <p14:tracePt t="43113" x="838200" y="5492750"/>
          <p14:tracePt t="43120" x="844550" y="5492750"/>
          <p14:tracePt t="43135" x="850900" y="5492750"/>
          <p14:tracePt t="43176" x="850900" y="5486400"/>
          <p14:tracePt t="43185" x="850900" y="5480050"/>
          <p14:tracePt t="43192" x="850900" y="5473700"/>
          <p14:tracePt t="43207" x="850900" y="5467350"/>
          <p14:tracePt t="43224" x="850900" y="5461000"/>
          <p14:tracePt t="43368" x="844550" y="5461000"/>
          <p14:tracePt t="43376" x="831850" y="5461000"/>
          <p14:tracePt t="43384" x="812800" y="5448300"/>
          <p14:tracePt t="43392" x="787400" y="5422900"/>
          <p14:tracePt t="43407" x="711200" y="5346700"/>
          <p14:tracePt t="43424" x="615950" y="5245100"/>
          <p14:tracePt t="43441" x="514350" y="5099050"/>
          <p14:tracePt t="43457" x="387350" y="4972050"/>
          <p14:tracePt t="43474" x="292100" y="4889500"/>
          <p14:tracePt t="43491" x="215900" y="4838700"/>
          <p14:tracePt t="43507" x="171450" y="4813300"/>
          <p14:tracePt t="43524" x="165100" y="4800600"/>
          <p14:tracePt t="43632" x="165100" y="4787900"/>
          <p14:tracePt t="43640" x="165100" y="4775200"/>
          <p14:tracePt t="43657" x="165100" y="4768850"/>
          <p14:tracePt t="43705" x="184150" y="4787900"/>
          <p14:tracePt t="43712" x="196850" y="4813300"/>
          <p14:tracePt t="43724" x="215900" y="4838700"/>
          <p14:tracePt t="43741" x="234950" y="4895850"/>
          <p14:tracePt t="43757" x="260350" y="4953000"/>
          <p14:tracePt t="43774" x="285750" y="5022850"/>
          <p14:tracePt t="43791" x="342900" y="5060950"/>
          <p14:tracePt t="43904" x="336550" y="5060950"/>
          <p14:tracePt t="43912" x="330200" y="5048250"/>
          <p14:tracePt t="43920" x="323850" y="5029200"/>
          <p14:tracePt t="43968" x="342900" y="5029200"/>
          <p14:tracePt t="43975" x="374650" y="5029200"/>
          <p14:tracePt t="43991" x="406400" y="5035550"/>
          <p14:tracePt t="44007" x="482600" y="5105400"/>
          <p14:tracePt t="44024" x="546100" y="5207000"/>
          <p14:tracePt t="44041" x="596900" y="5346700"/>
          <p14:tracePt t="44057" x="609600" y="5505450"/>
          <p14:tracePt t="44074" x="571500" y="5689600"/>
          <p14:tracePt t="44091" x="514350" y="5842000"/>
          <p14:tracePt t="44107" x="438150" y="5918200"/>
          <p14:tracePt t="44124" x="349250" y="5937250"/>
          <p14:tracePt t="44141" x="254000" y="5937250"/>
          <p14:tracePt t="44157" x="171450" y="5918200"/>
          <p14:tracePt t="44175" x="101600" y="5835650"/>
          <p14:tracePt t="44192" x="19050" y="5588000"/>
          <p14:tracePt t="44208" x="12700" y="5384800"/>
          <p14:tracePt t="44224" x="38100" y="5175250"/>
          <p14:tracePt t="44241" x="76200" y="4946650"/>
          <p14:tracePt t="44257" x="158750" y="4794250"/>
          <p14:tracePt t="44275" x="273050" y="4718050"/>
          <p14:tracePt t="44291" x="419100" y="4692650"/>
          <p14:tracePt t="44307" x="552450" y="4718050"/>
          <p14:tracePt t="44324" x="673100" y="4806950"/>
          <p14:tracePt t="44341" x="742950" y="4997450"/>
          <p14:tracePt t="44357" x="774700" y="5213350"/>
          <p14:tracePt t="44374" x="774700" y="5410200"/>
          <p14:tracePt t="44391" x="800100" y="5613400"/>
          <p14:tracePt t="44407" x="857250" y="5670550"/>
          <p14:tracePt t="44425" x="952500" y="5689600"/>
          <p14:tracePt t="44441" x="1123950" y="5689600"/>
          <p14:tracePt t="44458" x="1352550" y="5645150"/>
          <p14:tracePt t="44474" x="1701800" y="5600700"/>
          <p14:tracePt t="44491" x="2101850" y="5530850"/>
          <p14:tracePt t="44507" x="2565400" y="5435600"/>
          <p14:tracePt t="44524" x="3105150" y="5302250"/>
          <p14:tracePt t="44541" x="3670300" y="5156200"/>
          <p14:tracePt t="44557" x="4229100" y="5029200"/>
          <p14:tracePt t="44574" x="4781550" y="4946650"/>
          <p14:tracePt t="44592" x="5619750" y="4819650"/>
          <p14:tracePt t="44607" x="6159500" y="4718050"/>
          <p14:tracePt t="44624" x="6673850" y="4603750"/>
          <p14:tracePt t="44641" x="7092950" y="4508500"/>
          <p14:tracePt t="44657" x="7429500" y="4425950"/>
          <p14:tracePt t="44674" x="7677150" y="4349750"/>
          <p14:tracePt t="44691" x="7848600" y="4298950"/>
          <p14:tracePt t="44708" x="8001000" y="4254500"/>
          <p14:tracePt t="44724" x="8147050" y="4216400"/>
          <p14:tracePt t="44741" x="8274050" y="4171950"/>
          <p14:tracePt t="44758" x="8343900" y="4121150"/>
          <p14:tracePt t="44774" x="8356600" y="4076700"/>
          <p14:tracePt t="44791" x="8362950" y="4044950"/>
          <p14:tracePt t="44792" x="8362950" y="4032250"/>
          <p14:tracePt t="44807" x="8375650" y="4019550"/>
          <p14:tracePt t="44824" x="8401050" y="4006850"/>
          <p14:tracePt t="44841" x="8407400" y="3981450"/>
          <p14:tracePt t="44857" x="8407400" y="3943350"/>
          <p14:tracePt t="44874" x="8375650" y="3886200"/>
          <p14:tracePt t="44891" x="8305800" y="3835400"/>
          <p14:tracePt t="44908" x="8261350" y="3778250"/>
          <p14:tracePt t="44924" x="8235950" y="3708400"/>
          <p14:tracePt t="44941" x="8197850" y="3600450"/>
          <p14:tracePt t="44958" x="8128000" y="3473450"/>
          <p14:tracePt t="44974" x="8077200" y="3359150"/>
          <p14:tracePt t="44976" x="8058150" y="3314700"/>
          <p14:tracePt t="44991" x="8045450" y="3263900"/>
          <p14:tracePt t="45007" x="8045450" y="3117850"/>
          <p14:tracePt t="45024" x="8083550" y="3003550"/>
          <p14:tracePt t="45041" x="8147050" y="2927350"/>
          <p14:tracePt t="45057" x="8216900" y="2889250"/>
          <p14:tracePt t="45075" x="8274050" y="2889250"/>
          <p14:tracePt t="45091" x="8305800" y="2933700"/>
          <p14:tracePt t="45108" x="8350250" y="3073400"/>
          <p14:tracePt t="45124" x="8362950" y="3276600"/>
          <p14:tracePt t="45141" x="8382000" y="3536950"/>
          <p14:tracePt t="45158" x="8382000" y="3810000"/>
          <p14:tracePt t="45174" x="8274050" y="4089400"/>
          <p14:tracePt t="45176" x="8178800" y="4229100"/>
          <p14:tracePt t="45191" x="8070850" y="4375150"/>
          <p14:tracePt t="45207" x="7677150" y="4800600"/>
          <p14:tracePt t="45224" x="7467600" y="5016500"/>
          <p14:tracePt t="45241" x="7232650" y="5143500"/>
          <p14:tracePt t="45257" x="7010400" y="5257800"/>
          <p14:tracePt t="45274" x="6800850" y="5334000"/>
          <p14:tracePt t="45291" x="6635750" y="5397500"/>
          <p14:tracePt t="45308" x="6527800" y="5429250"/>
          <p14:tracePt t="45324" x="6451600" y="5435600"/>
          <p14:tracePt t="45341" x="6426200" y="5429250"/>
          <p14:tracePt t="45358" x="6413500" y="5416550"/>
          <p14:tracePt t="45375" x="6400800" y="5372100"/>
          <p14:tracePt t="45392" x="6400800" y="5308600"/>
          <p14:tracePt t="45408" x="6400800" y="5219700"/>
          <p14:tracePt t="45424" x="6400800" y="5080000"/>
          <p14:tracePt t="45441" x="6400800" y="4959350"/>
          <p14:tracePt t="45457" x="6426200" y="4870450"/>
          <p14:tracePt t="45474" x="6477000" y="4781550"/>
          <p14:tracePt t="45491" x="6604000" y="4724400"/>
          <p14:tracePt t="45508" x="6743700" y="4686300"/>
          <p14:tracePt t="45525" x="6908800" y="4686300"/>
          <p14:tracePt t="45541" x="7092950" y="4711700"/>
          <p14:tracePt t="45558" x="7258050" y="4813300"/>
          <p14:tracePt t="45574" x="7321550" y="4921250"/>
          <p14:tracePt t="45592" x="7277100" y="5086350"/>
          <p14:tracePt t="45608" x="7162800" y="5187950"/>
          <p14:tracePt t="45624" x="6953250" y="5251450"/>
          <p14:tracePt t="45641" x="6737350" y="5321300"/>
          <p14:tracePt t="45658" x="6534150" y="5346700"/>
          <p14:tracePt t="45674" x="6356350" y="5353050"/>
          <p14:tracePt t="45691" x="6242050" y="5340350"/>
          <p14:tracePt t="45707" x="6178550" y="5264150"/>
          <p14:tracePt t="45724" x="6184900" y="5181600"/>
          <p14:tracePt t="45741" x="6235700" y="5149850"/>
          <p14:tracePt t="45817" x="6223000" y="5149850"/>
          <p14:tracePt t="45825" x="6184900" y="5149850"/>
          <p14:tracePt t="45841" x="6076950" y="5124450"/>
          <p14:tracePt t="45857" x="5880100" y="5168900"/>
          <p14:tracePt t="45874" x="5626100" y="5251450"/>
          <p14:tracePt t="45891" x="5365750" y="5372100"/>
          <p14:tracePt t="45907" x="5073650" y="5549900"/>
          <p14:tracePt t="45924" x="4692650" y="5772150"/>
          <p14:tracePt t="45941" x="4305300" y="5988050"/>
          <p14:tracePt t="45958" x="3994150" y="6159500"/>
          <p14:tracePt t="45974" x="3740150" y="6261100"/>
          <p14:tracePt t="45991" x="3435350" y="6311900"/>
          <p14:tracePt t="46008" x="3225800" y="6330950"/>
          <p14:tracePt t="46024" x="3009900" y="6330950"/>
          <p14:tracePt t="46041" x="2806700" y="6330950"/>
          <p14:tracePt t="46057" x="2628900" y="6330950"/>
          <p14:tracePt t="46074" x="2463800" y="6330950"/>
          <p14:tracePt t="46091" x="2330450" y="6330950"/>
          <p14:tracePt t="46108" x="2228850" y="6330950"/>
          <p14:tracePt t="46124" x="2120900" y="6318250"/>
          <p14:tracePt t="46141" x="2012950" y="6305550"/>
          <p14:tracePt t="46158" x="1930400" y="6305550"/>
          <p14:tracePt t="46174" x="1879600" y="6305550"/>
          <p14:tracePt t="46191" x="1847850" y="6305550"/>
          <p14:tracePt t="46193" x="1835150" y="6299200"/>
          <p14:tracePt t="46207" x="1809750" y="6292850"/>
          <p14:tracePt t="46224" x="1797050" y="6292850"/>
          <p14:tracePt t="46448" x="1790700" y="6292850"/>
          <p14:tracePt t="46465" x="1784350" y="6292850"/>
          <p14:tracePt t="46472" x="1778000" y="6299200"/>
          <p14:tracePt t="46481" x="1771650" y="6305550"/>
          <p14:tracePt t="46491" x="1765300" y="6311900"/>
          <p14:tracePt t="46508" x="1746250" y="6324600"/>
          <p14:tracePt t="46524" x="1708150" y="6343650"/>
          <p14:tracePt t="46541" x="1676400" y="6356350"/>
          <p14:tracePt t="46558" x="1651000" y="6362700"/>
          <p14:tracePt t="46574" x="1631950" y="6369050"/>
          <p14:tracePt t="46591" x="1619250" y="6375400"/>
          <p14:tracePt t="46592" x="1606550" y="6375400"/>
          <p14:tracePt t="46607" x="1581150" y="6375400"/>
          <p14:tracePt t="46624" x="1555750" y="6375400"/>
          <p14:tracePt t="46641" x="1536700" y="6375400"/>
          <p14:tracePt t="46658" x="1524000" y="6375400"/>
          <p14:tracePt t="46728" x="1517650" y="6375400"/>
          <p14:tracePt t="46736" x="1511300" y="6375400"/>
          <p14:tracePt t="46896" x="1517650" y="6369050"/>
          <p14:tracePt t="46904" x="1524000" y="6369050"/>
          <p14:tracePt t="46912" x="1530350" y="6369050"/>
          <p14:tracePt t="46924" x="1536700" y="6369050"/>
          <p14:tracePt t="46941" x="1543050" y="6369050"/>
          <p14:tracePt t="47007" x="1543050" y="6362700"/>
          <p14:tracePt t="47016" x="1543050" y="6356350"/>
          <p14:tracePt t="47033" x="1543050" y="6350000"/>
          <p14:tracePt t="47112" x="1536700" y="6343650"/>
          <p14:tracePt t="47120" x="1536700" y="6337300"/>
          <p14:tracePt t="47128" x="1536700" y="6324600"/>
          <p14:tracePt t="47141" x="1536700" y="6318250"/>
          <p14:tracePt t="47157" x="1530350" y="6280150"/>
          <p14:tracePt t="47174" x="1517650" y="6210300"/>
          <p14:tracePt t="47192" x="1454150" y="6007100"/>
          <p14:tracePt t="47208" x="1397000" y="5810250"/>
          <p14:tracePt t="47224" x="1339850" y="5537200"/>
          <p14:tracePt t="47241" x="1308100" y="5257800"/>
          <p14:tracePt t="47257" x="1257300" y="4978400"/>
          <p14:tracePt t="47274" x="1181100" y="4705350"/>
          <p14:tracePt t="47291" x="1085850" y="4425950"/>
          <p14:tracePt t="47307" x="1016000" y="4222750"/>
          <p14:tracePt t="47324" x="927100" y="4083050"/>
          <p14:tracePt t="47341" x="863600" y="3987800"/>
          <p14:tracePt t="47358" x="825500" y="3937000"/>
          <p14:tracePt t="47374" x="800100" y="3917950"/>
          <p14:tracePt t="47392" x="774700" y="3917950"/>
          <p14:tracePt t="47408" x="755650" y="3917950"/>
          <p14:tracePt t="47425" x="742950" y="3917950"/>
          <p14:tracePt t="47457" x="736600" y="3911600"/>
          <p14:tracePt t="47474" x="717550" y="3905250"/>
          <p14:tracePt t="47491" x="692150" y="3905250"/>
          <p14:tracePt t="47508" x="673100" y="3905250"/>
          <p14:tracePt t="47524" x="654050" y="3905250"/>
          <p14:tracePt t="47541" x="647700" y="3898900"/>
          <p14:tracePt t="47558" x="628650" y="3873500"/>
          <p14:tracePt t="47574" x="615950" y="3841750"/>
          <p14:tracePt t="47591" x="590550" y="3797300"/>
          <p14:tracePt t="47592" x="577850" y="3778250"/>
          <p14:tracePt t="47607" x="558800" y="3752850"/>
          <p14:tracePt t="47624" x="539750" y="3721100"/>
          <p14:tracePt t="47641" x="527050" y="3670300"/>
          <p14:tracePt t="47658" x="514350" y="3606800"/>
          <p14:tracePt t="47674" x="514350" y="3524250"/>
          <p14:tracePt t="47691" x="514350" y="3460750"/>
          <p14:tracePt t="47708" x="514350" y="3416300"/>
          <p14:tracePt t="47724" x="527050" y="3378200"/>
          <p14:tracePt t="47741" x="533400" y="3333750"/>
          <p14:tracePt t="47757" x="546100" y="3289300"/>
          <p14:tracePt t="47775" x="558800" y="3257550"/>
          <p14:tracePt t="47791" x="565150" y="3238500"/>
          <p14:tracePt t="47832" x="565150" y="3257550"/>
          <p14:tracePt t="47840" x="565150" y="3308350"/>
          <p14:tracePt t="47858" x="565150" y="3429000"/>
          <p14:tracePt t="47874" x="565150" y="3543300"/>
          <p14:tracePt t="47891" x="558800" y="3644900"/>
          <p14:tracePt t="47907" x="533400" y="3740150"/>
          <p14:tracePt t="47924" x="495300" y="3816350"/>
          <p14:tracePt t="47941" x="463550" y="3867150"/>
          <p14:tracePt t="47957" x="444500" y="3898900"/>
          <p14:tracePt t="47992" x="444500" y="3886200"/>
          <p14:tracePt t="48007" x="469900" y="3822700"/>
          <p14:tracePt t="48024" x="527050" y="3746500"/>
          <p14:tracePt t="48041" x="603250" y="3657600"/>
          <p14:tracePt t="48057" x="711200" y="3587750"/>
          <p14:tracePt t="48074" x="850900" y="3536950"/>
          <p14:tracePt t="48091" x="1047750" y="3511550"/>
          <p14:tracePt t="48107" x="1289050" y="3511550"/>
          <p14:tracePt t="48124" x="1536700" y="3511550"/>
          <p14:tracePt t="48141" x="1746250" y="3511550"/>
          <p14:tracePt t="48157" x="1949450" y="3517900"/>
          <p14:tracePt t="48174" x="2171700" y="3524250"/>
          <p14:tracePt t="48192" x="2533650" y="3549650"/>
          <p14:tracePt t="48207" x="2806700" y="3556000"/>
          <p14:tracePt t="48225" x="3086100" y="3568700"/>
          <p14:tracePt t="48241" x="3371850" y="3568700"/>
          <p14:tracePt t="48258" x="3651250" y="3568700"/>
          <p14:tracePt t="48274" x="3917950" y="3562350"/>
          <p14:tracePt t="48291" x="4165600" y="3556000"/>
          <p14:tracePt t="48308" x="4432300" y="3556000"/>
          <p14:tracePt t="48324" x="4705350" y="3556000"/>
          <p14:tracePt t="48341" x="4953000" y="3556000"/>
          <p14:tracePt t="48358" x="5143500" y="3556000"/>
          <p14:tracePt t="48374" x="5302250" y="3556000"/>
          <p14:tracePt t="48391" x="5435600" y="3575050"/>
          <p14:tracePt t="48393" x="5505450" y="3581400"/>
          <p14:tracePt t="48407" x="5651500" y="3606800"/>
          <p14:tracePt t="48425" x="5791200" y="3606800"/>
          <p14:tracePt t="48441" x="5930900" y="3606800"/>
          <p14:tracePt t="48458" x="6064250" y="3606800"/>
          <p14:tracePt t="48474" x="6178550" y="3606800"/>
          <p14:tracePt t="48491" x="6286500" y="3606800"/>
          <p14:tracePt t="48507" x="6407150" y="3606800"/>
          <p14:tracePt t="48524" x="6521450" y="3606800"/>
          <p14:tracePt t="48541" x="6635750" y="3606800"/>
          <p14:tracePt t="48558" x="6743700" y="3606800"/>
          <p14:tracePt t="48574" x="6838950" y="3606800"/>
          <p14:tracePt t="48576" x="6870700" y="3606800"/>
          <p14:tracePt t="48592" x="6927850" y="3606800"/>
          <p14:tracePt t="48607" x="6965950" y="3606800"/>
          <p14:tracePt t="48624" x="6978650" y="3606800"/>
          <p14:tracePt t="48641" x="6991350" y="3606800"/>
          <p14:tracePt t="48840" x="6978650" y="3613150"/>
          <p14:tracePt t="48857" x="6959600" y="3613150"/>
          <p14:tracePt t="48874" x="6946900" y="3613150"/>
          <p14:tracePt t="48891" x="6927850" y="3613150"/>
          <p14:tracePt t="48907" x="6870700" y="3619500"/>
          <p14:tracePt t="48924" x="6769100" y="3619500"/>
          <p14:tracePt t="48941" x="6661150" y="3632200"/>
          <p14:tracePt t="48957" x="6546850" y="3632200"/>
          <p14:tracePt t="48975" x="6451600" y="3632200"/>
          <p14:tracePt t="48991" x="6375400" y="3632200"/>
          <p14:tracePt t="49007" x="6369050" y="3632200"/>
          <p14:tracePt t="49264" x="6356350" y="3632200"/>
          <p14:tracePt t="49273" x="6299200" y="3632200"/>
          <p14:tracePt t="49280" x="6203950" y="3632200"/>
          <p14:tracePt t="49291" x="6083300" y="3625850"/>
          <p14:tracePt t="49308" x="5816600" y="3625850"/>
          <p14:tracePt t="49324" x="5422900" y="3625850"/>
          <p14:tracePt t="49341" x="4908550" y="3619500"/>
          <p14:tracePt t="49357" x="4241800" y="3619500"/>
          <p14:tracePt t="49374" x="3695700" y="3619500"/>
          <p14:tracePt t="49391" x="3111500" y="3683000"/>
          <p14:tracePt t="49408" x="2762250" y="3695700"/>
          <p14:tracePt t="49425" x="2489200" y="3695700"/>
          <p14:tracePt t="49441" x="2266950" y="3695700"/>
          <p14:tracePt t="49458" x="2095500" y="3695700"/>
          <p14:tracePt t="49474" x="1949450" y="3695700"/>
          <p14:tracePt t="49491" x="1873250" y="3695700"/>
          <p14:tracePt t="49508" x="1847850" y="3695700"/>
          <p14:tracePt t="49524" x="1828800" y="3695700"/>
          <p14:tracePt t="49541" x="1809750" y="3695700"/>
          <p14:tracePt t="49557" x="1790700" y="3695700"/>
          <p14:tracePt t="49574" x="1765300" y="3708400"/>
          <p14:tracePt t="49592" x="1701800" y="3714750"/>
          <p14:tracePt t="49608" x="1625600" y="3721100"/>
          <p14:tracePt t="49625" x="1536700" y="3721100"/>
          <p14:tracePt t="49641" x="1460500" y="3721100"/>
          <p14:tracePt t="49657" x="1422400" y="3721100"/>
          <p14:tracePt t="49674" x="1416050" y="3721100"/>
          <p14:tracePt t="49712" x="1409700" y="3721100"/>
          <p14:tracePt t="49728" x="1397000" y="3721100"/>
          <p14:tracePt t="49741" x="1377950" y="3721100"/>
          <p14:tracePt t="49758" x="1333500" y="3721100"/>
          <p14:tracePt t="49774" x="1308100" y="3733800"/>
          <p14:tracePt t="49776" x="1289050" y="3740150"/>
          <p14:tracePt t="49791" x="1282700" y="3759200"/>
          <p14:tracePt t="49807" x="1244600" y="3797300"/>
          <p14:tracePt t="49825" x="1200150" y="3822700"/>
          <p14:tracePt t="49841" x="1130300" y="3848100"/>
          <p14:tracePt t="49858" x="1035050" y="3873500"/>
          <p14:tracePt t="49874" x="933450" y="3879850"/>
          <p14:tracePt t="49891" x="850900" y="3886200"/>
          <p14:tracePt t="49908" x="755650" y="3886200"/>
          <p14:tracePt t="49924" x="685800" y="3860800"/>
          <p14:tracePt t="49941" x="635000" y="3822700"/>
          <p14:tracePt t="49958" x="603250" y="3778250"/>
          <p14:tracePt t="49974" x="596900" y="3733800"/>
          <p14:tracePt t="49992" x="596900" y="3632200"/>
          <p14:tracePt t="50007" x="596900" y="3562350"/>
          <p14:tracePt t="50024" x="615950" y="3517900"/>
          <p14:tracePt t="50041" x="660400" y="3486150"/>
          <p14:tracePt t="50058" x="704850" y="3454400"/>
          <p14:tracePt t="50074" x="736600" y="3409950"/>
          <p14:tracePt t="50092" x="781050" y="3378200"/>
          <p14:tracePt t="50108" x="850900" y="3359150"/>
          <p14:tracePt t="50124" x="920750" y="3352800"/>
          <p14:tracePt t="50141" x="1003300" y="3352800"/>
          <p14:tracePt t="50158" x="1092200" y="3352800"/>
          <p14:tracePt t="50174" x="1174750" y="3352800"/>
          <p14:tracePt t="50176" x="1219200" y="3352800"/>
          <p14:tracePt t="50192" x="1314450" y="3365500"/>
          <p14:tracePt t="50207" x="1384300" y="3378200"/>
          <p14:tracePt t="50224" x="1454150" y="3416300"/>
          <p14:tracePt t="50241" x="1492250" y="3467100"/>
          <p14:tracePt t="50257" x="1504950" y="3530600"/>
          <p14:tracePt t="50274" x="1504950" y="3581400"/>
          <p14:tracePt t="50291" x="1498600" y="3632200"/>
          <p14:tracePt t="50308" x="1473200" y="3689350"/>
          <p14:tracePt t="50324" x="1435100" y="3727450"/>
          <p14:tracePt t="50341" x="1397000" y="3740150"/>
          <p14:tracePt t="50358" x="1377950" y="3746500"/>
          <p14:tracePt t="50374" x="1365250" y="3746500"/>
          <p14:tracePt t="50407" x="1365250" y="3740150"/>
          <p14:tracePt t="50424" x="1358900" y="3727450"/>
          <p14:tracePt t="50441" x="1346200" y="3708400"/>
          <p14:tracePt t="50458" x="1333500" y="3689350"/>
          <p14:tracePt t="50474" x="1320800" y="3651250"/>
          <p14:tracePt t="50491" x="1308100" y="3600450"/>
          <p14:tracePt t="50508" x="1295400" y="3543300"/>
          <p14:tracePt t="50524" x="1289050" y="3486150"/>
          <p14:tracePt t="50541" x="1314450" y="3416300"/>
          <p14:tracePt t="50558" x="1377950" y="3333750"/>
          <p14:tracePt t="50574" x="1511300" y="3257550"/>
          <p14:tracePt t="50592" x="1816100" y="3168650"/>
          <p14:tracePt t="50607" x="2108200" y="3098800"/>
          <p14:tracePt t="50624" x="2489200" y="3067050"/>
          <p14:tracePt t="50641" x="2933700" y="3060700"/>
          <p14:tracePt t="50657" x="3454400" y="3054350"/>
          <p14:tracePt t="50674" x="3987800" y="3054350"/>
          <p14:tracePt t="50691" x="4514850" y="3054350"/>
          <p14:tracePt t="50707" x="5016500" y="3067050"/>
          <p14:tracePt t="50724" x="5499100" y="3136900"/>
          <p14:tracePt t="50741" x="5930900" y="3219450"/>
          <p14:tracePt t="50758" x="6311900" y="3327400"/>
          <p14:tracePt t="50775" x="6584950" y="3429000"/>
          <p14:tracePt t="50777" x="6692900" y="3492500"/>
          <p14:tracePt t="50792" x="6800850" y="3600450"/>
          <p14:tracePt t="50807" x="6788150" y="3676650"/>
          <p14:tracePt t="50825" x="6750050" y="3752850"/>
          <p14:tracePt t="50841" x="6686550" y="3829050"/>
          <p14:tracePt t="50858" x="6572250" y="3886200"/>
          <p14:tracePt t="50875" x="6426200" y="3905250"/>
          <p14:tracePt t="50891" x="6267450" y="3905250"/>
          <p14:tracePt t="50907" x="6076950" y="3905250"/>
          <p14:tracePt t="50924" x="5842000" y="3886200"/>
          <p14:tracePt t="50941" x="5505450" y="3873500"/>
          <p14:tracePt t="50957" x="5149850" y="3816350"/>
          <p14:tracePt t="50975" x="4768850" y="3752850"/>
          <p14:tracePt t="50991" x="4292600" y="3702050"/>
          <p14:tracePt t="51007" x="3975100" y="3670300"/>
          <p14:tracePt t="51024" x="3689350" y="3663950"/>
          <p14:tracePt t="51041" x="3409950" y="3663950"/>
          <p14:tracePt t="51057" x="3136900" y="3663950"/>
          <p14:tracePt t="51074" x="2908300" y="3657600"/>
          <p14:tracePt t="51091" x="2717800" y="3657600"/>
          <p14:tracePt t="51108" x="2552700" y="3657600"/>
          <p14:tracePt t="51124" x="2387600" y="3657600"/>
          <p14:tracePt t="51141" x="2228850" y="3657600"/>
          <p14:tracePt t="51158" x="2063750" y="3657600"/>
          <p14:tracePt t="51175" x="1898650" y="3657600"/>
          <p14:tracePt t="51192" x="1663700" y="3657600"/>
          <p14:tracePt t="51208" x="1536700" y="3657600"/>
          <p14:tracePt t="51224" x="1460500" y="3657600"/>
          <p14:tracePt t="51241" x="1409700" y="3651250"/>
          <p14:tracePt t="51257" x="1346200" y="3638550"/>
          <p14:tracePt t="51274" x="1289050" y="3632200"/>
          <p14:tracePt t="51291" x="1231900" y="3625850"/>
          <p14:tracePt t="51308" x="1174750" y="3606800"/>
          <p14:tracePt t="51324" x="1130300" y="3587750"/>
          <p14:tracePt t="51341" x="1079500" y="3562350"/>
          <p14:tracePt t="51358" x="977900" y="3517900"/>
          <p14:tracePt t="51374" x="838200" y="3473450"/>
          <p14:tracePt t="51376" x="768350" y="3448050"/>
          <p14:tracePt t="51391" x="635000" y="3403600"/>
          <p14:tracePt t="51407" x="539750" y="3390900"/>
          <p14:tracePt t="51424" x="495300" y="3390900"/>
          <p14:tracePt t="51441" x="469900" y="3390900"/>
          <p14:tracePt t="51457" x="463550" y="3384550"/>
          <p14:tracePt t="51504" x="463550" y="3378200"/>
          <p14:tracePt t="51520" x="463550" y="3371850"/>
          <p14:tracePt t="51528" x="463550" y="3365500"/>
          <p14:tracePt t="51541" x="463550" y="3352800"/>
          <p14:tracePt t="51558" x="463550" y="3321050"/>
          <p14:tracePt t="51575" x="463550" y="3295650"/>
          <p14:tracePt t="51576" x="463550" y="3276600"/>
          <p14:tracePt t="51591" x="476250" y="3257550"/>
          <p14:tracePt t="51607" x="482600" y="3238500"/>
          <p14:tracePt t="51624" x="495300" y="3213100"/>
          <p14:tracePt t="51641" x="501650" y="3181350"/>
          <p14:tracePt t="51657" x="501650" y="3143250"/>
          <p14:tracePt t="51674" x="501650" y="3111500"/>
          <p14:tracePt t="51691" x="501650" y="3105150"/>
          <p14:tracePt t="51707" x="501650" y="3098800"/>
          <p14:tracePt t="52056" x="508000" y="3098800"/>
          <p14:tracePt t="52136" x="514350" y="3098800"/>
          <p14:tracePt t="52144" x="527050" y="3098800"/>
          <p14:tracePt t="52152" x="539750" y="3098800"/>
          <p14:tracePt t="52159" x="552450" y="3092450"/>
          <p14:tracePt t="52174" x="571500" y="3092450"/>
          <p14:tracePt t="52192" x="615950" y="3079750"/>
          <p14:tracePt t="52208" x="641350" y="3073400"/>
          <p14:tracePt t="52224" x="660400" y="3067050"/>
          <p14:tracePt t="52241" x="685800" y="3067050"/>
          <p14:tracePt t="52258" x="711200" y="3067050"/>
          <p14:tracePt t="52274" x="749300" y="3067050"/>
          <p14:tracePt t="52291" x="774700" y="3067050"/>
          <p14:tracePt t="52308" x="793750" y="3067050"/>
          <p14:tracePt t="52324" x="800100" y="3067050"/>
          <p14:tracePt t="52392" x="806450" y="3073400"/>
          <p14:tracePt t="52416" x="812800" y="3073400"/>
          <p14:tracePt t="52424" x="819150" y="3079750"/>
          <p14:tracePt t="52441" x="819150" y="3086100"/>
          <p14:tracePt t="52458" x="831850" y="3098800"/>
          <p14:tracePt t="52474" x="844550" y="3111500"/>
          <p14:tracePt t="52491" x="850900" y="3130550"/>
          <p14:tracePt t="52507" x="857250" y="3136900"/>
          <p14:tracePt t="52524" x="869950" y="3143250"/>
          <p14:tracePt t="52568" x="876300" y="3143250"/>
          <p14:tracePt t="52584" x="882650" y="3149600"/>
          <p14:tracePt t="52593" x="889000" y="3155950"/>
          <p14:tracePt t="52607" x="901700" y="3162300"/>
          <p14:tracePt t="52624" x="914400" y="3175000"/>
          <p14:tracePt t="52641" x="927100" y="3194050"/>
          <p14:tracePt t="52658" x="939800" y="3194050"/>
          <p14:tracePt t="52674" x="939800" y="3200400"/>
          <p14:tracePt t="52744" x="946150" y="3200400"/>
          <p14:tracePt t="52800" x="946150" y="3206750"/>
          <p14:tracePt t="52816" x="946150" y="3219450"/>
          <p14:tracePt t="52825" x="952500" y="3219450"/>
          <p14:tracePt t="52841" x="952500" y="3232150"/>
          <p14:tracePt t="52858" x="958850" y="3244850"/>
          <p14:tracePt t="52874" x="958850" y="3251200"/>
          <p14:tracePt t="52891" x="958850" y="3257550"/>
          <p14:tracePt t="52907" x="958850" y="3263900"/>
          <p14:tracePt t="52924" x="958850" y="3270250"/>
          <p14:tracePt t="52941" x="958850" y="3276600"/>
          <p14:tracePt t="52957" x="958850" y="3289300"/>
          <p14:tracePt t="52975" x="965200" y="3295650"/>
          <p14:tracePt t="52991" x="965200" y="3302000"/>
          <p14:tracePt t="53008" x="965200" y="3308350"/>
          <p14:tracePt t="53024" x="965200" y="3321050"/>
          <p14:tracePt t="53041" x="965200" y="3327400"/>
          <p14:tracePt t="53057" x="965200" y="3340100"/>
          <p14:tracePt t="53074" x="965200" y="3346450"/>
          <p14:tracePt t="53091" x="965200" y="3359150"/>
          <p14:tracePt t="53108" x="965200" y="3378200"/>
          <p14:tracePt t="53124" x="965200" y="3384550"/>
          <p14:tracePt t="53141" x="965200" y="3397250"/>
          <p14:tracePt t="53174" x="965200" y="3409950"/>
          <p14:tracePt t="53207" x="965200" y="3422650"/>
          <p14:tracePt t="53224" x="965200" y="3435350"/>
          <p14:tracePt t="53241" x="965200" y="3448050"/>
          <p14:tracePt t="54072" x="984250" y="3448050"/>
          <p14:tracePt t="54079" x="1041400" y="3448050"/>
          <p14:tracePt t="54088" x="1136650" y="3448050"/>
          <p14:tracePt t="54096" x="1238250" y="3448050"/>
          <p14:tracePt t="54107" x="1384300" y="3448050"/>
          <p14:tracePt t="54124" x="1682750" y="3448050"/>
          <p14:tracePt t="54141" x="2089150" y="3448050"/>
          <p14:tracePt t="54157" x="2559050" y="3536950"/>
          <p14:tracePt t="54174" x="3086100" y="3651250"/>
          <p14:tracePt t="54191" x="3822700" y="3771900"/>
          <p14:tracePt t="54208" x="4241800" y="3816350"/>
          <p14:tracePt t="54224" x="4565650" y="3835400"/>
          <p14:tracePt t="54241" x="4756150" y="3835400"/>
          <p14:tracePt t="54258" x="4870450" y="3835400"/>
          <p14:tracePt t="54274" x="4902200" y="3835400"/>
          <p14:tracePt t="54312" x="4895850" y="3835400"/>
          <p14:tracePt t="54344" x="4895850" y="3841750"/>
          <p14:tracePt t="54416" x="4908550" y="3848100"/>
          <p14:tracePt t="54424" x="4927600" y="3854450"/>
          <p14:tracePt t="54441" x="4984750" y="3873500"/>
          <p14:tracePt t="54457" x="5041900" y="3886200"/>
          <p14:tracePt t="54474" x="5080000" y="3886200"/>
          <p14:tracePt t="54491" x="5092700" y="3886200"/>
          <p14:tracePt t="54544" x="5092700" y="3892550"/>
          <p14:tracePt t="54624" x="5086350" y="3892550"/>
          <p14:tracePt t="54632" x="5060950" y="3892550"/>
          <p14:tracePt t="54641" x="5010150" y="3892550"/>
          <p14:tracePt t="54657" x="4870450" y="3892550"/>
          <p14:tracePt t="54674" x="4673600" y="3898900"/>
          <p14:tracePt t="54691" x="4419600" y="3898900"/>
          <p14:tracePt t="54708" x="4114800" y="3898900"/>
          <p14:tracePt t="54725" x="3752850" y="3898900"/>
          <p14:tracePt t="54741" x="3365500" y="3898900"/>
          <p14:tracePt t="54757" x="3003550" y="3905250"/>
          <p14:tracePt t="54774" x="2692400" y="3905250"/>
          <p14:tracePt t="54792" x="2228850" y="3905250"/>
          <p14:tracePt t="54808" x="1943100" y="3835400"/>
          <p14:tracePt t="54824" x="1695450" y="3746500"/>
          <p14:tracePt t="54841" x="1524000" y="3689350"/>
          <p14:tracePt t="54858" x="1377950" y="3638550"/>
          <p14:tracePt t="54874" x="1263650" y="3600450"/>
          <p14:tracePt t="54891" x="1174750" y="3575050"/>
          <p14:tracePt t="54907" x="1117600" y="3549650"/>
          <p14:tracePt t="54924" x="1073150" y="3536950"/>
          <p14:tracePt t="54941" x="1054100" y="3530600"/>
          <p14:tracePt t="54958" x="1035050" y="3524250"/>
          <p14:tracePt t="54974" x="1016000" y="3517900"/>
          <p14:tracePt t="54991" x="977900" y="3505200"/>
          <p14:tracePt t="55008" x="965200" y="3498850"/>
          <p14:tracePt t="55024" x="965200" y="3492500"/>
          <p14:tracePt t="55041" x="958850" y="3492500"/>
          <p14:tracePt t="55058" x="958850" y="3479800"/>
          <p14:tracePt t="55075" x="946150" y="3460750"/>
          <p14:tracePt t="55091" x="946150" y="3435350"/>
          <p14:tracePt t="55108" x="939800" y="3416300"/>
          <p14:tracePt t="55124" x="939800" y="3409950"/>
          <p14:tracePt t="55158" x="958850" y="3397250"/>
          <p14:tracePt t="55174" x="977900" y="3371850"/>
          <p14:tracePt t="55191" x="990600" y="3327400"/>
          <p14:tracePt t="55193" x="996950" y="3314700"/>
          <p14:tracePt t="55207" x="1016000" y="3276600"/>
          <p14:tracePt t="55224" x="1028700" y="3232150"/>
          <p14:tracePt t="55241" x="1035050" y="3181350"/>
          <p14:tracePt t="55257" x="1035050" y="3117850"/>
          <p14:tracePt t="55274" x="1028700" y="3092450"/>
          <p14:tracePt t="55291" x="1028700" y="3086100"/>
          <p14:tracePt t="55308" x="1028700" y="3079750"/>
          <p14:tracePt t="55341" x="1035050" y="3067050"/>
          <p14:tracePt t="55357" x="1041400" y="3054350"/>
          <p14:tracePt t="55375" x="1041400" y="3048000"/>
          <p14:tracePt t="55392" x="1047750" y="3048000"/>
          <p14:tracePt t="55424" x="1054100" y="3060700"/>
          <p14:tracePt t="55441" x="1066800" y="3105150"/>
          <p14:tracePt t="55458" x="1079500" y="3155950"/>
          <p14:tracePt t="55474" x="1104900" y="3213100"/>
          <p14:tracePt t="55491" x="1104900" y="3251200"/>
          <p14:tracePt t="55508" x="1104900" y="3270250"/>
          <p14:tracePt t="55524" x="1104900" y="3276600"/>
          <p14:tracePt t="55568" x="1104900" y="3263900"/>
          <p14:tracePt t="55576" x="1104900" y="3238500"/>
          <p14:tracePt t="55592" x="1104900" y="3181350"/>
          <p14:tracePt t="55607" x="1123950" y="3143250"/>
          <p14:tracePt t="55624" x="1155700" y="3124200"/>
          <p14:tracePt t="55641" x="1193800" y="3117850"/>
          <p14:tracePt t="55658" x="1200150" y="3130550"/>
          <p14:tracePt t="55674" x="1212850" y="3149600"/>
          <p14:tracePt t="55691" x="1212850" y="3181350"/>
          <p14:tracePt t="55707" x="1206500" y="3213100"/>
          <p14:tracePt t="55724" x="1181100" y="3244850"/>
          <p14:tracePt t="55741" x="1162050" y="3270250"/>
          <p14:tracePt t="55758" x="1155700" y="3276600"/>
          <p14:tracePt t="55808" x="1168400" y="3270250"/>
          <p14:tracePt t="55816" x="1174750" y="3251200"/>
          <p14:tracePt t="55825" x="1181100" y="3238500"/>
          <p14:tracePt t="55841" x="1193800" y="3194050"/>
          <p14:tracePt t="55857" x="1206500" y="3136900"/>
          <p14:tracePt t="55874" x="1206500" y="3098800"/>
          <p14:tracePt t="55891" x="1206500" y="3079750"/>
          <p14:tracePt t="55928" x="1206500" y="3098800"/>
          <p14:tracePt t="55941" x="1206500" y="3117850"/>
          <p14:tracePt t="55958" x="1206500" y="3168650"/>
          <p14:tracePt t="55974" x="1219200" y="3238500"/>
          <p14:tracePt t="55991" x="1231900" y="3327400"/>
          <p14:tracePt t="56008" x="1231900" y="3384550"/>
          <p14:tracePt t="56024" x="1231900" y="3429000"/>
          <p14:tracePt t="56041" x="1193800" y="3448050"/>
          <p14:tracePt t="56057" x="1130300" y="3448050"/>
          <p14:tracePt t="56074" x="1079500" y="3441700"/>
          <p14:tracePt t="56091" x="1028700" y="3397250"/>
          <p14:tracePt t="56107" x="990600" y="3340100"/>
          <p14:tracePt t="56125" x="952500" y="3263900"/>
          <p14:tracePt t="56141" x="927100" y="3162300"/>
          <p14:tracePt t="56158" x="927100" y="3073400"/>
          <p14:tracePt t="56174" x="965200" y="2997200"/>
          <p14:tracePt t="56191" x="1092200" y="2940050"/>
          <p14:tracePt t="56207" x="1193800" y="2921000"/>
          <p14:tracePt t="56224" x="1308100" y="2921000"/>
          <p14:tracePt t="56241" x="1397000" y="2959100"/>
          <p14:tracePt t="56257" x="1447800" y="3035300"/>
          <p14:tracePt t="56274" x="1441450" y="3124200"/>
          <p14:tracePt t="56291" x="1422400" y="3206750"/>
          <p14:tracePt t="56307" x="1371600" y="3276600"/>
          <p14:tracePt t="56324" x="1314450" y="3302000"/>
          <p14:tracePt t="56341" x="1250950" y="3314700"/>
          <p14:tracePt t="56358" x="1212850" y="3314700"/>
          <p14:tracePt t="56374" x="1193800" y="3314700"/>
          <p14:tracePt t="56391" x="1187450" y="3308350"/>
          <p14:tracePt t="56408" x="1181100" y="3302000"/>
          <p14:tracePt t="56425" x="1168400" y="3295650"/>
          <p14:tracePt t="56441" x="1162050" y="3295650"/>
          <p14:tracePt t="56457" x="1174750" y="3295650"/>
          <p14:tracePt t="56600" x="1168400" y="3289300"/>
          <p14:tracePt t="56609" x="1155700" y="3276600"/>
          <p14:tracePt t="56624" x="1111250" y="3244850"/>
          <p14:tracePt t="56641" x="1066800" y="3213100"/>
          <p14:tracePt t="56658" x="1035050" y="3200400"/>
          <p14:tracePt t="56674" x="977900" y="3187700"/>
          <p14:tracePt t="56691" x="908050" y="3168650"/>
          <p14:tracePt t="56708" x="844550" y="3143250"/>
          <p14:tracePt t="56724" x="793750" y="3124200"/>
          <p14:tracePt t="56741" x="742950" y="3086100"/>
          <p14:tracePt t="56758" x="711200" y="3041650"/>
          <p14:tracePt t="56774" x="711200" y="2984500"/>
          <p14:tracePt t="56777" x="711200" y="2952750"/>
          <p14:tracePt t="56791" x="736600" y="2889250"/>
          <p14:tracePt t="56807" x="781050" y="2819400"/>
          <p14:tracePt t="56824" x="850900" y="2768600"/>
          <p14:tracePt t="56841" x="933450" y="2749550"/>
          <p14:tracePt t="56858" x="1028700" y="2749550"/>
          <p14:tracePt t="56875" x="1136650" y="2794000"/>
          <p14:tracePt t="56891" x="1238250" y="2863850"/>
          <p14:tracePt t="56908" x="1314450" y="2978150"/>
          <p14:tracePt t="56925" x="1346200" y="3092450"/>
          <p14:tracePt t="56941" x="1346200" y="3175000"/>
          <p14:tracePt t="56957" x="1308100" y="3225800"/>
          <p14:tracePt t="56974" x="1257300" y="3238500"/>
          <p14:tracePt t="56991" x="1162050" y="3238500"/>
          <p14:tracePt t="57008" x="1111250" y="3238500"/>
          <p14:tracePt t="57024" x="1054100" y="3238500"/>
          <p14:tracePt t="57041" x="1028700" y="3238500"/>
          <p14:tracePt t="57075" x="1028700" y="3232150"/>
          <p14:tracePt t="57091" x="1028700" y="3219450"/>
          <p14:tracePt t="57107" x="1016000" y="3213100"/>
          <p14:tracePt t="57124" x="1009650" y="3213100"/>
          <p14:tracePt t="57141" x="996950" y="3219450"/>
          <p14:tracePt t="57158" x="977900" y="3263900"/>
          <p14:tracePt t="57175" x="977900" y="3302000"/>
          <p14:tracePt t="57177" x="977900" y="3327400"/>
          <p14:tracePt t="57191" x="971550" y="3359150"/>
          <p14:tracePt t="57208" x="965200" y="3390900"/>
          <p14:tracePt t="57224" x="952500" y="3429000"/>
          <p14:tracePt t="57241" x="933450" y="3473450"/>
          <p14:tracePt t="57258" x="927100" y="3524250"/>
          <p14:tracePt t="57274" x="927100" y="3556000"/>
          <p14:tracePt t="57291" x="920750" y="3581400"/>
          <p14:tracePt t="57308" x="920750" y="3600450"/>
          <p14:tracePt t="57324" x="920750" y="3613150"/>
          <p14:tracePt t="57384" x="920750" y="3606800"/>
          <p14:tracePt t="57392" x="920750" y="3581400"/>
          <p14:tracePt t="57400" x="920750" y="3543300"/>
          <p14:tracePt t="57408" x="920750" y="3505200"/>
          <p14:tracePt t="57424" x="927100" y="3390900"/>
          <p14:tracePt t="57441" x="958850" y="3244850"/>
          <p14:tracePt t="57458" x="1009650" y="3073400"/>
          <p14:tracePt t="57474" x="1111250" y="2908300"/>
          <p14:tracePt t="57491" x="1263650" y="2825750"/>
          <p14:tracePt t="57508" x="1524000" y="2774950"/>
          <p14:tracePt t="57524" x="1816100" y="2743200"/>
          <p14:tracePt t="57541" x="2133600" y="2730500"/>
          <p14:tracePt t="57557" x="2508250" y="2730500"/>
          <p14:tracePt t="57575" x="2921000" y="2736850"/>
          <p14:tracePt t="57591" x="3587750" y="2857500"/>
          <p14:tracePt t="57608" x="3956050" y="2959100"/>
          <p14:tracePt t="57624" x="4248150" y="3054350"/>
          <p14:tracePt t="57641" x="4502150" y="3143250"/>
          <p14:tracePt t="57657" x="4730750" y="3257550"/>
          <p14:tracePt t="57674" x="4927600" y="3384550"/>
          <p14:tracePt t="57691" x="5086350" y="3473450"/>
          <p14:tracePt t="57708" x="5181600" y="3556000"/>
          <p14:tracePt t="57724" x="5213350" y="3632200"/>
          <p14:tracePt t="57741" x="5213350" y="3708400"/>
          <p14:tracePt t="57757" x="5213350" y="3784600"/>
          <p14:tracePt t="57775" x="5213350" y="3854450"/>
          <p14:tracePt t="57792" x="5238750" y="3943350"/>
          <p14:tracePt t="57808" x="5245100" y="3962400"/>
          <p14:tracePt t="57841" x="5245100" y="3968750"/>
          <p14:tracePt t="57857" x="5207000" y="3968750"/>
          <p14:tracePt t="57874" x="5156200" y="3987800"/>
          <p14:tracePt t="57891" x="5105400" y="4019550"/>
          <p14:tracePt t="57907" x="5054600" y="4038600"/>
          <p14:tracePt t="57924" x="4984750" y="4051300"/>
          <p14:tracePt t="57941" x="4933950" y="4051300"/>
          <p14:tracePt t="57958" x="4927600" y="4051300"/>
          <p14:tracePt t="58008" x="4933950" y="4051300"/>
          <p14:tracePt t="58017" x="4946650" y="4044950"/>
          <p14:tracePt t="58024" x="4965700" y="4038600"/>
          <p14:tracePt t="58041" x="4991100" y="4032250"/>
          <p14:tracePt t="58058" x="5029200" y="4019550"/>
          <p14:tracePt t="58074" x="5092700" y="4013200"/>
          <p14:tracePt t="58091" x="5175250" y="3994150"/>
          <p14:tracePt t="58108" x="5264150" y="3968750"/>
          <p14:tracePt t="58125" x="5346700" y="3943350"/>
          <p14:tracePt t="58141" x="5397500" y="3917950"/>
          <p14:tracePt t="58158" x="5416550" y="3898900"/>
          <p14:tracePt t="58174" x="5416550" y="3892550"/>
          <p14:tracePt t="58176" x="5416550" y="3886200"/>
          <p14:tracePt t="58191" x="5416550" y="3879850"/>
          <p14:tracePt t="58224" x="5416550" y="3886200"/>
          <p14:tracePt t="58248" x="5403850" y="3892550"/>
          <p14:tracePt t="58256" x="5378450" y="3905250"/>
          <p14:tracePt t="58263" x="5340350" y="3905250"/>
          <p14:tracePt t="58274" x="5295900" y="3917950"/>
          <p14:tracePt t="58291" x="5232400" y="3943350"/>
          <p14:tracePt t="58308" x="5137150" y="3975100"/>
          <p14:tracePt t="58324" x="5010150" y="4006850"/>
          <p14:tracePt t="58341" x="4851400" y="4025900"/>
          <p14:tracePt t="58358" x="4686300" y="4064000"/>
          <p14:tracePt t="58374" x="4502150" y="4089400"/>
          <p14:tracePt t="58376" x="4413250" y="4095750"/>
          <p14:tracePt t="58392" x="4222750" y="4095750"/>
          <p14:tracePt t="58407" x="3962400" y="4089400"/>
          <p14:tracePt t="58424" x="3689350" y="4089400"/>
          <p14:tracePt t="58441" x="3416300" y="4089400"/>
          <p14:tracePt t="58458" x="3143250" y="4089400"/>
          <p14:tracePt t="58474" x="2901950" y="4089400"/>
          <p14:tracePt t="58491" x="2692400" y="4089400"/>
          <p14:tracePt t="58508" x="2514600" y="4083050"/>
          <p14:tracePt t="58524" x="2381250" y="4044950"/>
          <p14:tracePt t="58541" x="2317750" y="4013200"/>
          <p14:tracePt t="58558" x="2317750" y="3962400"/>
          <p14:tracePt t="58574" x="2387600" y="3905250"/>
          <p14:tracePt t="58576" x="2457450" y="3867150"/>
          <p14:tracePt t="58592" x="2647950" y="3803650"/>
          <p14:tracePt t="58607" x="2927350" y="3708400"/>
          <p14:tracePt t="58624" x="3244850" y="3619500"/>
          <p14:tracePt t="58641" x="3651250" y="3568700"/>
          <p14:tracePt t="58658" x="4064000" y="3543300"/>
          <p14:tracePt t="58674" x="4464050" y="3524250"/>
          <p14:tracePt t="58691" x="4851400" y="3498850"/>
          <p14:tracePt t="58708" x="5168900" y="3492500"/>
          <p14:tracePt t="58724" x="5441950" y="3492500"/>
          <p14:tracePt t="58741" x="5721350" y="3536950"/>
          <p14:tracePt t="58757" x="5988050" y="3625850"/>
          <p14:tracePt t="58774" x="6223000" y="3714750"/>
          <p14:tracePt t="58792" x="6508750" y="3822700"/>
          <p14:tracePt t="58807" x="6692900" y="3886200"/>
          <p14:tracePt t="58824" x="6902450" y="3962400"/>
          <p14:tracePt t="58841" x="7061200" y="3994150"/>
          <p14:tracePt t="58857" x="7162800" y="4000500"/>
          <p14:tracePt t="58874" x="7232650" y="4006850"/>
          <p14:tracePt t="58891" x="7264400" y="4019550"/>
          <p14:tracePt t="58907" x="7277100" y="4019550"/>
          <p14:tracePt t="58924" x="7283450" y="4019550"/>
          <p14:tracePt t="58941" x="7289800" y="4006850"/>
          <p14:tracePt t="58974" x="7270750" y="4006850"/>
          <p14:tracePt t="58991" x="7137400" y="3994150"/>
          <p14:tracePt t="59008" x="7073900" y="3968750"/>
          <p14:tracePt t="59024" x="7035800" y="3943350"/>
          <p14:tracePt t="59041" x="7016750" y="3892550"/>
          <p14:tracePt t="59058" x="7010400" y="3822700"/>
          <p14:tracePt t="59075" x="7023100" y="3771900"/>
          <p14:tracePt t="59091" x="7099300" y="3727450"/>
          <p14:tracePt t="59108" x="7207250" y="3695700"/>
          <p14:tracePt t="59124" x="7334250" y="3663950"/>
          <p14:tracePt t="59141" x="7435850" y="3663950"/>
          <p14:tracePt t="59158" x="7480300" y="3695700"/>
          <p14:tracePt t="59176" x="7454900" y="3822700"/>
          <p14:tracePt t="59192" x="7353300" y="3917950"/>
          <p14:tracePt t="59208" x="7194550" y="4000500"/>
          <p14:tracePt t="59224" x="7023100" y="4064000"/>
          <p14:tracePt t="59241" x="6813550" y="4127500"/>
          <p14:tracePt t="59258" x="6546850" y="4140200"/>
          <p14:tracePt t="59274" x="6280150" y="4146550"/>
          <p14:tracePt t="59291" x="6019800" y="4146550"/>
          <p14:tracePt t="59308" x="5803900" y="4146550"/>
          <p14:tracePt t="59324" x="5607050" y="4121150"/>
          <p14:tracePt t="59341" x="5422900" y="4057650"/>
          <p14:tracePt t="59358" x="5321300" y="4019550"/>
          <p14:tracePt t="59374" x="5276850" y="4000500"/>
          <p14:tracePt t="59376" x="5270500" y="3994150"/>
          <p14:tracePt t="59391" x="5264150" y="3975100"/>
          <p14:tracePt t="59408" x="5264150" y="3962400"/>
          <p14:tracePt t="59448" x="5251450" y="3956050"/>
          <p14:tracePt t="59457" x="5238750" y="3949700"/>
          <p14:tracePt t="59474" x="5213350" y="3943350"/>
          <p14:tracePt t="59491" x="5187950" y="3930650"/>
          <p14:tracePt t="59508" x="5149850" y="3911600"/>
          <p14:tracePt t="59524" x="5105400" y="3898900"/>
          <p14:tracePt t="59541" x="5067300" y="3892550"/>
          <p14:tracePt t="59557" x="5041900" y="3886200"/>
          <p14:tracePt t="59574" x="5010150" y="3879850"/>
          <p14:tracePt t="59592" x="4959350" y="3867150"/>
          <p14:tracePt t="59608" x="4902200" y="3860800"/>
          <p14:tracePt t="59624" x="4826000" y="3854450"/>
          <p14:tracePt t="59641" x="4775200" y="3848100"/>
          <p14:tracePt t="59658" x="4749800" y="3841750"/>
          <p14:tracePt t="59674" x="4718050" y="3835400"/>
          <p14:tracePt t="59691" x="4692650" y="3816350"/>
          <p14:tracePt t="59707" x="4654550" y="3790950"/>
          <p14:tracePt t="59724" x="4616450" y="3746500"/>
          <p14:tracePt t="59741" x="4591050" y="3695700"/>
          <p14:tracePt t="59758" x="4572000" y="3632200"/>
          <p14:tracePt t="59774" x="4559300" y="3549650"/>
          <p14:tracePt t="59792" x="4565650" y="3429000"/>
          <p14:tracePt t="59808" x="4603750" y="3384550"/>
          <p14:tracePt t="59824" x="4667250" y="3365500"/>
          <p14:tracePt t="59841" x="4768850" y="3359150"/>
          <p14:tracePt t="59857" x="4883150" y="3378200"/>
          <p14:tracePt t="59874" x="4972050" y="3409950"/>
          <p14:tracePt t="59891" x="5010150" y="3467100"/>
          <p14:tracePt t="59907" x="5016500" y="3549650"/>
          <p14:tracePt t="59924" x="4978400" y="3625850"/>
          <p14:tracePt t="59941" x="4933950" y="3702050"/>
          <p14:tracePt t="59958" x="4883150" y="3765550"/>
          <p14:tracePt t="59974" x="4826000" y="3803650"/>
          <p14:tracePt t="59976" x="4800600" y="3803650"/>
          <p14:tracePt t="59991" x="4762500" y="3803650"/>
          <p14:tracePt t="60008" x="4743450" y="3797300"/>
          <p14:tracePt t="60024" x="4724400" y="3771900"/>
          <p14:tracePt t="60041" x="4724400" y="3746500"/>
          <p14:tracePt t="60058" x="4724400" y="3708400"/>
          <p14:tracePt t="60074" x="4737100" y="3670300"/>
          <p14:tracePt t="60091" x="4762500" y="3619500"/>
          <p14:tracePt t="60108" x="4800600" y="3562350"/>
          <p14:tracePt t="60124" x="4864100" y="3536950"/>
          <p14:tracePt t="60141" x="4953000" y="3517900"/>
          <p14:tracePt t="60158" x="5060950" y="3511550"/>
          <p14:tracePt t="60175" x="5187950" y="3511550"/>
          <p14:tracePt t="60191" x="5346700" y="3562350"/>
          <p14:tracePt t="60208" x="5416550" y="3606800"/>
          <p14:tracePt t="60224" x="5441950" y="3657600"/>
          <p14:tracePt t="60241" x="5448300" y="3702050"/>
          <p14:tracePt t="60257" x="5448300" y="3746500"/>
          <p14:tracePt t="60274" x="5448300" y="3778250"/>
          <p14:tracePt t="60291" x="5448300" y="3790950"/>
          <p14:tracePt t="60308" x="5429250" y="3797300"/>
          <p14:tracePt t="60324" x="5422900" y="3797300"/>
          <p14:tracePt t="60341" x="5391150" y="3797300"/>
          <p14:tracePt t="60358" x="5327650" y="3797300"/>
          <p14:tracePt t="60374" x="5200650" y="3803650"/>
          <p14:tracePt t="60391" x="4953000" y="3803650"/>
          <p14:tracePt t="60407" x="4781550" y="3803650"/>
          <p14:tracePt t="60424" x="4622800" y="3803650"/>
          <p14:tracePt t="60441" x="4495800" y="3797300"/>
          <p14:tracePt t="60457" x="4381500" y="3778250"/>
          <p14:tracePt t="60474" x="4260850" y="3752850"/>
          <p14:tracePt t="60491" x="4095750" y="3695700"/>
          <p14:tracePt t="60508" x="3937000" y="3644900"/>
          <p14:tracePt t="60524" x="3784600" y="3594100"/>
          <p14:tracePt t="60541" x="3644900" y="3549650"/>
          <p14:tracePt t="60558" x="3524250" y="3524250"/>
          <p14:tracePt t="60574" x="3397250" y="3486150"/>
          <p14:tracePt t="60591" x="3206750" y="3416300"/>
          <p14:tracePt t="60608" x="3073400" y="3371850"/>
          <p14:tracePt t="60624" x="2971800" y="3352800"/>
          <p14:tracePt t="60641" x="2901950" y="3327400"/>
          <p14:tracePt t="60658" x="2857500" y="3314700"/>
          <p14:tracePt t="60674" x="2838450" y="3302000"/>
          <p14:tracePt t="60692" x="2832100" y="3289300"/>
          <p14:tracePt t="60708" x="2825750" y="3289300"/>
          <p14:tracePt t="60724" x="2813050" y="3289300"/>
          <p14:tracePt t="60741" x="2787650" y="3282950"/>
          <p14:tracePt t="60758" x="2774950" y="3282950"/>
          <p14:tracePt t="60774" x="2755900" y="3276600"/>
          <p14:tracePt t="60792" x="2698750" y="3276600"/>
          <p14:tracePt t="60808" x="2673350" y="3276600"/>
          <p14:tracePt t="60824" x="2660650" y="3289300"/>
          <p14:tracePt t="60841" x="2654300" y="3295650"/>
          <p14:tracePt t="60858" x="2647950" y="3314700"/>
          <p14:tracePt t="60874" x="2647950" y="3346450"/>
          <p14:tracePt t="60891" x="2647950" y="3378200"/>
          <p14:tracePt t="60908" x="2654300" y="3422650"/>
          <p14:tracePt t="60924" x="2654300" y="3460750"/>
          <p14:tracePt t="60941" x="2654300" y="3498850"/>
          <p14:tracePt t="60958" x="2628900" y="3543300"/>
          <p14:tracePt t="60974" x="2584450" y="3587750"/>
          <p14:tracePt t="60977" x="2559050" y="3600450"/>
          <p14:tracePt t="60991" x="2482850" y="3625850"/>
          <p14:tracePt t="61008" x="2362200" y="3632200"/>
          <p14:tracePt t="61024" x="2184400" y="3625850"/>
          <p14:tracePt t="61041" x="1936750" y="3549650"/>
          <p14:tracePt t="61057" x="1663700" y="3460750"/>
          <p14:tracePt t="61074" x="1409700" y="3409950"/>
          <p14:tracePt t="61091" x="1193800" y="3409950"/>
          <p14:tracePt t="61108" x="990600" y="3409950"/>
          <p14:tracePt t="61124" x="793750" y="3403600"/>
          <p14:tracePt t="61141" x="647700" y="3397250"/>
          <p14:tracePt t="61158" x="571500" y="3397250"/>
          <p14:tracePt t="61174" x="533400" y="3397250"/>
          <p14:tracePt t="61176" x="527050" y="3397250"/>
          <p14:tracePt t="61192" x="514350" y="3390900"/>
          <p14:tracePt t="61207" x="514350" y="3384550"/>
          <p14:tracePt t="61224" x="508000" y="3384550"/>
          <p14:tracePt t="61241" x="501650" y="3384550"/>
          <p14:tracePt t="61280" x="495300" y="3384550"/>
          <p14:tracePt t="61296" x="488950" y="3384550"/>
          <p14:tracePt t="61307" x="476250" y="3378200"/>
          <p14:tracePt t="61324" x="425450" y="3359150"/>
          <p14:tracePt t="61341" x="387350" y="3359150"/>
          <p14:tracePt t="61358" x="355600" y="3359150"/>
          <p14:tracePt t="61374" x="330200" y="3359150"/>
          <p14:tracePt t="61391" x="311150" y="3352800"/>
          <p14:tracePt t="61441" x="311150" y="3346450"/>
          <p14:tracePt t="61456" x="311150" y="3340100"/>
          <p14:tracePt t="61464" x="311150" y="3333750"/>
          <p14:tracePt t="61474" x="323850" y="3333750"/>
          <p14:tracePt t="61491" x="349250" y="3314700"/>
          <p14:tracePt t="61508" x="361950" y="3295650"/>
          <p14:tracePt t="61524" x="361950" y="3276600"/>
          <p14:tracePt t="61541" x="368300" y="3270250"/>
          <p14:tracePt t="61574" x="368300" y="3263900"/>
          <p14:tracePt t="61591" x="393700" y="3263900"/>
          <p14:tracePt t="61608" x="419100" y="3251200"/>
          <p14:tracePt t="61625" x="457200" y="3238500"/>
          <p14:tracePt t="61641" x="495300" y="3225800"/>
          <p14:tracePt t="61658" x="514350" y="3219450"/>
          <p14:tracePt t="61674" x="546100" y="3213100"/>
          <p14:tracePt t="61691" x="565150" y="3206750"/>
          <p14:tracePt t="61707" x="603250" y="3206750"/>
          <p14:tracePt t="61724" x="647700" y="3206750"/>
          <p14:tracePt t="61741" x="717550" y="3206750"/>
          <p14:tracePt t="61758" x="781050" y="3206750"/>
          <p14:tracePt t="61774" x="831850" y="3219450"/>
          <p14:tracePt t="61791" x="869950" y="3244850"/>
          <p14:tracePt t="61807" x="889000" y="3276600"/>
          <p14:tracePt t="61824" x="901700" y="3321050"/>
          <p14:tracePt t="61841" x="908050" y="3371850"/>
          <p14:tracePt t="61858" x="908050" y="3422650"/>
          <p14:tracePt t="61875" x="908050" y="3473450"/>
          <p14:tracePt t="61891" x="895350" y="3511550"/>
          <p14:tracePt t="61908" x="882650" y="3530600"/>
          <p14:tracePt t="61925" x="882650" y="3536950"/>
          <p14:tracePt t="61957" x="889000" y="3524250"/>
          <p14:tracePt t="61974" x="901700" y="3498850"/>
          <p14:tracePt t="61991" x="933450" y="3467100"/>
          <p14:tracePt t="62008" x="946150" y="3460750"/>
          <p14:tracePt t="62048" x="946150" y="3467100"/>
          <p14:tracePt t="62064" x="939800" y="3473450"/>
          <p14:tracePt t="62074" x="933450" y="3473450"/>
          <p14:tracePt t="62091" x="908050" y="3479800"/>
          <p14:tracePt t="62108" x="869950" y="3479800"/>
          <p14:tracePt t="62124" x="838200" y="3479800"/>
          <p14:tracePt t="62141" x="800100" y="3479800"/>
          <p14:tracePt t="62157" x="774700" y="3467100"/>
          <p14:tracePt t="62174" x="755650" y="3441700"/>
          <p14:tracePt t="62192" x="730250" y="3390900"/>
          <p14:tracePt t="62208" x="723900" y="3352800"/>
          <p14:tracePt t="62224" x="723900" y="3308350"/>
          <p14:tracePt t="62241" x="723900" y="3251200"/>
          <p14:tracePt t="62258" x="736600" y="3206750"/>
          <p14:tracePt t="62274" x="768350" y="3181350"/>
          <p14:tracePt t="62291" x="819150" y="3168650"/>
          <p14:tracePt t="62308" x="863600" y="3168650"/>
          <p14:tracePt t="62324" x="927100" y="3168650"/>
          <p14:tracePt t="62341" x="977900" y="3187700"/>
          <p14:tracePt t="62357" x="1022350" y="3238500"/>
          <p14:tracePt t="62374" x="1054100" y="3302000"/>
          <p14:tracePt t="62391" x="1041400" y="3403600"/>
          <p14:tracePt t="62407" x="996950" y="3467100"/>
          <p14:tracePt t="62424" x="933450" y="3505200"/>
          <p14:tracePt t="62441" x="863600" y="3530600"/>
          <p14:tracePt t="62457" x="812800" y="3530600"/>
          <p14:tracePt t="62474" x="781050" y="3517900"/>
          <p14:tracePt t="62491" x="781050" y="3486150"/>
          <p14:tracePt t="62508" x="806450" y="3441700"/>
          <p14:tracePt t="62524" x="958850" y="3422650"/>
          <p14:tracePt t="62541" x="1168400" y="3422650"/>
          <p14:tracePt t="62557" x="1447800" y="3422650"/>
          <p14:tracePt t="62574" x="1771650" y="3467100"/>
          <p14:tracePt t="62591" x="2343150" y="3632200"/>
          <p14:tracePt t="62608" x="2667000" y="3708400"/>
          <p14:tracePt t="62624" x="2940050" y="3765550"/>
          <p14:tracePt t="62641" x="3187700" y="3816350"/>
          <p14:tracePt t="62658" x="3378200" y="3848100"/>
          <p14:tracePt t="62675" x="3511550" y="3867150"/>
          <p14:tracePt t="62691" x="3587750" y="3886200"/>
          <p14:tracePt t="62708" x="3606800" y="3886200"/>
          <p14:tracePt t="62724" x="3600450" y="3873500"/>
          <p14:tracePt t="62741" x="3556000" y="3860800"/>
          <p14:tracePt t="62758" x="3511550" y="3848100"/>
          <p14:tracePt t="62775" x="3486150" y="3848100"/>
          <p14:tracePt t="62792" x="3467100" y="3835400"/>
          <p14:tracePt t="62807" x="3448050" y="3822700"/>
          <p14:tracePt t="62825" x="3409950" y="3797300"/>
          <p14:tracePt t="62841" x="3359150" y="3765550"/>
          <p14:tracePt t="62858" x="3314700" y="3740150"/>
          <p14:tracePt t="62875" x="3302000" y="3727450"/>
          <p14:tracePt t="62891" x="3302000" y="3708400"/>
          <p14:tracePt t="62907" x="3346450" y="3695700"/>
          <p14:tracePt t="62924" x="3397250" y="3676650"/>
          <p14:tracePt t="62941" x="3460750" y="3651250"/>
          <p14:tracePt t="62957" x="3511550" y="3638550"/>
          <p14:tracePt t="62974" x="3543300" y="3625850"/>
          <p14:tracePt t="62991" x="3606800" y="3625850"/>
          <p14:tracePt t="63008" x="3625850" y="3606800"/>
          <p14:tracePt t="63024" x="3632200" y="3587750"/>
          <p14:tracePt t="63041" x="3632200" y="3556000"/>
          <p14:tracePt t="63058" x="3587750" y="3536950"/>
          <p14:tracePt t="63075" x="3556000" y="3530600"/>
          <p14:tracePt t="63107" x="3575050" y="3530600"/>
          <p14:tracePt t="63124" x="3657600" y="3530600"/>
          <p14:tracePt t="63141" x="3784600" y="3530600"/>
          <p14:tracePt t="63158" x="3924300" y="3530600"/>
          <p14:tracePt t="63174" x="4057650" y="3530600"/>
          <p14:tracePt t="63192" x="4222750" y="3524250"/>
          <p14:tracePt t="63208" x="4343400" y="3549650"/>
          <p14:tracePt t="63224" x="4419600" y="3562350"/>
          <p14:tracePt t="63241" x="4445000" y="3575050"/>
          <p14:tracePt t="63258" x="4451350" y="3575050"/>
          <p14:tracePt t="63274" x="4451350" y="3587750"/>
          <p14:tracePt t="63291" x="4451350" y="3600450"/>
          <p14:tracePt t="63307" x="4451350" y="3632200"/>
          <p14:tracePt t="63324" x="4451350" y="3657600"/>
          <p14:tracePt t="63341" x="4438650" y="3689350"/>
          <p14:tracePt t="63357" x="4381500" y="3721100"/>
          <p14:tracePt t="63374" x="4324350" y="3759200"/>
          <p14:tracePt t="63391" x="4267200" y="3790950"/>
          <p14:tracePt t="63393" x="4248150" y="3810000"/>
          <p14:tracePt t="63407" x="4203700" y="3829050"/>
          <p14:tracePt t="63424" x="4165600" y="3829050"/>
          <p14:tracePt t="63441" x="4140200" y="3829050"/>
          <p14:tracePt t="63458" x="4121150" y="3797300"/>
          <p14:tracePt t="63474" x="4121150" y="3765550"/>
          <p14:tracePt t="63491" x="4121150" y="3746500"/>
          <p14:tracePt t="63508" x="4108450" y="3727450"/>
          <p14:tracePt t="63524" x="4076700" y="3702050"/>
          <p14:tracePt t="63541" x="4044950" y="3676650"/>
          <p14:tracePt t="63557" x="4032250" y="3663950"/>
          <p14:tracePt t="63575" x="4025900" y="3657600"/>
          <p14:tracePt t="63591" x="4025900" y="3644900"/>
          <p14:tracePt t="63608" x="4025900" y="3632200"/>
          <p14:tracePt t="63624" x="4038600" y="3613150"/>
          <p14:tracePt t="63641" x="4051300" y="3606800"/>
          <p14:tracePt t="63658" x="4064000" y="3594100"/>
          <p14:tracePt t="63674" x="4083050" y="3587750"/>
          <p14:tracePt t="63691" x="4083050" y="3575050"/>
          <p14:tracePt t="63708" x="4089400" y="3568700"/>
          <p14:tracePt t="63724" x="4089400" y="3562350"/>
          <p14:tracePt t="63758" x="4089400" y="3556000"/>
          <p14:tracePt t="63791" x="4070350" y="3543300"/>
          <p14:tracePt t="63832" x="4064000" y="3543300"/>
          <p14:tracePt t="63841" x="4057650" y="3543300"/>
          <p14:tracePt t="63858" x="4032250" y="3524250"/>
          <p14:tracePt t="63874" x="4000500" y="3517900"/>
          <p14:tracePt t="63891" x="3962400" y="3517900"/>
          <p14:tracePt t="63908" x="3924300" y="3517900"/>
          <p14:tracePt t="63924" x="3892550" y="3517900"/>
          <p14:tracePt t="63941" x="3886200" y="3524250"/>
          <p14:tracePt t="63958" x="3879850" y="3536950"/>
          <p14:tracePt t="63974" x="3879850" y="3556000"/>
          <p14:tracePt t="63976" x="3879850" y="3568700"/>
          <p14:tracePt t="63991" x="3905250" y="3587750"/>
          <p14:tracePt t="64008" x="3949700" y="3613150"/>
          <p14:tracePt t="64024" x="3994150" y="3632200"/>
          <p14:tracePt t="64041" x="4038600" y="3651250"/>
          <p14:tracePt t="64058" x="4083050" y="3683000"/>
          <p14:tracePt t="64074" x="4108450" y="3702050"/>
          <p14:tracePt t="64091" x="4121150" y="3721100"/>
          <p14:tracePt t="64108" x="4127500" y="3733800"/>
          <p14:tracePt t="64124" x="4127500" y="3746500"/>
          <p14:tracePt t="64141" x="4127500" y="3765550"/>
          <p14:tracePt t="64158" x="4127500" y="3784600"/>
          <p14:tracePt t="64174" x="4121150" y="3803650"/>
          <p14:tracePt t="64176" x="4114800" y="3810000"/>
          <p14:tracePt t="64191" x="4089400" y="3816350"/>
          <p14:tracePt t="64208" x="4044950" y="3816350"/>
          <p14:tracePt t="64224" x="3981450" y="3816350"/>
          <p14:tracePt t="64241" x="3924300" y="3803650"/>
          <p14:tracePt t="64258" x="3873500" y="3790950"/>
          <p14:tracePt t="64274" x="3848100" y="3778250"/>
          <p14:tracePt t="64291" x="3841750" y="3778250"/>
          <p14:tracePt t="64307" x="3841750" y="3771900"/>
          <p14:tracePt t="64324" x="3854450" y="3765550"/>
          <p14:tracePt t="64341" x="3879850" y="3759200"/>
          <p14:tracePt t="64358" x="3892550" y="3759200"/>
          <p14:tracePt t="64374" x="3905250" y="3759200"/>
          <p14:tracePt t="64376" x="3917950" y="3759200"/>
          <p14:tracePt t="64393" x="3924300" y="3759200"/>
          <p14:tracePt t="64409" x="3930650" y="3759200"/>
          <p14:tracePt t="64464" x="3905250" y="3759200"/>
          <p14:tracePt t="64472" x="3841750" y="3752850"/>
          <p14:tracePt t="64480" x="3765550" y="3752850"/>
          <p14:tracePt t="64491" x="3683000" y="3752850"/>
          <p14:tracePt t="64508" x="3498850" y="3752850"/>
          <p14:tracePt t="64524" x="3295650" y="3752850"/>
          <p14:tracePt t="64541" x="3048000" y="3733800"/>
          <p14:tracePt t="64558" x="2673350" y="3632200"/>
          <p14:tracePt t="64574" x="2292350" y="3536950"/>
          <p14:tracePt t="64591" x="1765300" y="3441700"/>
          <p14:tracePt t="64608" x="1524000" y="3397250"/>
          <p14:tracePt t="64624" x="1339850" y="3327400"/>
          <p14:tracePt t="64641" x="1219200" y="3289300"/>
          <p14:tracePt t="64657" x="1143000" y="3251200"/>
          <p14:tracePt t="64674" x="1092200" y="3213100"/>
          <p14:tracePt t="64691" x="1047750" y="3187700"/>
          <p14:tracePt t="64708" x="1022350" y="3168650"/>
          <p14:tracePt t="64724" x="996950" y="3149600"/>
          <p14:tracePt t="64741" x="971550" y="3136900"/>
          <p14:tracePt t="64774" x="958850" y="3130550"/>
          <p14:tracePt t="64791" x="876300" y="3130550"/>
          <p14:tracePt t="64808" x="844550" y="3130550"/>
          <p14:tracePt t="64825" x="825500" y="3130550"/>
          <p14:tracePt t="64841" x="812800" y="3130550"/>
          <p14:tracePt t="64858" x="806450" y="3130550"/>
          <p14:tracePt t="64874" x="793750" y="3130550"/>
          <p14:tracePt t="64891" x="774700" y="3136900"/>
          <p14:tracePt t="64908" x="755650" y="3149600"/>
          <p14:tracePt t="64925" x="730250" y="3155950"/>
          <p14:tracePt t="64941" x="704850" y="3155950"/>
          <p14:tracePt t="64958" x="692150" y="3155950"/>
          <p14:tracePt t="64974" x="673100" y="3155950"/>
          <p14:tracePt t="64976" x="660400" y="3155950"/>
          <p14:tracePt t="64991" x="628650" y="3155950"/>
          <p14:tracePt t="65008" x="615950" y="3155950"/>
          <p14:tracePt t="65024" x="603250" y="3155950"/>
          <p14:tracePt t="65041" x="596900" y="3155950"/>
          <p14:tracePt t="65057" x="584200" y="3155950"/>
          <p14:tracePt t="65074" x="571500" y="3155950"/>
          <p14:tracePt t="65091" x="558800" y="3155950"/>
          <p14:tracePt t="65108" x="552450" y="3155950"/>
          <p14:tracePt t="65144" x="546100" y="3155950"/>
          <p14:tracePt t="65157" x="539750" y="3155950"/>
          <p14:tracePt t="65200" x="539750" y="3162300"/>
          <p14:tracePt t="65297" x="539750" y="3155950"/>
          <p14:tracePt t="65304" x="539750" y="3149600"/>
          <p14:tracePt t="65312" x="539750" y="3143250"/>
          <p14:tracePt t="65324" x="527050" y="3136900"/>
          <p14:tracePt t="65341" x="508000" y="3124200"/>
          <p14:tracePt t="65358" x="495300" y="3111500"/>
          <p14:tracePt t="65374" x="495300" y="3098800"/>
          <p14:tracePt t="65391" x="495300" y="3092450"/>
          <p14:tracePt t="65424" x="495300" y="3086100"/>
          <p14:tracePt t="65441" x="488950" y="3079750"/>
          <p14:tracePt t="65544" x="482600" y="3079750"/>
          <p14:tracePt t="65552" x="482600" y="3073400"/>
          <p14:tracePt t="65559" x="482600" y="3067050"/>
          <p14:tracePt t="65574" x="476250" y="3067050"/>
          <p14:tracePt t="65591" x="469900" y="3060700"/>
          <p14:tracePt t="65608" x="457200" y="3060700"/>
          <p14:tracePt t="65624" x="444500" y="3054350"/>
          <p14:tracePt t="65641" x="438150" y="3054350"/>
          <p14:tracePt t="65658" x="431800" y="3054350"/>
          <p14:tracePt t="65674" x="419100" y="3054350"/>
          <p14:tracePt t="65691" x="406400" y="3054350"/>
          <p14:tracePt t="65708" x="400050" y="3054350"/>
          <p14:tracePt t="65724" x="393700" y="3054350"/>
          <p14:tracePt t="65757" x="387350" y="3054350"/>
          <p14:tracePt t="65774" x="387350" y="3060700"/>
          <p14:tracePt t="65791" x="387350" y="3073400"/>
          <p14:tracePt t="65807" x="400050" y="3086100"/>
          <p14:tracePt t="65825" x="419100" y="3111500"/>
          <p14:tracePt t="65841" x="438150" y="3143250"/>
          <p14:tracePt t="65858" x="469900" y="3187700"/>
          <p14:tracePt t="65874" x="482600" y="3206750"/>
          <p14:tracePt t="65891" x="482600" y="3225800"/>
          <p14:tracePt t="65908" x="488950" y="3238500"/>
          <p14:tracePt t="65924" x="488950" y="3251200"/>
          <p14:tracePt t="65941" x="482600" y="3257550"/>
          <p14:tracePt t="65958" x="476250" y="3263900"/>
          <p14:tracePt t="65974" x="476250" y="3270250"/>
          <p14:tracePt t="65992" x="463550" y="3270250"/>
          <p14:tracePt t="66008" x="444500" y="3270250"/>
          <p14:tracePt t="66024" x="431800" y="3270250"/>
          <p14:tracePt t="66041" x="412750" y="3270250"/>
          <p14:tracePt t="66058" x="400050" y="3263900"/>
          <p14:tracePt t="66074" x="393700" y="3257550"/>
          <p14:tracePt t="66091" x="393700" y="3251200"/>
          <p14:tracePt t="66108" x="387350" y="3251200"/>
          <p14:tracePt t="66124" x="387350" y="3244850"/>
          <p14:tracePt t="66141" x="387350" y="3238500"/>
          <p14:tracePt t="66224" x="387350" y="3232150"/>
          <p14:tracePt t="66232" x="381000" y="3225800"/>
          <p14:tracePt t="66241" x="374650" y="3213100"/>
          <p14:tracePt t="66258" x="374650" y="3194050"/>
          <p14:tracePt t="66274" x="368300" y="3168650"/>
          <p14:tracePt t="66291" x="361950" y="3124200"/>
          <p14:tracePt t="66308" x="355600" y="3067050"/>
          <p14:tracePt t="66324" x="349250" y="3022600"/>
          <p14:tracePt t="66341" x="349250" y="2997200"/>
          <p14:tracePt t="66358" x="361950" y="2978150"/>
          <p14:tracePt t="66374" x="374650" y="2971800"/>
          <p14:tracePt t="66376" x="387350" y="2971800"/>
          <p14:tracePt t="66391" x="406400" y="2971800"/>
          <p14:tracePt t="66408" x="450850" y="2965450"/>
          <p14:tracePt t="66424" x="495300" y="2965450"/>
          <p14:tracePt t="66441" x="527050" y="2978150"/>
          <p14:tracePt t="66458" x="546100" y="3003550"/>
          <p14:tracePt t="66474" x="552450" y="3035300"/>
          <p14:tracePt t="66491" x="552450" y="3060700"/>
          <p14:tracePt t="66508" x="552450" y="3092450"/>
          <p14:tracePt t="66525" x="539750" y="3130550"/>
          <p14:tracePt t="66541" x="495300" y="3168650"/>
          <p14:tracePt t="66558" x="450850" y="3200400"/>
          <p14:tracePt t="66574" x="412750" y="3225800"/>
          <p14:tracePt t="66577" x="387350" y="3232150"/>
          <p14:tracePt t="66592" x="342900" y="3244850"/>
          <p14:tracePt t="66608" x="304800" y="3244850"/>
          <p14:tracePt t="66625" x="285750" y="3244850"/>
          <p14:tracePt t="66641" x="273050" y="3244850"/>
          <p14:tracePt t="66688" x="292100" y="3244850"/>
          <p14:tracePt t="66695" x="336550" y="3244850"/>
          <p14:tracePt t="66707" x="412750" y="3244850"/>
          <p14:tracePt t="66725" x="641350" y="3251200"/>
          <p14:tracePt t="66741" x="933450" y="3251200"/>
          <p14:tracePt t="66758" x="1333500" y="3251200"/>
          <p14:tracePt t="66774" x="1778000" y="3308350"/>
          <p14:tracePt t="66791" x="2209800" y="3371850"/>
          <p14:tracePt t="66808" x="2698750" y="3435350"/>
          <p14:tracePt t="66825" x="2971800" y="3486150"/>
          <p14:tracePt t="66841" x="3244850" y="3562350"/>
          <p14:tracePt t="66858" x="3473450" y="3638550"/>
          <p14:tracePt t="66875" x="3657600" y="3695700"/>
          <p14:tracePt t="66891" x="3771900" y="3733800"/>
          <p14:tracePt t="66908" x="3854450" y="3765550"/>
          <p14:tracePt t="66924" x="3886200" y="3771900"/>
          <p14:tracePt t="66941" x="3892550" y="3771900"/>
          <p14:tracePt t="66958" x="3917950" y="3771900"/>
          <p14:tracePt t="66974" x="3937000" y="3759200"/>
          <p14:tracePt t="66976" x="3949700" y="3746500"/>
          <p14:tracePt t="66991" x="3962400" y="3746500"/>
          <p14:tracePt t="67008" x="3981450" y="3714750"/>
          <p14:tracePt t="67024" x="3994150" y="3702050"/>
          <p14:tracePt t="67041" x="4032250" y="3702050"/>
          <p14:tracePt t="67058" x="4095750" y="3702050"/>
          <p14:tracePt t="67074" x="4191000" y="3721100"/>
          <p14:tracePt t="67091" x="4292600" y="3752850"/>
          <p14:tracePt t="67108" x="4368800" y="3778250"/>
          <p14:tracePt t="67124" x="4406900" y="3790950"/>
          <p14:tracePt t="67141" x="4413250" y="3790950"/>
          <p14:tracePt t="67208" x="4413250" y="3771900"/>
          <p14:tracePt t="67217" x="4413250" y="3759200"/>
          <p14:tracePt t="67224" x="4413250" y="3752850"/>
          <p14:tracePt t="67241" x="4413250" y="3727450"/>
          <p14:tracePt t="67258" x="4413250" y="3714750"/>
          <p14:tracePt t="67274" x="4413250" y="3708400"/>
          <p14:tracePt t="67291" x="4419600" y="3702050"/>
          <p14:tracePt t="67324" x="4419600" y="3689350"/>
          <p14:tracePt t="67341" x="4419600" y="3670300"/>
          <p14:tracePt t="67358" x="4438650" y="3663950"/>
          <p14:tracePt t="67374" x="4457700" y="3651250"/>
          <p14:tracePt t="67376" x="4476750" y="3651250"/>
          <p14:tracePt t="67391" x="4495800" y="3632200"/>
          <p14:tracePt t="67408" x="4552950" y="3594100"/>
          <p14:tracePt t="67424" x="4565650" y="3581400"/>
          <p14:tracePt t="67441" x="4565650" y="3568700"/>
          <p14:tracePt t="67458" x="4552950" y="3556000"/>
          <p14:tracePt t="67474" x="4552950" y="3549650"/>
          <p14:tracePt t="67491" x="4552950" y="3543300"/>
          <p14:tracePt t="67508" x="4546600" y="3543300"/>
          <p14:tracePt t="67525" x="4514850" y="3543300"/>
          <p14:tracePt t="67541" x="4470400" y="3543300"/>
          <p14:tracePt t="67558" x="4406900" y="3543300"/>
          <p14:tracePt t="67574" x="4337050" y="3543300"/>
          <p14:tracePt t="67591" x="4229100" y="3549650"/>
          <p14:tracePt t="67608" x="4178300" y="3568700"/>
          <p14:tracePt t="67624" x="4133850" y="3594100"/>
          <p14:tracePt t="67641" x="4095750" y="3613150"/>
          <p14:tracePt t="67657" x="4076700" y="3644900"/>
          <p14:tracePt t="67674" x="4057650" y="3670300"/>
          <p14:tracePt t="67691" x="4057650" y="3689350"/>
          <p14:tracePt t="67707" x="4057650" y="3695700"/>
          <p14:tracePt t="67724" x="4057650" y="3702050"/>
          <p14:tracePt t="67741" x="4083050" y="3708400"/>
          <p14:tracePt t="67758" x="4108450" y="3708400"/>
          <p14:tracePt t="67775" x="4133850" y="3708400"/>
          <p14:tracePt t="67791" x="4159250" y="3695700"/>
          <p14:tracePt t="67808" x="4165600" y="3663950"/>
          <p14:tracePt t="67825" x="4171950" y="3651250"/>
          <p14:tracePt t="67841" x="4178300" y="3638550"/>
          <p14:tracePt t="67858" x="4191000" y="3632200"/>
          <p14:tracePt t="67874" x="4197350" y="3625850"/>
          <p14:tracePt t="67908" x="4210050" y="3625850"/>
          <p14:tracePt t="67924" x="4248150" y="3625850"/>
          <p14:tracePt t="67941" x="4298950" y="3625850"/>
          <p14:tracePt t="67958" x="4349750" y="3625850"/>
          <p14:tracePt t="67976" x="4406900" y="3625850"/>
          <p14:tracePt t="67991" x="4419600" y="3625850"/>
          <p14:tracePt t="68032" x="4425950" y="3625850"/>
          <p14:tracePt t="68048" x="4438650" y="3625850"/>
          <p14:tracePt t="68057" x="4445000" y="3625850"/>
          <p14:tracePt t="68074" x="4445000" y="3632200"/>
          <p14:tracePt t="68091" x="4445000" y="3638550"/>
          <p14:tracePt t="68108" x="4445000" y="3651250"/>
          <p14:tracePt t="68124" x="4445000" y="3670300"/>
          <p14:tracePt t="68141" x="4445000" y="3702050"/>
          <p14:tracePt t="68157" x="4445000" y="3727450"/>
          <p14:tracePt t="68174" x="4432300" y="3759200"/>
          <p14:tracePt t="68191" x="4413250" y="3784600"/>
          <p14:tracePt t="68193" x="4413250" y="3790950"/>
          <p14:tracePt t="68208" x="4406900" y="3797300"/>
          <p14:tracePt t="68335" x="4400550" y="3797300"/>
          <p14:tracePt t="68343" x="4394200" y="3797300"/>
          <p14:tracePt t="68351" x="4381500" y="3797300"/>
          <p14:tracePt t="68359" x="4368800" y="3797300"/>
          <p14:tracePt t="68374" x="4349750" y="3797300"/>
          <p14:tracePt t="68391" x="4298950" y="3797300"/>
          <p14:tracePt t="68392" x="4273550" y="3778250"/>
          <p14:tracePt t="68407" x="4235450" y="3740150"/>
          <p14:tracePt t="68424" x="4216400" y="3695700"/>
          <p14:tracePt t="68441" x="4210050" y="3651250"/>
          <p14:tracePt t="68458" x="4210050" y="3600450"/>
          <p14:tracePt t="68474" x="4222750" y="3556000"/>
          <p14:tracePt t="68491" x="4235450" y="3517900"/>
          <p14:tracePt t="68508" x="4260850" y="3498850"/>
          <p14:tracePt t="68524" x="4298950" y="3486150"/>
          <p14:tracePt t="68541" x="4356100" y="3479800"/>
          <p14:tracePt t="68557" x="4413250" y="3479800"/>
          <p14:tracePt t="68576" x="4470400" y="3479800"/>
          <p14:tracePt t="68591" x="4502150" y="3479800"/>
          <p14:tracePt t="68624" x="4502150" y="3524250"/>
          <p14:tracePt t="68641" x="4476750" y="3575050"/>
          <p14:tracePt t="68658" x="4457700" y="3632200"/>
          <p14:tracePt t="68674" x="4438650" y="3676650"/>
          <p14:tracePt t="68691" x="4425950" y="3714750"/>
          <p14:tracePt t="68707" x="4400550" y="3740150"/>
          <p14:tracePt t="68724" x="4381500" y="3752850"/>
          <p14:tracePt t="68741" x="4362450" y="3765550"/>
          <p14:tracePt t="68758" x="4356100" y="3765550"/>
          <p14:tracePt t="68774" x="4337050" y="3765550"/>
          <p14:tracePt t="68791" x="4292600" y="3765550"/>
          <p14:tracePt t="68808" x="4159250" y="3784600"/>
          <p14:tracePt t="68824" x="4038600" y="3803650"/>
          <p14:tracePt t="68841" x="3898900" y="3810000"/>
          <p14:tracePt t="68858" x="3765550" y="3816350"/>
          <p14:tracePt t="68874" x="3632200" y="3816350"/>
          <p14:tracePt t="68891" x="3517900" y="3810000"/>
          <p14:tracePt t="68908" x="3403600" y="3778250"/>
          <p14:tracePt t="68924" x="3308350" y="3746500"/>
          <p14:tracePt t="68941" x="3213100" y="3714750"/>
          <p14:tracePt t="68958" x="3136900" y="3683000"/>
          <p14:tracePt t="68974" x="3060700" y="3657600"/>
          <p14:tracePt t="68976" x="3028950" y="3651250"/>
          <p14:tracePt t="68991" x="2997200" y="3638550"/>
          <p14:tracePt t="69008" x="2895600" y="3613150"/>
          <p14:tracePt t="69024" x="2813050" y="3581400"/>
          <p14:tracePt t="69041" x="2743200" y="3562350"/>
          <p14:tracePt t="69058" x="2698750" y="3556000"/>
          <p14:tracePt t="69074" x="2679700" y="3549650"/>
          <p14:tracePt t="69091" x="2679700" y="3543300"/>
          <p14:tracePt t="69107" x="2679700" y="3536950"/>
          <p14:tracePt t="69124" x="2679700" y="3524250"/>
          <p14:tracePt t="69141" x="2679700" y="3505200"/>
          <p14:tracePt t="69158" x="2673350" y="3492500"/>
          <p14:tracePt t="69174" x="2667000" y="3479800"/>
          <p14:tracePt t="69191" x="2654300" y="3473450"/>
          <p14:tracePt t="69208" x="2647950" y="3460750"/>
          <p14:tracePt t="69224" x="2641600" y="3454400"/>
          <p14:tracePt t="69241" x="2635250" y="3448050"/>
          <p14:tracePt t="69304" x="2641600" y="3448050"/>
          <p14:tracePt t="69312" x="2647950" y="3448050"/>
          <p14:tracePt t="69320" x="2673350" y="3448050"/>
          <p14:tracePt t="69328" x="2686050" y="3448050"/>
          <p14:tracePt t="69341" x="2711450" y="3448050"/>
          <p14:tracePt t="69358" x="2762250" y="3448050"/>
          <p14:tracePt t="69374" x="2838450" y="3448050"/>
          <p14:tracePt t="69376" x="2882900" y="3448050"/>
          <p14:tracePt t="69391" x="2971800" y="3448050"/>
          <p14:tracePt t="69408" x="3079750" y="3448050"/>
          <p14:tracePt t="69424" x="3175000" y="3441700"/>
          <p14:tracePt t="69441" x="3276600" y="3448050"/>
          <p14:tracePt t="69458" x="3371850" y="3454400"/>
          <p14:tracePt t="69474" x="3460750" y="3454400"/>
          <p14:tracePt t="69491" x="3543300" y="3454400"/>
          <p14:tracePt t="69508" x="3625850" y="3454400"/>
          <p14:tracePt t="69524" x="3695700" y="3454400"/>
          <p14:tracePt t="69541" x="3778250" y="3460750"/>
          <p14:tracePt t="69558" x="3854450" y="3467100"/>
          <p14:tracePt t="69574" x="3930650" y="3486150"/>
          <p14:tracePt t="69591" x="4051300" y="3511550"/>
          <p14:tracePt t="69608" x="4133850" y="3524250"/>
          <p14:tracePt t="69624" x="4216400" y="3524250"/>
          <p14:tracePt t="69641" x="4298950" y="3524250"/>
          <p14:tracePt t="69658" x="4368800" y="3524250"/>
          <p14:tracePt t="69674" x="4425950" y="3530600"/>
          <p14:tracePt t="69691" x="4457700" y="3530600"/>
          <p14:tracePt t="69708" x="4476750" y="3530600"/>
          <p14:tracePt t="69724" x="4483100" y="3530600"/>
          <p14:tracePt t="69741" x="4495800" y="3530600"/>
          <p14:tracePt t="69758" x="4508500" y="3530600"/>
          <p14:tracePt t="69774" x="4533900" y="3530600"/>
          <p14:tracePt t="69776" x="4546600" y="3530600"/>
          <p14:tracePt t="69791" x="4552950" y="3530600"/>
          <p14:tracePt t="69808" x="4572000" y="3530600"/>
          <p14:tracePt t="69848" x="4578350" y="3530600"/>
          <p14:tracePt t="69944" x="4578350" y="3536950"/>
          <p14:tracePt t="69952" x="4578350" y="3543300"/>
          <p14:tracePt t="69960" x="4578350" y="3549650"/>
          <p14:tracePt t="69975" x="4578350" y="3581400"/>
          <p14:tracePt t="69991" x="4572000" y="3606800"/>
          <p14:tracePt t="70008" x="4552950" y="3676650"/>
          <p14:tracePt t="70025" x="4540250" y="3721100"/>
          <p14:tracePt t="70041" x="4527550" y="3759200"/>
          <p14:tracePt t="70058" x="4527550" y="3790950"/>
          <p14:tracePt t="70074" x="4527550" y="3810000"/>
          <p14:tracePt t="70091" x="4527550" y="3822700"/>
          <p14:tracePt t="70108" x="4521200" y="3829050"/>
          <p14:tracePt t="70124" x="4521200" y="3835400"/>
          <p14:tracePt t="70168" x="4514850" y="3835400"/>
          <p14:tracePt t="70177" x="4502150" y="3835400"/>
          <p14:tracePt t="70191" x="4476750" y="3835400"/>
          <p14:tracePt t="70208" x="4349750" y="3829050"/>
          <p14:tracePt t="70224" x="4216400" y="3822700"/>
          <p14:tracePt t="70241" x="4044950" y="3822700"/>
          <p14:tracePt t="70258" x="3854450" y="3822700"/>
          <p14:tracePt t="70275" x="3644900" y="3816350"/>
          <p14:tracePt t="70291" x="3448050" y="3816350"/>
          <p14:tracePt t="70308" x="3251200" y="3816350"/>
          <p14:tracePt t="70324" x="3073400" y="3816350"/>
          <p14:tracePt t="70341" x="2933700" y="3816350"/>
          <p14:tracePt t="70358" x="2838450" y="3816350"/>
          <p14:tracePt t="70374" x="2794000" y="3816350"/>
          <p14:tracePt t="70391" x="2774950" y="3822700"/>
          <p14:tracePt t="70392" x="2768600" y="3822700"/>
          <p14:tracePt t="70408" x="2762250" y="3822700"/>
          <p14:tracePt t="70504" x="2762250" y="3810000"/>
          <p14:tracePt t="70512" x="2762250" y="3778250"/>
          <p14:tracePt t="70520" x="2762250" y="3740150"/>
          <p14:tracePt t="70528" x="2768600" y="3708400"/>
          <p14:tracePt t="70541" x="2794000" y="3670300"/>
          <p14:tracePt t="70558" x="2882900" y="3613150"/>
          <p14:tracePt t="70574" x="3003550" y="3568700"/>
          <p14:tracePt t="70591" x="3124200" y="3524250"/>
          <p14:tracePt t="70592" x="3175000" y="3505200"/>
          <p14:tracePt t="70608" x="3225800" y="3486150"/>
          <p14:tracePt t="70641" x="3181350" y="3492500"/>
          <p14:tracePt t="70658" x="3086100" y="3536950"/>
          <p14:tracePt t="70674" x="2997200" y="3581400"/>
          <p14:tracePt t="70691" x="2927350" y="3625850"/>
          <p14:tracePt t="70708" x="2889250" y="3651250"/>
          <p14:tracePt t="70724" x="2876550" y="3670300"/>
          <p14:tracePt t="70741" x="2876550" y="3676650"/>
          <p14:tracePt t="70758" x="2901950" y="3663950"/>
          <p14:tracePt t="70774" x="2997200" y="3632200"/>
          <p14:tracePt t="70791" x="3111500" y="3587750"/>
          <p14:tracePt t="70793" x="3168650" y="3575050"/>
          <p14:tracePt t="70808" x="3276600" y="3536950"/>
          <p14:tracePt t="70824" x="3333750" y="3517900"/>
          <p14:tracePt t="70841" x="3333750" y="3511550"/>
          <p14:tracePt t="70858" x="3333750" y="3517900"/>
          <p14:tracePt t="70874" x="3289300" y="3562350"/>
          <p14:tracePt t="70891" x="3213100" y="3613150"/>
          <p14:tracePt t="70908" x="3155950" y="3651250"/>
          <p14:tracePt t="70925" x="3136900" y="3676650"/>
          <p14:tracePt t="70941" x="3143250" y="3683000"/>
          <p14:tracePt t="70958" x="3194050" y="3670300"/>
          <p14:tracePt t="70975" x="3333750" y="3625850"/>
          <p14:tracePt t="70991" x="3613150" y="3556000"/>
          <p14:tracePt t="71008" x="3765550" y="3530600"/>
          <p14:tracePt t="71024" x="3829050" y="3505200"/>
          <p14:tracePt t="71058" x="3797300" y="3505200"/>
          <p14:tracePt t="71074" x="3689350" y="3549650"/>
          <p14:tracePt t="71091" x="3556000" y="3619500"/>
          <p14:tracePt t="71108" x="3435350" y="3695700"/>
          <p14:tracePt t="71124" x="3359150" y="3752850"/>
          <p14:tracePt t="71141" x="3333750" y="3771900"/>
          <p14:tracePt t="71158" x="3365500" y="3771900"/>
          <p14:tracePt t="71174" x="3498850" y="3733800"/>
          <p14:tracePt t="71191" x="3657600" y="3670300"/>
          <p14:tracePt t="71208" x="3917950" y="3587750"/>
          <p14:tracePt t="71224" x="4032250" y="3543300"/>
          <p14:tracePt t="71241" x="4064000" y="3543300"/>
          <p14:tracePt t="71258" x="4064000" y="3568700"/>
          <p14:tracePt t="71274" x="3981450" y="3625850"/>
          <p14:tracePt t="71291" x="3867150" y="3702050"/>
          <p14:tracePt t="71309" x="3752850" y="3771900"/>
          <p14:tracePt t="71325" x="3670300" y="3835400"/>
          <p14:tracePt t="71341" x="3657600" y="3848100"/>
          <p14:tracePt t="71358" x="3657600" y="3854450"/>
          <p14:tracePt t="71374" x="3765550" y="3822700"/>
          <p14:tracePt t="71391" x="3924300" y="3765550"/>
          <p14:tracePt t="71408" x="4210050" y="3676650"/>
          <p14:tracePt t="71424" x="4349750" y="3651250"/>
          <p14:tracePt t="71441" x="4425950" y="3644900"/>
          <p14:tracePt t="71458" x="4445000" y="3644900"/>
          <p14:tracePt t="71475" x="4438650" y="3695700"/>
          <p14:tracePt t="71491" x="4400550" y="3746500"/>
          <p14:tracePt t="71508" x="4375150" y="3790950"/>
          <p14:tracePt t="71525" x="4362450" y="3829050"/>
          <p14:tracePt t="71541" x="4330700" y="3848100"/>
          <p14:tracePt t="71558" x="4248150" y="3860800"/>
          <p14:tracePt t="71575" x="4102100" y="3860800"/>
          <p14:tracePt t="71591" x="3886200" y="3860800"/>
          <p14:tracePt t="71608" x="3556000" y="3867150"/>
          <p14:tracePt t="71625" x="3282950" y="3867150"/>
          <p14:tracePt t="71641" x="3009900" y="3867150"/>
          <p14:tracePt t="71658" x="2724150" y="3860800"/>
          <p14:tracePt t="71675" x="2425700" y="3860800"/>
          <p14:tracePt t="71691" x="2159000" y="3860800"/>
          <p14:tracePt t="71708" x="1917700" y="3860800"/>
          <p14:tracePt t="71725" x="1727200" y="3860800"/>
          <p14:tracePt t="71741" x="1574800" y="3860800"/>
          <p14:tracePt t="71758" x="1473200" y="3860800"/>
          <p14:tracePt t="71775" x="1422400" y="3860800"/>
          <p14:tracePt t="71791" x="1384300" y="3854450"/>
          <p14:tracePt t="71808" x="1352550" y="3854450"/>
          <p14:tracePt t="71824" x="1339850" y="3854450"/>
          <p14:tracePt t="71841" x="1314450" y="3854450"/>
          <p14:tracePt t="71857" x="1276350" y="3854450"/>
          <p14:tracePt t="71874" x="1219200" y="3854450"/>
          <p14:tracePt t="71891" x="1187450" y="3854450"/>
          <p14:tracePt t="71908" x="1181100" y="3854450"/>
          <p14:tracePt t="71944" x="1181100" y="3841750"/>
          <p14:tracePt t="71958" x="1168400" y="3835400"/>
          <p14:tracePt t="71975" x="1149350" y="3816350"/>
          <p14:tracePt t="71991" x="1136650" y="3803650"/>
          <p14:tracePt t="72008" x="1130300" y="3784600"/>
          <p14:tracePt t="72025" x="1130300" y="3765550"/>
          <p14:tracePt t="72041" x="1130300" y="3746500"/>
          <p14:tracePt t="72058" x="1136650" y="3733800"/>
          <p14:tracePt t="72075" x="1143000" y="3714750"/>
          <p14:tracePt t="72200" x="1143000" y="3708400"/>
          <p14:tracePt t="72256" x="1143000" y="3702050"/>
          <p14:tracePt t="72280" x="1143000" y="3695700"/>
          <p14:tracePt t="72288" x="1149350" y="3689350"/>
          <p14:tracePt t="72296" x="1155700" y="3683000"/>
          <p14:tracePt t="72308" x="1168400" y="3676650"/>
          <p14:tracePt t="72324" x="1206500" y="3657600"/>
          <p14:tracePt t="72341" x="1263650" y="3632200"/>
          <p14:tracePt t="72358" x="1346200" y="3606800"/>
          <p14:tracePt t="72374" x="1441450" y="3556000"/>
          <p14:tracePt t="72375" x="1492250" y="3543300"/>
          <p14:tracePt t="72391" x="1555750" y="3517900"/>
          <p14:tracePt t="72408" x="1771650" y="3441700"/>
          <p14:tracePt t="72424" x="1987550" y="3371850"/>
          <p14:tracePt t="72441" x="2286000" y="3302000"/>
          <p14:tracePt t="72458" x="2667000" y="3251200"/>
          <p14:tracePt t="72475" x="3111500" y="3175000"/>
          <p14:tracePt t="72491" x="3568700" y="3143250"/>
          <p14:tracePt t="72508" x="3981450" y="3143250"/>
          <p14:tracePt t="72524" x="4362450" y="3143250"/>
          <p14:tracePt t="72541" x="4686300" y="3143250"/>
          <p14:tracePt t="72558" x="4978400" y="3155950"/>
          <p14:tracePt t="72574" x="5245100" y="3213100"/>
          <p14:tracePt t="72591" x="5537200" y="3314700"/>
          <p14:tracePt t="72593" x="5670550" y="3359150"/>
          <p14:tracePt t="72608" x="5949950" y="3460750"/>
          <p14:tracePt t="72624" x="6229350" y="3556000"/>
          <p14:tracePt t="72641" x="6489700" y="3644900"/>
          <p14:tracePt t="72658" x="6711950" y="3733800"/>
          <p14:tracePt t="72675" x="6902450" y="3835400"/>
          <p14:tracePt t="72691" x="7067550" y="3949700"/>
          <p14:tracePt t="72708" x="7150100" y="4025900"/>
          <p14:tracePt t="72724" x="7232650" y="4089400"/>
          <p14:tracePt t="72741" x="7277100" y="4127500"/>
          <p14:tracePt t="72758" x="7296150" y="4152900"/>
          <p14:tracePt t="72774" x="7296150" y="4165600"/>
          <p14:tracePt t="72791" x="7296150" y="4171950"/>
          <p14:tracePt t="72928" x="7296150" y="4165600"/>
          <p14:tracePt t="72936" x="7296150" y="4159250"/>
          <p14:tracePt t="72943" x="7296150" y="4146550"/>
          <p14:tracePt t="72958" x="7277100" y="4121150"/>
          <p14:tracePt t="72974" x="7245350" y="4070350"/>
          <p14:tracePt t="72991" x="7207250" y="4025900"/>
          <p14:tracePt t="72993" x="7181850" y="4006850"/>
          <p14:tracePt t="73008" x="7150100" y="3975100"/>
          <p14:tracePt t="73024" x="7131050" y="3956050"/>
          <p14:tracePt t="73041" x="7124700" y="3949700"/>
          <p14:tracePt t="73058" x="7118350" y="3949700"/>
          <p14:tracePt t="73472" x="7112000" y="3949700"/>
          <p14:tracePt t="73480" x="7092950" y="3949700"/>
          <p14:tracePt t="73489" x="7067550" y="3949700"/>
          <p14:tracePt t="73497" x="7023100" y="3949700"/>
          <p14:tracePt t="73507" x="6972300" y="3962400"/>
          <p14:tracePt t="73525" x="6870700" y="3987800"/>
          <p14:tracePt t="73541" x="6756400" y="4025900"/>
          <p14:tracePt t="73558" x="6616700" y="4070350"/>
          <p14:tracePt t="73575" x="6426200" y="4102100"/>
          <p14:tracePt t="73577" x="6324600" y="4114800"/>
          <p14:tracePt t="73591" x="6223000" y="4127500"/>
          <p14:tracePt t="73608" x="5892800" y="4165600"/>
          <p14:tracePt t="73624" x="5727700" y="4184650"/>
          <p14:tracePt t="73641" x="5619750" y="4184650"/>
          <p14:tracePt t="73658" x="5588000" y="4184650"/>
          <p14:tracePt t="73675" x="5588000" y="4178300"/>
          <p14:tracePt t="73691" x="5638800" y="4159250"/>
          <p14:tracePt t="73708" x="5702300" y="4140200"/>
          <p14:tracePt t="73724" x="5791200" y="4121150"/>
          <p14:tracePt t="73741" x="5886450" y="4108450"/>
          <p14:tracePt t="73758" x="5969000" y="4083050"/>
          <p14:tracePt t="73775" x="6038850" y="4057650"/>
          <p14:tracePt t="73777" x="6057900" y="4044950"/>
          <p14:tracePt t="73791" x="6057900" y="4025900"/>
          <p14:tracePt t="73808" x="6045200" y="3981450"/>
          <p14:tracePt t="73825" x="5956300" y="3956050"/>
          <p14:tracePt t="73841" x="5861050" y="3943350"/>
          <p14:tracePt t="73858" x="5765800" y="3943350"/>
          <p14:tracePt t="73874" x="5664200" y="3943350"/>
          <p14:tracePt t="73891" x="5568950" y="3943350"/>
          <p14:tracePt t="73908" x="5480050" y="3943350"/>
          <p14:tracePt t="73924" x="5397500" y="3949700"/>
          <p14:tracePt t="73941" x="5302250" y="3949700"/>
          <p14:tracePt t="73958" x="5226050" y="3968750"/>
          <p14:tracePt t="73974" x="5162550" y="3975100"/>
          <p14:tracePt t="73976" x="5137150" y="3981450"/>
          <p14:tracePt t="73992" x="5111750" y="3981450"/>
          <p14:tracePt t="74008" x="5092700" y="3981450"/>
          <p14:tracePt t="74025" x="5080000" y="3981450"/>
          <p14:tracePt t="74041" x="5060950" y="3987800"/>
          <p14:tracePt t="74058" x="5054600" y="3994150"/>
          <p14:tracePt t="74091" x="5149850" y="3994150"/>
          <p14:tracePt t="74108" x="5334000" y="3994150"/>
          <p14:tracePt t="74125" x="5556250" y="3956050"/>
          <p14:tracePt t="74141" x="5822950" y="3917950"/>
          <p14:tracePt t="74158" x="6197600" y="3879850"/>
          <p14:tracePt t="74175" x="6616700" y="3854450"/>
          <p14:tracePt t="74191" x="7200900" y="3835400"/>
          <p14:tracePt t="74208" x="7435850" y="3810000"/>
          <p14:tracePt t="74224" x="7543800" y="3771900"/>
          <p14:tracePt t="74241" x="7581900" y="3759200"/>
          <p14:tracePt t="74258" x="7588250" y="3759200"/>
          <p14:tracePt t="74291" x="7581900" y="3759200"/>
          <p14:tracePt t="74308" x="7569200" y="3765550"/>
          <p14:tracePt t="74324" x="7562850" y="3765550"/>
          <p14:tracePt t="74357" x="7569200" y="3765550"/>
          <p14:tracePt t="74374" x="7575550" y="3765550"/>
          <p14:tracePt t="74391" x="7600950" y="3740150"/>
          <p14:tracePt t="74408" x="7670800" y="3714750"/>
          <p14:tracePt t="74425" x="7721600" y="3702050"/>
          <p14:tracePt t="74441" x="7778750" y="3676650"/>
          <p14:tracePt t="74458" x="7823200" y="3651250"/>
          <p14:tracePt t="74474" x="7861300" y="3625850"/>
          <p14:tracePt t="74491" x="7899400" y="3613150"/>
          <p14:tracePt t="74508" x="7924800" y="3581400"/>
          <p14:tracePt t="74525" x="7962900" y="3524250"/>
          <p14:tracePt t="74541" x="8026400" y="3467100"/>
          <p14:tracePt t="74558" x="8089900" y="3429000"/>
          <p14:tracePt t="74574" x="8108950" y="3409950"/>
          <p14:tracePt t="74577" x="8108950" y="3397250"/>
          <p14:tracePt t="74591" x="8108950" y="3384550"/>
          <p14:tracePt t="74608" x="8058150" y="3359150"/>
          <p14:tracePt t="74625" x="8045450" y="3346450"/>
          <p14:tracePt t="74641" x="8039100" y="3333750"/>
          <p14:tracePt t="74658" x="8032750" y="3314700"/>
          <p14:tracePt t="74675" x="8032750" y="3295650"/>
          <p14:tracePt t="74691" x="8058150" y="3251200"/>
          <p14:tracePt t="74708" x="8083550" y="3213100"/>
          <p14:tracePt t="74724" x="8108950" y="3194050"/>
          <p14:tracePt t="74741" x="8121650" y="3175000"/>
          <p14:tracePt t="74758" x="8121650" y="3168650"/>
          <p14:tracePt t="74896" x="8134350" y="3168650"/>
          <p14:tracePt t="74905" x="8153400" y="3168650"/>
          <p14:tracePt t="74911" x="8159750" y="3168650"/>
          <p14:tracePt t="74924" x="8166100" y="3168650"/>
          <p14:tracePt t="74941" x="8166100" y="3206750"/>
          <p14:tracePt t="74958" x="8166100" y="3263900"/>
          <p14:tracePt t="74975" x="8166100" y="3308350"/>
          <p14:tracePt t="74977" x="8166100" y="3327400"/>
          <p14:tracePt t="74991" x="8166100" y="3340100"/>
          <p14:tracePt t="75008" x="8115300" y="3359150"/>
          <p14:tracePt t="75025" x="8077200" y="3359150"/>
          <p14:tracePt t="75041" x="8070850" y="3340100"/>
          <p14:tracePt t="75058" x="8070850" y="3289300"/>
          <p14:tracePt t="75075" x="8108950" y="3232150"/>
          <p14:tracePt t="75091" x="8197850" y="3187700"/>
          <p14:tracePt t="75108" x="8280400" y="3168650"/>
          <p14:tracePt t="75124" x="8331200" y="3175000"/>
          <p14:tracePt t="75141" x="8382000" y="3206750"/>
          <p14:tracePt t="75158" x="8420100" y="3302000"/>
          <p14:tracePt t="75174" x="8420100" y="3441700"/>
          <p14:tracePt t="75176" x="8420100" y="3524250"/>
          <p14:tracePt t="75191" x="8394700" y="3600450"/>
          <p14:tracePt t="75208" x="8312150" y="3829050"/>
          <p14:tracePt t="75224" x="8261350" y="3943350"/>
          <p14:tracePt t="75241" x="8210550" y="4025900"/>
          <p14:tracePt t="75258" x="8147050" y="4064000"/>
          <p14:tracePt t="75275" x="8058150" y="4102100"/>
          <p14:tracePt t="75291" x="7899400" y="4152900"/>
          <p14:tracePt t="75308" x="7613650" y="4229100"/>
          <p14:tracePt t="75324" x="7232650" y="4279900"/>
          <p14:tracePt t="75341" x="6800850" y="4305300"/>
          <p14:tracePt t="75358" x="6330950" y="4305300"/>
          <p14:tracePt t="75374" x="5772150" y="4279900"/>
          <p14:tracePt t="75376" x="5461000" y="4235450"/>
          <p14:tracePt t="75391" x="4819650" y="4152900"/>
          <p14:tracePt t="75408" x="4235450" y="4133850"/>
          <p14:tracePt t="75424" x="3670300" y="4127500"/>
          <p14:tracePt t="75441" x="3143250" y="4114800"/>
          <p14:tracePt t="75458" x="2686050" y="4095750"/>
          <p14:tracePt t="75474" x="2286000" y="4057650"/>
          <p14:tracePt t="75491" x="1936750" y="4032250"/>
          <p14:tracePt t="75508" x="1644650" y="4025900"/>
          <p14:tracePt t="75524" x="1365250" y="4025900"/>
          <p14:tracePt t="75541" x="1104900" y="4019550"/>
          <p14:tracePt t="75558" x="927100" y="3994150"/>
          <p14:tracePt t="75574" x="844550" y="3962400"/>
          <p14:tracePt t="75591" x="793750" y="3943350"/>
          <p14:tracePt t="75608" x="787400" y="3937000"/>
          <p14:tracePt t="75641" x="787400" y="3930650"/>
          <p14:tracePt t="75658" x="800100" y="3924300"/>
          <p14:tracePt t="75674" x="812800" y="3917950"/>
          <p14:tracePt t="75691" x="812800" y="3886200"/>
          <p14:tracePt t="75708" x="774700" y="3867150"/>
          <p14:tracePt t="75725" x="704850" y="3854450"/>
          <p14:tracePt t="75742" x="641350" y="3841750"/>
          <p14:tracePt t="75758" x="596900" y="3835400"/>
          <p14:tracePt t="75776" x="533400" y="3816350"/>
          <p14:tracePt t="75791" x="501650" y="3810000"/>
          <p14:tracePt t="75808" x="400050" y="3810000"/>
          <p14:tracePt t="75824" x="336550" y="3810000"/>
          <p14:tracePt t="75841" x="317500" y="3810000"/>
          <p14:tracePt t="75874" x="323850" y="3810000"/>
          <p14:tracePt t="75891" x="361950" y="3810000"/>
          <p14:tracePt t="75908" x="400050" y="3803650"/>
          <p14:tracePt t="75925" x="450850" y="3790950"/>
          <p14:tracePt t="75941" x="514350" y="3778250"/>
          <p14:tracePt t="75958" x="577850" y="3759200"/>
          <p14:tracePt t="75974" x="641350" y="3721100"/>
          <p14:tracePt t="75977" x="673100" y="3708400"/>
          <p14:tracePt t="75991" x="704850" y="3702050"/>
          <p14:tracePt t="76008" x="819150" y="3663950"/>
          <p14:tracePt t="76025" x="914400" y="3632200"/>
          <p14:tracePt t="76041" x="1009650" y="3600450"/>
          <p14:tracePt t="76058" x="1104900" y="3562350"/>
          <p14:tracePt t="76074" x="1193800" y="3517900"/>
          <p14:tracePt t="76296" x="1200150" y="3524250"/>
          <p14:tracePt t="76304" x="1193800" y="3524250"/>
          <p14:tracePt t="76312" x="1162050" y="3517900"/>
          <p14:tracePt t="76324" x="1117600" y="3511550"/>
          <p14:tracePt t="76341" x="984250" y="3486150"/>
          <p14:tracePt t="76358" x="831850" y="3460750"/>
          <p14:tracePt t="76375" x="692150" y="3441700"/>
          <p14:tracePt t="76377" x="622300" y="3429000"/>
          <p14:tracePt t="76391" x="546100" y="3429000"/>
          <p14:tracePt t="76408" x="342900" y="3429000"/>
          <p14:tracePt t="76424" x="247650" y="3429000"/>
          <p14:tracePt t="76441" x="203200" y="3429000"/>
          <p14:tracePt t="76458" x="165100" y="3429000"/>
          <p14:tracePt t="76474" x="139700" y="3429000"/>
          <p14:tracePt t="76491" x="114300" y="3435350"/>
          <p14:tracePt t="76508" x="107950" y="3441700"/>
          <p14:tracePt t="76525" x="95250" y="3441700"/>
          <p14:tracePt t="76541" x="88900" y="3441700"/>
          <p14:tracePt t="76558" x="69850" y="3403600"/>
          <p14:tracePt t="76575" x="50800" y="3295650"/>
          <p14:tracePt t="76577" x="38100" y="3238500"/>
          <p14:tracePt t="76591" x="44450" y="3194050"/>
          <p14:tracePt t="76608" x="101600" y="3048000"/>
          <p14:tracePt t="76624" x="196850" y="2971800"/>
          <p14:tracePt t="76641" x="336550" y="2901950"/>
          <p14:tracePt t="76658" x="495300" y="2870200"/>
          <p14:tracePt t="76674" x="647700" y="2870200"/>
          <p14:tracePt t="76691" x="793750" y="2889250"/>
          <p14:tracePt t="76708" x="889000" y="2952750"/>
          <p14:tracePt t="76725" x="920750" y="3054350"/>
          <p14:tracePt t="76741" x="914400" y="3194050"/>
          <p14:tracePt t="76758" x="850900" y="3346450"/>
          <p14:tracePt t="76774" x="762000" y="3454400"/>
          <p14:tracePt t="76791" x="679450" y="3505200"/>
          <p14:tracePt t="76793" x="654050" y="3524250"/>
          <p14:tracePt t="76808" x="615950" y="3530600"/>
          <p14:tracePt t="76841" x="647700" y="3473450"/>
          <p14:tracePt t="76858" x="749300" y="3397250"/>
          <p14:tracePt t="76875" x="920750" y="3327400"/>
          <p14:tracePt t="76891" x="1200150" y="3270250"/>
          <p14:tracePt t="76908" x="1612900" y="3238500"/>
          <p14:tracePt t="76924" x="2101850" y="3225800"/>
          <p14:tracePt t="76941" x="2654300" y="3225800"/>
          <p14:tracePt t="76958" x="3302000" y="3295650"/>
          <p14:tracePt t="76975" x="4362450" y="3473450"/>
          <p14:tracePt t="76991" x="4724400" y="3517900"/>
          <p14:tracePt t="77008" x="5676900" y="3625850"/>
          <p14:tracePt t="77024" x="6178550" y="3657600"/>
          <p14:tracePt t="77041" x="6553200" y="3663950"/>
          <p14:tracePt t="77058" x="6845300" y="3663950"/>
          <p14:tracePt t="77074" x="7061200" y="3670300"/>
          <p14:tracePt t="77091" x="7188200" y="3670300"/>
          <p14:tracePt t="77108" x="7194550" y="3670300"/>
          <p14:tracePt t="77125" x="7175500" y="3670300"/>
          <p14:tracePt t="77141" x="7099300" y="3676650"/>
          <p14:tracePt t="77158" x="6946900" y="3683000"/>
          <p14:tracePt t="77175" x="6718300" y="3702050"/>
          <p14:tracePt t="77177" x="6584950" y="3721100"/>
          <p14:tracePt t="77191" x="6432550" y="3746500"/>
          <p14:tracePt t="77208" x="5848350" y="3848100"/>
          <p14:tracePt t="77224" x="5359400" y="3886200"/>
          <p14:tracePt t="77241" x="4832350" y="3898900"/>
          <p14:tracePt t="77258" x="4286250" y="3898900"/>
          <p14:tracePt t="77274" x="3784600" y="3898900"/>
          <p14:tracePt t="77291" x="3378200" y="3873500"/>
          <p14:tracePt t="77308" x="3003550" y="3829050"/>
          <p14:tracePt t="77324" x="2597150" y="3714750"/>
          <p14:tracePt t="77341" x="2254250" y="3613150"/>
          <p14:tracePt t="77358" x="2000250" y="3530600"/>
          <p14:tracePt t="77375" x="1790700" y="3467100"/>
          <p14:tracePt t="77392" x="1746250" y="3448050"/>
          <p14:tracePt t="77408" x="1752600" y="3441700"/>
          <p14:tracePt t="77424" x="1797050" y="3435350"/>
          <p14:tracePt t="77441" x="1866900" y="3409950"/>
          <p14:tracePt t="77458" x="1987550" y="3390900"/>
          <p14:tracePt t="77474" x="2171700" y="3390900"/>
          <p14:tracePt t="77491" x="2463800" y="3390900"/>
          <p14:tracePt t="77508" x="2882900" y="3390900"/>
          <p14:tracePt t="77524" x="3359150" y="3390900"/>
          <p14:tracePt t="77541" x="3898900" y="3390900"/>
          <p14:tracePt t="77558" x="4451350" y="3409950"/>
          <p14:tracePt t="77575" x="4965700" y="3473450"/>
          <p14:tracePt t="77577" x="5200650" y="3517900"/>
          <p14:tracePt t="77591" x="5448300" y="3568700"/>
          <p14:tracePt t="77608" x="6076950" y="3689350"/>
          <p14:tracePt t="77624" x="6324600" y="3695700"/>
          <p14:tracePt t="77641" x="6496050" y="3695700"/>
          <p14:tracePt t="77658" x="6591300" y="3695700"/>
          <p14:tracePt t="77674" x="6629400" y="3695700"/>
          <p14:tracePt t="77708" x="6623050" y="3695700"/>
          <p14:tracePt t="77724" x="6597650" y="3695700"/>
          <p14:tracePt t="77741" x="6559550" y="3695700"/>
          <p14:tracePt t="77758" x="6477000" y="3702050"/>
          <p14:tracePt t="77774" x="6337300" y="3702050"/>
          <p14:tracePt t="77792" x="5981700" y="3708400"/>
          <p14:tracePt t="77808" x="5632450" y="3733800"/>
          <p14:tracePt t="77825" x="5213350" y="3784600"/>
          <p14:tracePt t="77841" x="4749800" y="3835400"/>
          <p14:tracePt t="77858" x="4248150" y="3848100"/>
          <p14:tracePt t="77874" x="3727450" y="3854450"/>
          <p14:tracePt t="77891" x="3232150" y="3854450"/>
          <p14:tracePt t="77908" x="2774950" y="3854450"/>
          <p14:tracePt t="77924" x="2330450" y="3854450"/>
          <p14:tracePt t="77941" x="1917700" y="3854450"/>
          <p14:tracePt t="77958" x="1568450" y="3848100"/>
          <p14:tracePt t="77974" x="1276350" y="3829050"/>
          <p14:tracePt t="77991" x="958850" y="3752850"/>
          <p14:tracePt t="78008" x="869950" y="3708400"/>
          <p14:tracePt t="78024" x="850900" y="3689350"/>
          <p14:tracePt t="78041" x="844550" y="3689350"/>
          <p14:tracePt t="78058" x="850900" y="3683000"/>
          <p14:tracePt t="78075" x="939800" y="3676650"/>
          <p14:tracePt t="78091" x="1098550" y="3670300"/>
          <p14:tracePt t="78108" x="1358900" y="3670300"/>
          <p14:tracePt t="78124" x="1746250" y="3670300"/>
          <p14:tracePt t="78141" x="2260600" y="3670300"/>
          <p14:tracePt t="78157" x="2819400" y="3670300"/>
          <p14:tracePt t="78176" x="3378200" y="3670300"/>
          <p14:tracePt t="78191" x="3898900" y="3714750"/>
          <p14:tracePt t="78208" x="4337050" y="3740150"/>
          <p14:tracePt t="78224" x="4451350" y="3746500"/>
          <p14:tracePt t="78241" x="4457700" y="3746500"/>
          <p14:tracePt t="78258" x="4438650" y="3746500"/>
          <p14:tracePt t="78275" x="4406900" y="3746500"/>
          <p14:tracePt t="78291" x="4356100" y="3746500"/>
          <p14:tracePt t="78308" x="4330700" y="3746500"/>
          <p14:tracePt t="78360" x="4337050" y="3746500"/>
          <p14:tracePt t="78368" x="4349750" y="3746500"/>
          <p14:tracePt t="78377" x="4356100" y="3746500"/>
          <p14:tracePt t="78568" x="4356100" y="3759200"/>
          <p14:tracePt t="78576" x="4318000" y="3771900"/>
          <p14:tracePt t="78584" x="4273550" y="3790950"/>
          <p14:tracePt t="78593" x="4229100" y="3810000"/>
          <p14:tracePt t="78608" x="4121150" y="3841750"/>
          <p14:tracePt t="78624" x="4006850" y="3873500"/>
          <p14:tracePt t="78641" x="3879850" y="3892550"/>
          <p14:tracePt t="78658" x="3752850" y="3898900"/>
          <p14:tracePt t="78675" x="3619500" y="3924300"/>
          <p14:tracePt t="78691" x="3473450" y="3975100"/>
          <p14:tracePt t="78708" x="3346450" y="4019550"/>
          <p14:tracePt t="78724" x="3232150" y="4057650"/>
          <p14:tracePt t="78741" x="3149600" y="4089400"/>
          <p14:tracePt t="78758" x="3067050" y="4114800"/>
          <p14:tracePt t="78775" x="3022600" y="4127500"/>
          <p14:tracePt t="78791" x="3016250" y="4133850"/>
          <p14:tracePt t="78840" x="3009900" y="4133850"/>
          <p14:tracePt t="78849" x="3003550" y="4133850"/>
          <p14:tracePt t="78857" x="2990850" y="4133850"/>
          <p14:tracePt t="78874" x="2971800" y="4133850"/>
          <p14:tracePt t="78891" x="2959100" y="4127500"/>
          <p14:tracePt t="78908" x="2952750" y="4127500"/>
          <p14:tracePt t="78924" x="2946400" y="4121150"/>
          <p14:tracePt t="78941" x="2927350" y="4108450"/>
          <p14:tracePt t="78958" x="2914650" y="4089400"/>
          <p14:tracePt t="78975" x="2889250" y="4070350"/>
          <p14:tracePt t="78976" x="2870200" y="4057650"/>
          <p14:tracePt t="78991" x="2857500" y="4057650"/>
          <p14:tracePt t="79008" x="2813050" y="4044950"/>
          <p14:tracePt t="79024" x="2787650" y="4032250"/>
          <p14:tracePt t="79041" x="2774950" y="4006850"/>
          <p14:tracePt t="79058" x="2743200" y="3956050"/>
          <p14:tracePt t="79074" x="2660650" y="3886200"/>
          <p14:tracePt t="79091" x="2463800" y="3822700"/>
          <p14:tracePt t="79108" x="2247900" y="3746500"/>
          <p14:tracePt t="79125" x="2012950" y="3670300"/>
          <p14:tracePt t="79141" x="1797050" y="3594100"/>
          <p14:tracePt t="79158" x="1625600" y="3536950"/>
          <p14:tracePt t="79174" x="1485900" y="3486150"/>
          <p14:tracePt t="79191" x="1371600" y="3467100"/>
          <p14:tracePt t="79193" x="1327150" y="3467100"/>
          <p14:tracePt t="79208" x="1238250" y="3467100"/>
          <p14:tracePt t="79225" x="1193800" y="3479800"/>
          <p14:tracePt t="79242" x="1162050" y="3486150"/>
          <p14:tracePt t="79258" x="1117600" y="3492500"/>
          <p14:tracePt t="79275" x="1079500" y="3498850"/>
          <p14:tracePt t="79291" x="1009650" y="3498850"/>
          <p14:tracePt t="79308" x="927100" y="3498850"/>
          <p14:tracePt t="79326" x="850900" y="3505200"/>
          <p14:tracePt t="79341" x="800100" y="3505200"/>
          <p14:tracePt t="79358" x="781050" y="3505200"/>
          <p14:tracePt t="79472" x="787400" y="3498850"/>
          <p14:tracePt t="79480" x="800100" y="3492500"/>
          <p14:tracePt t="79488" x="812800" y="3486150"/>
          <p14:tracePt t="79496" x="825500" y="3486150"/>
          <p14:tracePt t="79508" x="831850" y="3479800"/>
          <p14:tracePt t="79524" x="844550" y="3473450"/>
          <p14:tracePt t="79541" x="850900" y="3473450"/>
          <p14:tracePt t="79558" x="876300" y="3473450"/>
          <p14:tracePt t="79574" x="920750" y="3473450"/>
          <p14:tracePt t="79576" x="958850" y="3473450"/>
          <p14:tracePt t="79591" x="996950" y="3473450"/>
          <p14:tracePt t="79608" x="1104900" y="3473450"/>
          <p14:tracePt t="79624" x="1149350" y="3473450"/>
          <p14:tracePt t="79641" x="1168400" y="3473450"/>
          <p14:tracePt t="79658" x="1174750" y="3467100"/>
          <p14:tracePt t="79817" x="1174750" y="3473450"/>
          <p14:tracePt t="79825" x="1168400" y="3479800"/>
          <p14:tracePt t="79841" x="1168400" y="3492500"/>
          <p14:tracePt t="79858" x="1168400" y="3511550"/>
          <p14:tracePt t="79874" x="1168400" y="3524250"/>
          <p14:tracePt t="79891" x="1168400" y="3543300"/>
          <p14:tracePt t="79908" x="1168400" y="3562350"/>
          <p14:tracePt t="79924" x="1168400" y="3581400"/>
          <p14:tracePt t="79941" x="1168400" y="3606800"/>
          <p14:tracePt t="79958" x="1168400" y="3632200"/>
          <p14:tracePt t="79975" x="1162050" y="3663950"/>
          <p14:tracePt t="79991" x="1149350" y="3689350"/>
          <p14:tracePt t="80008" x="1130300" y="3708400"/>
          <p14:tracePt t="80025" x="1130300" y="3721100"/>
          <p14:tracePt t="80041" x="1123950" y="3721100"/>
          <p14:tracePt t="80480" x="1123950" y="3727450"/>
          <p14:tracePt t="80488" x="1123950" y="3733800"/>
          <p14:tracePt t="80503" x="1123950" y="3740150"/>
          <p14:tracePt t="80561" x="1123950" y="3727450"/>
          <p14:tracePt t="80569" x="1123950" y="3689350"/>
          <p14:tracePt t="80576" x="1136650" y="3644900"/>
          <p14:tracePt t="80591" x="1174750" y="3587750"/>
          <p14:tracePt t="80608" x="1365250" y="3460750"/>
          <p14:tracePt t="80624" x="1549400" y="3371850"/>
          <p14:tracePt t="80641" x="1758950" y="3282950"/>
          <p14:tracePt t="80658" x="1962150" y="3213100"/>
          <p14:tracePt t="80675" x="2171700" y="3149600"/>
          <p14:tracePt t="80691" x="2406650" y="3117850"/>
          <p14:tracePt t="80708" x="2673350" y="3111500"/>
          <p14:tracePt t="80724" x="2940050" y="3111500"/>
          <p14:tracePt t="80741" x="3213100" y="3111500"/>
          <p14:tracePt t="80758" x="3486150" y="3105150"/>
          <p14:tracePt t="80774" x="3759200" y="3105150"/>
          <p14:tracePt t="80776" x="3898900" y="3105150"/>
          <p14:tracePt t="80791" x="4057650" y="3105150"/>
          <p14:tracePt t="80808" x="4616450" y="3098800"/>
          <p14:tracePt t="80825" x="4984750" y="3098800"/>
          <p14:tracePt t="80841" x="5334000" y="3098800"/>
          <p14:tracePt t="80858" x="5607050" y="3105150"/>
          <p14:tracePt t="80874" x="5854700" y="3181350"/>
          <p14:tracePt t="80891" x="6089650" y="3257550"/>
          <p14:tracePt t="80908" x="6292850" y="3333750"/>
          <p14:tracePt t="80925" x="6457950" y="3384550"/>
          <p14:tracePt t="80941" x="6540500" y="3429000"/>
          <p14:tracePt t="80958" x="6572250" y="3460750"/>
          <p14:tracePt t="80975" x="6572250" y="3479800"/>
          <p14:tracePt t="80976" x="6572250" y="3486150"/>
          <p14:tracePt t="80991" x="6572250" y="3492500"/>
          <p14:tracePt t="81008" x="6572250" y="3505200"/>
          <p14:tracePt t="81049" x="6565900" y="3505200"/>
          <p14:tracePt t="81057" x="6559550" y="3517900"/>
          <p14:tracePt t="81074" x="6553200" y="3543300"/>
          <p14:tracePt t="81091" x="6534150" y="3575050"/>
          <p14:tracePt t="81108" x="6527800" y="3594100"/>
          <p14:tracePt t="81360" x="6521450" y="3594100"/>
          <p14:tracePt t="81368" x="6515100" y="3594100"/>
          <p14:tracePt t="81377" x="6508750" y="3594100"/>
          <p14:tracePt t="81391" x="6502400" y="3594100"/>
          <p14:tracePt t="81408" x="6489700" y="3594100"/>
          <p14:tracePt t="81425" x="6483350" y="3587750"/>
          <p14:tracePt t="81592" x="6483350" y="3581400"/>
          <p14:tracePt t="90384" x="6477000" y="3581400"/>
          <p14:tracePt t="90393" x="6445250" y="3581400"/>
          <p14:tracePt t="90400" x="6381750" y="3581400"/>
          <p14:tracePt t="90409" x="6280150" y="3581400"/>
          <p14:tracePt t="90425" x="6013450" y="3581400"/>
          <p14:tracePt t="90441" x="5632450" y="3581400"/>
          <p14:tracePt t="90458" x="5245100" y="3581400"/>
          <p14:tracePt t="90475" x="4857750" y="3581400"/>
          <p14:tracePt t="90491" x="4508500" y="3581400"/>
          <p14:tracePt t="90508" x="4229100" y="3581400"/>
          <p14:tracePt t="90525" x="3994150" y="3581400"/>
          <p14:tracePt t="90541" x="3746500" y="3581400"/>
          <p14:tracePt t="90558" x="3467100" y="3530600"/>
          <p14:tracePt t="90574" x="3136900" y="3378200"/>
          <p14:tracePt t="90591" x="2571750" y="2997200"/>
          <p14:tracePt t="90608" x="2305050" y="2724150"/>
          <p14:tracePt t="90624" x="2076450" y="2552700"/>
          <p14:tracePt t="90641" x="1847850" y="2406650"/>
          <p14:tracePt t="90658" x="1612900" y="2292350"/>
          <p14:tracePt t="90675" x="1428750" y="2203450"/>
          <p14:tracePt t="90691" x="1314450" y="2120900"/>
          <p14:tracePt t="90708" x="1238250" y="2070100"/>
          <p14:tracePt t="90725" x="1174750" y="2025650"/>
          <p14:tracePt t="90741" x="1098550" y="1974850"/>
          <p14:tracePt t="90758" x="984250" y="1898650"/>
          <p14:tracePt t="90775" x="895350" y="1841500"/>
          <p14:tracePt t="90776" x="876300" y="1822450"/>
          <p14:tracePt t="90791" x="857250" y="1809750"/>
          <p14:tracePt t="90808" x="819150" y="1765300"/>
          <p14:tracePt t="90825" x="781050" y="1695450"/>
          <p14:tracePt t="90841" x="723900" y="1619250"/>
          <p14:tracePt t="90858" x="692150" y="1574800"/>
          <p14:tracePt t="90875" x="685800" y="1549400"/>
          <p14:tracePt t="90891" x="717550" y="1536700"/>
          <p14:tracePt t="90908" x="736600" y="1517650"/>
          <p14:tracePt t="90924" x="768350" y="1498600"/>
          <p14:tracePt t="90941" x="793750" y="1485900"/>
          <p14:tracePt t="90958" x="812800" y="1466850"/>
          <p14:tracePt t="90975" x="825500" y="1454150"/>
          <p14:tracePt t="90991" x="831850" y="1441450"/>
          <p14:tracePt t="91008" x="844550" y="1416050"/>
          <p14:tracePt t="91025" x="857250" y="1403350"/>
          <p14:tracePt t="91058" x="869950" y="1403350"/>
          <p14:tracePt t="91074" x="895350" y="1403350"/>
          <p14:tracePt t="91092" x="952500" y="1409700"/>
          <p14:tracePt t="91108" x="1016000" y="1416050"/>
          <p14:tracePt t="91125" x="1054100" y="1416050"/>
          <p14:tracePt t="91141" x="1066800" y="1416050"/>
          <p14:tracePt t="91184" x="1060450" y="1416050"/>
          <p14:tracePt t="91200" x="1054100" y="1416050"/>
          <p14:tracePt t="91296" x="1060450" y="1416050"/>
          <p14:tracePt t="91312" x="1060450" y="1409700"/>
          <p14:tracePt t="91320" x="1066800" y="1403350"/>
          <p14:tracePt t="91337" x="1066800" y="1397000"/>
          <p14:tracePt t="91343" x="1066800" y="1390650"/>
          <p14:tracePt t="91358" x="1073150" y="1384300"/>
          <p14:tracePt t="91375" x="1073150" y="1371600"/>
          <p14:tracePt t="91391" x="1073150" y="1365250"/>
          <p14:tracePt t="91408" x="1085850" y="1358900"/>
          <p14:tracePt t="91425" x="1111250" y="1346200"/>
          <p14:tracePt t="91441" x="1143000" y="1339850"/>
          <p14:tracePt t="91458" x="1187450" y="1333500"/>
          <p14:tracePt t="91474" x="1250950" y="1333500"/>
          <p14:tracePt t="91491" x="1327150" y="1333500"/>
          <p14:tracePt t="91508" x="1403350" y="1320800"/>
          <p14:tracePt t="91525" x="1447800" y="1308100"/>
          <p14:tracePt t="91541" x="1460500" y="1295400"/>
          <p14:tracePt t="91558" x="1460500" y="1289050"/>
          <p14:tracePt t="91609" x="1466850" y="1289050"/>
          <p14:tracePt t="91616" x="1473200" y="1295400"/>
          <p14:tracePt t="91624" x="1485900" y="1301750"/>
          <p14:tracePt t="91641" x="1498600" y="1301750"/>
          <p14:tracePt t="91658" x="1504950" y="1301750"/>
          <p14:tracePt t="91737" x="1504950" y="1308100"/>
          <p14:tracePt t="91751" x="1504950" y="1314450"/>
          <p14:tracePt t="91759" x="1524000" y="1314450"/>
          <p14:tracePt t="91774" x="1549400" y="1314450"/>
          <p14:tracePt t="91791" x="1644650" y="1314450"/>
          <p14:tracePt t="91808" x="1822450" y="1314450"/>
          <p14:tracePt t="91825" x="1924050" y="1314450"/>
          <p14:tracePt t="91842" x="1981200" y="1314450"/>
          <p14:tracePt t="91858" x="2006600" y="1314450"/>
          <p14:tracePt t="91874" x="2012950" y="1320800"/>
          <p14:tracePt t="91912" x="2019300" y="1320800"/>
          <p14:tracePt t="91924" x="2025650" y="1320800"/>
          <p14:tracePt t="91941" x="2051050" y="1320800"/>
          <p14:tracePt t="91958" x="2101850" y="1320800"/>
          <p14:tracePt t="91976" x="2197100" y="1320800"/>
          <p14:tracePt t="91991" x="2247900" y="1320800"/>
          <p14:tracePt t="92008" x="2273300" y="1320800"/>
          <p14:tracePt t="92024" x="2279650" y="1320800"/>
          <p14:tracePt t="92041" x="2273300" y="1320800"/>
          <p14:tracePt t="92058" x="2260600" y="1320800"/>
          <p14:tracePt t="92075" x="2235200" y="1327150"/>
          <p14:tracePt t="92091" x="2197100" y="1358900"/>
          <p14:tracePt t="92108" x="2114550" y="1409700"/>
          <p14:tracePt t="92125" x="2038350" y="1479550"/>
          <p14:tracePt t="92141" x="1949450" y="1530350"/>
          <p14:tracePt t="92158" x="1854200" y="1593850"/>
          <p14:tracePt t="92176" x="1708150" y="1663700"/>
          <p14:tracePt t="92191" x="1657350" y="1682750"/>
          <p14:tracePt t="92208" x="1517650" y="1727200"/>
          <p14:tracePt t="92225" x="1428750" y="1758950"/>
          <p14:tracePt t="92241" x="1384300" y="1784350"/>
          <p14:tracePt t="92258" x="1358900" y="1784350"/>
          <p14:tracePt t="92275" x="1352550" y="1784350"/>
          <p14:tracePt t="92291" x="1327150" y="1765300"/>
          <p14:tracePt t="92308" x="1282700" y="1701800"/>
          <p14:tracePt t="92325" x="1206500" y="1638300"/>
          <p14:tracePt t="92341" x="1098550" y="1568450"/>
          <p14:tracePt t="92358" x="977900" y="1530350"/>
          <p14:tracePt t="92375" x="857250" y="1485900"/>
          <p14:tracePt t="92377" x="806450" y="1466850"/>
          <p14:tracePt t="92391" x="673100" y="1422400"/>
          <p14:tracePt t="92408" x="584200" y="1384300"/>
          <p14:tracePt t="92424" x="508000" y="1358900"/>
          <p14:tracePt t="92441" x="495300" y="1346200"/>
          <p14:tracePt t="92458" x="488950" y="1346200"/>
          <p14:tracePt t="92561" x="482600" y="1346200"/>
          <p14:tracePt t="92569" x="476250" y="1346200"/>
          <p14:tracePt t="92576" x="463550" y="1346200"/>
          <p14:tracePt t="92591" x="431800" y="1346200"/>
          <p14:tracePt t="92608" x="400050" y="1346200"/>
          <p14:tracePt t="92625" x="381000" y="1346200"/>
          <p14:tracePt t="92641" x="381000" y="1352550"/>
          <p14:tracePt t="92744" x="387350" y="1352550"/>
          <p14:tracePt t="92752" x="412750" y="1352550"/>
          <p14:tracePt t="92759" x="457200" y="1352550"/>
          <p14:tracePt t="92776" x="609600" y="1314450"/>
          <p14:tracePt t="92791" x="812800" y="1301750"/>
          <p14:tracePt t="92808" x="1047750" y="1289050"/>
          <p14:tracePt t="92825" x="1314450" y="1276350"/>
          <p14:tracePt t="92841" x="1581150" y="1270000"/>
          <p14:tracePt t="92858" x="1816100" y="1263650"/>
          <p14:tracePt t="92874" x="2032000" y="1257300"/>
          <p14:tracePt t="92891" x="2228850" y="1263650"/>
          <p14:tracePt t="92908" x="2406650" y="1257300"/>
          <p14:tracePt t="92925" x="2527300" y="1257300"/>
          <p14:tracePt t="92942" x="2603500" y="1250950"/>
          <p14:tracePt t="92958" x="2628900" y="1257300"/>
          <p14:tracePt t="92975" x="2641600" y="1270000"/>
          <p14:tracePt t="92991" x="2641600" y="1276350"/>
          <p14:tracePt t="93008" x="2641600" y="1289050"/>
          <p14:tracePt t="93025" x="2641600" y="1295400"/>
          <p14:tracePt t="93041" x="2635250" y="1295400"/>
          <p14:tracePt t="93058" x="2622550" y="1295400"/>
          <p14:tracePt t="93074" x="2616200" y="1295400"/>
          <p14:tracePt t="93091" x="2616200" y="1301750"/>
          <p14:tracePt t="93108" x="2597150" y="1308100"/>
          <p14:tracePt t="93124" x="2584450" y="1327150"/>
          <p14:tracePt t="93141" x="2552700" y="1352550"/>
          <p14:tracePt t="93158" x="2501900" y="1365250"/>
          <p14:tracePt t="93175" x="2438400" y="1384300"/>
          <p14:tracePt t="93191" x="2374900" y="1409700"/>
          <p14:tracePt t="93208" x="2317750" y="1409700"/>
          <p14:tracePt t="93225" x="2311400" y="1409700"/>
          <p14:tracePt t="93329" x="2298700" y="1409700"/>
          <p14:tracePt t="93336" x="2266950" y="1409700"/>
          <p14:tracePt t="93343" x="2235200" y="1422400"/>
          <p14:tracePt t="93358" x="2203450" y="1428750"/>
          <p14:tracePt t="93374" x="2127250" y="1460500"/>
          <p14:tracePt t="93376" x="2089150" y="1473200"/>
          <p14:tracePt t="93391" x="2044700" y="1485900"/>
          <p14:tracePt t="93408" x="1873250" y="1524000"/>
          <p14:tracePt t="93424" x="1752600" y="1549400"/>
          <p14:tracePt t="93441" x="1638300" y="1581150"/>
          <p14:tracePt t="93458" x="1543050" y="1612900"/>
          <p14:tracePt t="93475" x="1473200" y="1631950"/>
          <p14:tracePt t="93491" x="1441450" y="1651000"/>
          <p14:tracePt t="93508" x="1422400" y="1676400"/>
          <p14:tracePt t="93524" x="1403350" y="1708150"/>
          <p14:tracePt t="93541" x="1377950" y="1765300"/>
          <p14:tracePt t="93558" x="1339850" y="1835150"/>
          <p14:tracePt t="93575" x="1301750" y="1898650"/>
          <p14:tracePt t="93591" x="1250950" y="1955800"/>
          <p14:tracePt t="93608" x="1155700" y="2006600"/>
          <p14:tracePt t="93624" x="1092200" y="2012950"/>
          <p14:tracePt t="93641" x="1054100" y="2000250"/>
          <p14:tracePt t="93658" x="1028700" y="1968500"/>
          <p14:tracePt t="93674" x="984250" y="1911350"/>
          <p14:tracePt t="93691" x="927100" y="1847850"/>
          <p14:tracePt t="93708" x="838200" y="1784350"/>
          <p14:tracePt t="93725" x="755650" y="1727200"/>
          <p14:tracePt t="93741" x="679450" y="1682750"/>
          <p14:tracePt t="93758" x="615950" y="1638300"/>
          <p14:tracePt t="93775" x="565150" y="1600200"/>
          <p14:tracePt t="93791" x="527050" y="1574800"/>
          <p14:tracePt t="93808" x="514350" y="1524000"/>
          <p14:tracePt t="93825" x="514350" y="1498600"/>
          <p14:tracePt t="93841" x="508000" y="1466850"/>
          <p14:tracePt t="93858" x="501650" y="1441450"/>
          <p14:tracePt t="93875" x="488950" y="1428750"/>
          <p14:tracePt t="93891" x="482600" y="1422400"/>
          <p14:tracePt t="93908" x="476250" y="1416050"/>
          <p14:tracePt t="93925" x="476250" y="1409700"/>
          <p14:tracePt t="93942" x="482600" y="1403350"/>
          <p14:tracePt t="93958" x="482600" y="1390650"/>
          <p14:tracePt t="93975" x="488950" y="1390650"/>
          <p14:tracePt t="94008" x="495300" y="1390650"/>
          <p14:tracePt t="94040" x="501650" y="1390650"/>
          <p14:tracePt t="94104" x="508000" y="1390650"/>
          <p14:tracePt t="94144" x="514350" y="1390650"/>
          <p14:tracePt t="94200" x="514350" y="1384300"/>
          <p14:tracePt t="94208" x="514350" y="1377950"/>
          <p14:tracePt t="94216" x="514350" y="1365250"/>
          <p14:tracePt t="94225" x="520700" y="1352550"/>
          <p14:tracePt t="94242" x="558800" y="1320800"/>
          <p14:tracePt t="94258" x="635000" y="1289050"/>
          <p14:tracePt t="94274" x="736600" y="1250950"/>
          <p14:tracePt t="94291" x="869950" y="1231900"/>
          <p14:tracePt t="94308" x="1003300" y="1225550"/>
          <p14:tracePt t="94325" x="1136650" y="1225550"/>
          <p14:tracePt t="94341" x="1270000" y="1225550"/>
          <p14:tracePt t="94358" x="1403350" y="1225550"/>
          <p14:tracePt t="94375" x="1555750" y="1219200"/>
          <p14:tracePt t="94376" x="1638300" y="1219200"/>
          <p14:tracePt t="94391" x="1822450" y="1219200"/>
          <p14:tracePt t="94408" x="2019300" y="1219200"/>
          <p14:tracePt t="94425" x="2171700" y="1219200"/>
          <p14:tracePt t="94441" x="2292350" y="1219200"/>
          <p14:tracePt t="94458" x="2368550" y="1212850"/>
          <p14:tracePt t="94474" x="2419350" y="1212850"/>
          <p14:tracePt t="94491" x="2451100" y="1219200"/>
          <p14:tracePt t="94508" x="2476500" y="1231900"/>
          <p14:tracePt t="94524" x="2489200" y="1244600"/>
          <p14:tracePt t="94541" x="2501900" y="1257300"/>
          <p14:tracePt t="94575" x="2495550" y="1263650"/>
          <p14:tracePt t="94592" x="2495550" y="1270000"/>
          <p14:tracePt t="94608" x="2495550" y="1289050"/>
          <p14:tracePt t="94625" x="2495550" y="1308100"/>
          <p14:tracePt t="94641" x="2495550" y="1320800"/>
          <p14:tracePt t="94658" x="2489200" y="1327150"/>
          <p14:tracePt t="94675" x="2470150" y="1333500"/>
          <p14:tracePt t="94691" x="2451100" y="1339850"/>
          <p14:tracePt t="94708" x="2444750" y="1346200"/>
          <p14:tracePt t="94724" x="2438400" y="1346200"/>
          <p14:tracePt t="94741" x="2425700" y="1346200"/>
          <p14:tracePt t="94758" x="2374900" y="1346200"/>
          <p14:tracePt t="94774" x="2247900" y="1314450"/>
          <p14:tracePt t="94776" x="2165350" y="1289050"/>
          <p14:tracePt t="94791" x="2057400" y="1250950"/>
          <p14:tracePt t="94808" x="1701800" y="1193800"/>
          <p14:tracePt t="94825" x="1479550" y="1187450"/>
          <p14:tracePt t="94841" x="1276350" y="1187450"/>
          <p14:tracePt t="94858" x="1085850" y="1193800"/>
          <p14:tracePt t="94875" x="927100" y="1193800"/>
          <p14:tracePt t="94891" x="819150" y="1193800"/>
          <p14:tracePt t="94908" x="749300" y="1200150"/>
          <p14:tracePt t="94925" x="704850" y="1219200"/>
          <p14:tracePt t="94942" x="666750" y="1231900"/>
          <p14:tracePt t="94958" x="641350" y="1250950"/>
          <p14:tracePt t="94976" x="635000" y="1301750"/>
          <p14:tracePt t="94991" x="622300" y="1314450"/>
          <p14:tracePt t="95008" x="590550" y="1352550"/>
          <p14:tracePt t="95024" x="546100" y="1384300"/>
          <p14:tracePt t="95041" x="508000" y="1416050"/>
          <p14:tracePt t="95058" x="482600" y="1447800"/>
          <p14:tracePt t="95075" x="476250" y="1485900"/>
          <p14:tracePt t="95091" x="463550" y="1511300"/>
          <p14:tracePt t="95108" x="457200" y="1517650"/>
          <p14:tracePt t="95200" x="457200" y="1504950"/>
          <p14:tracePt t="95209" x="463550" y="1485900"/>
          <p14:tracePt t="95224" x="482600" y="1454150"/>
          <p14:tracePt t="95241" x="488950" y="1397000"/>
          <p14:tracePt t="95258" x="520700" y="1352550"/>
          <p14:tracePt t="95275" x="546100" y="1314450"/>
          <p14:tracePt t="95291" x="596900" y="1282700"/>
          <p14:tracePt t="95308" x="660400" y="1244600"/>
          <p14:tracePt t="95325" x="768350" y="1206500"/>
          <p14:tracePt t="95341" x="908050" y="1168400"/>
          <p14:tracePt t="95358" x="1060450" y="1117600"/>
          <p14:tracePt t="95375" x="1250950" y="1111250"/>
          <p14:tracePt t="95376" x="1358900" y="1111250"/>
          <p14:tracePt t="95391" x="1587500" y="1111250"/>
          <p14:tracePt t="95408" x="1816100" y="1111250"/>
          <p14:tracePt t="95425" x="2032000" y="1117600"/>
          <p14:tracePt t="95442" x="2247900" y="1123950"/>
          <p14:tracePt t="95458" x="2444750" y="1168400"/>
          <p14:tracePt t="95474" x="2578100" y="1225550"/>
          <p14:tracePt t="95491" x="2616200" y="1263650"/>
          <p14:tracePt t="95508" x="2609850" y="1295400"/>
          <p14:tracePt t="95525" x="2578100" y="1327150"/>
          <p14:tracePt t="95542" x="2540000" y="1352550"/>
          <p14:tracePt t="95558" x="2508250" y="1365250"/>
          <p14:tracePt t="95574" x="2476500" y="1371600"/>
          <p14:tracePt t="95575" x="2463800" y="1371600"/>
          <p14:tracePt t="95591" x="2451100" y="1371600"/>
          <p14:tracePt t="95608" x="2406650" y="1371600"/>
          <p14:tracePt t="95624" x="2393950" y="1371600"/>
          <p14:tracePt t="95641" x="2381250" y="1371600"/>
          <p14:tracePt t="95658" x="2374900" y="1365250"/>
          <p14:tracePt t="95674" x="2355850" y="1365250"/>
          <p14:tracePt t="95692" x="2343150" y="1365250"/>
          <p14:tracePt t="95708" x="2330450" y="1365250"/>
          <p14:tracePt t="95725" x="2317750" y="1365250"/>
          <p14:tracePt t="95741" x="2311400" y="1365250"/>
          <p14:tracePt t="95872" x="2311400" y="1371600"/>
          <p14:tracePt t="95880" x="2311400" y="1377950"/>
          <p14:tracePt t="95888" x="2311400" y="1384300"/>
          <p14:tracePt t="95924" x="2317750" y="1397000"/>
          <p14:tracePt t="95942" x="2324100" y="1409700"/>
          <p14:tracePt t="95958" x="2330450" y="1422400"/>
          <p14:tracePt t="95974" x="2349500" y="1428750"/>
          <p14:tracePt t="95991" x="2400300" y="1447800"/>
          <p14:tracePt t="96008" x="2495550" y="1492250"/>
          <p14:tracePt t="96025" x="2584450" y="1549400"/>
          <p14:tracePt t="96041" x="2667000" y="1612900"/>
          <p14:tracePt t="96058" x="2762250" y="1701800"/>
          <p14:tracePt t="96074" x="2838450" y="1784350"/>
          <p14:tracePt t="96092" x="2914650" y="1841500"/>
          <p14:tracePt t="96108" x="3009900" y="1905000"/>
          <p14:tracePt t="96125" x="3086100" y="1955800"/>
          <p14:tracePt t="96142" x="3130550" y="1981200"/>
          <p14:tracePt t="96158" x="3162300" y="1993900"/>
          <p14:tracePt t="96191" x="3168650" y="2000250"/>
          <p14:tracePt t="96208" x="3162300" y="2000250"/>
          <p14:tracePt t="96225" x="3067050" y="2006600"/>
          <p14:tracePt t="96241" x="2889250" y="2006600"/>
          <p14:tracePt t="96258" x="2692400" y="2012950"/>
          <p14:tracePt t="96275" x="2520950" y="2051050"/>
          <p14:tracePt t="96291" x="2349500" y="2082800"/>
          <p14:tracePt t="96308" x="2152650" y="2114550"/>
          <p14:tracePt t="96325" x="1949450" y="2120900"/>
          <p14:tracePt t="96341" x="1746250" y="2114550"/>
          <p14:tracePt t="96358" x="1543050" y="2108200"/>
          <p14:tracePt t="96375" x="1314450" y="2082800"/>
          <p14:tracePt t="96391" x="1212850" y="2082800"/>
          <p14:tracePt t="96408" x="1117600" y="2070100"/>
          <p14:tracePt t="96425" x="1022350" y="2032000"/>
          <p14:tracePt t="96441" x="908050" y="1987550"/>
          <p14:tracePt t="96458" x="800100" y="1943100"/>
          <p14:tracePt t="96475" x="692150" y="1911350"/>
          <p14:tracePt t="96491" x="603250" y="1879600"/>
          <p14:tracePt t="96508" x="533400" y="1854200"/>
          <p14:tracePt t="96524" x="457200" y="1835150"/>
          <p14:tracePt t="96541" x="381000" y="1803400"/>
          <p14:tracePt t="96558" x="304800" y="1765300"/>
          <p14:tracePt t="96575" x="234950" y="1720850"/>
          <p14:tracePt t="96577" x="203200" y="1701800"/>
          <p14:tracePt t="96591" x="171450" y="1682750"/>
          <p14:tracePt t="96608" x="69850" y="1587500"/>
          <p14:tracePt t="96712" x="0" y="1270000"/>
          <p14:tracePt t="96720" x="38100" y="1244600"/>
          <p14:tracePt t="96728" x="88900" y="1225550"/>
          <p14:tracePt t="96741" x="146050" y="1212850"/>
          <p14:tracePt t="96758" x="260350" y="1181100"/>
          <p14:tracePt t="96775" x="368300" y="1174750"/>
          <p14:tracePt t="96777" x="412750" y="1174750"/>
          <p14:tracePt t="96791" x="469900" y="1206500"/>
          <p14:tracePt t="96808" x="488950" y="1263650"/>
          <p14:tracePt t="96824" x="508000" y="1339850"/>
          <p14:tracePt t="96841" x="508000" y="1428750"/>
          <p14:tracePt t="96858" x="463550" y="1504950"/>
          <p14:tracePt t="96875" x="406400" y="1562100"/>
          <p14:tracePt t="96891" x="330200" y="1593850"/>
          <p14:tracePt t="96908" x="254000" y="1619250"/>
          <p14:tracePt t="96924" x="184150" y="1631950"/>
          <p14:tracePt t="96941" x="120650" y="1631950"/>
          <p14:tracePt t="96958" x="95250" y="1638300"/>
          <p14:tracePt t="96975" x="88900" y="1631950"/>
          <p14:tracePt t="96991" x="82550" y="1593850"/>
          <p14:tracePt t="97008" x="88900" y="1511300"/>
          <p14:tracePt t="97025" x="133350" y="1428750"/>
          <p14:tracePt t="97041" x="196850" y="1377950"/>
          <p14:tracePt t="97058" x="279400" y="1346200"/>
          <p14:tracePt t="97075" x="355600" y="1320800"/>
          <p14:tracePt t="97091" x="425450" y="1295400"/>
          <p14:tracePt t="97108" x="501650" y="1270000"/>
          <p14:tracePt t="97125" x="596900" y="1244600"/>
          <p14:tracePt t="97141" x="704850" y="1206500"/>
          <p14:tracePt t="97158" x="825500" y="1168400"/>
          <p14:tracePt t="97175" x="984250" y="1162050"/>
          <p14:tracePt t="97176" x="1066800" y="1162050"/>
          <p14:tracePt t="97192" x="1225550" y="1162050"/>
          <p14:tracePt t="97208" x="1416050" y="1174750"/>
          <p14:tracePt t="97225" x="1657350" y="1174750"/>
          <p14:tracePt t="97241" x="1930400" y="1187450"/>
          <p14:tracePt t="97258" x="2178050" y="1212850"/>
          <p14:tracePt t="97275" x="2362200" y="1257300"/>
          <p14:tracePt t="97291" x="2495550" y="1308100"/>
          <p14:tracePt t="97308" x="2590800" y="1371600"/>
          <p14:tracePt t="97325" x="2635250" y="1428750"/>
          <p14:tracePt t="97341" x="2654300" y="1460500"/>
          <p14:tracePt t="97358" x="2654300" y="1479550"/>
          <p14:tracePt t="97376" x="2635250" y="1492250"/>
          <p14:tracePt t="97391" x="2628900" y="1492250"/>
          <p14:tracePt t="97448" x="2628900" y="1498600"/>
          <p14:tracePt t="97464" x="2628900" y="1504950"/>
          <p14:tracePt t="98152" x="2622550" y="1517650"/>
          <p14:tracePt t="98159" x="2546350" y="1543050"/>
          <p14:tracePt t="98175" x="2476500" y="1581150"/>
          <p14:tracePt t="98191" x="2222500" y="1670050"/>
          <p14:tracePt t="98208" x="2012950" y="1695450"/>
          <p14:tracePt t="98225" x="1746250" y="1708150"/>
          <p14:tracePt t="98241" x="1466850" y="1714500"/>
          <p14:tracePt t="98258" x="1193800" y="1714500"/>
          <p14:tracePt t="98275" x="958850" y="1720850"/>
          <p14:tracePt t="98291" x="768350" y="1720850"/>
          <p14:tracePt t="98308" x="615950" y="1727200"/>
          <p14:tracePt t="98325" x="514350" y="1727200"/>
          <p14:tracePt t="98341" x="406400" y="1727200"/>
          <p14:tracePt t="98358" x="342900" y="1695450"/>
          <p14:tracePt t="98374" x="298450" y="1663700"/>
          <p14:tracePt t="98376" x="285750" y="1657350"/>
          <p14:tracePt t="98391" x="260350" y="1625600"/>
          <p14:tracePt t="98408" x="241300" y="1574800"/>
          <p14:tracePt t="98424" x="209550" y="1524000"/>
          <p14:tracePt t="98441" x="203200" y="1473200"/>
          <p14:tracePt t="98458" x="165100" y="1397000"/>
          <p14:tracePt t="98475" x="120650" y="1327150"/>
          <p14:tracePt t="98491" x="57150" y="1263650"/>
          <p14:tracePt t="98508" x="19050" y="1231900"/>
          <p14:tracePt t="98525" x="19050" y="1187450"/>
          <p14:tracePt t="98541" x="19050" y="1130300"/>
          <p14:tracePt t="98558" x="57150" y="1073150"/>
          <p14:tracePt t="98575" x="120650" y="1035050"/>
          <p14:tracePt t="98591" x="241300" y="1035050"/>
          <p14:tracePt t="98608" x="317500" y="1085850"/>
          <p14:tracePt t="98625" x="368300" y="1162050"/>
          <p14:tracePt t="98642" x="393700" y="1263650"/>
          <p14:tracePt t="98658" x="374650" y="1339850"/>
          <p14:tracePt t="98675" x="317500" y="1416050"/>
          <p14:tracePt t="98691" x="228600" y="1473200"/>
          <p14:tracePt t="98708" x="146050" y="1517650"/>
          <p14:tracePt t="98725" x="88900" y="1549400"/>
          <p14:tracePt t="98742" x="44450" y="1562100"/>
          <p14:tracePt t="98758" x="12700" y="1568450"/>
          <p14:tracePt t="98801" x="19050" y="1492250"/>
          <p14:tracePt t="98808" x="57150" y="1460500"/>
          <p14:tracePt t="98825" x="158750" y="1384300"/>
          <p14:tracePt t="98841" x="260350" y="1301750"/>
          <p14:tracePt t="98858" x="349250" y="1244600"/>
          <p14:tracePt t="98875" x="419100" y="1219200"/>
          <p14:tracePt t="98891" x="482600" y="1206500"/>
          <p14:tracePt t="98908" x="558800" y="1206500"/>
          <p14:tracePt t="98925" x="635000" y="1212850"/>
          <p14:tracePt t="98941" x="704850" y="1238250"/>
          <p14:tracePt t="98958" x="736600" y="1263650"/>
          <p14:tracePt t="98975" x="742950" y="1282700"/>
          <p14:tracePt t="98977" x="742950" y="1295400"/>
          <p14:tracePt t="98991" x="730250" y="1320800"/>
          <p14:tracePt t="99008" x="730250" y="1327150"/>
          <p14:tracePt t="99025" x="742950" y="1327150"/>
          <p14:tracePt t="99041" x="774700" y="1327150"/>
          <p14:tracePt t="99058" x="850900" y="1301750"/>
          <p14:tracePt t="99074" x="965200" y="1257300"/>
          <p14:tracePt t="99091" x="1117600" y="1206500"/>
          <p14:tracePt t="99108" x="1308100" y="1155700"/>
          <p14:tracePt t="99124" x="1549400" y="1104900"/>
          <p14:tracePt t="99141" x="1847850" y="1085850"/>
          <p14:tracePt t="99158" x="2184400" y="1079500"/>
          <p14:tracePt t="99175" x="2501900" y="1079500"/>
          <p14:tracePt t="99177" x="2635250" y="1079500"/>
          <p14:tracePt t="99191" x="2762250" y="1073150"/>
          <p14:tracePt t="99208" x="3067050" y="1111250"/>
          <p14:tracePt t="99224" x="3181350" y="1149350"/>
          <p14:tracePt t="99241" x="3244850" y="1181100"/>
          <p14:tracePt t="99258" x="3263900" y="1206500"/>
          <p14:tracePt t="99275" x="3263900" y="1231900"/>
          <p14:tracePt t="99291" x="3244850" y="1244600"/>
          <p14:tracePt t="99308" x="3232150" y="1244600"/>
          <p14:tracePt t="99324" x="3225800" y="1250950"/>
          <p14:tracePt t="99341" x="3219450" y="1250950"/>
          <p14:tracePt t="99358" x="3219450" y="1270000"/>
          <p14:tracePt t="99375" x="3213100" y="1295400"/>
          <p14:tracePt t="99377" x="3206750" y="1314450"/>
          <p14:tracePt t="99391" x="3194050" y="1358900"/>
          <p14:tracePt t="99408" x="3162300" y="1403350"/>
          <p14:tracePt t="99425" x="3124200" y="1454150"/>
          <p14:tracePt t="99441" x="3079750" y="1485900"/>
          <p14:tracePt t="99458" x="3054350" y="1498600"/>
          <p14:tracePt t="99475" x="3048000" y="1498600"/>
          <p14:tracePt t="99536" x="3035300" y="1498600"/>
          <p14:tracePt t="99543" x="3022600" y="1498600"/>
          <p14:tracePt t="99552" x="3003550" y="1498600"/>
          <p14:tracePt t="99559" x="2990850" y="1498600"/>
          <p14:tracePt t="99576" x="2952750" y="1498600"/>
          <p14:tracePt t="99592" x="2933700" y="1498600"/>
          <p14:tracePt t="99608" x="2921000" y="1504950"/>
          <p14:tracePt t="99641" x="2921000" y="1511300"/>
          <p14:tracePt t="99688" x="2921000" y="1517650"/>
          <p14:tracePt t="99696" x="2921000" y="1524000"/>
          <p14:tracePt t="99708" x="2921000" y="1530350"/>
          <p14:tracePt t="99725" x="2901950" y="1543050"/>
          <p14:tracePt t="99741" x="2895600" y="1555750"/>
          <p14:tracePt t="106952" x="2889250" y="1555750"/>
          <p14:tracePt t="106959" x="2863850" y="1555750"/>
          <p14:tracePt t="106976" x="2819400" y="1562100"/>
          <p14:tracePt t="106991" x="2774950" y="1574800"/>
          <p14:tracePt t="107008" x="2711450" y="1600200"/>
          <p14:tracePt t="107025" x="2609850" y="1638300"/>
          <p14:tracePt t="107041" x="2476500" y="1714500"/>
          <p14:tracePt t="107058" x="2305050" y="1803400"/>
          <p14:tracePt t="107075" x="2127250" y="1892300"/>
          <p14:tracePt t="107091" x="1968500" y="1968500"/>
          <p14:tracePt t="107108" x="1835150" y="2019300"/>
          <p14:tracePt t="107125" x="1714500" y="2038350"/>
          <p14:tracePt t="107141" x="1612900" y="2070100"/>
          <p14:tracePt t="107158" x="1504950" y="2101850"/>
          <p14:tracePt t="107176" x="1377950" y="2152650"/>
          <p14:tracePt t="107191" x="1327150" y="2184400"/>
          <p14:tracePt t="107208" x="1295400" y="2209800"/>
          <p14:tracePt t="107225" x="1295400" y="2222500"/>
          <p14:tracePt t="107241" x="1295400" y="2247900"/>
          <p14:tracePt t="107258" x="1295400" y="2292350"/>
          <p14:tracePt t="107275" x="1314450" y="2324100"/>
          <p14:tracePt t="107292" x="1346200" y="2349500"/>
          <p14:tracePt t="107308" x="1377950" y="2368550"/>
          <p14:tracePt t="107325" x="1409700" y="2419350"/>
          <p14:tracePt t="107342" x="1454150" y="2520950"/>
          <p14:tracePt t="107358" x="1473200" y="2641600"/>
          <p14:tracePt t="107360" x="1485900" y="2711450"/>
          <p14:tracePt t="107375" x="1498600" y="2781300"/>
          <p14:tracePt t="107391" x="1530350" y="2946400"/>
          <p14:tracePt t="107408" x="1562100" y="3022600"/>
          <p14:tracePt t="107425" x="1593850" y="3124200"/>
          <p14:tracePt t="107441" x="1625600" y="3232150"/>
          <p14:tracePt t="107458" x="1631950" y="3333750"/>
          <p14:tracePt t="107475" x="1631950" y="3416300"/>
          <p14:tracePt t="107491" x="1631950" y="3486150"/>
          <p14:tracePt t="107508" x="1638300" y="3530600"/>
          <p14:tracePt t="107525" x="1638300" y="3556000"/>
          <p14:tracePt t="107542" x="1638300" y="3575050"/>
          <p14:tracePt t="107558" x="1638300" y="3594100"/>
          <p14:tracePt t="107576" x="1638300" y="3619500"/>
          <p14:tracePt t="107591" x="1638300" y="3625850"/>
          <p14:tracePt t="107608" x="1631950" y="3632200"/>
          <p14:tracePt t="107625" x="1625600" y="3638550"/>
          <p14:tracePt t="107658" x="1619250" y="3644900"/>
          <p14:tracePt t="107675" x="1593850" y="3644900"/>
          <p14:tracePt t="107692" x="1581150" y="3651250"/>
          <p14:tracePt t="107708" x="1562100" y="3651250"/>
          <p14:tracePt t="107725" x="1555750" y="3651250"/>
          <p14:tracePt t="107742" x="1549400" y="3651250"/>
          <p14:tracePt t="107776" x="1530350" y="3638550"/>
          <p14:tracePt t="107791" x="1517650" y="3625850"/>
          <p14:tracePt t="107825" x="1511300" y="3625850"/>
          <p14:tracePt t="107897" x="1504950" y="3625850"/>
          <p14:tracePt t="107904" x="1492250" y="3619500"/>
          <p14:tracePt t="107911" x="1473200" y="3619500"/>
          <p14:tracePt t="107925" x="1466850" y="3619500"/>
          <p14:tracePt t="107958" x="1454150" y="3663950"/>
          <p14:tracePt t="107976" x="1422400" y="3771900"/>
          <p14:tracePt t="107991" x="1384300" y="3879850"/>
          <p14:tracePt t="108008" x="1333500" y="4000500"/>
          <p14:tracePt t="108025" x="1282700" y="4089400"/>
          <p14:tracePt t="108041" x="1257300" y="4146550"/>
          <p14:tracePt t="108058" x="1244600" y="4178300"/>
          <p14:tracePt t="108075" x="1231900" y="4197350"/>
          <p14:tracePt t="108091" x="1231900" y="4203700"/>
          <p14:tracePt t="108160" x="1225550" y="4203700"/>
          <p14:tracePt t="108177" x="1225550" y="4197350"/>
          <p14:tracePt t="108184" x="1225550" y="4184650"/>
          <p14:tracePt t="108193" x="1225550" y="4171950"/>
          <p14:tracePt t="108208" x="1225550" y="4159250"/>
          <p14:tracePt t="108225" x="1219200" y="4152900"/>
          <p14:tracePt t="108360" x="1219200" y="4140200"/>
          <p14:tracePt t="108368" x="1219200" y="4121150"/>
          <p14:tracePt t="108377" x="1212850" y="4114800"/>
          <p14:tracePt t="108391" x="1206500" y="4095750"/>
          <p14:tracePt t="108408" x="1206500" y="4089400"/>
          <p14:tracePt t="108425" x="1206500" y="4057650"/>
          <p14:tracePt t="108441" x="1225550" y="3987800"/>
          <p14:tracePt t="108458" x="1270000" y="3867150"/>
          <p14:tracePt t="108475" x="1320800" y="3733800"/>
          <p14:tracePt t="108491" x="1409700" y="3594100"/>
          <p14:tracePt t="108508" x="1524000" y="3454400"/>
          <p14:tracePt t="108525" x="1657350" y="3302000"/>
          <p14:tracePt t="108542" x="1847850" y="3143250"/>
          <p14:tracePt t="108558" x="2070100" y="2946400"/>
          <p14:tracePt t="108575" x="2336800" y="2825750"/>
          <p14:tracePt t="108591" x="2743200" y="2686050"/>
          <p14:tracePt t="108608" x="3009900" y="2641600"/>
          <p14:tracePt t="108625" x="3282950" y="2622550"/>
          <p14:tracePt t="108642" x="3556000" y="2622550"/>
          <p14:tracePt t="108658" x="3841750" y="2622550"/>
          <p14:tracePt t="108675" x="4121150" y="2622550"/>
          <p14:tracePt t="108692" x="4400550" y="2622550"/>
          <p14:tracePt t="108708" x="4679950" y="2616200"/>
          <p14:tracePt t="108725" x="4953000" y="2609850"/>
          <p14:tracePt t="108742" x="5232400" y="2616200"/>
          <p14:tracePt t="108759" x="5537200" y="2686050"/>
          <p14:tracePt t="108761" x="5683250" y="2730500"/>
          <p14:tracePt t="108775" x="5822950" y="2781300"/>
          <p14:tracePt t="108792" x="6210300" y="2908300"/>
          <p14:tracePt t="108808" x="6388100" y="2965450"/>
          <p14:tracePt t="108825" x="6502400" y="3009900"/>
          <p14:tracePt t="108841" x="6546850" y="3041650"/>
          <p14:tracePt t="108858" x="6553200" y="3054350"/>
          <p14:tracePt t="108874" x="6553200" y="3073400"/>
          <p14:tracePt t="108892" x="6540500" y="3092450"/>
          <p14:tracePt t="108908" x="6527800" y="3124200"/>
          <p14:tracePt t="108925" x="6508750" y="3143250"/>
          <p14:tracePt t="108941" x="6496050" y="3149600"/>
          <p14:tracePt t="108983" x="6489700" y="3149600"/>
          <p14:tracePt t="108992" x="6470650" y="3149600"/>
          <p14:tracePt t="109008" x="6388100" y="3149600"/>
          <p14:tracePt t="109025" x="6223000" y="3092450"/>
          <p14:tracePt t="109041" x="5975350" y="3009900"/>
          <p14:tracePt t="109058" x="5664200" y="2914650"/>
          <p14:tracePt t="109075" x="5283200" y="2825750"/>
          <p14:tracePt t="109092" x="4908550" y="2800350"/>
          <p14:tracePt t="109108" x="4502150" y="2774950"/>
          <p14:tracePt t="109125" x="4089400" y="2774950"/>
          <p14:tracePt t="109141" x="3676650" y="2774950"/>
          <p14:tracePt t="109158" x="3263900" y="2774950"/>
          <p14:tracePt t="109175" x="2889250" y="2794000"/>
          <p14:tracePt t="109191" x="2425700" y="2838450"/>
          <p14:tracePt t="109208" x="2190750" y="2889250"/>
          <p14:tracePt t="109225" x="2012950" y="2965450"/>
          <p14:tracePt t="109242" x="1866900" y="3060700"/>
          <p14:tracePt t="109258" x="1746250" y="3162300"/>
          <p14:tracePt t="109275" x="1657350" y="3251200"/>
          <p14:tracePt t="109292" x="1619250" y="3321050"/>
          <p14:tracePt t="109308" x="1574800" y="3384550"/>
          <p14:tracePt t="109325" x="1530350" y="3435350"/>
          <p14:tracePt t="109342" x="1485900" y="3498850"/>
          <p14:tracePt t="109358" x="1422400" y="3575050"/>
          <p14:tracePt t="109360" x="1377950" y="3600450"/>
          <p14:tracePt t="109374" x="1333500" y="3619500"/>
          <p14:tracePt t="109391" x="1219200" y="3670300"/>
          <p14:tracePt t="109408" x="1174750" y="3676650"/>
          <p14:tracePt t="109425" x="1162050" y="3676650"/>
          <p14:tracePt t="109442" x="1149350" y="3676650"/>
          <p14:tracePt t="109475" x="1136650" y="3625850"/>
          <p14:tracePt t="109491" x="1136650" y="3575050"/>
          <p14:tracePt t="109508" x="1136650" y="3517900"/>
          <p14:tracePt t="109525" x="1174750" y="3441700"/>
          <p14:tracePt t="109542" x="1250950" y="3340100"/>
          <p14:tracePt t="109558" x="1352550" y="3238500"/>
          <p14:tracePt t="109576" x="1504950" y="3092450"/>
          <p14:tracePt t="109591" x="1625600" y="3003550"/>
          <p14:tracePt t="109608" x="1797050" y="2895600"/>
          <p14:tracePt t="109625" x="2044700" y="2787650"/>
          <p14:tracePt t="109642" x="2317750" y="2698750"/>
          <p14:tracePt t="109658" x="2578100" y="2603500"/>
          <p14:tracePt t="109675" x="2857500" y="2571750"/>
          <p14:tracePt t="109692" x="3143250" y="2571750"/>
          <p14:tracePt t="109708" x="3422650" y="2571750"/>
          <p14:tracePt t="109725" x="3695700" y="2571750"/>
          <p14:tracePt t="109742" x="3975100" y="2571750"/>
          <p14:tracePt t="109758" x="4273550" y="2571750"/>
          <p14:tracePt t="109775" x="4552950" y="2641600"/>
          <p14:tracePt t="109777" x="4686300" y="2679700"/>
          <p14:tracePt t="109792" x="4914900" y="2762250"/>
          <p14:tracePt t="109808" x="5137150" y="2838450"/>
          <p14:tracePt t="109825" x="5365750" y="2914650"/>
          <p14:tracePt t="109842" x="5613400" y="3003550"/>
          <p14:tracePt t="109858" x="5835650" y="3079750"/>
          <p14:tracePt t="109875" x="5988050" y="3149600"/>
          <p14:tracePt t="109891" x="6051550" y="3194050"/>
          <p14:tracePt t="109908" x="6076950" y="3225800"/>
          <p14:tracePt t="109925" x="6096000" y="3270250"/>
          <p14:tracePt t="109941" x="6115050" y="3308350"/>
          <p14:tracePt t="109958" x="6108700" y="3333750"/>
          <p14:tracePt t="109976" x="6083300" y="3371850"/>
          <p14:tracePt t="109992" x="6057900" y="3403600"/>
          <p14:tracePt t="110008" x="6032500" y="3441700"/>
          <p14:tracePt t="110025" x="6026150" y="3460750"/>
          <p14:tracePt t="110041" x="6013450" y="3473450"/>
          <p14:tracePt t="110058" x="6007100" y="3479800"/>
          <p14:tracePt t="110075" x="6000750" y="3486150"/>
          <p14:tracePt t="110092" x="5994400" y="3492500"/>
          <p14:tracePt t="110108" x="5981700" y="3492500"/>
          <p14:tracePt t="110125" x="5949950" y="3492500"/>
          <p14:tracePt t="110141" x="5873750" y="3486150"/>
          <p14:tracePt t="110158" x="5734050" y="3435350"/>
          <p14:tracePt t="110176" x="5403850" y="3302000"/>
          <p14:tracePt t="110191" x="5099050" y="3200400"/>
          <p14:tracePt t="110208" x="4724400" y="3079750"/>
          <p14:tracePt t="110225" x="4349750" y="3003550"/>
          <p14:tracePt t="110242" x="3962400" y="2990850"/>
          <p14:tracePt t="110258" x="3568700" y="2990850"/>
          <p14:tracePt t="110275" x="3155950" y="3003550"/>
          <p14:tracePt t="110292" x="2705100" y="3048000"/>
          <p14:tracePt t="110308" x="2254250" y="3124200"/>
          <p14:tracePt t="110325" x="1828800" y="3213100"/>
          <p14:tracePt t="110341" x="1485900" y="3302000"/>
          <p14:tracePt t="110358" x="1200150" y="3390900"/>
          <p14:tracePt t="110375" x="857250" y="3581400"/>
          <p14:tracePt t="110391" x="641350" y="3708400"/>
          <p14:tracePt t="110408" x="482600" y="3784600"/>
          <p14:tracePt t="110425" x="381000" y="3829050"/>
          <p14:tracePt t="110442" x="330200" y="3854450"/>
          <p14:tracePt t="110458" x="317500" y="3854450"/>
          <p14:tracePt t="110568" x="323850" y="3848100"/>
          <p14:tracePt t="110577" x="330200" y="3829050"/>
          <p14:tracePt t="110584" x="342900" y="3803650"/>
          <p14:tracePt t="110592" x="361950" y="3778250"/>
          <p14:tracePt t="110608" x="400050" y="3714750"/>
          <p14:tracePt t="110625" x="463550" y="3606800"/>
          <p14:tracePt t="110642" x="584200" y="3467100"/>
          <p14:tracePt t="110658" x="806450" y="3333750"/>
          <p14:tracePt t="110675" x="1073150" y="3219450"/>
          <p14:tracePt t="110691" x="1346200" y="3124200"/>
          <p14:tracePt t="110708" x="1631950" y="3041650"/>
          <p14:tracePt t="110725" x="1955800" y="2965450"/>
          <p14:tracePt t="110742" x="2317750" y="2901950"/>
          <p14:tracePt t="110758" x="2647950" y="2844800"/>
          <p14:tracePt t="110775" x="3200400" y="2813050"/>
          <p14:tracePt t="110792" x="3600450" y="2813050"/>
          <p14:tracePt t="110808" x="3949700" y="2813050"/>
          <p14:tracePt t="110825" x="4286250" y="2813050"/>
          <p14:tracePt t="110841" x="4559300" y="2813050"/>
          <p14:tracePt t="110858" x="4832350" y="2844800"/>
          <p14:tracePt t="110875" x="5073650" y="2870200"/>
          <p14:tracePt t="110891" x="5283200" y="2901950"/>
          <p14:tracePt t="110908" x="5461000" y="2946400"/>
          <p14:tracePt t="110925" x="5556250" y="2946400"/>
          <p14:tracePt t="110942" x="5619750" y="2965450"/>
          <p14:tracePt t="110958" x="5664200" y="2984500"/>
          <p14:tracePt t="110976" x="5683250" y="3009900"/>
          <p14:tracePt t="110991" x="5683250" y="3048000"/>
          <p14:tracePt t="111008" x="5683250" y="3086100"/>
          <p14:tracePt t="111025" x="5683250" y="3105150"/>
          <p14:tracePt t="111041" x="5689600" y="3117850"/>
          <p14:tracePt t="111058" x="5689600" y="3136900"/>
          <p14:tracePt t="111075" x="5708650" y="3162300"/>
          <p14:tracePt t="111091" x="5727700" y="3194050"/>
          <p14:tracePt t="111108" x="5753100" y="3219450"/>
          <p14:tracePt t="111125" x="5759450" y="3238500"/>
          <p14:tracePt t="111142" x="5765800" y="3257550"/>
          <p14:tracePt t="111158" x="5765800" y="3270250"/>
          <p14:tracePt t="111175" x="5765800" y="3289300"/>
          <p14:tracePt t="111193" x="5759450" y="3289300"/>
          <p14:tracePt t="111352" x="5753100" y="3289300"/>
          <p14:tracePt t="111360" x="5746750" y="3289300"/>
          <p14:tracePt t="111378" x="5740400" y="3289300"/>
          <p14:tracePt t="111384" x="5734050" y="3289300"/>
          <p14:tracePt t="111392" x="5727700" y="3289300"/>
          <p14:tracePt t="111408" x="5708650" y="3289300"/>
          <p14:tracePt t="111425" x="5670550" y="3289300"/>
          <p14:tracePt t="111442" x="5600700" y="3289300"/>
          <p14:tracePt t="111458" x="5486400" y="3314700"/>
          <p14:tracePt t="111475" x="5346700" y="3352800"/>
          <p14:tracePt t="111491" x="5200650" y="3378200"/>
          <p14:tracePt t="111508" x="5067300" y="3378200"/>
          <p14:tracePt t="111525" x="4927600" y="3378200"/>
          <p14:tracePt t="111541" x="4794250" y="3378200"/>
          <p14:tracePt t="111558" x="4629150" y="3378200"/>
          <p14:tracePt t="111575" x="4375150" y="3371850"/>
          <p14:tracePt t="111592" x="4254500" y="3340100"/>
          <p14:tracePt t="111608" x="4165600" y="3308350"/>
          <p14:tracePt t="111625" x="4102100" y="3302000"/>
          <p14:tracePt t="111642" x="4057650" y="3295650"/>
          <p14:tracePt t="111658" x="4032250" y="3282950"/>
          <p14:tracePt t="111696" x="4025900" y="3276600"/>
          <p14:tracePt t="111744" x="4019550" y="3270250"/>
          <p14:tracePt t="111768" x="4013200" y="3270250"/>
          <p14:tracePt t="111816" x="4006850" y="3270250"/>
          <p14:tracePt t="111824" x="4000500" y="3270250"/>
          <p14:tracePt t="111832" x="3994150" y="3270250"/>
          <p14:tracePt t="111841" x="3981450" y="3270250"/>
          <p14:tracePt t="111858" x="3949700" y="3270250"/>
          <p14:tracePt t="111875" x="3924300" y="3270250"/>
          <p14:tracePt t="111891" x="3905250" y="3270250"/>
          <p14:tracePt t="111908" x="3898900" y="3270250"/>
          <p14:tracePt t="111925" x="3879850" y="3270250"/>
          <p14:tracePt t="111942" x="3848100" y="3270250"/>
          <p14:tracePt t="111958" x="3822700" y="3270250"/>
          <p14:tracePt t="111975" x="3790950" y="3270250"/>
          <p14:tracePt t="111991" x="3759200" y="3270250"/>
          <p14:tracePt t="112008" x="3746500" y="3270250"/>
          <p14:tracePt t="112041" x="3740150" y="3270250"/>
          <p14:tracePt t="112058" x="3733800" y="3270250"/>
          <p14:tracePt t="112344" x="3727450" y="3270250"/>
          <p14:tracePt t="112352" x="3721100" y="3270250"/>
          <p14:tracePt t="112359" x="3708400" y="3270250"/>
          <p14:tracePt t="112375" x="3683000" y="3270250"/>
          <p14:tracePt t="112391" x="3663950" y="3270250"/>
          <p14:tracePt t="112408" x="3644900" y="3263900"/>
          <p14:tracePt t="112425" x="3638550" y="3263900"/>
          <p14:tracePt t="112442" x="3632200" y="3257550"/>
          <p14:tracePt t="112545" x="3625850" y="3257550"/>
          <p14:tracePt t="112568" x="3619500" y="3251200"/>
          <p14:tracePt t="118992" x="3613150" y="3251200"/>
          <p14:tracePt t="119000" x="3568700" y="3251200"/>
          <p14:tracePt t="119009" x="3517900" y="3263900"/>
          <p14:tracePt t="119025" x="3365500" y="3314700"/>
          <p14:tracePt t="119042" x="3187700" y="3359150"/>
          <p14:tracePt t="119058" x="2971800" y="3378200"/>
          <p14:tracePt t="119075" x="2711450" y="3378200"/>
          <p14:tracePt t="119091" x="2425700" y="3378200"/>
          <p14:tracePt t="119108" x="2203450" y="3346450"/>
          <p14:tracePt t="119125" x="2006600" y="3257550"/>
          <p14:tracePt t="119142" x="1720850" y="3060700"/>
          <p14:tracePt t="119158" x="1352550" y="2762250"/>
          <p14:tracePt t="119175" x="781050" y="2330450"/>
          <p14:tracePt t="119191" x="508000" y="2127250"/>
          <p14:tracePt t="119208" x="323850" y="1936750"/>
          <p14:tracePt t="119225" x="158750" y="1758950"/>
          <p14:tracePt t="119241" x="6350" y="1593850"/>
          <p14:tracePt t="119258" x="19050" y="1568450"/>
          <p14:tracePt t="119275" x="38100" y="1517650"/>
          <p14:tracePt t="119292" x="88900" y="1473200"/>
          <p14:tracePt t="119308" x="165100" y="1441450"/>
          <p14:tracePt t="119325" x="273050" y="1416050"/>
          <p14:tracePt t="119342" x="400050" y="1384300"/>
          <p14:tracePt t="119358" x="520700" y="1377950"/>
          <p14:tracePt t="119375" x="647700" y="1403350"/>
          <p14:tracePt t="119392" x="908050" y="1524000"/>
          <p14:tracePt t="119409" x="996950" y="1574800"/>
          <p14:tracePt t="119672" x="984250" y="1524000"/>
          <p14:tracePt t="119680" x="965200" y="1473200"/>
          <p14:tracePt t="119689" x="946150" y="1428750"/>
          <p14:tracePt t="119696" x="927100" y="1390650"/>
          <p14:tracePt t="119708" x="914400" y="1352550"/>
          <p14:tracePt t="119725" x="901700" y="1270000"/>
          <p14:tracePt t="119742" x="889000" y="1206500"/>
          <p14:tracePt t="119758" x="889000" y="1149350"/>
          <p14:tracePt t="119760" x="889000" y="1130300"/>
          <p14:tracePt t="119775" x="889000" y="1111250"/>
          <p14:tracePt t="119792" x="889000" y="1054100"/>
          <p14:tracePt t="119809" x="908050" y="1016000"/>
          <p14:tracePt t="119825" x="920750" y="971550"/>
          <p14:tracePt t="119841" x="933450" y="939800"/>
          <p14:tracePt t="119858" x="952500" y="914400"/>
          <p14:tracePt t="119875" x="971550" y="889000"/>
          <p14:tracePt t="119892" x="1022350" y="850900"/>
          <p14:tracePt t="119908" x="1092200" y="806450"/>
          <p14:tracePt t="119925" x="1168400" y="755650"/>
          <p14:tracePt t="119942" x="1225550" y="723900"/>
          <p14:tracePt t="119958" x="1276350" y="711200"/>
          <p14:tracePt t="119975" x="1320800" y="704850"/>
          <p14:tracePt t="119976" x="1339850" y="704850"/>
          <p14:tracePt t="119992" x="1384300" y="704850"/>
          <p14:tracePt t="120008" x="1422400" y="704850"/>
          <p14:tracePt t="120025" x="1454150" y="704850"/>
          <p14:tracePt t="120042" x="1485900" y="736600"/>
          <p14:tracePt t="120058" x="1524000" y="768350"/>
          <p14:tracePt t="120075" x="1568450" y="793750"/>
          <p14:tracePt t="120092" x="1606550" y="819150"/>
          <p14:tracePt t="120108" x="1638300" y="838200"/>
          <p14:tracePt t="120125" x="1651000" y="850900"/>
          <p14:tracePt t="120141" x="1657350" y="869950"/>
          <p14:tracePt t="120159" x="1663700" y="882650"/>
          <p14:tracePt t="120175" x="1670050" y="901700"/>
          <p14:tracePt t="120192" x="1670050" y="914400"/>
          <p14:tracePt t="120225" x="1670050" y="920750"/>
          <p14:tracePt t="120241" x="1670050" y="933450"/>
          <p14:tracePt t="120258" x="1663700" y="939800"/>
          <p14:tracePt t="120275" x="1644650" y="939800"/>
          <p14:tracePt t="120291" x="1644650" y="946150"/>
          <p14:tracePt t="120308" x="1638300" y="952500"/>
          <p14:tracePt t="120325" x="1638300" y="958850"/>
          <p14:tracePt t="120341" x="1638300" y="965200"/>
          <p14:tracePt t="120375" x="1631950" y="965200"/>
          <p14:tracePt t="120391" x="1619250" y="965200"/>
          <p14:tracePt t="120408" x="1606550" y="965200"/>
          <p14:tracePt t="120425" x="1593850" y="965200"/>
          <p14:tracePt t="120441" x="1587500" y="971550"/>
          <p14:tracePt t="120458" x="1574800" y="971550"/>
          <p14:tracePt t="120475" x="1568450" y="977900"/>
          <p14:tracePt t="120492" x="1555750" y="977900"/>
          <p14:tracePt t="120509" x="1536700" y="977900"/>
          <p14:tracePt t="120525" x="1511300" y="984250"/>
          <p14:tracePt t="120541" x="1479550" y="990600"/>
          <p14:tracePt t="120559" x="1454150" y="990600"/>
          <p14:tracePt t="120575" x="1422400" y="990600"/>
          <p14:tracePt t="120592" x="1403350" y="990600"/>
          <p14:tracePt t="120608" x="1377950" y="990600"/>
          <p14:tracePt t="120625" x="1346200" y="990600"/>
          <p14:tracePt t="120641" x="1320800" y="990600"/>
          <p14:tracePt t="120658" x="1301750" y="990600"/>
          <p14:tracePt t="120675" x="1295400" y="996950"/>
          <p14:tracePt t="120692" x="1282700" y="996950"/>
          <p14:tracePt t="121216" x="1289050" y="996950"/>
          <p14:tracePt t="121232" x="1295400" y="996950"/>
          <p14:tracePt t="121240" x="1301750" y="996950"/>
          <p14:tracePt t="121256" x="1308100" y="996950"/>
          <p14:tracePt t="121272" x="1314450" y="996950"/>
          <p14:tracePt t="121296" x="1320800" y="996950"/>
          <p14:tracePt t="121456" x="1314450" y="996950"/>
          <p14:tracePt t="121464" x="1308100" y="996950"/>
          <p14:tracePt t="121472" x="1295400" y="996950"/>
          <p14:tracePt t="121492" x="1289050" y="996950"/>
          <p14:tracePt t="121508" x="1270000" y="996950"/>
          <p14:tracePt t="121525" x="1263650" y="996950"/>
          <p14:tracePt t="121558" x="1276350" y="996950"/>
          <p14:tracePt t="121576" x="1409700" y="946150"/>
          <p14:tracePt t="121591" x="1524000" y="882650"/>
          <p14:tracePt t="121608" x="1644650" y="800100"/>
          <p14:tracePt t="121625" x="1758950" y="717550"/>
          <p14:tracePt t="121642" x="1879600" y="641350"/>
          <p14:tracePt t="121658" x="1981200" y="577850"/>
          <p14:tracePt t="121675" x="2057400" y="533400"/>
          <p14:tracePt t="121692" x="2095500" y="514350"/>
          <p14:tracePt t="121708" x="2101850" y="508000"/>
          <p14:tracePt t="121744" x="2108200" y="508000"/>
          <p14:tracePt t="121768" x="2114550" y="508000"/>
          <p14:tracePt t="121784" x="2120900" y="508000"/>
          <p14:tracePt t="121904" x="2127250" y="514350"/>
          <p14:tracePt t="122088" x="2114550" y="514350"/>
          <p14:tracePt t="122104" x="2114550" y="508000"/>
          <p14:tracePt t="122112" x="2108200" y="508000"/>
          <p14:tracePt t="122121" x="2095500" y="508000"/>
          <p14:tracePt t="122127" x="2089150" y="508000"/>
          <p14:tracePt t="122141" x="2076450" y="508000"/>
          <p14:tracePt t="122158" x="2063750" y="508000"/>
          <p14:tracePt t="122175" x="2057400" y="508000"/>
          <p14:tracePt t="122191" x="2051050" y="508000"/>
          <p14:tracePt t="122208" x="2044700" y="508000"/>
          <p14:tracePt t="122241" x="2044700" y="501650"/>
          <p14:tracePt t="122281" x="2051050" y="501650"/>
          <p14:tracePt t="122291" x="2070100" y="501650"/>
          <p14:tracePt t="122308" x="2120900" y="501650"/>
          <p14:tracePt t="122325" x="2190750" y="501650"/>
          <p14:tracePt t="122342" x="2292350" y="501650"/>
          <p14:tracePt t="122358" x="2387600" y="476250"/>
          <p14:tracePt t="122376" x="2559050" y="476250"/>
          <p14:tracePt t="122391" x="2667000" y="476250"/>
          <p14:tracePt t="122408" x="2730500" y="476250"/>
          <p14:tracePt t="122425" x="2774950" y="476250"/>
          <p14:tracePt t="122441" x="2806700" y="476250"/>
          <p14:tracePt t="122458" x="2825750" y="476250"/>
          <p14:tracePt t="122475" x="2838450" y="476250"/>
          <p14:tracePt t="122584" x="2844800" y="476250"/>
          <p14:tracePt t="122592" x="2851150" y="476250"/>
          <p14:tracePt t="122608" x="2857500" y="469900"/>
          <p14:tracePt t="122625" x="2863850" y="463550"/>
          <p14:tracePt t="122776" x="2870200" y="463550"/>
          <p14:tracePt t="123488" x="2876550" y="463550"/>
          <p14:tracePt t="123496" x="2882900" y="457200"/>
          <p14:tracePt t="123504" x="2889250" y="450850"/>
          <p14:tracePt t="123536" x="2870200" y="463550"/>
          <p14:tracePt t="123543" x="2857500" y="501650"/>
          <p14:tracePt t="123552" x="2819400" y="533400"/>
          <p14:tracePt t="123559" x="2794000" y="577850"/>
          <p14:tracePt t="123575" x="2749550" y="654050"/>
          <p14:tracePt t="123591" x="2711450" y="762000"/>
          <p14:tracePt t="123608" x="2660650" y="901700"/>
          <p14:tracePt t="123625" x="2622550" y="1054100"/>
          <p14:tracePt t="123642" x="2565400" y="1219200"/>
          <p14:tracePt t="123658" x="2501900" y="1384300"/>
          <p14:tracePt t="123675" x="2438400" y="1593850"/>
          <p14:tracePt t="123691" x="2362200" y="1809750"/>
          <p14:tracePt t="123708" x="2286000" y="2057400"/>
          <p14:tracePt t="123725" x="2235200" y="2286000"/>
          <p14:tracePt t="123742" x="2165350" y="2489200"/>
          <p14:tracePt t="123758" x="2101850" y="2679700"/>
          <p14:tracePt t="123775" x="2006600" y="2901950"/>
          <p14:tracePt t="123792" x="1917700" y="3054350"/>
          <p14:tracePt t="123808" x="1816100" y="3187700"/>
          <p14:tracePt t="123825" x="1752600" y="3263900"/>
          <p14:tracePt t="123842" x="1708150" y="3270250"/>
          <p14:tracePt t="123858" x="1695450" y="3257550"/>
          <p14:tracePt t="123875" x="1682750" y="3238500"/>
          <p14:tracePt t="124056" x="1676400" y="3244850"/>
          <p14:tracePt t="124064" x="1663700" y="3257550"/>
          <p14:tracePt t="124075" x="1631950" y="3270250"/>
          <p14:tracePt t="124092" x="1581150" y="3302000"/>
          <p14:tracePt t="124109" x="1549400" y="3327400"/>
          <p14:tracePt t="124126" x="1511300" y="3352800"/>
          <p14:tracePt t="124142" x="1485900" y="3378200"/>
          <p14:tracePt t="124158" x="1454150" y="3416300"/>
          <p14:tracePt t="124160" x="1428750" y="3429000"/>
          <p14:tracePt t="124175" x="1409700" y="3441700"/>
          <p14:tracePt t="124191" x="1352550" y="3479800"/>
          <p14:tracePt t="124208" x="1320800" y="3511550"/>
          <p14:tracePt t="124225" x="1282700" y="3543300"/>
          <p14:tracePt t="124242" x="1238250" y="3562350"/>
          <p14:tracePt t="124258" x="1206500" y="3575050"/>
          <p14:tracePt t="124275" x="1181100" y="3587750"/>
          <p14:tracePt t="124292" x="1149350" y="3606800"/>
          <p14:tracePt t="124308" x="1130300" y="3625850"/>
          <p14:tracePt t="124325" x="1111250" y="3638550"/>
          <p14:tracePt t="124341" x="1104900" y="3644900"/>
          <p14:tracePt t="124358" x="1104900" y="3657600"/>
          <p14:tracePt t="124375" x="1098550" y="3657600"/>
          <p14:tracePt t="124577" x="1104900" y="3651250"/>
          <p14:tracePt t="124600" x="1111250" y="3651250"/>
          <p14:tracePt t="124632" x="1111250" y="3644900"/>
          <p14:tracePt t="125008" x="1111250" y="3657600"/>
          <p14:tracePt t="125072" x="1104900" y="3657600"/>
          <p14:tracePt t="125152" x="1111250" y="3651250"/>
          <p14:tracePt t="125159" x="1143000" y="3625850"/>
          <p14:tracePt t="125175" x="1219200" y="3575050"/>
          <p14:tracePt t="125191" x="1308100" y="3498850"/>
          <p14:tracePt t="125208" x="1397000" y="3397250"/>
          <p14:tracePt t="125225" x="1485900" y="3257550"/>
          <p14:tracePt t="125241" x="1574800" y="3117850"/>
          <p14:tracePt t="125258" x="1657350" y="2990850"/>
          <p14:tracePt t="125275" x="1739900" y="2863850"/>
          <p14:tracePt t="125291" x="1809750" y="2730500"/>
          <p14:tracePt t="125308" x="1866900" y="2590800"/>
          <p14:tracePt t="125325" x="1911350" y="2444750"/>
          <p14:tracePt t="125342" x="1936750" y="2273300"/>
          <p14:tracePt t="125358" x="1936750" y="2152650"/>
          <p14:tracePt t="125360" x="1936750" y="2095500"/>
          <p14:tracePt t="125375" x="1905000" y="1993900"/>
          <p14:tracePt t="125391" x="1879600" y="1911350"/>
          <p14:tracePt t="125408" x="1860550" y="1854200"/>
          <p14:tracePt t="125425" x="1860550" y="1797050"/>
          <p14:tracePt t="125442" x="1860550" y="1720850"/>
          <p14:tracePt t="125458" x="1828800" y="1644650"/>
          <p14:tracePt t="125475" x="1797050" y="1600200"/>
          <p14:tracePt t="125492" x="1758950" y="1581150"/>
          <p14:tracePt t="125508" x="1727200" y="1562100"/>
          <p14:tracePt t="125525" x="1689100" y="1549400"/>
          <p14:tracePt t="125541" x="1657350" y="1524000"/>
          <p14:tracePt t="125559" x="1606550" y="1479550"/>
          <p14:tracePt t="125576" x="1543050" y="1441450"/>
          <p14:tracePt t="125592" x="1498600" y="1409700"/>
          <p14:tracePt t="125608" x="1454150" y="1390650"/>
          <p14:tracePt t="125625" x="1397000" y="1371600"/>
          <p14:tracePt t="125641" x="1358900" y="1365250"/>
          <p14:tracePt t="125659" x="1333500" y="1365250"/>
          <p14:tracePt t="125675" x="1320800" y="1371600"/>
          <p14:tracePt t="125692" x="1320800" y="1384300"/>
          <p14:tracePt t="125725" x="1320800" y="1390650"/>
          <p14:tracePt t="125758" x="1314450" y="1390650"/>
          <p14:tracePt t="125832" x="1314450" y="1397000"/>
          <p14:tracePt t="125848" x="1314450" y="1403350"/>
          <p14:tracePt t="125880" x="1314450" y="1409700"/>
          <p14:tracePt t="125889" x="1320800" y="1409700"/>
          <p14:tracePt t="125895" x="1320800" y="1416050"/>
          <p14:tracePt t="125908" x="1327150" y="1422400"/>
          <p14:tracePt t="125925" x="1333500" y="1422400"/>
          <p14:tracePt t="125942" x="1339850" y="1428750"/>
          <p14:tracePt t="125999" x="1333500" y="1428750"/>
          <p14:tracePt t="126009" x="1327150" y="1428750"/>
          <p14:tracePt t="126025" x="1314450" y="1428750"/>
          <p14:tracePt t="126042" x="1301750" y="1428750"/>
          <p14:tracePt t="126058" x="1276350" y="1428750"/>
          <p14:tracePt t="126075" x="1257300" y="1428750"/>
          <p14:tracePt t="126092" x="1238250" y="1428750"/>
          <p14:tracePt t="126108" x="1212850" y="1428750"/>
          <p14:tracePt t="126125" x="1181100" y="1428750"/>
          <p14:tracePt t="126142" x="1155700" y="1428750"/>
          <p14:tracePt t="126159" x="1136650" y="1428750"/>
          <p14:tracePt t="126175" x="1130300" y="1428750"/>
          <p14:tracePt t="126792" x="1136650" y="1428750"/>
          <p14:tracePt t="126864" x="1143000" y="1428750"/>
          <p14:tracePt t="126873" x="1149350" y="1428750"/>
          <p14:tracePt t="126880" x="1149350" y="1422400"/>
          <p14:tracePt t="126894" x="1162050" y="1422400"/>
          <p14:tracePt t="126908" x="1187450" y="1416050"/>
          <p14:tracePt t="126925" x="1206500" y="1409700"/>
          <p14:tracePt t="126941" x="1238250" y="1397000"/>
          <p14:tracePt t="126958" x="1289050" y="1390650"/>
          <p14:tracePt t="126976" x="1352550" y="1390650"/>
          <p14:tracePt t="126992" x="1384300" y="1390650"/>
          <p14:tracePt t="127008" x="1403350" y="1390650"/>
          <p14:tracePt t="127025" x="1416050" y="1390650"/>
          <p14:tracePt t="127120" x="1422400" y="1390650"/>
          <p14:tracePt t="127144" x="1422400" y="1384300"/>
          <p14:tracePt t="127265" x="1428750" y="1384300"/>
          <p14:tracePt t="127273" x="1435100" y="1384300"/>
          <p14:tracePt t="127281" x="1447800" y="1384300"/>
          <p14:tracePt t="127291" x="1473200" y="1384300"/>
          <p14:tracePt t="127308" x="1524000" y="1384300"/>
          <p14:tracePt t="127325" x="1587500" y="1384300"/>
          <p14:tracePt t="127342" x="1657350" y="1384300"/>
          <p14:tracePt t="127358" x="1758950" y="1384300"/>
          <p14:tracePt t="127375" x="1917700" y="1384300"/>
          <p14:tracePt t="127391" x="1962150" y="1384300"/>
          <p14:tracePt t="127464" x="1962150" y="1390650"/>
          <p14:tracePt t="127616" x="1962150" y="1384300"/>
          <p14:tracePt t="127641" x="1949450" y="1384300"/>
          <p14:tracePt t="127648" x="1898650" y="1384300"/>
          <p14:tracePt t="127658" x="1835150" y="1384300"/>
          <p14:tracePt t="127675" x="1676400" y="1384300"/>
          <p14:tracePt t="127692" x="1511300" y="1384300"/>
          <p14:tracePt t="127708" x="1358900" y="1384300"/>
          <p14:tracePt t="127725" x="1225550" y="1384300"/>
          <p14:tracePt t="127741" x="1104900" y="1384300"/>
          <p14:tracePt t="127760" x="952500" y="1384300"/>
          <p14:tracePt t="127775" x="882650" y="1377950"/>
          <p14:tracePt t="127792" x="831850" y="1377950"/>
          <p14:tracePt t="127808" x="787400" y="1377950"/>
          <p14:tracePt t="127825" x="736600" y="1377950"/>
          <p14:tracePt t="127841" x="698500" y="1377950"/>
          <p14:tracePt t="127858" x="666750" y="1377950"/>
          <p14:tracePt t="127875" x="641350" y="1377950"/>
          <p14:tracePt t="127891" x="615950" y="1377950"/>
          <p14:tracePt t="127908" x="584200" y="1377950"/>
          <p14:tracePt t="127925" x="558800" y="1377950"/>
          <p14:tracePt t="127942" x="539750" y="1377950"/>
          <p14:tracePt t="127958" x="520700" y="1377950"/>
          <p14:tracePt t="127960" x="514350" y="1377950"/>
          <p14:tracePt t="127975" x="508000" y="1377950"/>
          <p14:tracePt t="128240" x="514350" y="1377950"/>
          <p14:tracePt t="128248" x="558800" y="1377950"/>
          <p14:tracePt t="128258" x="603250" y="1371600"/>
          <p14:tracePt t="128275" x="755650" y="1377950"/>
          <p14:tracePt t="128292" x="920750" y="1377950"/>
          <p14:tracePt t="128308" x="1123950" y="1377950"/>
          <p14:tracePt t="128325" x="1327150" y="1371600"/>
          <p14:tracePt t="128342" x="1530350" y="1371600"/>
          <p14:tracePt t="128358" x="1695450" y="1371600"/>
          <p14:tracePt t="128376" x="1924050" y="1352550"/>
          <p14:tracePt t="128391" x="2076450" y="1352550"/>
          <p14:tracePt t="128408" x="2197100" y="1352550"/>
          <p14:tracePt t="128425" x="2305050" y="1352550"/>
          <p14:tracePt t="128442" x="2400300" y="1352550"/>
          <p14:tracePt t="128458" x="2476500" y="1352550"/>
          <p14:tracePt t="128475" x="2527300" y="1352550"/>
          <p14:tracePt t="128492" x="2540000" y="1352550"/>
          <p14:tracePt t="128508" x="2552700" y="1352550"/>
          <p14:tracePt t="128525" x="2552700" y="1346200"/>
          <p14:tracePt t="128608" x="2552700" y="1358900"/>
          <p14:tracePt t="128616" x="2552700" y="1384300"/>
          <p14:tracePt t="128625" x="2527300" y="1416050"/>
          <p14:tracePt t="128642" x="2470150" y="1511300"/>
          <p14:tracePt t="128658" x="2387600" y="1619250"/>
          <p14:tracePt t="128675" x="2286000" y="1714500"/>
          <p14:tracePt t="128692" x="2209800" y="1822450"/>
          <p14:tracePt t="128708" x="2152650" y="1905000"/>
          <p14:tracePt t="128725" x="2108200" y="1968500"/>
          <p14:tracePt t="128742" x="2076450" y="2019300"/>
          <p14:tracePt t="128758" x="2051050" y="2038350"/>
          <p14:tracePt t="128775" x="2044700" y="2044700"/>
          <p14:tracePt t="128792" x="2038350" y="2044700"/>
          <p14:tracePt t="128825" x="2032000" y="2044700"/>
          <p14:tracePt t="128841" x="2012950" y="2044700"/>
          <p14:tracePt t="128858" x="1943100" y="2044700"/>
          <p14:tracePt t="128875" x="1797050" y="2044700"/>
          <p14:tracePt t="128892" x="1600200" y="2044700"/>
          <p14:tracePt t="128908" x="1390650" y="2044700"/>
          <p14:tracePt t="128925" x="1200150" y="2044700"/>
          <p14:tracePt t="128941" x="1003300" y="2044700"/>
          <p14:tracePt t="128958" x="825500" y="2044700"/>
          <p14:tracePt t="128976" x="641350" y="2044700"/>
          <p14:tracePt t="128991" x="558800" y="2044700"/>
          <p14:tracePt t="129008" x="520700" y="2044700"/>
          <p14:tracePt t="129232" x="520700" y="2038350"/>
          <p14:tracePt t="129264" x="514350" y="2038350"/>
          <p14:tracePt t="129280" x="508000" y="2038350"/>
          <p14:tracePt t="129289" x="508000" y="2032000"/>
          <p14:tracePt t="129336" x="514350" y="2025650"/>
          <p14:tracePt t="129352" x="514350" y="2019300"/>
          <p14:tracePt t="129376" x="514350" y="2012950"/>
          <p14:tracePt t="129648" x="520700" y="2012950"/>
          <p14:tracePt t="129656" x="527050" y="2012950"/>
          <p14:tracePt t="129664" x="533400" y="2012950"/>
          <p14:tracePt t="129675" x="539750" y="2012950"/>
          <p14:tracePt t="129692" x="552450" y="2012950"/>
          <p14:tracePt t="129708" x="558800" y="2012950"/>
          <p14:tracePt t="129725" x="571500" y="2012950"/>
          <p14:tracePt t="129742" x="577850" y="2012950"/>
          <p14:tracePt t="129758" x="584200" y="2012950"/>
          <p14:tracePt t="129800" x="584200" y="2006600"/>
          <p14:tracePt t="129809" x="584200" y="2000250"/>
          <p14:tracePt t="129825" x="584200" y="1987550"/>
          <p14:tracePt t="129842" x="584200" y="1981200"/>
          <p14:tracePt t="129937" x="584200" y="1968500"/>
          <p14:tracePt t="129944" x="584200" y="1962150"/>
          <p14:tracePt t="129952" x="584200" y="1949450"/>
          <p14:tracePt t="129960" x="590550" y="1936750"/>
          <p14:tracePt t="129975" x="596900" y="1898650"/>
          <p14:tracePt t="129991" x="609600" y="1835150"/>
          <p14:tracePt t="130008" x="622300" y="1752600"/>
          <p14:tracePt t="130025" x="628650" y="1657350"/>
          <p14:tracePt t="130042" x="628650" y="1568450"/>
          <p14:tracePt t="130058" x="628650" y="1498600"/>
          <p14:tracePt t="130075" x="628650" y="1447800"/>
          <p14:tracePt t="130091" x="628650" y="1409700"/>
          <p14:tracePt t="130108" x="628650" y="1384300"/>
          <p14:tracePt t="130125" x="628650" y="1365250"/>
          <p14:tracePt t="130142" x="628650" y="1352550"/>
          <p14:tracePt t="130158" x="628650" y="1339850"/>
          <p14:tracePt t="130160" x="628650" y="1333500"/>
          <p14:tracePt t="130175" x="622300" y="1320800"/>
          <p14:tracePt t="130192" x="609600" y="1308100"/>
          <p14:tracePt t="130208" x="603250" y="1289050"/>
          <p14:tracePt t="130225" x="596900" y="1270000"/>
          <p14:tracePt t="130241" x="596900" y="1244600"/>
          <p14:tracePt t="130259" x="596900" y="1225550"/>
          <p14:tracePt t="130275" x="590550" y="1212850"/>
          <p14:tracePt t="130292" x="590550" y="1206500"/>
          <p14:tracePt t="130352" x="596900" y="1206500"/>
          <p14:tracePt t="130360" x="622300" y="1206500"/>
          <p14:tracePt t="130376" x="717550" y="1187450"/>
          <p14:tracePt t="130391" x="844550" y="1149350"/>
          <p14:tracePt t="130409" x="1009650" y="1143000"/>
          <p14:tracePt t="130425" x="1200150" y="1130300"/>
          <p14:tracePt t="130441" x="1384300" y="1117600"/>
          <p14:tracePt t="130458" x="1593850" y="1098550"/>
          <p14:tracePt t="130475" x="1816100" y="1098550"/>
          <p14:tracePt t="130491" x="2019300" y="1098550"/>
          <p14:tracePt t="130508" x="2209800" y="1098550"/>
          <p14:tracePt t="130525" x="2336800" y="1098550"/>
          <p14:tracePt t="130542" x="2432050" y="1098550"/>
          <p14:tracePt t="130559" x="2482850" y="1098550"/>
          <p14:tracePt t="130575" x="2489200" y="1098550"/>
          <p14:tracePt t="130712" x="2482850" y="1111250"/>
          <p14:tracePt t="130721" x="2470150" y="1130300"/>
          <p14:tracePt t="130728" x="2451100" y="1149350"/>
          <p14:tracePt t="130742" x="2432050" y="1187450"/>
          <p14:tracePt t="130759" x="2362200" y="1244600"/>
          <p14:tracePt t="130761" x="2324100" y="1289050"/>
          <p14:tracePt t="130775" x="2235200" y="1390650"/>
          <p14:tracePt t="130791" x="2133600" y="1543050"/>
          <p14:tracePt t="130809" x="2044700" y="1733550"/>
          <p14:tracePt t="130825" x="1981200" y="1943100"/>
          <p14:tracePt t="130842" x="1892300" y="2197100"/>
          <p14:tracePt t="130858" x="1816100" y="2463800"/>
          <p14:tracePt t="130875" x="1739900" y="2724150"/>
          <p14:tracePt t="130891" x="1676400" y="2933700"/>
          <p14:tracePt t="130909" x="1631950" y="3098800"/>
          <p14:tracePt t="130925" x="1600200" y="3194050"/>
          <p14:tracePt t="130941" x="1593850" y="3263900"/>
          <p14:tracePt t="130958" x="1568450" y="3333750"/>
          <p14:tracePt t="130975" x="1511300" y="3473450"/>
          <p14:tracePt t="130992" x="1473200" y="3562350"/>
          <p14:tracePt t="131008" x="1460500" y="3600450"/>
          <p14:tracePt t="131025" x="1447800" y="3632200"/>
          <p14:tracePt t="131042" x="1435100" y="3670300"/>
          <p14:tracePt t="131058" x="1403350" y="3714750"/>
          <p14:tracePt t="131075" x="1365250" y="3765550"/>
          <p14:tracePt t="131092" x="1333500" y="3810000"/>
          <p14:tracePt t="131108" x="1308100" y="3835400"/>
          <p14:tracePt t="131125" x="1295400" y="3854450"/>
          <p14:tracePt t="131143" x="1263650" y="3867150"/>
          <p14:tracePt t="131159" x="1250950" y="3873500"/>
          <p14:tracePt t="131175" x="1212850" y="3905250"/>
          <p14:tracePt t="131192" x="1200150" y="3917950"/>
          <p14:tracePt t="131225" x="1193800" y="3911600"/>
          <p14:tracePt t="131242" x="1187450" y="3873500"/>
          <p14:tracePt t="131258" x="1168400" y="3835400"/>
          <p14:tracePt t="131275" x="1155700" y="3822700"/>
          <p14:tracePt t="131292" x="1149350" y="3810000"/>
          <p14:tracePt t="131308" x="1143000" y="3803650"/>
          <p14:tracePt t="131325" x="1136650" y="3790950"/>
          <p14:tracePt t="131341" x="1136650" y="3778250"/>
          <p14:tracePt t="131358" x="1130300" y="3771900"/>
          <p14:tracePt t="131375" x="1123950" y="3759200"/>
          <p14:tracePt t="131392" x="1117600" y="3752850"/>
          <p14:tracePt t="131432" x="1117600" y="3746500"/>
          <p14:tracePt t="131848" x="1117600" y="3740150"/>
          <p14:tracePt t="131896" x="1117600" y="3733800"/>
          <p14:tracePt t="132440" x="1111250" y="3733800"/>
          <p14:tracePt t="132584" x="1111250" y="3727450"/>
          <p14:tracePt t="132607" x="1111250" y="3721100"/>
          <p14:tracePt t="132632" x="1111250" y="3714750"/>
          <p14:tracePt t="132647" x="1111250" y="3708400"/>
          <p14:tracePt t="132656" x="1111250" y="3702050"/>
          <p14:tracePt t="132663" x="1117600" y="3702050"/>
          <p14:tracePt t="132675" x="1117600" y="3695700"/>
          <p14:tracePt t="132692" x="1123950" y="3689350"/>
          <p14:tracePt t="132760" x="1123950" y="3683000"/>
          <p14:tracePt t="132777" x="1123950" y="3676650"/>
          <p14:tracePt t="132784" x="1123950" y="3663950"/>
          <p14:tracePt t="132792" x="1130300" y="3651250"/>
          <p14:tracePt t="132808" x="1162050" y="3600450"/>
          <p14:tracePt t="132825" x="1193800" y="3543300"/>
          <p14:tracePt t="132842" x="1231900" y="3486150"/>
          <p14:tracePt t="132858" x="1289050" y="3435350"/>
          <p14:tracePt t="132875" x="1390650" y="3371850"/>
          <p14:tracePt t="132892" x="1504950" y="3308350"/>
          <p14:tracePt t="132908" x="1638300" y="3257550"/>
          <p14:tracePt t="132925" x="1790700" y="3213100"/>
          <p14:tracePt t="132942" x="1962150" y="3162300"/>
          <p14:tracePt t="132958" x="2165350" y="3124200"/>
          <p14:tracePt t="132960" x="2279650" y="3124200"/>
          <p14:tracePt t="132975" x="2387600" y="3117850"/>
          <p14:tracePt t="132991" x="2781300" y="3105150"/>
          <p14:tracePt t="133009" x="3054350" y="3105150"/>
          <p14:tracePt t="133025" x="3327400" y="3105150"/>
          <p14:tracePt t="133042" x="3606800" y="3105150"/>
          <p14:tracePt t="133059" x="3886200" y="3105150"/>
          <p14:tracePt t="133075" x="4159250" y="3105150"/>
          <p14:tracePt t="133091" x="4445000" y="3105150"/>
          <p14:tracePt t="133108" x="4711700" y="3105150"/>
          <p14:tracePt t="133125" x="4953000" y="3105150"/>
          <p14:tracePt t="133142" x="5168900" y="3098800"/>
          <p14:tracePt t="133158" x="5340350" y="3105150"/>
          <p14:tracePt t="133175" x="5549900" y="3130550"/>
          <p14:tracePt t="133192" x="5683250" y="3155950"/>
          <p14:tracePt t="133208" x="5791200" y="3155950"/>
          <p14:tracePt t="133225" x="5880100" y="3155950"/>
          <p14:tracePt t="133242" x="5943600" y="3155950"/>
          <p14:tracePt t="133258" x="5994400" y="3155950"/>
          <p14:tracePt t="133275" x="6045200" y="3155950"/>
          <p14:tracePt t="133292" x="6115050" y="3155950"/>
          <p14:tracePt t="133308" x="6178550" y="3162300"/>
          <p14:tracePt t="133325" x="6223000" y="3168650"/>
          <p14:tracePt t="133341" x="6235700" y="3168650"/>
          <p14:tracePt t="133343" x="6242050" y="3168650"/>
          <p14:tracePt t="133375" x="6248400" y="3175000"/>
          <p14:tracePt t="133392" x="6286500" y="3200400"/>
          <p14:tracePt t="133408" x="6318250" y="3232150"/>
          <p14:tracePt t="133425" x="6330950" y="3251200"/>
          <p14:tracePt t="133441" x="6330950" y="3263900"/>
          <p14:tracePt t="133458" x="6330950" y="3282950"/>
          <p14:tracePt t="133475" x="6330950" y="3302000"/>
          <p14:tracePt t="133492" x="6330950" y="3333750"/>
          <p14:tracePt t="133509" x="6330950" y="3378200"/>
          <p14:tracePt t="133525" x="6273800" y="3435350"/>
          <p14:tracePt t="133541" x="6134100" y="3448050"/>
          <p14:tracePt t="133558" x="5962650" y="3429000"/>
          <p14:tracePt t="133575" x="5892800" y="3416300"/>
          <p14:tracePt t="133769" x="5892800" y="3422650"/>
          <p14:tracePt t="133776" x="5899150" y="3441700"/>
          <p14:tracePt t="133784" x="5899150" y="3467100"/>
          <p14:tracePt t="133793" x="5892800" y="3505200"/>
          <p14:tracePt t="133808" x="5918200" y="3606800"/>
          <p14:tracePt t="133825" x="5937250" y="3746500"/>
          <p14:tracePt t="133842" x="5924550" y="3892550"/>
          <p14:tracePt t="133858" x="5930900" y="4044950"/>
          <p14:tracePt t="133875" x="5924550" y="4210050"/>
          <p14:tracePt t="133892" x="5873750" y="4387850"/>
          <p14:tracePt t="133908" x="5810250" y="4597400"/>
          <p14:tracePt t="133925" x="5740400" y="4800600"/>
          <p14:tracePt t="133942" x="5689600" y="4959350"/>
          <p14:tracePt t="133958" x="5651500" y="5080000"/>
          <p14:tracePt t="133976" x="5619750" y="5143500"/>
          <p14:tracePt t="133992" x="5613400" y="5143500"/>
          <p14:tracePt t="134025" x="5613400" y="5111750"/>
          <p14:tracePt t="134041" x="5613400" y="5060950"/>
          <p14:tracePt t="134058" x="5600700" y="5029200"/>
          <p14:tracePt t="134075" x="5575300" y="5003800"/>
          <p14:tracePt t="134092" x="5511800" y="5003800"/>
          <p14:tracePt t="134108" x="5359400" y="4997450"/>
          <p14:tracePt t="134126" x="5162550" y="5022850"/>
          <p14:tracePt t="134142" x="4889500" y="5067300"/>
          <p14:tracePt t="134158" x="4616450" y="5143500"/>
          <p14:tracePt t="134175" x="4064000" y="5187950"/>
          <p14:tracePt t="134192" x="3632200" y="5251450"/>
          <p14:tracePt t="134208" x="3219450" y="5321300"/>
          <p14:tracePt t="134225" x="2844800" y="5391150"/>
          <p14:tracePt t="134241" x="2520950" y="5461000"/>
          <p14:tracePt t="134258" x="2247900" y="5492750"/>
          <p14:tracePt t="134275" x="1981200" y="5518150"/>
          <p14:tracePt t="134291" x="1739900" y="5556250"/>
          <p14:tracePt t="134308" x="1536700" y="5607050"/>
          <p14:tracePt t="134325" x="1403350" y="5645150"/>
          <p14:tracePt t="134342" x="1320800" y="5657850"/>
          <p14:tracePt t="134359" x="1282700" y="5670550"/>
          <p14:tracePt t="134375" x="1263650" y="5670550"/>
          <p14:tracePt t="134456" x="1257300" y="5645150"/>
          <p14:tracePt t="134463" x="1238250" y="5600700"/>
          <p14:tracePt t="134475" x="1219200" y="5543550"/>
          <p14:tracePt t="134492" x="1181100" y="5429250"/>
          <p14:tracePt t="134508" x="1143000" y="5289550"/>
          <p14:tracePt t="134525" x="1111250" y="5156200"/>
          <p14:tracePt t="134542" x="1098550" y="4959350"/>
          <p14:tracePt t="134558" x="1098550" y="4756150"/>
          <p14:tracePt t="134561" x="1079500" y="4667250"/>
          <p14:tracePt t="134575" x="1047750" y="4514850"/>
          <p14:tracePt t="134592" x="1016000" y="4381500"/>
          <p14:tracePt t="134608" x="984250" y="4260850"/>
          <p14:tracePt t="134625" x="952500" y="4140200"/>
          <p14:tracePt t="134642" x="920750" y="4025900"/>
          <p14:tracePt t="134659" x="908050" y="3956050"/>
          <p14:tracePt t="134675" x="901700" y="3930650"/>
          <p14:tracePt t="134692" x="901700" y="3911600"/>
          <p14:tracePt t="134708" x="901700" y="3898900"/>
          <p14:tracePt t="134791" x="901700" y="3892550"/>
          <p14:tracePt t="134857" x="901700" y="3879850"/>
          <p14:tracePt t="134864" x="901700" y="3873500"/>
          <p14:tracePt t="134875" x="901700" y="3860800"/>
          <p14:tracePt t="134892" x="901700" y="3841750"/>
          <p14:tracePt t="134908" x="908050" y="3822700"/>
          <p14:tracePt t="134925" x="939800" y="3797300"/>
          <p14:tracePt t="134942" x="990600" y="3759200"/>
          <p14:tracePt t="134958" x="1079500" y="3721100"/>
          <p14:tracePt t="134976" x="1339850" y="3632200"/>
          <p14:tracePt t="134991" x="1581150" y="3575050"/>
          <p14:tracePt t="135008" x="1854200" y="3492500"/>
          <p14:tracePt t="135025" x="2146300" y="3448050"/>
          <p14:tracePt t="135042" x="2489200" y="3429000"/>
          <p14:tracePt t="135058" x="2876550" y="3429000"/>
          <p14:tracePt t="135075" x="3295650" y="3429000"/>
          <p14:tracePt t="135092" x="3708400" y="3429000"/>
          <p14:tracePt t="135108" x="4095750" y="3429000"/>
          <p14:tracePt t="135125" x="4445000" y="3441700"/>
          <p14:tracePt t="135142" x="4737100" y="3448050"/>
          <p14:tracePt t="135158" x="5029200" y="3448050"/>
          <p14:tracePt t="135161" x="5168900" y="3448050"/>
          <p14:tracePt t="135175" x="5441950" y="3448050"/>
          <p14:tracePt t="135191" x="5715000" y="3448050"/>
          <p14:tracePt t="135209" x="5975350" y="3448050"/>
          <p14:tracePt t="135225" x="6210300" y="3448050"/>
          <p14:tracePt t="135242" x="6426200" y="3448050"/>
          <p14:tracePt t="135258" x="6642100" y="3448050"/>
          <p14:tracePt t="135275" x="6813550" y="3448050"/>
          <p14:tracePt t="135292" x="6953250" y="3441700"/>
          <p14:tracePt t="135308" x="7042150" y="3441700"/>
          <p14:tracePt t="135325" x="7105650" y="3441700"/>
          <p14:tracePt t="135342" x="7131050" y="3441700"/>
          <p14:tracePt t="135464" x="7131050" y="3448050"/>
          <p14:tracePt t="135472" x="7112000" y="3473450"/>
          <p14:tracePt t="135480" x="7099300" y="3498850"/>
          <p14:tracePt t="135491" x="7086600" y="3536950"/>
          <p14:tracePt t="135508" x="7042150" y="3657600"/>
          <p14:tracePt t="135525" x="6991350" y="3848100"/>
          <p14:tracePt t="135541" x="6940550" y="4089400"/>
          <p14:tracePt t="135558" x="6889750" y="4356100"/>
          <p14:tracePt t="135575" x="6788150" y="4781550"/>
          <p14:tracePt t="135592" x="6762750" y="5035550"/>
          <p14:tracePt t="135610" x="6711950" y="5207000"/>
          <p14:tracePt t="135625" x="6661150" y="5340350"/>
          <p14:tracePt t="135641" x="6597650" y="5435600"/>
          <p14:tracePt t="135658" x="6515100" y="5486400"/>
          <p14:tracePt t="135675" x="6438900" y="5518150"/>
          <p14:tracePt t="135692" x="6369050" y="5537200"/>
          <p14:tracePt t="135708" x="6311900" y="5556250"/>
          <p14:tracePt t="135725" x="6242050" y="5568950"/>
          <p14:tracePt t="135742" x="6127750" y="5575300"/>
          <p14:tracePt t="135759" x="5956300" y="5575300"/>
          <p14:tracePt t="135761" x="5854700" y="5581650"/>
          <p14:tracePt t="135775" x="5626100" y="5613400"/>
          <p14:tracePt t="135792" x="5264150" y="5645150"/>
          <p14:tracePt t="135809" x="4845050" y="5715000"/>
          <p14:tracePt t="135825" x="4413250" y="5753100"/>
          <p14:tracePt t="135842" x="3981450" y="5753100"/>
          <p14:tracePt t="135858" x="3549650" y="5715000"/>
          <p14:tracePt t="135875" x="3060700" y="5607050"/>
          <p14:tracePt t="135891" x="2578100" y="5511800"/>
          <p14:tracePt t="135909" x="2171700" y="5461000"/>
          <p14:tracePt t="135925" x="1847850" y="5461000"/>
          <p14:tracePt t="135942" x="1612900" y="5461000"/>
          <p14:tracePt t="135958" x="1441450" y="5454650"/>
          <p14:tracePt t="135960" x="1384300" y="5454650"/>
          <p14:tracePt t="135976" x="1320800" y="5454650"/>
          <p14:tracePt t="135992" x="1314450" y="5454650"/>
          <p14:tracePt t="136008" x="1314450" y="5448300"/>
          <p14:tracePt t="136041" x="1320800" y="5448300"/>
          <p14:tracePt t="136058" x="1333500" y="5429250"/>
          <p14:tracePt t="136075" x="1358900" y="5391150"/>
          <p14:tracePt t="136092" x="1384300" y="5314950"/>
          <p14:tracePt t="136109" x="1435100" y="5187950"/>
          <p14:tracePt t="136125" x="1485900" y="4991100"/>
          <p14:tracePt t="136142" x="1568450" y="4724400"/>
          <p14:tracePt t="136158" x="1644650" y="4438650"/>
          <p14:tracePt t="136160" x="1651000" y="4298950"/>
          <p14:tracePt t="136176" x="1651000" y="4152900"/>
          <p14:tracePt t="136192" x="1651000" y="4057650"/>
          <p14:tracePt t="136209" x="1651000" y="3975100"/>
          <p14:tracePt t="136225" x="1657350" y="3949700"/>
          <p14:tracePt t="136242" x="1663700" y="3949700"/>
          <p14:tracePt t="136258" x="1670050" y="3949700"/>
          <p14:tracePt t="136275" x="1695450" y="4019550"/>
          <p14:tracePt t="136292" x="1758950" y="4203700"/>
          <p14:tracePt t="136308" x="1854200" y="4457700"/>
          <p14:tracePt t="136325" x="2000250" y="4737100"/>
          <p14:tracePt t="136342" x="2171700" y="5010150"/>
          <p14:tracePt t="136358" x="2247900" y="5175250"/>
          <p14:tracePt t="136545" x="2241550" y="5181600"/>
          <p14:tracePt t="136552" x="2209800" y="5219700"/>
          <p14:tracePt t="136560" x="2197100" y="5276850"/>
          <p14:tracePt t="136575" x="2152650" y="5422900"/>
          <p14:tracePt t="136592" x="2133600" y="5613400"/>
          <p14:tracePt t="136608" x="2171700" y="5822950"/>
          <p14:tracePt t="136625" x="2241550" y="6026150"/>
          <p14:tracePt t="136642" x="2273300" y="6216650"/>
          <p14:tracePt t="136659" x="2273300" y="6337300"/>
          <p14:tracePt t="136675" x="2266950" y="6381750"/>
          <p14:tracePt t="136692" x="2247900" y="6407150"/>
          <p14:tracePt t="136708" x="2222500" y="6413500"/>
          <p14:tracePt t="136725" x="2184400" y="6426200"/>
          <p14:tracePt t="136742" x="2152650" y="6426200"/>
          <p14:tracePt t="136758" x="2133600" y="6426200"/>
          <p14:tracePt t="136760" x="2127250" y="6426200"/>
          <p14:tracePt t="136775" x="2120900" y="6426200"/>
          <p14:tracePt t="136791" x="2108200" y="6426200"/>
          <p14:tracePt t="136808" x="2101850" y="6432550"/>
          <p14:tracePt t="136825" x="2082800" y="6438900"/>
          <p14:tracePt t="136842" x="2044700" y="6451600"/>
          <p14:tracePt t="136858" x="1993900" y="6477000"/>
          <p14:tracePt t="136875" x="1943100" y="6496050"/>
          <p14:tracePt t="136892" x="1873250" y="6515100"/>
          <p14:tracePt t="136908" x="1809750" y="6534150"/>
          <p14:tracePt t="136925" x="1758950" y="6540500"/>
          <p14:tracePt t="136942" x="1720850" y="6540500"/>
          <p14:tracePt t="136959" x="1695450" y="6527800"/>
          <p14:tracePt t="136975" x="1663700" y="6508750"/>
          <p14:tracePt t="136992" x="1644650" y="6489700"/>
          <p14:tracePt t="137009" x="1619250" y="6464300"/>
          <p14:tracePt t="137025" x="1600200" y="6451600"/>
          <p14:tracePt t="137042" x="1581150" y="6426200"/>
          <p14:tracePt t="137059" x="1562100" y="6381750"/>
          <p14:tracePt t="137075" x="1536700" y="6337300"/>
          <p14:tracePt t="137092" x="1511300" y="6286500"/>
          <p14:tracePt t="137109" x="1479550" y="6223000"/>
          <p14:tracePt t="137125" x="1460500" y="6165850"/>
          <p14:tracePt t="137142" x="1441450" y="6102350"/>
          <p14:tracePt t="137158" x="1435100" y="6045200"/>
          <p14:tracePt t="137175" x="1435100" y="5994400"/>
          <p14:tracePt t="137192" x="1428750" y="5911850"/>
          <p14:tracePt t="137208" x="1428750" y="5873750"/>
          <p14:tracePt t="137225" x="1454150" y="5854700"/>
          <p14:tracePt t="137242" x="1473200" y="5835650"/>
          <p14:tracePt t="137258" x="1492250" y="5797550"/>
          <p14:tracePt t="137275" x="1530350" y="5759450"/>
          <p14:tracePt t="137291" x="1581150" y="5721350"/>
          <p14:tracePt t="137308" x="1638300" y="5695950"/>
          <p14:tracePt t="137325" x="1714500" y="5670550"/>
          <p14:tracePt t="137342" x="1822450" y="5664200"/>
          <p14:tracePt t="137359" x="1955800" y="5664200"/>
          <p14:tracePt t="137360" x="2025650" y="5664200"/>
          <p14:tracePt t="137375" x="2152650" y="5651500"/>
          <p14:tracePt t="137392" x="2286000" y="5651500"/>
          <p14:tracePt t="137408" x="2413000" y="5651500"/>
          <p14:tracePt t="137425" x="2533650" y="5651500"/>
          <p14:tracePt t="137442" x="2673350" y="5651500"/>
          <p14:tracePt t="137458" x="2800350" y="5651500"/>
          <p14:tracePt t="137475" x="2914650" y="5664200"/>
          <p14:tracePt t="137492" x="3028950" y="5695950"/>
          <p14:tracePt t="137509" x="3143250" y="5740400"/>
          <p14:tracePt t="137525" x="3276600" y="5784850"/>
          <p14:tracePt t="137542" x="3397250" y="5835650"/>
          <p14:tracePt t="137560" x="3568700" y="5892800"/>
          <p14:tracePt t="137575" x="3663950" y="5930900"/>
          <p14:tracePt t="137592" x="3714750" y="5975350"/>
          <p14:tracePt t="137609" x="3771900" y="6013450"/>
          <p14:tracePt t="137625" x="3822700" y="6057900"/>
          <p14:tracePt t="137642" x="3867150" y="6115050"/>
          <p14:tracePt t="137658" x="3886200" y="6178550"/>
          <p14:tracePt t="137675" x="3892550" y="6242050"/>
          <p14:tracePt t="137692" x="3892550" y="6305550"/>
          <p14:tracePt t="137709" x="3905250" y="6375400"/>
          <p14:tracePt t="137725" x="3905250" y="6438900"/>
          <p14:tracePt t="137742" x="3905250" y="6502400"/>
          <p14:tracePt t="137758" x="3905250" y="6559550"/>
          <p14:tracePt t="137775" x="3873500" y="6642100"/>
          <p14:tracePt t="137792" x="3854450" y="6699250"/>
          <p14:tracePt t="137808" x="3816350" y="6756400"/>
          <p14:tracePt t="137825" x="3752850" y="6800850"/>
          <p14:tracePt t="137842" x="3695700" y="6838950"/>
          <p14:tracePt t="137859" x="3632200" y="6851650"/>
          <p14:tracePt t="137875" x="3575050" y="6851650"/>
          <p14:tracePt t="137892" x="3517900" y="6851650"/>
          <p14:tracePt t="137908" x="3454400" y="6851650"/>
          <p14:tracePt t="137925" x="3390900" y="6851650"/>
          <p14:tracePt t="137942" x="3346450" y="6851650"/>
          <p14:tracePt t="137958" x="3276600" y="6851650"/>
          <p14:tracePt t="137960" x="3251200" y="6851650"/>
          <p14:tracePt t="137975" x="3225800" y="6851650"/>
          <p14:tracePt t="137992" x="3155950" y="6800850"/>
          <p14:tracePt t="138008" x="3117850" y="6769100"/>
          <p14:tracePt t="138025" x="3060700" y="6724650"/>
          <p14:tracePt t="138042" x="2997200" y="6686550"/>
          <p14:tracePt t="138058" x="2933700" y="6635750"/>
          <p14:tracePt t="138075" x="2870200" y="6572250"/>
          <p14:tracePt t="138092" x="2794000" y="6502400"/>
          <p14:tracePt t="138108" x="2711450" y="6419850"/>
          <p14:tracePt t="138125" x="2641600" y="6350000"/>
          <p14:tracePt t="138142" x="2609850" y="6292850"/>
          <p14:tracePt t="138160" x="2597150" y="6210300"/>
          <p14:tracePt t="138175" x="2597150" y="6140450"/>
          <p14:tracePt t="138192" x="2597150" y="6070600"/>
          <p14:tracePt t="138208" x="2597150" y="6032500"/>
          <p14:tracePt t="138225" x="2609850" y="6000750"/>
          <p14:tracePt t="138242" x="2622550" y="5981700"/>
          <p14:tracePt t="138259" x="2641600" y="5956300"/>
          <p14:tracePt t="138275" x="2673350" y="5943600"/>
          <p14:tracePt t="138292" x="2711450" y="5918200"/>
          <p14:tracePt t="138308" x="2755900" y="5905500"/>
          <p14:tracePt t="138325" x="2806700" y="5892800"/>
          <p14:tracePt t="138342" x="2863850" y="5880100"/>
          <p14:tracePt t="138358" x="2933700" y="5880100"/>
          <p14:tracePt t="138375" x="3016250" y="5867400"/>
          <p14:tracePt t="138392" x="3155950" y="5867400"/>
          <p14:tracePt t="138408" x="3251200" y="5867400"/>
          <p14:tracePt t="138425" x="3327400" y="5867400"/>
          <p14:tracePt t="138442" x="3422650" y="5867400"/>
          <p14:tracePt t="138458" x="3505200" y="5886450"/>
          <p14:tracePt t="138475" x="3575050" y="5905500"/>
          <p14:tracePt t="138492" x="3625850" y="5924550"/>
          <p14:tracePt t="138508" x="3651250" y="5943600"/>
          <p14:tracePt t="138525" x="3663950" y="5962650"/>
          <p14:tracePt t="138542" x="3670300" y="6007100"/>
          <p14:tracePt t="138558" x="3670300" y="6076950"/>
          <p14:tracePt t="138577" x="3689350" y="6191250"/>
          <p14:tracePt t="138592" x="3714750" y="6273800"/>
          <p14:tracePt t="138608" x="3714750" y="6324600"/>
          <p14:tracePt t="138625" x="3702050" y="6375400"/>
          <p14:tracePt t="138642" x="3689350" y="6426200"/>
          <p14:tracePt t="138659" x="3663950" y="6470650"/>
          <p14:tracePt t="138675" x="3632200" y="6496050"/>
          <p14:tracePt t="138692" x="3619500" y="6521450"/>
          <p14:tracePt t="138708" x="3600450" y="6546850"/>
          <p14:tracePt t="138725" x="3581400" y="6559550"/>
          <p14:tracePt t="138742" x="3575050" y="6572250"/>
          <p14:tracePt t="138758" x="3556000" y="6578600"/>
          <p14:tracePt t="138775" x="3517900" y="6584950"/>
          <p14:tracePt t="138792" x="3479800" y="6591300"/>
          <p14:tracePt t="138808" x="3441700" y="6591300"/>
          <p14:tracePt t="138825" x="3416300" y="6591300"/>
          <p14:tracePt t="138842" x="3384550" y="6591300"/>
          <p14:tracePt t="138858" x="3359150" y="6591300"/>
          <p14:tracePt t="138875" x="3327400" y="6591300"/>
          <p14:tracePt t="138893" x="3302000" y="6591300"/>
          <p14:tracePt t="138908" x="3282950" y="6591300"/>
          <p14:tracePt t="138925" x="3263900" y="6591300"/>
          <p14:tracePt t="138942" x="3238500" y="6591300"/>
          <p14:tracePt t="138959" x="3200400" y="6591300"/>
          <p14:tracePt t="138975" x="3187700" y="6591300"/>
          <p14:tracePt t="138992" x="3155950" y="6591300"/>
          <p14:tracePt t="139009" x="3136900" y="6591300"/>
          <p14:tracePt t="139042" x="3124200" y="6584950"/>
          <p14:tracePt t="139058" x="3117850" y="6578600"/>
          <p14:tracePt t="139075" x="3098800" y="6565900"/>
          <p14:tracePt t="139092" x="3086100" y="6559550"/>
          <p14:tracePt t="139108" x="3079750" y="6553200"/>
          <p14:tracePt t="139125" x="3067050" y="6546850"/>
          <p14:tracePt t="139142" x="3048000" y="6534150"/>
          <p14:tracePt t="139159" x="3028950" y="6515100"/>
          <p14:tracePt t="139161" x="3022600" y="6508750"/>
          <p14:tracePt t="139175" x="3003550" y="6489700"/>
          <p14:tracePt t="139192" x="2971800" y="6438900"/>
          <p14:tracePt t="139209" x="2952750" y="6400800"/>
          <p14:tracePt t="139225" x="2921000" y="6356350"/>
          <p14:tracePt t="139242" x="2895600" y="6318250"/>
          <p14:tracePt t="139258" x="2876550" y="6292850"/>
          <p14:tracePt t="139275" x="2863850" y="6261100"/>
          <p14:tracePt t="139292" x="2857500" y="6223000"/>
          <p14:tracePt t="139308" x="2844800" y="6191250"/>
          <p14:tracePt t="139325" x="2825750" y="6159500"/>
          <p14:tracePt t="139342" x="2819400" y="6134100"/>
          <p14:tracePt t="139358" x="2813050" y="6121400"/>
          <p14:tracePt t="139361" x="2806700" y="6115050"/>
          <p14:tracePt t="139375" x="2806700" y="6102350"/>
          <p14:tracePt t="139392" x="2806700" y="6057900"/>
          <p14:tracePt t="139409" x="2819400" y="6019800"/>
          <p14:tracePt t="139425" x="2825750" y="5988050"/>
          <p14:tracePt t="139442" x="2844800" y="5969000"/>
          <p14:tracePt t="139458" x="2857500" y="5937250"/>
          <p14:tracePt t="139475" x="2876550" y="5918200"/>
          <p14:tracePt t="139492" x="2901950" y="5905500"/>
          <p14:tracePt t="139508" x="2940050" y="5880100"/>
          <p14:tracePt t="139525" x="2965450" y="5873750"/>
          <p14:tracePt t="139542" x="2997200" y="5861050"/>
          <p14:tracePt t="139558" x="3041650" y="5854700"/>
          <p14:tracePt t="139575" x="3086100" y="5848350"/>
          <p14:tracePt t="139577" x="3111500" y="5842000"/>
          <p14:tracePt t="139592" x="3143250" y="5835650"/>
          <p14:tracePt t="139609" x="3187700" y="5835650"/>
          <p14:tracePt t="139625" x="3232150" y="5835650"/>
          <p14:tracePt t="139642" x="3263900" y="5829300"/>
          <p14:tracePt t="139658" x="3302000" y="5829300"/>
          <p14:tracePt t="139675" x="3333750" y="5829300"/>
          <p14:tracePt t="139692" x="3371850" y="5829300"/>
          <p14:tracePt t="139708" x="3403600" y="5829300"/>
          <p14:tracePt t="139725" x="3435350" y="5829300"/>
          <p14:tracePt t="139742" x="3460750" y="5829300"/>
          <p14:tracePt t="139759" x="3492500" y="5829300"/>
          <p14:tracePt t="139775" x="3524250" y="5829300"/>
          <p14:tracePt t="139791" x="3549650" y="5842000"/>
          <p14:tracePt t="139808" x="3581400" y="5848350"/>
          <p14:tracePt t="139825" x="3619500" y="5867400"/>
          <p14:tracePt t="139841" x="3638550" y="5873750"/>
          <p14:tracePt t="139858" x="3663950" y="5880100"/>
          <p14:tracePt t="139875" x="3683000" y="5886450"/>
          <p14:tracePt t="139891" x="3695700" y="5892800"/>
          <p14:tracePt t="139908" x="3714750" y="5905500"/>
          <p14:tracePt t="139925" x="3727450" y="5911850"/>
          <p14:tracePt t="139942" x="3733800" y="5924550"/>
          <p14:tracePt t="139958" x="3746500" y="5937250"/>
          <p14:tracePt t="139975" x="3759200" y="5956300"/>
          <p14:tracePt t="139992" x="3771900" y="5969000"/>
          <p14:tracePt t="140009" x="3778250" y="5988050"/>
          <p14:tracePt t="140025" x="3790950" y="5994400"/>
          <p14:tracePt t="140042" x="3790950" y="6007100"/>
          <p14:tracePt t="140058" x="3797300" y="6026150"/>
          <p14:tracePt t="140075" x="3803650" y="6045200"/>
          <p14:tracePt t="140092" x="3803650" y="6057900"/>
          <p14:tracePt t="140108" x="3810000" y="6070600"/>
          <p14:tracePt t="140125" x="3810000" y="6083300"/>
          <p14:tracePt t="140142" x="3816350" y="6096000"/>
          <p14:tracePt t="140159" x="3816350" y="6108700"/>
          <p14:tracePt t="140175" x="3816350" y="6127750"/>
          <p14:tracePt t="140192" x="3816350" y="6153150"/>
          <p14:tracePt t="140209" x="3816350" y="6165850"/>
          <p14:tracePt t="140225" x="3816350" y="6178550"/>
          <p14:tracePt t="140242" x="3816350" y="6197600"/>
          <p14:tracePt t="140258" x="3816350" y="6216650"/>
          <p14:tracePt t="140275" x="3816350" y="6235700"/>
          <p14:tracePt t="140292" x="3816350" y="6254750"/>
          <p14:tracePt t="140309" x="3816350" y="6267450"/>
          <p14:tracePt t="140326" x="3816350" y="6273800"/>
          <p14:tracePt t="140342" x="3810000" y="6280150"/>
          <p14:tracePt t="140358" x="3803650" y="6286500"/>
          <p14:tracePt t="140375" x="3803650" y="6299200"/>
          <p14:tracePt t="140392" x="3790950" y="6318250"/>
          <p14:tracePt t="140409" x="3784600" y="6337300"/>
          <p14:tracePt t="140425" x="3771900" y="6356350"/>
          <p14:tracePt t="140442" x="3759200" y="6375400"/>
          <p14:tracePt t="140458" x="3752850" y="6388100"/>
          <p14:tracePt t="140475" x="3746500" y="6407150"/>
          <p14:tracePt t="140492" x="3733800" y="6419850"/>
          <p14:tracePt t="140508" x="3721100" y="6438900"/>
          <p14:tracePt t="140525" x="3695700" y="6470650"/>
          <p14:tracePt t="140542" x="3644900" y="6496050"/>
          <p14:tracePt t="140558" x="3606800" y="6521450"/>
          <p14:tracePt t="140561" x="3575050" y="6534150"/>
          <p14:tracePt t="140575" x="3530600" y="6565900"/>
          <p14:tracePt t="140592" x="3492500" y="6591300"/>
          <p14:tracePt t="140608" x="3454400" y="6604000"/>
          <p14:tracePt t="140625" x="3422650" y="6616700"/>
          <p14:tracePt t="140642" x="3384550" y="6623050"/>
          <p14:tracePt t="140658" x="3352800" y="6623050"/>
          <p14:tracePt t="140675" x="3314700" y="6623050"/>
          <p14:tracePt t="140692" x="3308350" y="6629400"/>
          <p14:tracePt t="140708" x="3295650" y="6629400"/>
          <p14:tracePt t="140725" x="3263900" y="6629400"/>
          <p14:tracePt t="140742" x="3232150" y="6610350"/>
          <p14:tracePt t="140758" x="3187700" y="6578600"/>
          <p14:tracePt t="140775" x="3136900" y="6553200"/>
          <p14:tracePt t="140777" x="3111500" y="6534150"/>
          <p14:tracePt t="140791" x="3060700" y="6489700"/>
          <p14:tracePt t="140809" x="3016250" y="6438900"/>
          <p14:tracePt t="140825" x="2984500" y="6388100"/>
          <p14:tracePt t="140842" x="2959100" y="6343650"/>
          <p14:tracePt t="140858" x="2952750" y="6324600"/>
          <p14:tracePt t="140875" x="2952750" y="6311900"/>
          <p14:tracePt t="140892" x="2952750" y="6299200"/>
          <p14:tracePt t="140908" x="2952750" y="6280150"/>
          <p14:tracePt t="140925" x="2952750" y="6242050"/>
          <p14:tracePt t="140942" x="2965450" y="6210300"/>
          <p14:tracePt t="140958" x="2965450" y="6203950"/>
          <p14:tracePt t="141008" x="2971800" y="6203950"/>
          <p14:tracePt t="141016" x="2978150" y="6191250"/>
          <p14:tracePt t="141025" x="2984500" y="6191250"/>
          <p14:tracePt t="141041" x="2997200" y="6178550"/>
          <p14:tracePt t="141058" x="3003550" y="6178550"/>
          <p14:tracePt t="141136" x="3003550" y="6184900"/>
          <p14:tracePt t="141143" x="3016250" y="6203950"/>
          <p14:tracePt t="141152" x="3016250" y="6216650"/>
          <p14:tracePt t="141159" x="3022600" y="6229350"/>
          <p14:tracePt t="141175" x="3041650" y="6248400"/>
          <p14:tracePt t="141192" x="3060700" y="6273800"/>
          <p14:tracePt t="141208" x="3060700" y="6280150"/>
          <p14:tracePt t="141225" x="3060700" y="6286500"/>
          <p14:tracePt t="141264" x="3054350" y="6286500"/>
          <p14:tracePt t="151080" x="3041650" y="6286500"/>
          <p14:tracePt t="151088" x="2997200" y="6286500"/>
          <p14:tracePt t="151096" x="2933700" y="6286500"/>
          <p14:tracePt t="151108" x="2870200" y="6286500"/>
          <p14:tracePt t="151125" x="2711450" y="6286500"/>
          <p14:tracePt t="151142" x="2501900" y="6286500"/>
          <p14:tracePt t="151159" x="2311400" y="6273800"/>
          <p14:tracePt t="151175" x="2184400" y="6235700"/>
          <p14:tracePt t="151192" x="2057400" y="6165850"/>
          <p14:tracePt t="151208" x="1930400" y="6115050"/>
          <p14:tracePt t="151225" x="1784350" y="6064250"/>
          <p14:tracePt t="151242" x="1625600" y="6013450"/>
          <p14:tracePt t="151259" x="1466850" y="5956300"/>
          <p14:tracePt t="151275" x="1346200" y="5918200"/>
          <p14:tracePt t="151292" x="1250950" y="5867400"/>
          <p14:tracePt t="151309" x="1155700" y="5835650"/>
          <p14:tracePt t="151325" x="1092200" y="5829300"/>
          <p14:tracePt t="151342" x="1060450" y="5829300"/>
          <p14:tracePt t="151488" x="1060450" y="5822950"/>
          <p14:tracePt t="151496" x="1060450" y="5810250"/>
          <p14:tracePt t="151504" x="1060450" y="5797550"/>
          <p14:tracePt t="151512" x="1066800" y="5791200"/>
          <p14:tracePt t="151525" x="1079500" y="5778500"/>
          <p14:tracePt t="151542" x="1092200" y="5759450"/>
          <p14:tracePt t="151559" x="1104900" y="5734050"/>
          <p14:tracePt t="153009" x="1104900" y="5727700"/>
          <p14:tracePt t="153016" x="1104900" y="5715000"/>
          <p14:tracePt t="153025" x="1117600" y="5695950"/>
          <p14:tracePt t="153042" x="1117600" y="5651500"/>
          <p14:tracePt t="153059" x="1117600" y="5613400"/>
          <p14:tracePt t="153075" x="1117600" y="5575300"/>
          <p14:tracePt t="153092" x="1123950" y="5530850"/>
          <p14:tracePt t="153109" x="1136650" y="5467350"/>
          <p14:tracePt t="153125" x="1136650" y="5391150"/>
          <p14:tracePt t="153142" x="1143000" y="5327650"/>
          <p14:tracePt t="153159" x="1143000" y="5276850"/>
          <p14:tracePt t="153161" x="1149350" y="5257800"/>
          <p14:tracePt t="153176" x="1149350" y="5219700"/>
          <p14:tracePt t="153192" x="1149350" y="5175250"/>
          <p14:tracePt t="153208" x="1149350" y="5118100"/>
          <p14:tracePt t="153225" x="1162050" y="5048250"/>
          <p14:tracePt t="153242" x="1168400" y="4991100"/>
          <p14:tracePt t="153258" x="1187450" y="4921250"/>
          <p14:tracePt t="153275" x="1200150" y="4851400"/>
          <p14:tracePt t="153292" x="1206500" y="4743450"/>
          <p14:tracePt t="153308" x="1219200" y="4730750"/>
          <p14:tracePt t="153325" x="1225550" y="4724400"/>
          <p14:tracePt t="153358" x="1244600" y="4724400"/>
          <p14:tracePt t="153375" x="1270000" y="4718050"/>
          <p14:tracePt t="153377" x="1282700" y="4711700"/>
          <p14:tracePt t="153392" x="1314450" y="4699000"/>
          <p14:tracePt t="153409" x="1327150" y="4686300"/>
          <p14:tracePt t="153425" x="1352550" y="4679950"/>
          <p14:tracePt t="153442" x="1377950" y="4673600"/>
          <p14:tracePt t="153458" x="1397000" y="4660900"/>
          <p14:tracePt t="153475" x="1416050" y="4660900"/>
          <p14:tracePt t="153492" x="1422400" y="4660900"/>
          <p14:tracePt t="153525" x="1422400" y="4711700"/>
          <p14:tracePt t="153542" x="1422400" y="4737100"/>
          <p14:tracePt t="153808" x="1422400" y="4724400"/>
          <p14:tracePt t="153817" x="1422400" y="4699000"/>
          <p14:tracePt t="153825" x="1416050" y="4667250"/>
          <p14:tracePt t="153842" x="1409700" y="4603750"/>
          <p14:tracePt t="153859" x="1390650" y="4521200"/>
          <p14:tracePt t="153875" x="1352550" y="4406900"/>
          <p14:tracePt t="153892" x="1314450" y="4305300"/>
          <p14:tracePt t="153909" x="1282700" y="4197350"/>
          <p14:tracePt t="153925" x="1244600" y="4121150"/>
          <p14:tracePt t="153942" x="1225550" y="4051300"/>
          <p14:tracePt t="153958" x="1200150" y="3981450"/>
          <p14:tracePt t="153975" x="1174750" y="3911600"/>
          <p14:tracePt t="153977" x="1162050" y="3873500"/>
          <p14:tracePt t="153992" x="1149350" y="3816350"/>
          <p14:tracePt t="154009" x="1136650" y="3790950"/>
          <p14:tracePt t="154025" x="1136650" y="3771900"/>
          <p14:tracePt t="154042" x="1136650" y="3759200"/>
          <p14:tracePt t="154059" x="1136650" y="3740150"/>
          <p14:tracePt t="154075" x="1136650" y="3714750"/>
          <p14:tracePt t="154092" x="1136650" y="3695700"/>
          <p14:tracePt t="154108" x="1130300" y="3683000"/>
          <p14:tracePt t="154125" x="1130300" y="3676650"/>
          <p14:tracePt t="154159" x="1130300" y="3670300"/>
          <p14:tracePt t="154175" x="1130300" y="3663950"/>
          <p14:tracePt t="154296" x="1123950" y="3663950"/>
          <p14:tracePt t="165328" x="1130300" y="3657600"/>
          <p14:tracePt t="165336" x="1174750" y="3644900"/>
          <p14:tracePt t="165343" x="1225550" y="3632200"/>
          <p14:tracePt t="165360" x="1352550" y="3613150"/>
          <p14:tracePt t="165375" x="1498600" y="3613150"/>
          <p14:tracePt t="165392" x="1663700" y="3613150"/>
          <p14:tracePt t="165409" x="1822450" y="3613150"/>
          <p14:tracePt t="165425" x="2012950" y="3613150"/>
          <p14:tracePt t="165442" x="2247900" y="3613150"/>
          <p14:tracePt t="165459" x="2520950" y="3625850"/>
          <p14:tracePt t="165475" x="2800350" y="3632200"/>
          <p14:tracePt t="165492" x="3105150" y="3651250"/>
          <p14:tracePt t="165509" x="3378200" y="3663950"/>
          <p14:tracePt t="165525" x="3638550" y="3663950"/>
          <p14:tracePt t="165542" x="3860800" y="3663950"/>
          <p14:tracePt t="165558" x="4089400" y="3663950"/>
          <p14:tracePt t="165560" x="4210050" y="3670300"/>
          <p14:tracePt t="165575" x="4438650" y="3670300"/>
          <p14:tracePt t="165592" x="4673600" y="3683000"/>
          <p14:tracePt t="165608" x="4889500" y="3695700"/>
          <p14:tracePt t="165625" x="5086350" y="3702050"/>
          <p14:tracePt t="165642" x="5257800" y="3708400"/>
          <p14:tracePt t="165658" x="5422900" y="3733800"/>
          <p14:tracePt t="165675" x="5568950" y="3759200"/>
          <p14:tracePt t="165692" x="5721350" y="3790950"/>
          <p14:tracePt t="165708" x="5854700" y="3790950"/>
          <p14:tracePt t="165725" x="5969000" y="3790950"/>
          <p14:tracePt t="165742" x="6051550" y="3790950"/>
          <p14:tracePt t="165758" x="6096000" y="3790950"/>
          <p14:tracePt t="165776" x="6115050" y="3790950"/>
          <p14:tracePt t="165808" x="6089650" y="3790950"/>
          <p14:tracePt t="165825" x="6032500" y="3790950"/>
          <p14:tracePt t="166024" x="6038850" y="3790950"/>
          <p14:tracePt t="166032" x="6032500" y="3790950"/>
          <p14:tracePt t="166042" x="6051550" y="3784600"/>
          <p14:tracePt t="166058" x="6115050" y="3784600"/>
          <p14:tracePt t="166075" x="6216650" y="3784600"/>
          <p14:tracePt t="166092" x="6311900" y="3778250"/>
          <p14:tracePt t="166109" x="6419850" y="3778250"/>
          <p14:tracePt t="166126" x="6489700" y="3771900"/>
          <p14:tracePt t="166142" x="6553200" y="3765550"/>
          <p14:tracePt t="166159" x="6591300" y="3765550"/>
          <p14:tracePt t="166160" x="6610350" y="3765550"/>
          <p14:tracePt t="166175" x="6623050" y="3765550"/>
          <p14:tracePt t="166232" x="6616700" y="3765550"/>
          <p14:tracePt t="166240" x="6610350" y="3765550"/>
          <p14:tracePt t="166256" x="6604000" y="3771900"/>
          <p14:tracePt t="166264" x="6591300" y="3778250"/>
          <p14:tracePt t="166275" x="6578600" y="3790950"/>
          <p14:tracePt t="166292" x="6540500" y="3835400"/>
          <p14:tracePt t="166309" x="6489700" y="3917950"/>
          <p14:tracePt t="166325" x="6426200" y="4032250"/>
          <p14:tracePt t="166342" x="6343650" y="4171950"/>
          <p14:tracePt t="166358" x="6242050" y="4337050"/>
          <p14:tracePt t="166361" x="6197600" y="4419600"/>
          <p14:tracePt t="166375" x="6159500" y="4489450"/>
          <p14:tracePt t="166392" x="6045200" y="4686300"/>
          <p14:tracePt t="166409" x="5975350" y="4794250"/>
          <p14:tracePt t="166425" x="5899150" y="4908550"/>
          <p14:tracePt t="166442" x="5803900" y="5029200"/>
          <p14:tracePt t="166459" x="5695950" y="5143500"/>
          <p14:tracePt t="166476" x="5594350" y="5219700"/>
          <p14:tracePt t="166492" x="5524500" y="5283200"/>
          <p14:tracePt t="166509" x="5492750" y="5321300"/>
          <p14:tracePt t="166526" x="5441950" y="5353050"/>
          <p14:tracePt t="166542" x="5391150" y="5384800"/>
          <p14:tracePt t="166558" x="5327650" y="5416550"/>
          <p14:tracePt t="166561" x="5289550" y="5422900"/>
          <p14:tracePt t="166575" x="5200650" y="5422900"/>
          <p14:tracePt t="166592" x="5111750" y="5422900"/>
          <p14:tracePt t="166609" x="4997450" y="5429250"/>
          <p14:tracePt t="166625" x="4845050" y="5429250"/>
          <p14:tracePt t="166642" x="4616450" y="5435600"/>
          <p14:tracePt t="166659" x="4343400" y="5435600"/>
          <p14:tracePt t="166675" x="4051300" y="5435600"/>
          <p14:tracePt t="166692" x="3740150" y="5435600"/>
          <p14:tracePt t="166709" x="3467100" y="5435600"/>
          <p14:tracePt t="166726" x="3187700" y="5435600"/>
          <p14:tracePt t="166742" x="2921000" y="5435600"/>
          <p14:tracePt t="166758" x="2667000" y="5435600"/>
          <p14:tracePt t="166760" x="2552700" y="5435600"/>
          <p14:tracePt t="166775" x="2457450" y="5435600"/>
          <p14:tracePt t="166792" x="2120900" y="5441950"/>
          <p14:tracePt t="166809" x="1905000" y="5454650"/>
          <p14:tracePt t="166825" x="1739900" y="5454650"/>
          <p14:tracePt t="166842" x="1631950" y="5454650"/>
          <p14:tracePt t="166859" x="1581150" y="5454650"/>
          <p14:tracePt t="166876" x="1549400" y="5454650"/>
          <p14:tracePt t="166892" x="1511300" y="5467350"/>
          <p14:tracePt t="166909" x="1460500" y="5480050"/>
          <p14:tracePt t="166926" x="1422400" y="5492750"/>
          <p14:tracePt t="166942" x="1384300" y="5505450"/>
          <p14:tracePt t="166959" x="1371600" y="5505450"/>
          <p14:tracePt t="166977" x="1371600" y="5511800"/>
          <p14:tracePt t="166992" x="1352550" y="5511800"/>
          <p14:tracePt t="167008" x="1320800" y="5511800"/>
          <p14:tracePt t="167025" x="1301750" y="5511800"/>
          <p14:tracePt t="167042" x="1295400" y="5511800"/>
          <p14:tracePt t="167120" x="1295400" y="5499100"/>
          <p14:tracePt t="167127" x="1295400" y="5467350"/>
          <p14:tracePt t="167136" x="1295400" y="5429250"/>
          <p14:tracePt t="167143" x="1295400" y="5372100"/>
          <p14:tracePt t="167159" x="1301750" y="5219700"/>
          <p14:tracePt t="167175" x="1301750" y="5054600"/>
          <p14:tracePt t="167192" x="1301750" y="4864100"/>
          <p14:tracePt t="167209" x="1301750" y="4705350"/>
          <p14:tracePt t="167225" x="1301750" y="4591050"/>
          <p14:tracePt t="167242" x="1301750" y="4514850"/>
          <p14:tracePt t="167259" x="1308100" y="4438650"/>
          <p14:tracePt t="167275" x="1327150" y="4362450"/>
          <p14:tracePt t="167292" x="1346200" y="4260850"/>
          <p14:tracePt t="167309" x="1346200" y="4152900"/>
          <p14:tracePt t="167325" x="1346200" y="4064000"/>
          <p14:tracePt t="167342" x="1346200" y="4000500"/>
          <p14:tracePt t="167360" x="1346200" y="3949700"/>
          <p14:tracePt t="167375" x="1352550" y="3905250"/>
          <p14:tracePt t="167392" x="1352550" y="3860800"/>
          <p14:tracePt t="167409" x="1352550" y="3822700"/>
          <p14:tracePt t="167425" x="1352550" y="3797300"/>
          <p14:tracePt t="167442" x="1352550" y="3784600"/>
          <p14:tracePt t="167497" x="1358900" y="3778250"/>
          <p14:tracePt t="167504" x="1358900" y="3771900"/>
          <p14:tracePt t="167512" x="1358900" y="3765550"/>
          <p14:tracePt t="167528" x="1358900" y="3759200"/>
          <p14:tracePt t="170384" x="1377950" y="3752850"/>
          <p14:tracePt t="170393" x="1390650" y="3746500"/>
          <p14:tracePt t="170560" x="1390650" y="3740150"/>
          <p14:tracePt t="170577" x="1390650" y="3733800"/>
          <p14:tracePt t="170584" x="1390650" y="3727450"/>
          <p14:tracePt t="170592" x="1377950" y="3721100"/>
          <p14:tracePt t="170609" x="1365250" y="3721100"/>
          <p14:tracePt t="170625" x="1358900" y="3714750"/>
          <p14:tracePt t="170642" x="1352550" y="3702050"/>
          <p14:tracePt t="170659" x="1339850" y="3695700"/>
          <p14:tracePt t="170675" x="1327150" y="3689350"/>
          <p14:tracePt t="170692" x="1314450" y="3689350"/>
          <p14:tracePt t="170736" x="1308100" y="3683000"/>
          <p14:tracePt t="170800" x="1308100" y="3689350"/>
          <p14:tracePt t="170808" x="1301750" y="3689350"/>
          <p14:tracePt t="170825" x="1301750" y="3695700"/>
          <p14:tracePt t="170842" x="1301750" y="3702050"/>
          <p14:tracePt t="170859" x="1301750" y="3740150"/>
          <p14:tracePt t="170875" x="1295400" y="3784600"/>
          <p14:tracePt t="170892" x="1282700" y="3829050"/>
          <p14:tracePt t="170908" x="1270000" y="3860800"/>
          <p14:tracePt t="170960" x="1263650" y="3860800"/>
          <p14:tracePt t="170968" x="1257300" y="3860800"/>
          <p14:tracePt t="170977" x="1250950" y="3860800"/>
          <p14:tracePt t="170992" x="1238250" y="3860800"/>
          <p14:tracePt t="171009" x="1206500" y="3860800"/>
          <p14:tracePt t="171025" x="1168400" y="3822700"/>
          <p14:tracePt t="171042" x="1117600" y="3790950"/>
          <p14:tracePt t="171059" x="1079500" y="3759200"/>
          <p14:tracePt t="171075" x="1028700" y="3708400"/>
          <p14:tracePt t="171092" x="996950" y="3651250"/>
          <p14:tracePt t="171109" x="965200" y="3600450"/>
          <p14:tracePt t="171125" x="946150" y="3562350"/>
          <p14:tracePt t="171142" x="933450" y="3536950"/>
          <p14:tracePt t="171159" x="933450" y="3517900"/>
          <p14:tracePt t="171161" x="933450" y="3511550"/>
          <p14:tracePt t="171175" x="933450" y="3492500"/>
          <p14:tracePt t="171192" x="952500" y="3422650"/>
          <p14:tracePt t="171209" x="996950" y="3371850"/>
          <p14:tracePt t="171225" x="1047750" y="3346450"/>
          <p14:tracePt t="171242" x="1111250" y="3321050"/>
          <p14:tracePt t="171259" x="1181100" y="3295650"/>
          <p14:tracePt t="171275" x="1263650" y="3276600"/>
          <p14:tracePt t="171292" x="1339850" y="3244850"/>
          <p14:tracePt t="171309" x="1409700" y="3238500"/>
          <p14:tracePt t="171325" x="1460500" y="3238500"/>
          <p14:tracePt t="171342" x="1498600" y="3238500"/>
          <p14:tracePt t="171359" x="1536700" y="3276600"/>
          <p14:tracePt t="171361" x="1549400" y="3308350"/>
          <p14:tracePt t="171375" x="1587500" y="3359150"/>
          <p14:tracePt t="171392" x="1619250" y="3409950"/>
          <p14:tracePt t="171409" x="1638300" y="3467100"/>
          <p14:tracePt t="171425" x="1651000" y="3524250"/>
          <p14:tracePt t="171442" x="1651000" y="3575050"/>
          <p14:tracePt t="171459" x="1651000" y="3619500"/>
          <p14:tracePt t="171475" x="1644650" y="3657600"/>
          <p14:tracePt t="171492" x="1612900" y="3683000"/>
          <p14:tracePt t="171509" x="1581150" y="3702050"/>
          <p14:tracePt t="171525" x="1549400" y="3721100"/>
          <p14:tracePt t="171542" x="1517650" y="3740150"/>
          <p14:tracePt t="171559" x="1485900" y="3759200"/>
          <p14:tracePt t="171561" x="1460500" y="3765550"/>
          <p14:tracePt t="171575" x="1447800" y="3771900"/>
          <p14:tracePt t="171592" x="1422400" y="3778250"/>
          <p14:tracePt t="171609" x="1416050" y="3778250"/>
          <p14:tracePt t="171625" x="1403350" y="3784600"/>
          <p14:tracePt t="171642" x="1384300" y="3784600"/>
          <p14:tracePt t="171659" x="1365250" y="3784600"/>
          <p14:tracePt t="171675" x="1352550" y="3790950"/>
          <p14:tracePt t="171692" x="1327150" y="3790950"/>
          <p14:tracePt t="171709" x="1308100" y="3790950"/>
          <p14:tracePt t="171725" x="1295400" y="3790950"/>
          <p14:tracePt t="171742" x="1289050" y="3790950"/>
          <p14:tracePt t="171759" x="1270000" y="3790950"/>
          <p14:tracePt t="171775" x="1257300" y="3784600"/>
          <p14:tracePt t="171792" x="1238250" y="3771900"/>
          <p14:tracePt t="171809" x="1225550" y="3759200"/>
          <p14:tracePt t="171825" x="1212850" y="3752850"/>
          <p14:tracePt t="171842" x="1200150" y="3733800"/>
          <p14:tracePt t="171859" x="1193800" y="3714750"/>
          <p14:tracePt t="171876" x="1193800" y="3695700"/>
          <p14:tracePt t="171892" x="1193800" y="3676650"/>
          <p14:tracePt t="171909" x="1187450" y="3663950"/>
          <p14:tracePt t="171925" x="1181100" y="3651250"/>
          <p14:tracePt t="171942" x="1181100" y="3644900"/>
          <p14:tracePt t="172983" x="1168400" y="3651250"/>
          <p14:tracePt t="173000" x="1162050" y="3651250"/>
          <p14:tracePt t="173008" x="1155700" y="3651250"/>
          <p14:tracePt t="174232" x="1155700" y="3657600"/>
          <p14:tracePt t="174240" x="1168400" y="3663950"/>
          <p14:tracePt t="174248" x="1174750" y="3676650"/>
          <p14:tracePt t="174258" x="1181100" y="3683000"/>
          <p14:tracePt t="174275" x="1187450" y="3695700"/>
          <p14:tracePt t="174292" x="1187450" y="3702050"/>
          <p14:tracePt t="174309" x="1174750" y="3714750"/>
          <p14:tracePt t="174325" x="1162050" y="3727450"/>
          <p14:tracePt t="174342" x="1143000" y="3740150"/>
          <p14:tracePt t="174359" x="1123950" y="3746500"/>
          <p14:tracePt t="174361" x="1117600" y="3752850"/>
          <p14:tracePt t="174375" x="1098550" y="3759200"/>
          <p14:tracePt t="174392" x="1060450" y="3771900"/>
          <p14:tracePt t="174409" x="1016000" y="3784600"/>
          <p14:tracePt t="174425" x="958850" y="3784600"/>
          <p14:tracePt t="174442" x="908050" y="3784600"/>
          <p14:tracePt t="174459" x="869950" y="3784600"/>
          <p14:tracePt t="174476" x="831850" y="3771900"/>
          <p14:tracePt t="174492" x="800100" y="3746500"/>
          <p14:tracePt t="174509" x="768350" y="3721100"/>
          <p14:tracePt t="174525" x="742950" y="3683000"/>
          <p14:tracePt t="174542" x="730250" y="3651250"/>
          <p14:tracePt t="174559" x="723900" y="3600450"/>
          <p14:tracePt t="174576" x="723900" y="3562350"/>
          <p14:tracePt t="174592" x="723900" y="3530600"/>
          <p14:tracePt t="174609" x="736600" y="3492500"/>
          <p14:tracePt t="174625" x="755650" y="3460750"/>
          <p14:tracePt t="174642" x="768350" y="3429000"/>
          <p14:tracePt t="174659" x="793750" y="3397250"/>
          <p14:tracePt t="174675" x="812800" y="3365500"/>
          <p14:tracePt t="174692" x="838200" y="3333750"/>
          <p14:tracePt t="174709" x="876300" y="3302000"/>
          <p14:tracePt t="174725" x="933450" y="3282950"/>
          <p14:tracePt t="174742" x="984250" y="3282950"/>
          <p14:tracePt t="174759" x="1028700" y="3282950"/>
          <p14:tracePt t="174761" x="1047750" y="3282950"/>
          <p14:tracePt t="174776" x="1098550" y="3308350"/>
          <p14:tracePt t="174792" x="1143000" y="3333750"/>
          <p14:tracePt t="174809" x="1187450" y="3371850"/>
          <p14:tracePt t="174825" x="1219200" y="3403600"/>
          <p14:tracePt t="174842" x="1257300" y="3441700"/>
          <p14:tracePt t="174859" x="1289050" y="3486150"/>
          <p14:tracePt t="174875" x="1308100" y="3524250"/>
          <p14:tracePt t="174892" x="1333500" y="3562350"/>
          <p14:tracePt t="174909" x="1352550" y="3600450"/>
          <p14:tracePt t="174925" x="1358900" y="3651250"/>
          <p14:tracePt t="174942" x="1358900" y="3708400"/>
          <p14:tracePt t="174959" x="1333500" y="3771900"/>
          <p14:tracePt t="174961" x="1308100" y="3810000"/>
          <p14:tracePt t="174975" x="1244600" y="3860800"/>
          <p14:tracePt t="174992" x="1212850" y="3879850"/>
          <p14:tracePt t="175009" x="1187450" y="3892550"/>
          <p14:tracePt t="175026" x="1168400" y="3892550"/>
          <p14:tracePt t="175042" x="1149350" y="3892550"/>
          <p14:tracePt t="175075" x="1143000" y="3892550"/>
          <p14:tracePt t="175092" x="1123950" y="3892550"/>
          <p14:tracePt t="175109" x="1104900" y="3873500"/>
          <p14:tracePt t="175126" x="1092200" y="3848100"/>
          <p14:tracePt t="175142" x="1079500" y="3816350"/>
          <p14:tracePt t="175160" x="1060450" y="3790950"/>
          <p14:tracePt t="175175" x="1035050" y="3771900"/>
          <p14:tracePt t="175192" x="1016000" y="3752850"/>
          <p14:tracePt t="175209" x="996950" y="3740150"/>
          <p14:tracePt t="175225" x="977900" y="3727450"/>
          <p14:tracePt t="175242" x="952500" y="3714750"/>
          <p14:tracePt t="175259" x="927100" y="3695700"/>
          <p14:tracePt t="175275" x="901700" y="3683000"/>
          <p14:tracePt t="175292" x="876300" y="3663950"/>
          <p14:tracePt t="175309" x="857250" y="3651250"/>
          <p14:tracePt t="175326" x="857250" y="3644900"/>
          <p14:tracePt t="175342" x="850900" y="3632200"/>
          <p14:tracePt t="175376" x="844550" y="3625850"/>
          <p14:tracePt t="175447" x="844550" y="3632200"/>
          <p14:tracePt t="175456" x="844550" y="3651250"/>
          <p14:tracePt t="175464" x="844550" y="3663950"/>
          <p14:tracePt t="175475" x="844550" y="3683000"/>
          <p14:tracePt t="175492" x="812800" y="3689350"/>
          <p14:tracePt t="175509" x="793750" y="3695700"/>
          <p14:tracePt t="175525" x="768350" y="3695700"/>
          <p14:tracePt t="175542" x="736600" y="3695700"/>
          <p14:tracePt t="175560" x="679450" y="3670300"/>
          <p14:tracePt t="175575" x="641350" y="3638550"/>
          <p14:tracePt t="175592" x="609600" y="3606800"/>
          <p14:tracePt t="175609" x="584200" y="3568700"/>
          <p14:tracePt t="175625" x="565150" y="3543300"/>
          <p14:tracePt t="175642" x="565150" y="3511550"/>
          <p14:tracePt t="175659" x="558800" y="3467100"/>
          <p14:tracePt t="175675" x="552450" y="3409950"/>
          <p14:tracePt t="175692" x="546100" y="3359150"/>
          <p14:tracePt t="175709" x="546100" y="3333750"/>
          <p14:tracePt t="175725" x="539750" y="3314700"/>
          <p14:tracePt t="175742" x="539750" y="3302000"/>
          <p14:tracePt t="175848" x="546100" y="3314700"/>
          <p14:tracePt t="175856" x="565150" y="3333750"/>
          <p14:tracePt t="175864" x="590550" y="3346450"/>
          <p14:tracePt t="175875" x="609600" y="3365500"/>
          <p14:tracePt t="175892" x="654050" y="3429000"/>
          <p14:tracePt t="175909" x="717550" y="3498850"/>
          <p14:tracePt t="175925" x="787400" y="3575050"/>
          <p14:tracePt t="175942" x="838200" y="3625850"/>
          <p14:tracePt t="175959" x="869950" y="3657600"/>
          <p14:tracePt t="175975" x="889000" y="3670300"/>
          <p14:tracePt t="176009" x="889000" y="3676650"/>
          <p14:tracePt t="176025" x="876300" y="3676650"/>
          <p14:tracePt t="176042" x="857250" y="3683000"/>
          <p14:tracePt t="176059" x="819150" y="3683000"/>
          <p14:tracePt t="176075" x="774700" y="3683000"/>
          <p14:tracePt t="176092" x="736600" y="3689350"/>
          <p14:tracePt t="176109" x="704850" y="3695700"/>
          <p14:tracePt t="176126" x="692150" y="3702050"/>
          <p14:tracePt t="176142" x="685800" y="3708400"/>
          <p14:tracePt t="176240" x="698500" y="3708400"/>
          <p14:tracePt t="176248" x="723900" y="3689350"/>
          <p14:tracePt t="176258" x="755650" y="3676650"/>
          <p14:tracePt t="176276" x="812800" y="3657600"/>
          <p14:tracePt t="176292" x="869950" y="3638550"/>
          <p14:tracePt t="176309" x="901700" y="3619500"/>
          <p14:tracePt t="176325" x="920750" y="3613150"/>
          <p14:tracePt t="176342" x="927100" y="3613150"/>
          <p14:tracePt t="176472" x="927100" y="3625850"/>
          <p14:tracePt t="176480" x="939800" y="3638550"/>
          <p14:tracePt t="176488" x="946150" y="3638550"/>
          <p14:tracePt t="176496" x="958850" y="3644900"/>
          <p14:tracePt t="176508" x="965200" y="3651250"/>
          <p14:tracePt t="176525" x="977900" y="3663950"/>
          <p14:tracePt t="176542" x="990600" y="3670300"/>
          <p14:tracePt t="176559" x="1016000" y="3676650"/>
          <p14:tracePt t="176575" x="1022350" y="3683000"/>
          <p14:tracePt t="176632" x="1028700" y="3683000"/>
          <p14:tracePt t="176641" x="1035050" y="3683000"/>
          <p14:tracePt t="176647" x="1041400" y="3683000"/>
          <p14:tracePt t="176659" x="1054100" y="3683000"/>
          <p14:tracePt t="176676" x="1079500" y="3676650"/>
          <p14:tracePt t="176692" x="1092200" y="3663950"/>
          <p14:tracePt t="176709" x="1092200" y="3657600"/>
          <p14:tracePt t="176725" x="1098550" y="3657600"/>
          <p14:tracePt t="176759" x="1104900" y="3657600"/>
          <p14:tracePt t="176775" x="1117600" y="3657600"/>
          <p14:tracePt t="176792" x="1117600" y="3651250"/>
          <p14:tracePt t="176809" x="1117600" y="3644900"/>
          <p14:tracePt t="176825" x="1117600" y="3638550"/>
          <p14:tracePt t="176888" x="1117600" y="3632200"/>
          <p14:tracePt t="176952" x="1123950" y="3632200"/>
          <p14:tracePt t="176960" x="1149350" y="3632200"/>
          <p14:tracePt t="176969" x="1168400" y="3632200"/>
          <p14:tracePt t="176977" x="1212850" y="3632200"/>
          <p14:tracePt t="176992" x="1327150" y="3632200"/>
          <p14:tracePt t="177009" x="1479550" y="3632200"/>
          <p14:tracePt t="177025" x="1644650" y="3632200"/>
          <p14:tracePt t="177042" x="1803400" y="3632200"/>
          <p14:tracePt t="177059" x="1924050" y="3632200"/>
          <p14:tracePt t="177076" x="2000250" y="3632200"/>
          <p14:tracePt t="177092" x="2012950" y="3632200"/>
          <p14:tracePt t="177125" x="1993900" y="3632200"/>
          <p14:tracePt t="177142" x="1943100" y="3632200"/>
          <p14:tracePt t="177159" x="1803400" y="3632200"/>
          <p14:tracePt t="177175" x="1689100" y="3632200"/>
          <p14:tracePt t="177192" x="1555750" y="3632200"/>
          <p14:tracePt t="177209" x="1416050" y="3632200"/>
          <p14:tracePt t="177225" x="1308100" y="3632200"/>
          <p14:tracePt t="177242" x="1231900" y="3632200"/>
          <p14:tracePt t="177259" x="1168400" y="3632200"/>
          <p14:tracePt t="177276" x="1123950" y="3625850"/>
          <p14:tracePt t="177292" x="1085850" y="3613150"/>
          <p14:tracePt t="177309" x="1060450" y="3606800"/>
          <p14:tracePt t="177326" x="1041400" y="3600450"/>
          <p14:tracePt t="177359" x="1035050" y="3600450"/>
          <p14:tracePt t="177513" x="1035050" y="3606800"/>
          <p14:tracePt t="177520" x="1047750" y="3638550"/>
          <p14:tracePt t="177528" x="1060450" y="3683000"/>
          <p14:tracePt t="177542" x="1079500" y="3740150"/>
          <p14:tracePt t="177559" x="1111250" y="4013200"/>
          <p14:tracePt t="177575" x="1117600" y="4260850"/>
          <p14:tracePt t="177592" x="1136650" y="4533900"/>
          <p14:tracePt t="177609" x="1136650" y="4756150"/>
          <p14:tracePt t="177625" x="1143000" y="4914900"/>
          <p14:tracePt t="177642" x="1130300" y="5003800"/>
          <p14:tracePt t="177659" x="1130300" y="5048250"/>
          <p14:tracePt t="177696" x="1130300" y="5022850"/>
          <p14:tracePt t="177709" x="1130300" y="4965700"/>
          <p14:tracePt t="177725" x="1130300" y="4787900"/>
          <p14:tracePt t="177742" x="1143000" y="4584700"/>
          <p14:tracePt t="177759" x="1155700" y="4273550"/>
          <p14:tracePt t="177775" x="1155700" y="4089400"/>
          <p14:tracePt t="177792" x="1149350" y="3937000"/>
          <p14:tracePt t="177809" x="1149350" y="3835400"/>
          <p14:tracePt t="177825" x="1155700" y="3771900"/>
          <p14:tracePt t="177842" x="1155700" y="3733800"/>
          <p14:tracePt t="177859" x="1155700" y="3721100"/>
          <p14:tracePt t="177952" x="1149350" y="3708400"/>
          <p14:tracePt t="177960" x="1149350" y="3695700"/>
          <p14:tracePt t="177969" x="1143000" y="3689350"/>
          <p14:tracePt t="177976" x="1143000" y="3676650"/>
          <p14:tracePt t="178024" x="1136650" y="3676650"/>
          <p14:tracePt t="178120" x="1162050" y="3676650"/>
          <p14:tracePt t="178128" x="1193800" y="3676650"/>
          <p14:tracePt t="178137" x="1238250" y="3676650"/>
          <p14:tracePt t="178143" x="1282700" y="3676650"/>
          <p14:tracePt t="178159" x="1416050" y="3676650"/>
          <p14:tracePt t="178175" x="1593850" y="3676650"/>
          <p14:tracePt t="178192" x="1797050" y="3676650"/>
          <p14:tracePt t="178209" x="2012950" y="3683000"/>
          <p14:tracePt t="178225" x="2190750" y="3689350"/>
          <p14:tracePt t="178242" x="2311400" y="3689350"/>
          <p14:tracePt t="178259" x="2381250" y="3695700"/>
          <p14:tracePt t="178292" x="2343150" y="3702050"/>
          <p14:tracePt t="178309" x="2254250" y="3702050"/>
          <p14:tracePt t="178325" x="2120900" y="3708400"/>
          <p14:tracePt t="178342" x="1968500" y="3727450"/>
          <p14:tracePt t="178359" x="1714500" y="3746500"/>
          <p14:tracePt t="178375" x="1530350" y="3746500"/>
          <p14:tracePt t="178392" x="1358900" y="3746500"/>
          <p14:tracePt t="178409" x="1225550" y="3746500"/>
          <p14:tracePt t="178426" x="1136650" y="3746500"/>
          <p14:tracePt t="178442" x="1047750" y="3746500"/>
          <p14:tracePt t="178459" x="990600" y="3746500"/>
          <p14:tracePt t="178475" x="977900" y="3746500"/>
          <p14:tracePt t="178509" x="984250" y="3746500"/>
          <p14:tracePt t="178525" x="1009650" y="3746500"/>
          <p14:tracePt t="178542" x="1041400" y="3746500"/>
          <p14:tracePt t="178559" x="1079500" y="3746500"/>
          <p14:tracePt t="178575" x="1111250" y="3721100"/>
          <p14:tracePt t="178592" x="1130300" y="3657600"/>
          <p14:tracePt t="178609" x="1130300" y="3581400"/>
          <p14:tracePt t="178625" x="1130300" y="3511550"/>
          <p14:tracePt t="178642" x="1130300" y="3441700"/>
          <p14:tracePt t="178659" x="1136650" y="3378200"/>
          <p14:tracePt t="178676" x="1123950" y="3321050"/>
          <p14:tracePt t="178692" x="1117600" y="3302000"/>
          <p14:tracePt t="178709" x="1117600" y="3295650"/>
          <p14:tracePt t="178742" x="1104900" y="3302000"/>
          <p14:tracePt t="178760" x="1092200" y="3359150"/>
          <p14:tracePt t="178775" x="1079500" y="3384550"/>
          <p14:tracePt t="178792" x="1073150" y="3409950"/>
          <p14:tracePt t="178809" x="1066800" y="3435350"/>
          <p14:tracePt t="178825" x="1054100" y="3473450"/>
          <p14:tracePt t="178842" x="1041400" y="3505200"/>
          <p14:tracePt t="178859" x="1028700" y="3536950"/>
          <p14:tracePt t="178875" x="1022350" y="3575050"/>
          <p14:tracePt t="178892" x="1009650" y="3625850"/>
          <p14:tracePt t="178908" x="1009650" y="3702050"/>
          <p14:tracePt t="178925" x="1009650" y="3810000"/>
          <p14:tracePt t="178942" x="1009650" y="3968750"/>
          <p14:tracePt t="178958" x="1009650" y="4165600"/>
          <p14:tracePt t="178975" x="984250" y="4476750"/>
          <p14:tracePt t="178992" x="958850" y="4635500"/>
          <p14:tracePt t="179009" x="971550" y="4686300"/>
          <p14:tracePt t="179025" x="977900" y="4705350"/>
          <p14:tracePt t="179042" x="984250" y="4705350"/>
          <p14:tracePt t="179075" x="990600" y="4705350"/>
          <p14:tracePt t="179092" x="990600" y="4635500"/>
          <p14:tracePt t="179109" x="990600" y="4559300"/>
          <p14:tracePt t="179126" x="1016000" y="4489450"/>
          <p14:tracePt t="179142" x="1028700" y="4406900"/>
          <p14:tracePt t="179159" x="1054100" y="4330700"/>
          <p14:tracePt t="179161" x="1066800" y="4298950"/>
          <p14:tracePt t="179175" x="1079500" y="4248150"/>
          <p14:tracePt t="179192" x="1098550" y="4216400"/>
          <p14:tracePt t="179209" x="1104900" y="4184650"/>
          <p14:tracePt t="179226" x="1111250" y="4152900"/>
          <p14:tracePt t="179242" x="1130300" y="4114800"/>
          <p14:tracePt t="179259" x="1136650" y="4083050"/>
          <p14:tracePt t="179275" x="1143000" y="4064000"/>
          <p14:tracePt t="179292" x="1149350" y="4064000"/>
          <p14:tracePt t="179640" x="1143000" y="4064000"/>
          <p14:tracePt t="179664" x="1143000" y="4057650"/>
          <p14:tracePt t="179672" x="1136650" y="4038600"/>
          <p14:tracePt t="179680" x="1130300" y="4013200"/>
          <p14:tracePt t="179692" x="1117600" y="3987800"/>
          <p14:tracePt t="179709" x="1079500" y="3911600"/>
          <p14:tracePt t="179726" x="1009650" y="3835400"/>
          <p14:tracePt t="179742" x="952500" y="3790950"/>
          <p14:tracePt t="179744" x="939800" y="3778250"/>
          <p14:tracePt t="179760" x="914400" y="3740150"/>
          <p14:tracePt t="179775" x="901700" y="3695700"/>
          <p14:tracePt t="179792" x="882650" y="3638550"/>
          <p14:tracePt t="179809" x="876300" y="3606800"/>
          <p14:tracePt t="179825" x="869950" y="3594100"/>
          <p14:tracePt t="179842" x="863600" y="3587750"/>
          <p14:tracePt t="179875" x="857250" y="3587750"/>
          <p14:tracePt t="179952" x="863600" y="3606800"/>
          <p14:tracePt t="179960" x="863600" y="3613150"/>
          <p14:tracePt t="180168" x="857250" y="3619500"/>
          <p14:tracePt t="180176" x="863600" y="3625850"/>
          <p14:tracePt t="180217" x="857250" y="3625850"/>
          <p14:tracePt t="180233" x="857250" y="3619500"/>
          <p14:tracePt t="180249" x="857250" y="3613150"/>
          <p14:tracePt t="180256" x="857250" y="3606800"/>
          <p14:tracePt t="180264" x="869950" y="3594100"/>
          <p14:tracePt t="180275" x="882650" y="3581400"/>
          <p14:tracePt t="180292" x="901700" y="3530600"/>
          <p14:tracePt t="180309" x="914400" y="3473450"/>
          <p14:tracePt t="180325" x="920750" y="3422650"/>
          <p14:tracePt t="180342" x="939800" y="3371850"/>
          <p14:tracePt t="180359" x="958850" y="3333750"/>
          <p14:tracePt t="180361" x="977900" y="3314700"/>
          <p14:tracePt t="180375" x="996950" y="3282950"/>
          <p14:tracePt t="180392" x="1009650" y="3257550"/>
          <p14:tracePt t="180409" x="1028700" y="3238500"/>
          <p14:tracePt t="180425" x="1041400" y="3225800"/>
          <p14:tracePt t="180442" x="1060450" y="3219450"/>
          <p14:tracePt t="180459" x="1085850" y="3219450"/>
          <p14:tracePt t="180475" x="1111250" y="3219450"/>
          <p14:tracePt t="180492" x="1149350" y="3219450"/>
          <p14:tracePt t="180509" x="1187450" y="3219450"/>
          <p14:tracePt t="180526" x="1225550" y="3219450"/>
          <p14:tracePt t="180542" x="1250950" y="3219450"/>
          <p14:tracePt t="180559" x="1289050" y="3238500"/>
          <p14:tracePt t="180576" x="1308100" y="3257550"/>
          <p14:tracePt t="180592" x="1320800" y="3276600"/>
          <p14:tracePt t="180609" x="1339850" y="3308350"/>
          <p14:tracePt t="180626" x="1358900" y="3352800"/>
          <p14:tracePt t="180642" x="1377950" y="3403600"/>
          <p14:tracePt t="180659" x="1397000" y="3454400"/>
          <p14:tracePt t="180676" x="1416050" y="3486150"/>
          <p14:tracePt t="180692" x="1428750" y="3511550"/>
          <p14:tracePt t="180709" x="1435100" y="3549650"/>
          <p14:tracePt t="180725" x="1435100" y="3600450"/>
          <p14:tracePt t="180743" x="1435100" y="3657600"/>
          <p14:tracePt t="180760" x="1428750" y="3746500"/>
          <p14:tracePt t="180775" x="1409700" y="3790950"/>
          <p14:tracePt t="180792" x="1390650" y="3822700"/>
          <p14:tracePt t="180809" x="1384300" y="3841750"/>
          <p14:tracePt t="180825" x="1377950" y="3860800"/>
          <p14:tracePt t="180842" x="1371600" y="3867150"/>
          <p14:tracePt t="180859" x="1365250" y="3873500"/>
          <p14:tracePt t="180876" x="1358900" y="3873500"/>
          <p14:tracePt t="180908" x="1352550" y="3873500"/>
          <p14:tracePt t="180925" x="1346200" y="3879850"/>
          <p14:tracePt t="180942" x="1333500" y="3886200"/>
          <p14:tracePt t="180960" x="1289050" y="3892550"/>
          <p14:tracePt t="180975" x="1263650" y="3892550"/>
          <p14:tracePt t="180992" x="1225550" y="3892550"/>
          <p14:tracePt t="181009" x="1187450" y="3892550"/>
          <p14:tracePt t="181025" x="1162050" y="3892550"/>
          <p14:tracePt t="181042" x="1136650" y="3892550"/>
          <p14:tracePt t="181059" x="1104900" y="3892550"/>
          <p14:tracePt t="181075" x="1092200" y="3892550"/>
          <p14:tracePt t="181092" x="1085850" y="3892550"/>
          <p14:tracePt t="181109" x="1073150" y="3892550"/>
          <p14:tracePt t="181125" x="1060450" y="3892550"/>
          <p14:tracePt t="181142" x="1047750" y="3892550"/>
          <p14:tracePt t="181159" x="1028700" y="3879850"/>
          <p14:tracePt t="181175" x="1016000" y="3873500"/>
          <p14:tracePt t="181192" x="1016000" y="3867150"/>
          <p14:tracePt t="181208" x="1009650" y="3867150"/>
          <p14:tracePt t="181225" x="1003300" y="3854450"/>
          <p14:tracePt t="181242" x="1003300" y="3841750"/>
          <p14:tracePt t="181259" x="996950" y="3829050"/>
          <p14:tracePt t="181276" x="990600" y="3816350"/>
          <p14:tracePt t="181292" x="984250" y="3810000"/>
          <p14:tracePt t="181325" x="984250" y="3803650"/>
          <p14:tracePt t="181342" x="984250" y="3797300"/>
          <p14:tracePt t="181359" x="984250" y="3790950"/>
          <p14:tracePt t="181375" x="984250" y="3784600"/>
          <p14:tracePt t="181392" x="984250" y="3765550"/>
          <p14:tracePt t="181409" x="984250" y="3740150"/>
          <p14:tracePt t="181426" x="990600" y="3714750"/>
          <p14:tracePt t="181442" x="990600" y="3683000"/>
          <p14:tracePt t="181459" x="990600" y="3657600"/>
          <p14:tracePt t="181476" x="990600" y="3632200"/>
          <p14:tracePt t="181492" x="990600" y="3619500"/>
          <p14:tracePt t="181509" x="990600" y="3606800"/>
          <p14:tracePt t="181526" x="1003300" y="3600450"/>
          <p14:tracePt t="181543" x="1022350" y="3587750"/>
          <p14:tracePt t="181545" x="1028700" y="3587750"/>
          <p14:tracePt t="181559" x="1035050" y="3581400"/>
          <p14:tracePt t="181576" x="1047750" y="3575050"/>
          <p14:tracePt t="181592" x="1047750" y="3568700"/>
          <p14:tracePt t="181609" x="1054100" y="3568700"/>
          <p14:tracePt t="182096" x="1060450" y="3568700"/>
          <p14:tracePt t="182104" x="1085850" y="3568700"/>
          <p14:tracePt t="182111" x="1111250" y="3568700"/>
          <p14:tracePt t="182125" x="1155700" y="3568700"/>
          <p14:tracePt t="182142" x="1301750" y="3568700"/>
          <p14:tracePt t="182159" x="1466850" y="3581400"/>
          <p14:tracePt t="182161" x="1549400" y="3587750"/>
          <p14:tracePt t="182175" x="1727200" y="3587750"/>
          <p14:tracePt t="182192" x="1949450" y="3600450"/>
          <p14:tracePt t="182209" x="2197100" y="3600450"/>
          <p14:tracePt t="182225" x="2463800" y="3600450"/>
          <p14:tracePt t="182242" x="2774950" y="3606800"/>
          <p14:tracePt t="182259" x="3086100" y="3606800"/>
          <p14:tracePt t="182275" x="3441700" y="3606800"/>
          <p14:tracePt t="182292" x="3797300" y="3606800"/>
          <p14:tracePt t="182309" x="4178300" y="3606800"/>
          <p14:tracePt t="182326" x="4584700" y="3606800"/>
          <p14:tracePt t="182342" x="4978400" y="3606800"/>
          <p14:tracePt t="182359" x="5454650" y="3606800"/>
          <p14:tracePt t="182375" x="5734050" y="3606800"/>
          <p14:tracePt t="182392" x="6007100" y="3606800"/>
          <p14:tracePt t="182409" x="6216650" y="3600450"/>
          <p14:tracePt t="182425" x="6375400" y="3581400"/>
          <p14:tracePt t="182442" x="6483350" y="3568700"/>
          <p14:tracePt t="182459" x="6515100" y="3556000"/>
          <p14:tracePt t="182537" x="6521450" y="3556000"/>
          <p14:tracePt t="182560" x="6540500" y="3568700"/>
          <p14:tracePt t="182568" x="6559550" y="3575050"/>
          <p14:tracePt t="182577" x="6578600" y="3587750"/>
          <p14:tracePt t="182592" x="6597650" y="3600450"/>
          <p14:tracePt t="182609" x="6604000" y="3606800"/>
          <p14:tracePt t="182736" x="6597650" y="3606800"/>
          <p14:tracePt t="182745" x="6591300" y="3606800"/>
          <p14:tracePt t="182752" x="6572250" y="3606800"/>
          <p14:tracePt t="182761" x="6559550" y="3619500"/>
          <p14:tracePt t="182775" x="6540500" y="3619500"/>
          <p14:tracePt t="182792" x="6534150" y="3625850"/>
          <p14:tracePt t="182809" x="6521450" y="3625850"/>
          <p14:tracePt t="182912" x="6515100" y="3632200"/>
          <p14:tracePt t="182936" x="6508750" y="3632200"/>
          <p14:tracePt t="182944" x="6502400" y="3632200"/>
          <p14:tracePt t="182952" x="6502400" y="3638550"/>
          <p14:tracePt t="182960" x="6496050" y="3638550"/>
          <p14:tracePt t="182975" x="6483350" y="3638550"/>
          <p14:tracePt t="182992" x="6470650" y="3638550"/>
          <p14:tracePt t="183009" x="6464300" y="3638550"/>
          <p14:tracePt t="183042" x="6451600" y="3638550"/>
          <p14:tracePt t="183059" x="6432550" y="3644900"/>
          <p14:tracePt t="183075" x="6381750" y="3676650"/>
          <p14:tracePt t="183092" x="6311900" y="3784600"/>
          <p14:tracePt t="183109" x="6203950" y="3943350"/>
          <p14:tracePt t="183125" x="6115050" y="4146550"/>
          <p14:tracePt t="183142" x="6045200" y="4337050"/>
          <p14:tracePt t="183159" x="5956300" y="4476750"/>
          <p14:tracePt t="183160" x="5911850" y="4552950"/>
          <p14:tracePt t="183175" x="5803900" y="4699000"/>
          <p14:tracePt t="183192" x="5676900" y="4806950"/>
          <p14:tracePt t="183209" x="5568950" y="4889500"/>
          <p14:tracePt t="183226" x="5511800" y="4946650"/>
          <p14:tracePt t="183242" x="5454650" y="4978400"/>
          <p14:tracePt t="183259" x="5397500" y="5016500"/>
          <p14:tracePt t="183275" x="5340350" y="5054600"/>
          <p14:tracePt t="183292" x="5295900" y="5080000"/>
          <p14:tracePt t="183309" x="5289550" y="5080000"/>
          <p14:tracePt t="183344" x="5283200" y="5080000"/>
          <p14:tracePt t="183392" x="5276850" y="5073650"/>
          <p14:tracePt t="183408" x="5270500" y="5067300"/>
          <p14:tracePt t="183425" x="5251450" y="5054600"/>
          <p14:tracePt t="183442" x="5213350" y="5054600"/>
          <p14:tracePt t="183459" x="5118100" y="5054600"/>
          <p14:tracePt t="183476" x="4927600" y="5054600"/>
          <p14:tracePt t="183492" x="4692650" y="5067300"/>
          <p14:tracePt t="183509" x="4400550" y="5099050"/>
          <p14:tracePt t="183525" x="4102100" y="5130800"/>
          <p14:tracePt t="183542" x="3797300" y="5143500"/>
          <p14:tracePt t="183559" x="3435350" y="5156200"/>
          <p14:tracePt t="183575" x="2940050" y="5162550"/>
          <p14:tracePt t="183592" x="2647950" y="5162550"/>
          <p14:tracePt t="183609" x="2387600" y="5162550"/>
          <p14:tracePt t="183625" x="2165350" y="5162550"/>
          <p14:tracePt t="183642" x="1968500" y="5162550"/>
          <p14:tracePt t="183659" x="1816100" y="5162550"/>
          <p14:tracePt t="183676" x="1670050" y="5168900"/>
          <p14:tracePt t="183692" x="1536700" y="5181600"/>
          <p14:tracePt t="183709" x="1403350" y="5181600"/>
          <p14:tracePt t="183725" x="1282700" y="5181600"/>
          <p14:tracePt t="183742" x="1200150" y="5181600"/>
          <p14:tracePt t="183759" x="1123950" y="5187950"/>
          <p14:tracePt t="183760" x="1092200" y="5187950"/>
          <p14:tracePt t="183776" x="1047750" y="5187950"/>
          <p14:tracePt t="183792" x="990600" y="5187950"/>
          <p14:tracePt t="183809" x="933450" y="5187950"/>
          <p14:tracePt t="183825" x="882650" y="5187950"/>
          <p14:tracePt t="183842" x="850900" y="5194300"/>
          <p14:tracePt t="183859" x="831850" y="5200650"/>
          <p14:tracePt t="183876" x="825500" y="5200650"/>
          <p14:tracePt t="183892" x="825500" y="5207000"/>
          <p14:tracePt t="183936" x="825500" y="5200650"/>
          <p14:tracePt t="183943" x="825500" y="5194300"/>
          <p14:tracePt t="183959" x="825500" y="5175250"/>
          <p14:tracePt t="183976" x="825500" y="5143500"/>
          <p14:tracePt t="183992" x="825500" y="5086350"/>
          <p14:tracePt t="184009" x="825500" y="4997450"/>
          <p14:tracePt t="184026" x="819150" y="4902200"/>
          <p14:tracePt t="184042" x="819150" y="4800600"/>
          <p14:tracePt t="184059" x="819150" y="4692650"/>
          <p14:tracePt t="184075" x="819150" y="4552950"/>
          <p14:tracePt t="184092" x="819150" y="4400550"/>
          <p14:tracePt t="184109" x="825500" y="4279900"/>
          <p14:tracePt t="184126" x="825500" y="4197350"/>
          <p14:tracePt t="184142" x="825500" y="4127500"/>
          <p14:tracePt t="184159" x="831850" y="4006850"/>
          <p14:tracePt t="184175" x="831850" y="3911600"/>
          <p14:tracePt t="184192" x="831850" y="3841750"/>
          <p14:tracePt t="184209" x="831850" y="3784600"/>
          <p14:tracePt t="184226" x="831850" y="3752850"/>
          <p14:tracePt t="184242" x="831850" y="3714750"/>
          <p14:tracePt t="184259" x="831850" y="3689350"/>
          <p14:tracePt t="184275" x="831850" y="3670300"/>
          <p14:tracePt t="184292" x="844550" y="3663950"/>
          <p14:tracePt t="184368" x="844550" y="3657600"/>
          <p14:tracePt t="184457" x="844550" y="3651250"/>
          <p14:tracePt t="184472" x="850900" y="3644900"/>
          <p14:tracePt t="184489" x="857250" y="3638550"/>
          <p14:tracePt t="184495" x="863600" y="3632200"/>
          <p14:tracePt t="184509" x="882650" y="3632200"/>
          <p14:tracePt t="184526" x="927100" y="3619500"/>
          <p14:tracePt t="184542" x="990600" y="3606800"/>
          <p14:tracePt t="184544" x="1022350" y="3600450"/>
          <p14:tracePt t="184559" x="1104900" y="3594100"/>
          <p14:tracePt t="184575" x="1212850" y="3587750"/>
          <p14:tracePt t="184593" x="1320800" y="3575050"/>
          <p14:tracePt t="184609" x="1409700" y="3575050"/>
          <p14:tracePt t="184625" x="1460500" y="3575050"/>
          <p14:tracePt t="184642" x="1466850" y="3575050"/>
          <p14:tracePt t="184841" x="1473200" y="3575050"/>
          <p14:tracePt t="184856" x="1479550" y="3575050"/>
          <p14:tracePt t="184936" x="1479550" y="3581400"/>
          <p14:tracePt t="188976" x="1479550" y="3594100"/>
          <p14:tracePt t="188984" x="1466850" y="3606800"/>
          <p14:tracePt t="188993" x="1460500" y="3619500"/>
          <p14:tracePt t="189009" x="1447800" y="3632200"/>
          <p14:tracePt t="189026" x="1447800" y="3644900"/>
          <p14:tracePt t="189042" x="1441450" y="3657600"/>
          <p14:tracePt t="189059" x="1428750" y="3670300"/>
          <p14:tracePt t="189075" x="1403350" y="3683000"/>
          <p14:tracePt t="189093" x="1371600" y="3689350"/>
          <p14:tracePt t="189109" x="1333500" y="3689350"/>
          <p14:tracePt t="189126" x="1295400" y="3695700"/>
          <p14:tracePt t="189142" x="1263650" y="3702050"/>
          <p14:tracePt t="189144" x="1257300" y="3708400"/>
          <p14:tracePt t="189159" x="1244600" y="3708400"/>
          <p14:tracePt t="189192" x="1244600" y="3689350"/>
          <p14:tracePt t="189209" x="1244600" y="3657600"/>
          <p14:tracePt t="189226" x="1231900" y="3644900"/>
          <p14:tracePt t="189242" x="1219200" y="3632200"/>
          <p14:tracePt t="189259" x="1206500" y="3625850"/>
          <p14:tracePt t="189276" x="1200150" y="3625850"/>
          <p14:tracePt t="189368" x="1200150" y="3638550"/>
          <p14:tracePt t="189384" x="1200150" y="3644900"/>
          <p14:tracePt t="189392" x="1206500" y="3651250"/>
          <p14:tracePt t="189409" x="1219200" y="3670300"/>
          <p14:tracePt t="189425" x="1231900" y="3708400"/>
          <p14:tracePt t="189442" x="1257300" y="3765550"/>
          <p14:tracePt t="189459" x="1270000" y="3816350"/>
          <p14:tracePt t="189475" x="1314450" y="3873500"/>
          <p14:tracePt t="189492" x="1365250" y="3917950"/>
          <p14:tracePt t="189509" x="1416050" y="3949700"/>
          <p14:tracePt t="189525" x="1473200" y="3968750"/>
          <p14:tracePt t="189543" x="1536700" y="3981450"/>
          <p14:tracePt t="189560" x="1612900" y="3981450"/>
          <p14:tracePt t="189575" x="1670050" y="3981450"/>
          <p14:tracePt t="189592" x="1714500" y="3981450"/>
          <p14:tracePt t="189609" x="1746250" y="3981450"/>
          <p14:tracePt t="189626" x="1765300" y="3981450"/>
          <p14:tracePt t="189642" x="1765300" y="3975100"/>
          <p14:tracePt t="189728" x="1739900" y="3987800"/>
          <p14:tracePt t="189736" x="1714500" y="4000500"/>
          <p14:tracePt t="189744" x="1676400" y="4006850"/>
          <p14:tracePt t="189760" x="1600200" y="4032250"/>
          <p14:tracePt t="189775" x="1498600" y="4032250"/>
          <p14:tracePt t="189792" x="1397000" y="4032250"/>
          <p14:tracePt t="189809" x="1295400" y="4032250"/>
          <p14:tracePt t="189825" x="1212850" y="3994150"/>
          <p14:tracePt t="189842" x="1168400" y="3968750"/>
          <p14:tracePt t="189859" x="1168400" y="3937000"/>
          <p14:tracePt t="189876" x="1168400" y="3873500"/>
          <p14:tracePt t="189892" x="1200150" y="3810000"/>
          <p14:tracePt t="189909" x="1250950" y="3778250"/>
          <p14:tracePt t="189926" x="1327150" y="3746500"/>
          <p14:tracePt t="189942" x="1422400" y="3733800"/>
          <p14:tracePt t="189959" x="1562100" y="3740150"/>
          <p14:tracePt t="189975" x="1651000" y="3778250"/>
          <p14:tracePt t="189992" x="1720850" y="3835400"/>
          <p14:tracePt t="190009" x="1784350" y="3911600"/>
          <p14:tracePt t="190025" x="1816100" y="3994150"/>
          <p14:tracePt t="190042" x="1803400" y="4057650"/>
          <p14:tracePt t="190059" x="1752600" y="4083050"/>
          <p14:tracePt t="190076" x="1682750" y="4102100"/>
          <p14:tracePt t="190092" x="1600200" y="4102100"/>
          <p14:tracePt t="190109" x="1504950" y="4089400"/>
          <p14:tracePt t="190126" x="1390650" y="4044950"/>
          <p14:tracePt t="190143" x="1295400" y="4013200"/>
          <p14:tracePt t="190159" x="1187450" y="3943350"/>
          <p14:tracePt t="190175" x="1162050" y="3898900"/>
          <p14:tracePt t="190192" x="1168400" y="3873500"/>
          <p14:tracePt t="190209" x="1219200" y="3854450"/>
          <p14:tracePt t="190225" x="1295400" y="3835400"/>
          <p14:tracePt t="190242" x="1409700" y="3835400"/>
          <p14:tracePt t="190259" x="1530350" y="3835400"/>
          <p14:tracePt t="190276" x="1619250" y="3841750"/>
          <p14:tracePt t="190292" x="1695450" y="3898900"/>
          <p14:tracePt t="190309" x="1765300" y="3968750"/>
          <p14:tracePt t="190325" x="1784350" y="4044950"/>
          <p14:tracePt t="190343" x="1771650" y="4108450"/>
          <p14:tracePt t="190359" x="1676400" y="4165600"/>
          <p14:tracePt t="190376" x="1587500" y="4171950"/>
          <p14:tracePt t="190392" x="1504950" y="4171950"/>
          <p14:tracePt t="190409" x="1422400" y="4146550"/>
          <p14:tracePt t="190425" x="1371600" y="4133850"/>
          <p14:tracePt t="190442" x="1339850" y="4102100"/>
          <p14:tracePt t="190459" x="1339850" y="4076700"/>
          <p14:tracePt t="190476" x="1346200" y="4064000"/>
          <p14:tracePt t="190492" x="1384300" y="4064000"/>
          <p14:tracePt t="190509" x="1403350" y="4057650"/>
          <p14:tracePt t="190526" x="1416050" y="4057650"/>
          <p14:tracePt t="190776" x="1409700" y="4057650"/>
          <p14:tracePt t="190784" x="1403350" y="4057650"/>
          <p14:tracePt t="190793" x="1390650" y="4057650"/>
          <p14:tracePt t="190809" x="1352550" y="4044950"/>
          <p14:tracePt t="190826" x="1314450" y="4019550"/>
          <p14:tracePt t="190842" x="1276350" y="3994150"/>
          <p14:tracePt t="190859" x="1244600" y="3962400"/>
          <p14:tracePt t="190875" x="1219200" y="3930650"/>
          <p14:tracePt t="190892" x="1206500" y="3911600"/>
          <p14:tracePt t="190909" x="1200150" y="3905250"/>
          <p14:tracePt t="190926" x="1193800" y="3898900"/>
          <p14:tracePt t="196600" x="1187450" y="3898900"/>
          <p14:tracePt t="196609" x="1181100" y="3898900"/>
          <p14:tracePt t="196625" x="1174750" y="3898900"/>
          <p14:tracePt t="196642" x="1155700" y="3886200"/>
          <p14:tracePt t="196659" x="1130300" y="3879850"/>
          <p14:tracePt t="196675" x="1092200" y="3873500"/>
          <p14:tracePt t="196692" x="1060450" y="3860800"/>
          <p14:tracePt t="196709" x="1016000" y="3822700"/>
          <p14:tracePt t="196725" x="965200" y="3771900"/>
          <p14:tracePt t="196742" x="908050" y="3714750"/>
          <p14:tracePt t="196759" x="857250" y="3638550"/>
          <p14:tracePt t="196776" x="850900" y="3594100"/>
          <p14:tracePt t="196792" x="838200" y="3556000"/>
          <p14:tracePt t="196809" x="838200" y="3524250"/>
          <p14:tracePt t="196826" x="838200" y="3498850"/>
          <p14:tracePt t="196842" x="857250" y="3460750"/>
          <p14:tracePt t="196859" x="882650" y="3422650"/>
          <p14:tracePt t="196875" x="914400" y="3390900"/>
          <p14:tracePt t="196892" x="958850" y="3371850"/>
          <p14:tracePt t="196909" x="1009650" y="3352800"/>
          <p14:tracePt t="196926" x="1066800" y="3346450"/>
          <p14:tracePt t="196942" x="1130300" y="3346450"/>
          <p14:tracePt t="196944" x="1155700" y="3346450"/>
          <p14:tracePt t="196959" x="1219200" y="3346450"/>
          <p14:tracePt t="196976" x="1257300" y="3371850"/>
          <p14:tracePt t="196992" x="1314450" y="3409950"/>
          <p14:tracePt t="197009" x="1377950" y="3467100"/>
          <p14:tracePt t="197025" x="1422400" y="3511550"/>
          <p14:tracePt t="197043" x="1441450" y="3543300"/>
          <p14:tracePt t="197059" x="1447800" y="3575050"/>
          <p14:tracePt t="197075" x="1447800" y="3600450"/>
          <p14:tracePt t="197092" x="1447800" y="3625850"/>
          <p14:tracePt t="197125" x="1447800" y="3632200"/>
          <p14:tracePt t="197159" x="1441450" y="3632200"/>
          <p14:tracePt t="200272" x="1441450" y="3638550"/>
          <p14:tracePt t="200280" x="1435100" y="3638550"/>
          <p14:tracePt t="200288" x="1435100" y="3644900"/>
          <p14:tracePt t="200320" x="1435100" y="3651250"/>
          <p14:tracePt t="200328" x="1435100" y="3663950"/>
          <p14:tracePt t="200336" x="1435100" y="3676650"/>
          <p14:tracePt t="200344" x="1435100" y="3695700"/>
          <p14:tracePt t="200359" x="1435100" y="3727450"/>
          <p14:tracePt t="200376" x="1435100" y="3740150"/>
          <p14:tracePt t="200393" x="1435100" y="3746500"/>
          <p14:tracePt t="200409" x="1435100" y="3759200"/>
          <p14:tracePt t="200425" x="1422400" y="3778250"/>
          <p14:tracePt t="200443" x="1416050" y="3797300"/>
          <p14:tracePt t="200459" x="1409700" y="3810000"/>
          <p14:tracePt t="200492" x="1403350" y="3816350"/>
          <p14:tracePt t="200509" x="1390650" y="3822700"/>
          <p14:tracePt t="200525" x="1371600" y="3835400"/>
          <p14:tracePt t="200542" x="1346200" y="3860800"/>
          <p14:tracePt t="200559" x="1308100" y="3873500"/>
          <p14:tracePt t="200576" x="1282700" y="3879850"/>
          <p14:tracePt t="200593" x="1250950" y="3886200"/>
          <p14:tracePt t="200609" x="1219200" y="3898900"/>
          <p14:tracePt t="200626" x="1193800" y="3917950"/>
          <p14:tracePt t="200643" x="1174750" y="3930650"/>
          <p14:tracePt t="200659" x="1155700" y="3930650"/>
          <p14:tracePt t="200676" x="1149350" y="3930650"/>
          <p14:tracePt t="200692" x="1136650" y="3930650"/>
          <p14:tracePt t="200709" x="1117600" y="3930650"/>
          <p14:tracePt t="200726" x="1092200" y="3930650"/>
          <p14:tracePt t="200743" x="1085850" y="3930650"/>
          <p14:tracePt t="200759" x="1079500" y="3930650"/>
          <p14:tracePt t="200775" x="1073150" y="3930650"/>
          <p14:tracePt t="200792" x="1060450" y="3930650"/>
          <p14:tracePt t="200809" x="1035050" y="3917950"/>
          <p14:tracePt t="200825" x="1009650" y="3905250"/>
          <p14:tracePt t="200842" x="984250" y="3886200"/>
          <p14:tracePt t="200859" x="958850" y="3854450"/>
          <p14:tracePt t="200876" x="939800" y="3822700"/>
          <p14:tracePt t="200892" x="920750" y="3784600"/>
          <p14:tracePt t="200909" x="895350" y="3746500"/>
          <p14:tracePt t="200926" x="869950" y="3708400"/>
          <p14:tracePt t="200942" x="850900" y="3670300"/>
          <p14:tracePt t="200959" x="838200" y="3619500"/>
          <p14:tracePt t="200975" x="825500" y="3581400"/>
          <p14:tracePt t="200992" x="806450" y="3536950"/>
          <p14:tracePt t="201009" x="793750" y="3492500"/>
          <p14:tracePt t="201026" x="793750" y="3467100"/>
          <p14:tracePt t="201042" x="793750" y="3435350"/>
          <p14:tracePt t="201059" x="793750" y="3397250"/>
          <p14:tracePt t="201076" x="793750" y="3352800"/>
          <p14:tracePt t="201092" x="793750" y="3314700"/>
          <p14:tracePt t="201109" x="800100" y="3276600"/>
          <p14:tracePt t="201126" x="819150" y="3244850"/>
          <p14:tracePt t="201142" x="850900" y="3219450"/>
          <p14:tracePt t="201159" x="920750" y="3194050"/>
          <p14:tracePt t="201175" x="952500" y="3175000"/>
          <p14:tracePt t="201192" x="990600" y="3162300"/>
          <p14:tracePt t="201209" x="1041400" y="3162300"/>
          <p14:tracePt t="201226" x="1079500" y="3162300"/>
          <p14:tracePt t="201242" x="1117600" y="3162300"/>
          <p14:tracePt t="201259" x="1155700" y="3162300"/>
          <p14:tracePt t="201276" x="1181100" y="3162300"/>
          <p14:tracePt t="201292" x="1200150" y="3162300"/>
          <p14:tracePt t="201309" x="1225550" y="3162300"/>
          <p14:tracePt t="201325" x="1257300" y="3162300"/>
          <p14:tracePt t="201342" x="1276350" y="3162300"/>
          <p14:tracePt t="201359" x="1314450" y="3187700"/>
          <p14:tracePt t="201375" x="1333500" y="3194050"/>
          <p14:tracePt t="201392" x="1358900" y="3213100"/>
          <p14:tracePt t="201409" x="1377950" y="3225800"/>
          <p14:tracePt t="201426" x="1409700" y="3244850"/>
          <p14:tracePt t="201442" x="1441450" y="3263900"/>
          <p14:tracePt t="201459" x="1479550" y="3289300"/>
          <p14:tracePt t="201475" x="1517650" y="3314700"/>
          <p14:tracePt t="201492" x="1536700" y="3333750"/>
          <p14:tracePt t="201509" x="1543050" y="3352800"/>
          <p14:tracePt t="201526" x="1555750" y="3378200"/>
          <p14:tracePt t="201542" x="1555750" y="3409950"/>
          <p14:tracePt t="201544" x="1555750" y="3435350"/>
          <p14:tracePt t="201559" x="1555750" y="3473450"/>
          <p14:tracePt t="201576" x="1568450" y="3511550"/>
          <p14:tracePt t="201592" x="1568450" y="3549650"/>
          <p14:tracePt t="201609" x="1568450" y="3594100"/>
          <p14:tracePt t="201625" x="1568450" y="3625850"/>
          <p14:tracePt t="201642" x="1568450" y="3670300"/>
          <p14:tracePt t="201659" x="1568450" y="3708400"/>
          <p14:tracePt t="201676" x="1568450" y="3740150"/>
          <p14:tracePt t="201692" x="1555750" y="3765550"/>
          <p14:tracePt t="201709" x="1555750" y="3778250"/>
          <p14:tracePt t="201742" x="1549400" y="3778250"/>
          <p14:tracePt t="201759" x="1549400" y="3784600"/>
          <p14:tracePt t="201863" x="1543050" y="3784600"/>
          <p14:tracePt t="201872" x="1536700" y="3784600"/>
          <p14:tracePt t="201880" x="1524000" y="3784600"/>
          <p14:tracePt t="201892" x="1517650" y="3790950"/>
          <p14:tracePt t="201909" x="1485900" y="3790950"/>
          <p14:tracePt t="201926" x="1441450" y="3790950"/>
          <p14:tracePt t="201942" x="1384300" y="3790950"/>
          <p14:tracePt t="201959" x="1352550" y="3797300"/>
          <p14:tracePt t="202264" x="1371600" y="3790950"/>
          <p14:tracePt t="202272" x="1390650" y="3778250"/>
          <p14:tracePt t="202280" x="1397000" y="3771900"/>
          <p14:tracePt t="202292" x="1409700" y="3765550"/>
          <p14:tracePt t="202309" x="1435100" y="3759200"/>
          <p14:tracePt t="202326" x="1511300" y="3759200"/>
          <p14:tracePt t="202342" x="1657350" y="3759200"/>
          <p14:tracePt t="202344" x="1752600" y="3746500"/>
          <p14:tracePt t="202359" x="1981200" y="3746500"/>
          <p14:tracePt t="202376" x="2235200" y="3740150"/>
          <p14:tracePt t="202392" x="2508250" y="3740150"/>
          <p14:tracePt t="202409" x="2781300" y="3740150"/>
          <p14:tracePt t="202426" x="3054350" y="3740150"/>
          <p14:tracePt t="202442" x="3308350" y="3740150"/>
          <p14:tracePt t="202459" x="3530600" y="3740150"/>
          <p14:tracePt t="202476" x="3733800" y="3740150"/>
          <p14:tracePt t="202493" x="3937000" y="3740150"/>
          <p14:tracePt t="202509" x="4108450" y="3740150"/>
          <p14:tracePt t="202525" x="4248150" y="3740150"/>
          <p14:tracePt t="202542" x="4368800" y="3740150"/>
          <p14:tracePt t="202559" x="4521200" y="3740150"/>
          <p14:tracePt t="202576" x="4629150" y="3740150"/>
          <p14:tracePt t="202592" x="4711700" y="3733800"/>
          <p14:tracePt t="202609" x="4800600" y="3721100"/>
          <p14:tracePt t="202625" x="4921250" y="3721100"/>
          <p14:tracePt t="202642" x="5054600" y="3721100"/>
          <p14:tracePt t="202659" x="5200650" y="3721100"/>
          <p14:tracePt t="202675" x="5353050" y="3721100"/>
          <p14:tracePt t="202692" x="5499100" y="3714750"/>
          <p14:tracePt t="202709" x="5670550" y="3714750"/>
          <p14:tracePt t="202726" x="5861050" y="3714750"/>
          <p14:tracePt t="202742" x="6057900" y="3721100"/>
          <p14:tracePt t="202759" x="6254750" y="3740150"/>
          <p14:tracePt t="202776" x="6527800" y="3752850"/>
          <p14:tracePt t="202792" x="6692900" y="3752850"/>
          <p14:tracePt t="202809" x="6826250" y="3752850"/>
          <p14:tracePt t="202826" x="6940550" y="3752850"/>
          <p14:tracePt t="202842" x="7035800" y="3752850"/>
          <p14:tracePt t="202859" x="7118350" y="3752850"/>
          <p14:tracePt t="202875" x="7162800" y="3752850"/>
          <p14:tracePt t="202892" x="7181850" y="3746500"/>
          <p14:tracePt t="202909" x="7194550" y="3746500"/>
          <p14:tracePt t="203016" x="7188200" y="3759200"/>
          <p14:tracePt t="203024" x="7188200" y="3771900"/>
          <p14:tracePt t="203032" x="7181850" y="3784600"/>
          <p14:tracePt t="203042" x="7175500" y="3810000"/>
          <p14:tracePt t="203059" x="7150100" y="3873500"/>
          <p14:tracePt t="203075" x="7118350" y="3975100"/>
          <p14:tracePt t="203092" x="7080250" y="4121150"/>
          <p14:tracePt t="203109" x="7029450" y="4311650"/>
          <p14:tracePt t="203125" x="6978650" y="4533900"/>
          <p14:tracePt t="203143" x="6940550" y="4794250"/>
          <p14:tracePt t="203159" x="6870700" y="5022850"/>
          <p14:tracePt t="203176" x="6781800" y="5302250"/>
          <p14:tracePt t="203192" x="6737350" y="5448300"/>
          <p14:tracePt t="203209" x="6692900" y="5581650"/>
          <p14:tracePt t="203225" x="6642100" y="5689600"/>
          <p14:tracePt t="203242" x="6572250" y="5759450"/>
          <p14:tracePt t="203259" x="6477000" y="5810250"/>
          <p14:tracePt t="203276" x="6400800" y="5854700"/>
          <p14:tracePt t="203292" x="6343650" y="5867400"/>
          <p14:tracePt t="203309" x="6299200" y="5867400"/>
          <p14:tracePt t="203326" x="6235700" y="5867400"/>
          <p14:tracePt t="203342" x="6146800" y="5867400"/>
          <p14:tracePt t="203344" x="6096000" y="5867400"/>
          <p14:tracePt t="203359" x="5981700" y="5867400"/>
          <p14:tracePt t="203376" x="5848350" y="5873750"/>
          <p14:tracePt t="203392" x="5689600" y="5873750"/>
          <p14:tracePt t="203409" x="5518150" y="5873750"/>
          <p14:tracePt t="203426" x="5327650" y="5873750"/>
          <p14:tracePt t="203442" x="5080000" y="5848350"/>
          <p14:tracePt t="203459" x="4768850" y="5797550"/>
          <p14:tracePt t="203476" x="4451350" y="5778500"/>
          <p14:tracePt t="203492" x="4146550" y="5772150"/>
          <p14:tracePt t="203509" x="3873500" y="5772150"/>
          <p14:tracePt t="203526" x="3581400" y="5746750"/>
          <p14:tracePt t="203543" x="3308350" y="5746750"/>
          <p14:tracePt t="203560" x="2978150" y="5746750"/>
          <p14:tracePt t="203575" x="2768600" y="5746750"/>
          <p14:tracePt t="203593" x="2552700" y="5746750"/>
          <p14:tracePt t="203609" x="2374900" y="5746750"/>
          <p14:tracePt t="203626" x="2222500" y="5746750"/>
          <p14:tracePt t="203642" x="2070100" y="5746750"/>
          <p14:tracePt t="203659" x="1936750" y="5746750"/>
          <p14:tracePt t="203676" x="1822450" y="5746750"/>
          <p14:tracePt t="203692" x="1720850" y="5746750"/>
          <p14:tracePt t="203709" x="1638300" y="5746750"/>
          <p14:tracePt t="203726" x="1555750" y="5746750"/>
          <p14:tracePt t="203742" x="1498600" y="5746750"/>
          <p14:tracePt t="203744" x="1479550" y="5746750"/>
          <p14:tracePt t="203760" x="1441450" y="5746750"/>
          <p14:tracePt t="203776" x="1422400" y="5746750"/>
          <p14:tracePt t="203792" x="1397000" y="5746750"/>
          <p14:tracePt t="203809" x="1377950" y="5746750"/>
          <p14:tracePt t="203826" x="1371600" y="5746750"/>
          <p14:tracePt t="203864" x="1365250" y="5746750"/>
          <p14:tracePt t="203877" x="1358900" y="5746750"/>
          <p14:tracePt t="203892" x="1352550" y="5746750"/>
          <p14:tracePt t="203909" x="1339850" y="5746750"/>
          <p14:tracePt t="203925" x="1333500" y="5746750"/>
          <p14:tracePt t="207336" x="1333500" y="5734050"/>
          <p14:tracePt t="207343" x="1333500" y="5695950"/>
          <p14:tracePt t="207359" x="1301750" y="5626100"/>
          <p14:tracePt t="207377" x="1276350" y="5556250"/>
          <p14:tracePt t="207392" x="1250950" y="5486400"/>
          <p14:tracePt t="207409" x="1225550" y="5416550"/>
          <p14:tracePt t="207426" x="1206500" y="5346700"/>
          <p14:tracePt t="207443" x="1193800" y="5289550"/>
          <p14:tracePt t="207459" x="1193800" y="5245100"/>
          <p14:tracePt t="207476" x="1193800" y="5181600"/>
          <p14:tracePt t="207492" x="1193800" y="5124450"/>
          <p14:tracePt t="207509" x="1193800" y="5067300"/>
          <p14:tracePt t="207526" x="1193800" y="5035550"/>
          <p14:tracePt t="207542" x="1193800" y="4997450"/>
          <p14:tracePt t="207544" x="1193800" y="4984750"/>
          <p14:tracePt t="207559" x="1193800" y="4927600"/>
          <p14:tracePt t="207576" x="1193800" y="4857750"/>
          <p14:tracePt t="207592" x="1193800" y="4794250"/>
          <p14:tracePt t="207609" x="1193800" y="4737100"/>
          <p14:tracePt t="207625" x="1187450" y="4686300"/>
          <p14:tracePt t="207643" x="1187450" y="4635500"/>
          <p14:tracePt t="207659" x="1187450" y="4572000"/>
          <p14:tracePt t="207676" x="1187450" y="4502150"/>
          <p14:tracePt t="207692" x="1174750" y="4445000"/>
          <p14:tracePt t="207709" x="1155700" y="4387850"/>
          <p14:tracePt t="207726" x="1136650" y="4337050"/>
          <p14:tracePt t="207743" x="1123950" y="4292600"/>
          <p14:tracePt t="207759" x="1104900" y="4235450"/>
          <p14:tracePt t="207776" x="1104900" y="4229100"/>
          <p14:tracePt t="207792" x="1104900" y="4222750"/>
          <p14:tracePt t="213665" x="1104900" y="4197350"/>
          <p14:tracePt t="213672" x="1104900" y="4133850"/>
          <p14:tracePt t="213680" x="1104900" y="4057650"/>
          <p14:tracePt t="213692" x="1104900" y="3968750"/>
          <p14:tracePt t="213709" x="1117600" y="3797300"/>
          <p14:tracePt t="213726" x="1143000" y="3644900"/>
          <p14:tracePt t="213743" x="1206500" y="3625850"/>
          <p14:tracePt t="213759" x="1263650" y="3606800"/>
          <p14:tracePt t="213776" x="1352550" y="3594100"/>
          <p14:tracePt t="213792" x="1403350" y="3581400"/>
          <p14:tracePt t="213809" x="1447800" y="3562350"/>
          <p14:tracePt t="213826" x="1485900" y="3556000"/>
          <p14:tracePt t="213843" x="1517650" y="3543300"/>
          <p14:tracePt t="213859" x="1536700" y="3543300"/>
          <p14:tracePt t="213876" x="1555750" y="3543300"/>
          <p14:tracePt t="213892" x="1593850" y="3543300"/>
          <p14:tracePt t="213909" x="1625600" y="3543300"/>
          <p14:tracePt t="213926" x="1651000" y="3543300"/>
          <p14:tracePt t="214176" x="1651000" y="3524250"/>
          <p14:tracePt t="214184" x="1651000" y="3498850"/>
          <p14:tracePt t="214193" x="1651000" y="3441700"/>
          <p14:tracePt t="214209" x="1638300" y="3295650"/>
          <p14:tracePt t="214226" x="1568450" y="3092450"/>
          <p14:tracePt t="214242" x="1498600" y="2876550"/>
          <p14:tracePt t="214259" x="1428750" y="2660650"/>
          <p14:tracePt t="214276" x="1365250" y="2470150"/>
          <p14:tracePt t="214293" x="1301750" y="2324100"/>
          <p14:tracePt t="214309" x="1238250" y="2190750"/>
          <p14:tracePt t="214326" x="1200150" y="2076450"/>
          <p14:tracePt t="214342" x="1187450" y="1981200"/>
          <p14:tracePt t="214359" x="1155700" y="1892300"/>
          <p14:tracePt t="214376" x="1098550" y="1790700"/>
          <p14:tracePt t="214393" x="1066800" y="1720850"/>
          <p14:tracePt t="214409" x="1035050" y="1644650"/>
          <p14:tracePt t="214426" x="990600" y="1568450"/>
          <p14:tracePt t="214442" x="971550" y="1504950"/>
          <p14:tracePt t="214459" x="939800" y="1466850"/>
          <p14:tracePt t="214476" x="895350" y="1435100"/>
          <p14:tracePt t="214492" x="850900" y="1403350"/>
          <p14:tracePt t="214509" x="793750" y="1346200"/>
          <p14:tracePt t="214526" x="742950" y="1276350"/>
          <p14:tracePt t="214543" x="679450" y="1238250"/>
          <p14:tracePt t="214545" x="654050" y="1225550"/>
          <p14:tracePt t="214559" x="622300" y="1219200"/>
          <p14:tracePt t="214576" x="609600" y="1219200"/>
          <p14:tracePt t="214640" x="622300" y="1219200"/>
          <p14:tracePt t="214648" x="654050" y="1219200"/>
          <p14:tracePt t="214656" x="685800" y="1219200"/>
          <p14:tracePt t="214663" x="730250" y="1219200"/>
          <p14:tracePt t="214675" x="774700" y="1219200"/>
          <p14:tracePt t="214692" x="889000" y="1231900"/>
          <p14:tracePt t="214709" x="1035050" y="1244600"/>
          <p14:tracePt t="214726" x="1200150" y="1250950"/>
          <p14:tracePt t="214743" x="1371600" y="1263650"/>
          <p14:tracePt t="214744" x="1447800" y="1263650"/>
          <p14:tracePt t="214760" x="1606550" y="1270000"/>
          <p14:tracePt t="214776" x="1778000" y="1270000"/>
          <p14:tracePt t="214793" x="1943100" y="1270000"/>
          <p14:tracePt t="214809" x="2089150" y="1270000"/>
          <p14:tracePt t="214826" x="2216150" y="1276350"/>
          <p14:tracePt t="214842" x="2317750" y="1276350"/>
          <p14:tracePt t="214859" x="2400300" y="1282700"/>
          <p14:tracePt t="214876" x="2470150" y="1282700"/>
          <p14:tracePt t="214892" x="2527300" y="1282700"/>
          <p14:tracePt t="214909" x="2578100" y="1282700"/>
          <p14:tracePt t="214926" x="2609850" y="1282700"/>
          <p14:tracePt t="214943" x="2616200" y="1282700"/>
          <p14:tracePt t="214976" x="2616200" y="1276350"/>
          <p14:tracePt t="215040" x="2616200" y="1270000"/>
          <p14:tracePt t="215056" x="2616200" y="1263650"/>
          <p14:tracePt t="215072" x="2609850" y="1263650"/>
          <p14:tracePt t="215079" x="2603500" y="1263650"/>
          <p14:tracePt t="215092" x="2590800" y="1263650"/>
          <p14:tracePt t="215109" x="2578100" y="1263650"/>
          <p14:tracePt t="215126" x="2552700" y="1282700"/>
          <p14:tracePt t="215143" x="2482850" y="1339850"/>
          <p14:tracePt t="215159" x="2457450" y="1358900"/>
          <p14:tracePt t="215176" x="2400300" y="1422400"/>
          <p14:tracePt t="215192" x="2368550" y="1479550"/>
          <p14:tracePt t="215209" x="2324100" y="1543050"/>
          <p14:tracePt t="215226" x="2273300" y="1625600"/>
          <p14:tracePt t="215242" x="2216150" y="1720850"/>
          <p14:tracePt t="215259" x="2178050" y="1803400"/>
          <p14:tracePt t="215276" x="2159000" y="1866900"/>
          <p14:tracePt t="215293" x="2146300" y="1917700"/>
          <p14:tracePt t="215309" x="2133600" y="1955800"/>
          <p14:tracePt t="215326" x="2114550" y="1974850"/>
          <p14:tracePt t="215327" x="2108200" y="1981200"/>
          <p14:tracePt t="215343" x="2101850" y="1987550"/>
          <p14:tracePt t="215424" x="2089150" y="1987550"/>
          <p14:tracePt t="215432" x="2070100" y="1987550"/>
          <p14:tracePt t="215442" x="2038350" y="1987550"/>
          <p14:tracePt t="215459" x="1949450" y="1987550"/>
          <p14:tracePt t="215476" x="1835150" y="1987550"/>
          <p14:tracePt t="215493" x="1708150" y="1993900"/>
          <p14:tracePt t="215509" x="1568450" y="1993900"/>
          <p14:tracePt t="215526" x="1447800" y="1993900"/>
          <p14:tracePt t="215542" x="1333500" y="1993900"/>
          <p14:tracePt t="215544" x="1276350" y="1993900"/>
          <p14:tracePt t="215559" x="1219200" y="1993900"/>
          <p14:tracePt t="215576" x="1054100" y="1993900"/>
          <p14:tracePt t="215593" x="958850" y="1987550"/>
          <p14:tracePt t="215609" x="882650" y="1981200"/>
          <p14:tracePt t="215626" x="825500" y="1974850"/>
          <p14:tracePt t="215642" x="787400" y="1968500"/>
          <p14:tracePt t="215659" x="768350" y="1968500"/>
          <p14:tracePt t="215760" x="762000" y="1968500"/>
          <p14:tracePt t="215769" x="755650" y="1968500"/>
          <p14:tracePt t="215777" x="749300" y="1968500"/>
          <p14:tracePt t="215792" x="736600" y="1968500"/>
          <p14:tracePt t="215976" x="736600" y="1962150"/>
          <p14:tracePt t="215984" x="736600" y="1924050"/>
          <p14:tracePt t="215992" x="736600" y="1885950"/>
          <p14:tracePt t="216009" x="736600" y="1784350"/>
          <p14:tracePt t="216026" x="730250" y="1695450"/>
          <p14:tracePt t="216043" x="742950" y="1600200"/>
          <p14:tracePt t="216059" x="742950" y="1498600"/>
          <p14:tracePt t="216076" x="723900" y="1409700"/>
          <p14:tracePt t="216092" x="698500" y="1339850"/>
          <p14:tracePt t="216109" x="685800" y="1301750"/>
          <p14:tracePt t="216126" x="679450" y="1282700"/>
          <p14:tracePt t="216142" x="673100" y="1263650"/>
          <p14:tracePt t="216368" x="666750" y="1263650"/>
          <p14:tracePt t="216456" x="673100" y="1270000"/>
          <p14:tracePt t="216464" x="679450" y="1276350"/>
          <p14:tracePt t="216472" x="698500" y="1289050"/>
          <p14:tracePt t="216480" x="717550" y="1295400"/>
          <p14:tracePt t="216492" x="742950" y="1301750"/>
          <p14:tracePt t="216509" x="825500" y="1333500"/>
          <p14:tracePt t="216526" x="927100" y="1346200"/>
          <p14:tracePt t="216543" x="1054100" y="1352550"/>
          <p14:tracePt t="216559" x="1174750" y="1358900"/>
          <p14:tracePt t="216576" x="1371600" y="1377950"/>
          <p14:tracePt t="216592" x="1485900" y="1384300"/>
          <p14:tracePt t="216609" x="1600200" y="1390650"/>
          <p14:tracePt t="216626" x="1708150" y="1397000"/>
          <p14:tracePt t="216643" x="1803400" y="1403350"/>
          <p14:tracePt t="216659" x="1879600" y="1403350"/>
          <p14:tracePt t="216676" x="1949450" y="1403350"/>
          <p14:tracePt t="216692" x="1993900" y="1403350"/>
          <p14:tracePt t="216710" x="2044700" y="1403350"/>
          <p14:tracePt t="216726" x="2089150" y="1403350"/>
          <p14:tracePt t="216743" x="2114550" y="1403350"/>
          <p14:tracePt t="216744" x="2127250" y="1403350"/>
          <p14:tracePt t="216759" x="2139950" y="1403350"/>
          <p14:tracePt t="216904" x="2139950" y="1409700"/>
          <p14:tracePt t="216920" x="2139950" y="1416050"/>
          <p14:tracePt t="216927" x="2127250" y="1422400"/>
          <p14:tracePt t="216942" x="2108200" y="1422400"/>
          <p14:tracePt t="216959" x="2076450" y="1428750"/>
          <p14:tracePt t="216960" x="2051050" y="1428750"/>
          <p14:tracePt t="216976" x="2000250" y="1435100"/>
          <p14:tracePt t="216993" x="1955800" y="1441450"/>
          <p14:tracePt t="217009" x="1905000" y="1447800"/>
          <p14:tracePt t="217026" x="1854200" y="1466850"/>
          <p14:tracePt t="217043" x="1784350" y="1466850"/>
          <p14:tracePt t="217059" x="1714500" y="1466850"/>
          <p14:tracePt t="217076" x="1638300" y="1466850"/>
          <p14:tracePt t="217092" x="1555750" y="1466850"/>
          <p14:tracePt t="217109" x="1454150" y="1485900"/>
          <p14:tracePt t="217126" x="1320800" y="1492250"/>
          <p14:tracePt t="217142" x="1162050" y="1498600"/>
          <p14:tracePt t="217159" x="958850" y="1504950"/>
          <p14:tracePt t="217175" x="685800" y="1504950"/>
          <p14:tracePt t="217192" x="603250" y="1504950"/>
          <p14:tracePt t="217209" x="546100" y="1504950"/>
          <p14:tracePt t="217226" x="514350" y="1492250"/>
          <p14:tracePt t="217242" x="488950" y="1479550"/>
          <p14:tracePt t="217259" x="488950" y="1473200"/>
          <p14:tracePt t="217276" x="482600" y="1473200"/>
          <p14:tracePt t="217292" x="482600" y="1460500"/>
          <p14:tracePt t="217326" x="488950" y="1454150"/>
          <p14:tracePt t="217342" x="488950" y="1441450"/>
          <p14:tracePt t="217359" x="501650" y="1422400"/>
          <p14:tracePt t="217376" x="520700" y="1403350"/>
          <p14:tracePt t="217392" x="571500" y="1390650"/>
          <p14:tracePt t="217409" x="666750" y="1365250"/>
          <p14:tracePt t="217426" x="793750" y="1352550"/>
          <p14:tracePt t="217442" x="933450" y="1339850"/>
          <p14:tracePt t="217459" x="1092200" y="1320800"/>
          <p14:tracePt t="217476" x="1250950" y="1314450"/>
          <p14:tracePt t="217492" x="1409700" y="1308100"/>
          <p14:tracePt t="217509" x="1574800" y="1308100"/>
          <p14:tracePt t="217526" x="1727200" y="1308100"/>
          <p14:tracePt t="217542" x="1879600" y="1308100"/>
          <p14:tracePt t="217559" x="2057400" y="1308100"/>
          <p14:tracePt t="217576" x="2152650" y="1308100"/>
          <p14:tracePt t="217593" x="2241550" y="1314450"/>
          <p14:tracePt t="217609" x="2336800" y="1314450"/>
          <p14:tracePt t="217626" x="2413000" y="1314450"/>
          <p14:tracePt t="217643" x="2489200" y="1314450"/>
          <p14:tracePt t="217659" x="2552700" y="1314450"/>
          <p14:tracePt t="217676" x="2616200" y="1314450"/>
          <p14:tracePt t="217692" x="2667000" y="1314450"/>
          <p14:tracePt t="217709" x="2705100" y="1320800"/>
          <p14:tracePt t="217726" x="2736850" y="1339850"/>
          <p14:tracePt t="217742" x="2749550" y="1352550"/>
          <p14:tracePt t="217759" x="2755900" y="1358900"/>
          <p14:tracePt t="217761" x="2755900" y="1365250"/>
          <p14:tracePt t="217776" x="2749550" y="1371600"/>
          <p14:tracePt t="217792" x="2743200" y="1377950"/>
          <p14:tracePt t="217809" x="2743200" y="1384300"/>
          <p14:tracePt t="217842" x="2730500" y="1384300"/>
          <p14:tracePt t="217880" x="2724150" y="1384300"/>
          <p14:tracePt t="217892" x="2717800" y="1390650"/>
          <p14:tracePt t="217909" x="2698750" y="1390650"/>
          <p14:tracePt t="217926" x="2667000" y="1397000"/>
          <p14:tracePt t="217942" x="2641600" y="1397000"/>
          <p14:tracePt t="217959" x="2597150" y="1397000"/>
          <p14:tracePt t="217976" x="2571750" y="1397000"/>
          <p14:tracePt t="217993" x="2533650" y="1397000"/>
          <p14:tracePt t="218009" x="2476500" y="1397000"/>
          <p14:tracePt t="218026" x="2413000" y="1397000"/>
          <p14:tracePt t="218042" x="2324100" y="1397000"/>
          <p14:tracePt t="218059" x="2216150" y="1397000"/>
          <p14:tracePt t="218076" x="2114550" y="1397000"/>
          <p14:tracePt t="218092" x="2019300" y="1397000"/>
          <p14:tracePt t="218109" x="1930400" y="1397000"/>
          <p14:tracePt t="218126" x="1847850" y="1397000"/>
          <p14:tracePt t="218142" x="1752600" y="1397000"/>
          <p14:tracePt t="218159" x="1644650" y="1397000"/>
          <p14:tracePt t="218161" x="1587500" y="1397000"/>
          <p14:tracePt t="218176" x="1479550" y="1397000"/>
          <p14:tracePt t="218193" x="1384300" y="1397000"/>
          <p14:tracePt t="218209" x="1282700" y="1397000"/>
          <p14:tracePt t="218226" x="1174750" y="1397000"/>
          <p14:tracePt t="218242" x="1073150" y="1397000"/>
          <p14:tracePt t="218259" x="977900" y="1397000"/>
          <p14:tracePt t="218276" x="895350" y="1397000"/>
          <p14:tracePt t="218293" x="800100" y="1397000"/>
          <p14:tracePt t="218309" x="711200" y="1397000"/>
          <p14:tracePt t="218326" x="635000" y="1397000"/>
          <p14:tracePt t="218343" x="596900" y="1397000"/>
          <p14:tracePt t="218359" x="558800" y="1397000"/>
          <p14:tracePt t="218376" x="488950" y="1397000"/>
          <p14:tracePt t="218392" x="444500" y="1397000"/>
          <p14:tracePt t="218409" x="438150" y="1397000"/>
          <p14:tracePt t="218584" x="438150" y="1409700"/>
          <p14:tracePt t="218592" x="438150" y="1441450"/>
          <p14:tracePt t="218609" x="469900" y="1536700"/>
          <p14:tracePt t="218626" x="508000" y="1663700"/>
          <p14:tracePt t="218642" x="546100" y="1803400"/>
          <p14:tracePt t="218659" x="584200" y="1924050"/>
          <p14:tracePt t="218676" x="615950" y="1993900"/>
          <p14:tracePt t="218692" x="628650" y="2038350"/>
          <p14:tracePt t="218709" x="641350" y="2063750"/>
          <p14:tracePt t="218726" x="647700" y="2082800"/>
          <p14:tracePt t="218743" x="647700" y="2095500"/>
          <p14:tracePt t="218761" x="641350" y="2095500"/>
          <p14:tracePt t="218896" x="647700" y="2095500"/>
          <p14:tracePt t="218904" x="673100" y="2095500"/>
          <p14:tracePt t="218911" x="717550" y="2095500"/>
          <p14:tracePt t="218926" x="768350" y="2095500"/>
          <p14:tracePt t="218942" x="901700" y="2095500"/>
          <p14:tracePt t="218945" x="996950" y="2095500"/>
          <p14:tracePt t="218959" x="1104900" y="2101850"/>
          <p14:tracePt t="218976" x="1403350" y="2120900"/>
          <p14:tracePt t="218992" x="1600200" y="2159000"/>
          <p14:tracePt t="219009" x="1797050" y="2216150"/>
          <p14:tracePt t="219026" x="1949450" y="2266950"/>
          <p14:tracePt t="219042" x="2114550" y="2317750"/>
          <p14:tracePt t="219059" x="2254250" y="2355850"/>
          <p14:tracePt t="219076" x="2317750" y="2387600"/>
          <p14:tracePt t="219092" x="2317750" y="2381250"/>
          <p14:tracePt t="219136" x="2317750" y="2374900"/>
          <p14:tracePt t="219152" x="2317750" y="2362200"/>
          <p14:tracePt t="219161" x="2317750" y="2343150"/>
          <p14:tracePt t="219176" x="2324100" y="2273300"/>
          <p14:tracePt t="219192" x="2362200" y="2165350"/>
          <p14:tracePt t="219209" x="2413000" y="2025650"/>
          <p14:tracePt t="219226" x="2463800" y="1860550"/>
          <p14:tracePt t="219243" x="2514600" y="1746250"/>
          <p14:tracePt t="219259" x="2546350" y="1657350"/>
          <p14:tracePt t="219276" x="2559050" y="1606550"/>
          <p14:tracePt t="219293" x="2559050" y="1568450"/>
          <p14:tracePt t="219309" x="2559050" y="1543050"/>
          <p14:tracePt t="219327" x="2533650" y="1517650"/>
          <p14:tracePt t="219342" x="2489200" y="1492250"/>
          <p14:tracePt t="219359" x="2425700" y="1479550"/>
          <p14:tracePt t="219362" x="2368550" y="1479550"/>
          <p14:tracePt t="219376" x="2209800" y="1479550"/>
          <p14:tracePt t="219392" x="2038350" y="1479550"/>
          <p14:tracePt t="219409" x="1873250" y="1479550"/>
          <p14:tracePt t="219426" x="1708150" y="1479550"/>
          <p14:tracePt t="219442" x="1517650" y="1479550"/>
          <p14:tracePt t="219459" x="1308100" y="1479550"/>
          <p14:tracePt t="219476" x="1104900" y="1479550"/>
          <p14:tracePt t="219492" x="901700" y="1479550"/>
          <p14:tracePt t="219509" x="685800" y="1473200"/>
          <p14:tracePt t="219526" x="527050" y="1473200"/>
          <p14:tracePt t="219542" x="419100" y="1473200"/>
          <p14:tracePt t="219544" x="387350" y="1473200"/>
          <p14:tracePt t="219559" x="361950" y="1473200"/>
          <p14:tracePt t="219576" x="336550" y="1473200"/>
          <p14:tracePt t="219593" x="330200" y="1473200"/>
          <p14:tracePt t="219672" x="323850" y="1473200"/>
          <p14:tracePt t="219681" x="323850" y="1479550"/>
          <p14:tracePt t="219688" x="323850" y="1504950"/>
          <p14:tracePt t="219696" x="323850" y="1543050"/>
          <p14:tracePt t="219709" x="342900" y="1606550"/>
          <p14:tracePt t="219726" x="400050" y="1758950"/>
          <p14:tracePt t="219742" x="463550" y="1936750"/>
          <p14:tracePt t="219744" x="488950" y="2012950"/>
          <p14:tracePt t="219759" x="508000" y="2101850"/>
          <p14:tracePt t="219776" x="571500" y="2298700"/>
          <p14:tracePt t="219793" x="596900" y="2349500"/>
          <p14:tracePt t="219809" x="609600" y="2355850"/>
          <p14:tracePt t="219826" x="609600" y="2362200"/>
          <p14:tracePt t="219859" x="615950" y="2362200"/>
          <p14:tracePt t="219876" x="615950" y="2355850"/>
          <p14:tracePt t="222840" x="622300" y="2355850"/>
          <p14:tracePt t="222847" x="641350" y="2381250"/>
          <p14:tracePt t="222856" x="660400" y="2451100"/>
          <p14:tracePt t="222864" x="679450" y="2546350"/>
          <p14:tracePt t="222876" x="711200" y="2647950"/>
          <p14:tracePt t="222893" x="787400" y="2857500"/>
          <p14:tracePt t="222909" x="819150" y="3060700"/>
          <p14:tracePt t="222926" x="863600" y="3238500"/>
          <p14:tracePt t="222942" x="914400" y="3371850"/>
          <p14:tracePt t="222944" x="946150" y="3422650"/>
          <p14:tracePt t="222959" x="977900" y="3473450"/>
          <p14:tracePt t="222976" x="1060450" y="3581400"/>
          <p14:tracePt t="222993" x="1085850" y="3632200"/>
          <p14:tracePt t="223009" x="1104900" y="3644900"/>
          <p14:tracePt t="223026" x="1117600" y="3644900"/>
          <p14:tracePt t="223042" x="1117600" y="3638550"/>
          <p14:tracePt t="223059" x="1117600" y="3606800"/>
          <p14:tracePt t="223224" x="1111250" y="3600450"/>
          <p14:tracePt t="223232" x="1111250" y="3594100"/>
          <p14:tracePt t="223264" x="1117600" y="3594100"/>
          <p14:tracePt t="223272" x="1117600" y="3600450"/>
          <p14:tracePt t="223280" x="1123950" y="3600450"/>
          <p14:tracePt t="223292" x="1130300" y="3600450"/>
          <p14:tracePt t="223309" x="1130300" y="3606800"/>
          <p14:tracePt t="223326" x="1136650" y="3606800"/>
          <p14:tracePt t="223343" x="1149350" y="3606800"/>
          <p14:tracePt t="223376" x="1155700" y="3606800"/>
          <p14:tracePt t="223520" x="1162050" y="3613150"/>
          <p14:tracePt t="224512" x="1149350" y="3606800"/>
          <p14:tracePt t="224520" x="1130300" y="3600450"/>
          <p14:tracePt t="224528" x="1117600" y="3600450"/>
          <p14:tracePt t="224544" x="1047750" y="3575050"/>
          <p14:tracePt t="224559" x="1016000" y="3562350"/>
          <p14:tracePt t="224576" x="927100" y="3530600"/>
          <p14:tracePt t="224592" x="914400" y="3517900"/>
          <p14:tracePt t="224609" x="869950" y="3498850"/>
          <p14:tracePt t="224626" x="806450" y="3479800"/>
          <p14:tracePt t="224643" x="755650" y="3460750"/>
          <p14:tracePt t="224659" x="723900" y="3448050"/>
          <p14:tracePt t="224676" x="717550" y="3441700"/>
          <p14:tracePt t="224693" x="698500" y="3429000"/>
          <p14:tracePt t="224709" x="679450" y="3416300"/>
          <p14:tracePt t="224726" x="654050" y="3409950"/>
          <p14:tracePt t="224742" x="635000" y="3403600"/>
          <p14:tracePt t="224759" x="628650" y="3403600"/>
          <p14:tracePt t="224792" x="622300" y="3397250"/>
          <p14:tracePt t="224809" x="603250" y="3384550"/>
          <p14:tracePt t="224826" x="584200" y="3378200"/>
          <p14:tracePt t="224843" x="571500" y="3371850"/>
          <p14:tracePt t="224859" x="565150" y="3371850"/>
          <p14:tracePt t="224877" x="565150" y="3359150"/>
          <p14:tracePt t="224893" x="558800" y="3340100"/>
          <p14:tracePt t="224909" x="539750" y="3314700"/>
          <p14:tracePt t="224926" x="514350" y="3276600"/>
          <p14:tracePt t="224942" x="495300" y="3244850"/>
          <p14:tracePt t="224944" x="482600" y="3225800"/>
          <p14:tracePt t="224959" x="476250" y="3213100"/>
          <p14:tracePt t="224976" x="450850" y="3175000"/>
          <p14:tracePt t="224992" x="431800" y="3155950"/>
          <p14:tracePt t="225009" x="412750" y="3149600"/>
          <p14:tracePt t="225120" x="406400" y="3149600"/>
          <p14:tracePt t="225127" x="400050" y="3149600"/>
          <p14:tracePt t="225142" x="387350" y="3149600"/>
          <p14:tracePt t="225159" x="374650" y="3149600"/>
          <p14:tracePt t="225192" x="368300" y="3168650"/>
          <p14:tracePt t="225209" x="361950" y="3194050"/>
          <p14:tracePt t="225226" x="349250" y="3213100"/>
          <p14:tracePt t="225242" x="349250" y="3219450"/>
          <p14:tracePt t="225304" x="342900" y="3219450"/>
          <p14:tracePt t="225328" x="336550" y="3219450"/>
          <p14:tracePt t="225336" x="330200" y="3219450"/>
          <p14:tracePt t="225344" x="323850" y="3213100"/>
          <p14:tracePt t="225359" x="317500" y="3194050"/>
          <p14:tracePt t="225376" x="311150" y="3175000"/>
          <p14:tracePt t="225392" x="311150" y="3149600"/>
          <p14:tracePt t="225409" x="311150" y="3124200"/>
          <p14:tracePt t="225426" x="323850" y="3092450"/>
          <p14:tracePt t="225443" x="349250" y="3067050"/>
          <p14:tracePt t="225459" x="361950" y="3054350"/>
          <p14:tracePt t="225476" x="381000" y="3035300"/>
          <p14:tracePt t="225493" x="400050" y="3022600"/>
          <p14:tracePt t="225509" x="425450" y="3016250"/>
          <p14:tracePt t="225526" x="444500" y="3009900"/>
          <p14:tracePt t="225542" x="457200" y="3009900"/>
          <p14:tracePt t="225544" x="463550" y="3009900"/>
          <p14:tracePt t="225559" x="469900" y="3009900"/>
          <p14:tracePt t="225576" x="482600" y="3041650"/>
          <p14:tracePt t="225592" x="488950" y="3079750"/>
          <p14:tracePt t="225609" x="508000" y="3111500"/>
          <p14:tracePt t="225626" x="514350" y="3149600"/>
          <p14:tracePt t="225643" x="514350" y="3175000"/>
          <p14:tracePt t="225659" x="514350" y="3200400"/>
          <p14:tracePt t="225676" x="501650" y="3213100"/>
          <p14:tracePt t="225856" x="495300" y="3213100"/>
          <p14:tracePt t="225864" x="495300" y="3206750"/>
          <p14:tracePt t="226008" x="488950" y="3200400"/>
          <p14:tracePt t="226208" x="488950" y="3194050"/>
          <p14:tracePt t="226216" x="482600" y="3194050"/>
          <p14:tracePt t="226226" x="482600" y="3187700"/>
          <p14:tracePt t="226242" x="482600" y="3175000"/>
          <p14:tracePt t="226259" x="482600" y="3162300"/>
          <p14:tracePt t="226276" x="482600" y="3149600"/>
          <p14:tracePt t="226292" x="482600" y="3136900"/>
          <p14:tracePt t="226309" x="482600" y="3124200"/>
          <p14:tracePt t="226326" x="482600" y="3117850"/>
          <p14:tracePt t="226342" x="482600" y="3105150"/>
          <p14:tracePt t="226359" x="495300" y="3092450"/>
          <p14:tracePt t="226376" x="514350" y="3079750"/>
          <p14:tracePt t="226393" x="527050" y="3073400"/>
          <p14:tracePt t="226409" x="539750" y="3067050"/>
          <p14:tracePt t="226426" x="552450" y="3067050"/>
          <p14:tracePt t="226552" x="558800" y="3067050"/>
          <p14:tracePt t="226561" x="571500" y="3067050"/>
          <p14:tracePt t="226568" x="584200" y="3067050"/>
          <p14:tracePt t="226577" x="590550" y="3067050"/>
          <p14:tracePt t="226592" x="615950" y="3067050"/>
          <p14:tracePt t="226609" x="641350" y="3067050"/>
          <p14:tracePt t="226626" x="679450" y="3067050"/>
          <p14:tracePt t="226642" x="704850" y="3079750"/>
          <p14:tracePt t="226659" x="749300" y="3092450"/>
          <p14:tracePt t="226676" x="781050" y="3098800"/>
          <p14:tracePt t="226692" x="825500" y="3117850"/>
          <p14:tracePt t="226709" x="857250" y="3143250"/>
          <p14:tracePt t="226726" x="882650" y="3149600"/>
          <p14:tracePt t="226742" x="914400" y="3155950"/>
          <p14:tracePt t="226745" x="927100" y="3168650"/>
          <p14:tracePt t="226760" x="939800" y="3175000"/>
          <p14:tracePt t="226776" x="952500" y="3187700"/>
          <p14:tracePt t="226792" x="965200" y="3194050"/>
          <p14:tracePt t="226809" x="977900" y="3213100"/>
          <p14:tracePt t="226826" x="984250" y="3238500"/>
          <p14:tracePt t="226843" x="1003300" y="3251200"/>
          <p14:tracePt t="226859" x="1003300" y="3270250"/>
          <p14:tracePt t="226876" x="1016000" y="3295650"/>
          <p14:tracePt t="226893" x="1016000" y="3321050"/>
          <p14:tracePt t="226909" x="1028700" y="3340100"/>
          <p14:tracePt t="226926" x="1035050" y="3371850"/>
          <p14:tracePt t="226942" x="1035050" y="3384550"/>
          <p14:tracePt t="226944" x="1035050" y="3397250"/>
          <p14:tracePt t="226959" x="1035050" y="3416300"/>
          <p14:tracePt t="226976" x="1028700" y="3422650"/>
          <p14:tracePt t="226992" x="1022350" y="3422650"/>
          <p14:tracePt t="227009" x="1022350" y="3429000"/>
          <p14:tracePt t="227336" x="1016000" y="3435350"/>
          <p14:tracePt t="227344" x="1009650" y="3441700"/>
          <p14:tracePt t="227359" x="1009650" y="3448050"/>
          <p14:tracePt t="227376" x="1003300" y="3454400"/>
          <p14:tracePt t="227416" x="1003300" y="3460750"/>
          <p14:tracePt t="227425" x="1003300" y="3467100"/>
          <p14:tracePt t="227443" x="1003300" y="3473450"/>
          <p14:tracePt t="227459" x="1003300" y="3479800"/>
          <p14:tracePt t="227476" x="996950" y="3486150"/>
          <p14:tracePt t="227493" x="996950" y="3492500"/>
          <p14:tracePt t="227509" x="996950" y="3498850"/>
          <p14:tracePt t="227526" x="990600" y="3505200"/>
          <p14:tracePt t="227543" x="990600" y="3517900"/>
          <p14:tracePt t="227545" x="984250" y="3517900"/>
          <p14:tracePt t="227559" x="977900" y="3524250"/>
          <p14:tracePt t="227576" x="971550" y="3536950"/>
          <p14:tracePt t="227593" x="965200" y="3562350"/>
          <p14:tracePt t="227609" x="952500" y="3594100"/>
          <p14:tracePt t="227626" x="933450" y="3613150"/>
          <p14:tracePt t="227643" x="914400" y="3619500"/>
          <p14:tracePt t="227659" x="876300" y="3632200"/>
          <p14:tracePt t="227676" x="831850" y="3651250"/>
          <p14:tracePt t="227692" x="762000" y="3676650"/>
          <p14:tracePt t="227709" x="692150" y="3695700"/>
          <p14:tracePt t="227726" x="647700" y="3714750"/>
          <p14:tracePt t="227742" x="622300" y="3721100"/>
          <p14:tracePt t="227759" x="596900" y="3733800"/>
          <p14:tracePt t="227776" x="584200" y="3740150"/>
          <p14:tracePt t="227793" x="571500" y="3740150"/>
          <p14:tracePt t="227809" x="565150" y="3740150"/>
          <p14:tracePt t="227826" x="552450" y="3740150"/>
          <p14:tracePt t="227843" x="546100" y="3740150"/>
          <p14:tracePt t="227859" x="533400" y="3740150"/>
          <p14:tracePt t="227876" x="520700" y="3740150"/>
          <p14:tracePt t="227893" x="501650" y="3740150"/>
          <p14:tracePt t="227926" x="495300" y="3740150"/>
          <p14:tracePt t="227984" x="488950" y="3740150"/>
          <p14:tracePt t="227993" x="482600" y="3740150"/>
          <p14:tracePt t="228009" x="476250" y="3740150"/>
          <p14:tracePt t="228026" x="469900" y="3733800"/>
          <p14:tracePt t="228152" x="463550" y="3727450"/>
          <p14:tracePt t="228168" x="457200" y="3721100"/>
          <p14:tracePt t="228224" x="457200" y="3714750"/>
          <p14:tracePt t="228240" x="450850" y="3714750"/>
          <p14:tracePt t="228248" x="450850" y="3708400"/>
          <p14:tracePt t="228259" x="450850" y="3695700"/>
          <p14:tracePt t="228276" x="450850" y="3676650"/>
          <p14:tracePt t="228292" x="450850" y="3670300"/>
          <p14:tracePt t="228309" x="450850" y="3651250"/>
          <p14:tracePt t="228326" x="450850" y="3644900"/>
          <p14:tracePt t="228344" x="450850" y="3625850"/>
          <p14:tracePt t="228359" x="457200" y="3619500"/>
          <p14:tracePt t="228376" x="457200" y="3606800"/>
          <p14:tracePt t="228392" x="463550" y="3600450"/>
          <p14:tracePt t="228409" x="476250" y="3581400"/>
          <p14:tracePt t="228426" x="488950" y="3562350"/>
          <p14:tracePt t="228443" x="508000" y="3549650"/>
          <p14:tracePt t="228459" x="520700" y="3536950"/>
          <p14:tracePt t="228476" x="546100" y="3524250"/>
          <p14:tracePt t="228493" x="577850" y="3511550"/>
          <p14:tracePt t="228509" x="628650" y="3505200"/>
          <p14:tracePt t="228526" x="673100" y="3505200"/>
          <p14:tracePt t="228543" x="704850" y="3505200"/>
          <p14:tracePt t="228544" x="717550" y="3505200"/>
          <p14:tracePt t="228559" x="742950" y="3505200"/>
          <p14:tracePt t="228576" x="793750" y="3505200"/>
          <p14:tracePt t="228593" x="844550" y="3524250"/>
          <p14:tracePt t="228609" x="908050" y="3543300"/>
          <p14:tracePt t="228626" x="977900" y="3568700"/>
          <p14:tracePt t="228642" x="1016000" y="3581400"/>
          <p14:tracePt t="228659" x="1028700" y="3587750"/>
          <p14:tracePt t="228676" x="1041400" y="3587750"/>
          <p14:tracePt t="228693" x="1041400" y="3594100"/>
          <p14:tracePt t="228760" x="1035050" y="3594100"/>
          <p14:tracePt t="228904" x="1054100" y="3594100"/>
          <p14:tracePt t="228911" x="1085850" y="3594100"/>
          <p14:tracePt t="228921" x="1117600" y="3594100"/>
          <p14:tracePt t="228927" x="1162050" y="3594100"/>
          <p14:tracePt t="228942" x="1225550" y="3594100"/>
          <p14:tracePt t="228959" x="1460500" y="3594100"/>
          <p14:tracePt t="228976" x="1670050" y="3594100"/>
          <p14:tracePt t="228993" x="1911350" y="3594100"/>
          <p14:tracePt t="229009" x="2171700" y="3594100"/>
          <p14:tracePt t="229026" x="2444750" y="3594100"/>
          <p14:tracePt t="229043" x="2717800" y="3594100"/>
          <p14:tracePt t="229059" x="2997200" y="3594100"/>
          <p14:tracePt t="229076" x="3270250" y="3594100"/>
          <p14:tracePt t="229093" x="3543300" y="3594100"/>
          <p14:tracePt t="229109" x="3816350" y="3594100"/>
          <p14:tracePt t="229126" x="4089400" y="3594100"/>
          <p14:tracePt t="229143" x="4375150" y="3594100"/>
          <p14:tracePt t="229144" x="4514850" y="3594100"/>
          <p14:tracePt t="229159" x="4781550" y="3594100"/>
          <p14:tracePt t="229176" x="5016500" y="3594100"/>
          <p14:tracePt t="229193" x="5219700" y="3587750"/>
          <p14:tracePt t="229209" x="5422900" y="3587750"/>
          <p14:tracePt t="229226" x="5594350" y="3587750"/>
          <p14:tracePt t="229243" x="5759450" y="3581400"/>
          <p14:tracePt t="229259" x="5892800" y="3581400"/>
          <p14:tracePt t="229276" x="6007100" y="3581400"/>
          <p14:tracePt t="229293" x="6115050" y="3581400"/>
          <p14:tracePt t="229309" x="6229350" y="3575050"/>
          <p14:tracePt t="229327" x="6388100" y="3575050"/>
          <p14:tracePt t="229342" x="6426200" y="3568700"/>
          <p14:tracePt t="229359" x="6483350" y="3562350"/>
          <p14:tracePt t="229376" x="6515100" y="3562350"/>
          <p14:tracePt t="229393" x="6546850" y="3562350"/>
          <p14:tracePt t="229409" x="6572250" y="3562350"/>
          <p14:tracePt t="229426" x="6578600" y="3562350"/>
          <p14:tracePt t="229608" x="6591300" y="3562350"/>
          <p14:tracePt t="229616" x="6610350" y="3562350"/>
          <p14:tracePt t="229626" x="6623050" y="3562350"/>
          <p14:tracePt t="229642" x="6661150" y="3562350"/>
          <p14:tracePt t="229659" x="6718300" y="3562350"/>
          <p14:tracePt t="229676" x="6788150" y="3562350"/>
          <p14:tracePt t="229693" x="6877050" y="3556000"/>
          <p14:tracePt t="229709" x="6991350" y="3556000"/>
          <p14:tracePt t="229726" x="7086600" y="3530600"/>
          <p14:tracePt t="229743" x="7169150" y="3517900"/>
          <p14:tracePt t="229759" x="7194550" y="3505200"/>
          <p14:tracePt t="229776" x="7200900" y="3498850"/>
          <p14:tracePt t="229832" x="7200900" y="3505200"/>
          <p14:tracePt t="229848" x="7200900" y="3517900"/>
          <p14:tracePt t="229857" x="7188200" y="3543300"/>
          <p14:tracePt t="229863" x="7156450" y="3594100"/>
          <p14:tracePt t="229878" x="7112000" y="3657600"/>
          <p14:tracePt t="229893" x="6985000" y="3784600"/>
          <p14:tracePt t="229909" x="6838950" y="3898900"/>
          <p14:tracePt t="229926" x="6673850" y="4006850"/>
          <p14:tracePt t="229942" x="6502400" y="4108450"/>
          <p14:tracePt t="229959" x="6292850" y="4178300"/>
          <p14:tracePt t="229976" x="5988050" y="4279900"/>
          <p14:tracePt t="229992" x="5810250" y="4343400"/>
          <p14:tracePt t="230009" x="5657850" y="4394200"/>
          <p14:tracePt t="230026" x="5549900" y="4432300"/>
          <p14:tracePt t="230043" x="5486400" y="4445000"/>
          <p14:tracePt t="230059" x="5441950" y="4445000"/>
          <p14:tracePt t="230076" x="5422900" y="4445000"/>
          <p14:tracePt t="230109" x="5422900" y="4432300"/>
          <p14:tracePt t="230126" x="5422900" y="4406900"/>
          <p14:tracePt t="230142" x="5422900" y="4381500"/>
          <p14:tracePt t="230159" x="5422900" y="4311650"/>
          <p14:tracePt t="230176" x="5422900" y="4305300"/>
          <p14:tracePt t="230320" x="5416550" y="4286250"/>
          <p14:tracePt t="230327" x="5397500" y="4229100"/>
          <p14:tracePt t="230344" x="5391150" y="4184650"/>
          <p14:tracePt t="230377" x="5448300" y="4286250"/>
          <p14:tracePt t="230392" x="5492750" y="4445000"/>
          <p14:tracePt t="230409" x="5537200" y="4654550"/>
          <p14:tracePt t="230426" x="5537200" y="4870450"/>
          <p14:tracePt t="230442" x="5549900" y="5029200"/>
          <p14:tracePt t="230459" x="5530850" y="5092700"/>
          <p14:tracePt t="230476" x="5492750" y="5156200"/>
          <p14:tracePt t="230493" x="5441950" y="5207000"/>
          <p14:tracePt t="230509" x="5403850" y="5226050"/>
          <p14:tracePt t="230526" x="5397500" y="5226050"/>
          <p14:tracePt t="230559" x="5473700" y="5181600"/>
          <p14:tracePt t="230576" x="5549900" y="5073650"/>
          <p14:tracePt t="230592" x="5632450" y="4883150"/>
          <p14:tracePt t="230609" x="5740400" y="4679950"/>
          <p14:tracePt t="230626" x="5873750" y="4464050"/>
          <p14:tracePt t="230643" x="6064250" y="4318000"/>
          <p14:tracePt t="230659" x="6242050" y="4197350"/>
          <p14:tracePt t="230676" x="6407150" y="4089400"/>
          <p14:tracePt t="230693" x="6559550" y="4006850"/>
          <p14:tracePt t="230709" x="6686550" y="3911600"/>
          <p14:tracePt t="230726" x="6794500" y="3810000"/>
          <p14:tracePt t="230744" x="6927850" y="3695700"/>
          <p14:tracePt t="230759" x="6972300" y="3657600"/>
          <p14:tracePt t="230776" x="6978650" y="3657600"/>
          <p14:tracePt t="230809" x="6965950" y="3657600"/>
          <p14:tracePt t="230826" x="6953250" y="3663950"/>
          <p14:tracePt t="230842" x="6940550" y="3663950"/>
          <p14:tracePt t="230859" x="6934200" y="3670300"/>
          <p14:tracePt t="230876" x="6908800" y="3670300"/>
          <p14:tracePt t="230893" x="6858000" y="3670300"/>
          <p14:tracePt t="230909" x="6788150" y="3670300"/>
          <p14:tracePt t="230926" x="6705600" y="3670300"/>
          <p14:tracePt t="230943" x="6597650" y="3663950"/>
          <p14:tracePt t="230959" x="6470650" y="3663950"/>
          <p14:tracePt t="230976" x="6197600" y="3657600"/>
          <p14:tracePt t="230992" x="5924550" y="3657600"/>
          <p14:tracePt t="231009" x="5619750" y="3676650"/>
          <p14:tracePt t="231026" x="5340350" y="3683000"/>
          <p14:tracePt t="231042" x="5067300" y="3683000"/>
          <p14:tracePt t="231059" x="4762500" y="3683000"/>
          <p14:tracePt t="231076" x="4400550" y="3683000"/>
          <p14:tracePt t="231093" x="4057650" y="3683000"/>
          <p14:tracePt t="231109" x="3771900" y="3683000"/>
          <p14:tracePt t="231126" x="3498850" y="3683000"/>
          <p14:tracePt t="231142" x="3225800" y="3683000"/>
          <p14:tracePt t="231144" x="3092450" y="3683000"/>
          <p14:tracePt t="231159" x="2813050" y="3683000"/>
          <p14:tracePt t="231176" x="2540000" y="3683000"/>
          <p14:tracePt t="231193" x="2266950" y="3683000"/>
          <p14:tracePt t="231209" x="2057400" y="3683000"/>
          <p14:tracePt t="231226" x="1854200" y="3683000"/>
          <p14:tracePt t="231243" x="1670050" y="3683000"/>
          <p14:tracePt t="231259" x="1498600" y="3689350"/>
          <p14:tracePt t="231276" x="1377950" y="3689350"/>
          <p14:tracePt t="231292" x="1314450" y="3695700"/>
          <p14:tracePt t="231309" x="1295400" y="3695700"/>
          <p14:tracePt t="231326" x="1276350" y="3702050"/>
          <p14:tracePt t="231368" x="1270000" y="3695700"/>
          <p14:tracePt t="231392" x="1263650" y="3695700"/>
          <p14:tracePt t="231400" x="1257300" y="3695700"/>
          <p14:tracePt t="231424" x="1250950" y="3695700"/>
          <p14:tracePt t="231648" x="1250950" y="3689350"/>
          <p14:tracePt t="231656" x="1238250" y="3676650"/>
          <p14:tracePt t="231663" x="1225550" y="3676650"/>
          <p14:tracePt t="231676" x="1200150" y="3663950"/>
          <p14:tracePt t="231692" x="1149350" y="3644900"/>
          <p14:tracePt t="231709" x="1085850" y="3625850"/>
          <p14:tracePt t="231726" x="1016000" y="3600450"/>
          <p14:tracePt t="231742" x="965200" y="3581400"/>
          <p14:tracePt t="231760" x="920750" y="3556000"/>
          <p14:tracePt t="231776" x="908050" y="3543300"/>
          <p14:tracePt t="231793" x="895350" y="3530600"/>
          <p14:tracePt t="231809" x="889000" y="3524250"/>
          <p14:tracePt t="231826" x="882650" y="3517900"/>
          <p14:tracePt t="231842" x="869950" y="3505200"/>
          <p14:tracePt t="231859" x="857250" y="3498850"/>
          <p14:tracePt t="231876" x="831850" y="3492500"/>
          <p14:tracePt t="231892" x="806450" y="3479800"/>
          <p14:tracePt t="231909" x="787400" y="3479800"/>
          <p14:tracePt t="232088" x="781050" y="3467100"/>
          <p14:tracePt t="232095" x="768350" y="3460750"/>
          <p14:tracePt t="232104" x="736600" y="3454400"/>
          <p14:tracePt t="232112" x="692150" y="3441700"/>
          <p14:tracePt t="232126" x="635000" y="3422650"/>
          <p14:tracePt t="232144" x="488950" y="3371850"/>
          <p14:tracePt t="232159" x="444500" y="3359150"/>
          <p14:tracePt t="232176" x="374650" y="3340100"/>
          <p14:tracePt t="232192" x="368300" y="3333750"/>
          <p14:tracePt t="232232" x="368300" y="3327400"/>
          <p14:tracePt t="232248" x="368300" y="3321050"/>
          <p14:tracePt t="232328" x="368300" y="3314700"/>
          <p14:tracePt t="232336" x="368300" y="3308350"/>
          <p14:tracePt t="232352" x="368300" y="3302000"/>
          <p14:tracePt t="232432" x="368300" y="3295650"/>
          <p14:tracePt t="232440" x="400050" y="3282950"/>
          <p14:tracePt t="232447" x="431800" y="3276600"/>
          <p14:tracePt t="232459" x="463550" y="3263900"/>
          <p14:tracePt t="232476" x="514350" y="3244850"/>
          <p14:tracePt t="232492" x="539750" y="3238500"/>
          <p14:tracePt t="232509" x="546100" y="3232150"/>
          <p14:tracePt t="232526" x="546100" y="3225800"/>
          <p14:tracePt t="232752" x="552450" y="3225800"/>
          <p14:tracePt t="232800" x="546100" y="3225800"/>
          <p14:tracePt t="232816" x="539750" y="3219450"/>
          <p14:tracePt t="232840" x="533400" y="3219450"/>
          <p14:tracePt t="232871" x="533400" y="3213100"/>
          <p14:tracePt t="232895" x="533400" y="3206750"/>
          <p14:tracePt t="232904" x="533400" y="3194050"/>
          <p14:tracePt t="232911" x="533400" y="3187700"/>
          <p14:tracePt t="232926" x="546100" y="3187700"/>
          <p14:tracePt t="232943" x="584200" y="3181350"/>
          <p14:tracePt t="232959" x="641350" y="3175000"/>
          <p14:tracePt t="232976" x="762000" y="3175000"/>
          <p14:tracePt t="232992" x="863600" y="3213100"/>
          <p14:tracePt t="233009" x="939800" y="3251200"/>
          <p14:tracePt t="233026" x="1022350" y="3308350"/>
          <p14:tracePt t="233042" x="1085850" y="3371850"/>
          <p14:tracePt t="233059" x="1143000" y="3454400"/>
          <p14:tracePt t="233076" x="1193800" y="3543300"/>
          <p14:tracePt t="233093" x="1200150" y="3606800"/>
          <p14:tracePt t="233109" x="1200150" y="3644900"/>
          <p14:tracePt t="233126" x="1193800" y="3663950"/>
          <p14:tracePt t="233143" x="1187450" y="3670300"/>
          <p14:tracePt t="233176" x="1187450" y="3657600"/>
          <p14:tracePt t="233184" x="1187450" y="3644900"/>
          <p14:tracePt t="233192" x="1187450" y="3632200"/>
          <p14:tracePt t="233209" x="1187450" y="3600450"/>
          <p14:tracePt t="233226" x="1187450" y="3556000"/>
          <p14:tracePt t="233243" x="1143000" y="3486150"/>
          <p14:tracePt t="233259" x="1098550" y="3416300"/>
          <p14:tracePt t="233276" x="1035050" y="3352800"/>
          <p14:tracePt t="233293" x="952500" y="3308350"/>
          <p14:tracePt t="233309" x="869950" y="3270250"/>
          <p14:tracePt t="233326" x="774700" y="3238500"/>
          <p14:tracePt t="233344" x="635000" y="3206750"/>
          <p14:tracePt t="233359" x="539750" y="3194050"/>
          <p14:tracePt t="233376" x="425450" y="3187700"/>
          <p14:tracePt t="233392" x="311150" y="3200400"/>
          <p14:tracePt t="233409" x="215900" y="3238500"/>
          <p14:tracePt t="233426" x="146050" y="3282950"/>
          <p14:tracePt t="233442" x="114300" y="3321050"/>
          <p14:tracePt t="233459" x="101600" y="3346450"/>
          <p14:tracePt t="233476" x="95250" y="3365500"/>
          <p14:tracePt t="233493" x="88900" y="3371850"/>
          <p14:tracePt t="233952" x="101600" y="3371850"/>
          <p14:tracePt t="233961" x="114300" y="3378200"/>
          <p14:tracePt t="233976" x="165100" y="3390900"/>
          <p14:tracePt t="233993" x="228600" y="3390900"/>
          <p14:tracePt t="234009" x="292100" y="3390900"/>
          <p14:tracePt t="234026" x="381000" y="3390900"/>
          <p14:tracePt t="234043" x="482600" y="3390900"/>
          <p14:tracePt t="234059" x="558800" y="3390900"/>
          <p14:tracePt t="234076" x="609600" y="3390900"/>
          <p14:tracePt t="234093" x="628650" y="3390900"/>
          <p14:tracePt t="234109" x="641350" y="3390900"/>
          <p14:tracePt t="234126" x="647700" y="3390900"/>
          <p14:tracePt t="234143" x="654050" y="3390900"/>
          <p14:tracePt t="234176" x="660400" y="3390900"/>
          <p14:tracePt t="234209" x="666750" y="3390900"/>
          <p14:tracePt t="234226" x="685800" y="3384550"/>
          <p14:tracePt t="234242" x="704850" y="3359150"/>
          <p14:tracePt t="234260" x="717550" y="3333750"/>
          <p14:tracePt t="234276" x="723900" y="3314700"/>
          <p14:tracePt t="234293" x="730250" y="3295650"/>
          <p14:tracePt t="234309" x="730250" y="3289300"/>
          <p14:tracePt t="234326" x="736600" y="3282950"/>
          <p14:tracePt t="234343" x="736600" y="3276600"/>
          <p14:tracePt t="234384" x="742950" y="3276600"/>
          <p14:tracePt t="234392" x="742950" y="3270250"/>
          <p14:tracePt t="234409" x="742950" y="3263900"/>
          <p14:tracePt t="234447" x="742950" y="3257550"/>
          <p14:tracePt t="234680" x="749300" y="3257550"/>
          <p14:tracePt t="234712" x="755650" y="3257550"/>
          <p14:tracePt t="234721" x="755650" y="3251200"/>
          <p14:tracePt t="234728" x="762000" y="3251200"/>
          <p14:tracePt t="234745" x="768350" y="3251200"/>
          <p14:tracePt t="234888" x="768350" y="3263900"/>
          <p14:tracePt t="234895" x="768350" y="3302000"/>
          <p14:tracePt t="234904" x="768350" y="3352800"/>
          <p14:tracePt t="234911" x="768350" y="3409950"/>
          <p14:tracePt t="234926" x="768350" y="3473450"/>
          <p14:tracePt t="234942" x="768350" y="3587750"/>
          <p14:tracePt t="234959" x="781050" y="3683000"/>
          <p14:tracePt t="234976" x="787400" y="3702050"/>
          <p14:tracePt t="234992" x="787400" y="3708400"/>
          <p14:tracePt t="235026" x="781050" y="3714750"/>
          <p14:tracePt t="235112" x="781050" y="3708400"/>
          <p14:tracePt t="235121" x="774700" y="3708400"/>
          <p14:tracePt t="235184" x="774700" y="3702050"/>
          <p14:tracePt t="235192" x="774700" y="3683000"/>
          <p14:tracePt t="235209" x="774700" y="3619500"/>
          <p14:tracePt t="235226" x="768350" y="3530600"/>
          <p14:tracePt t="235242" x="768350" y="3422650"/>
          <p14:tracePt t="235259" x="768350" y="3340100"/>
          <p14:tracePt t="235276" x="774700" y="3282950"/>
          <p14:tracePt t="235292" x="793750" y="3251200"/>
          <p14:tracePt t="235309" x="787400" y="3244850"/>
          <p14:tracePt t="235352" x="787400" y="3238500"/>
          <p14:tracePt t="235361" x="787400" y="3232150"/>
          <p14:tracePt t="235376" x="787400" y="3219450"/>
          <p14:tracePt t="235393" x="787400" y="3213100"/>
          <p14:tracePt t="235409" x="787400" y="3206750"/>
          <p14:tracePt t="235496" x="787400" y="3225800"/>
          <p14:tracePt t="235504" x="781050" y="3289300"/>
          <p14:tracePt t="235511" x="762000" y="3346450"/>
          <p14:tracePt t="235526" x="736600" y="3422650"/>
          <p14:tracePt t="235543" x="685800" y="3568700"/>
          <p14:tracePt t="235545" x="679450" y="3651250"/>
          <p14:tracePt t="235559" x="635000" y="3765550"/>
          <p14:tracePt t="235576" x="596900" y="3867150"/>
          <p14:tracePt t="235593" x="571500" y="3949700"/>
          <p14:tracePt t="235609" x="565150" y="4006850"/>
          <p14:tracePt t="235626" x="565150" y="4025900"/>
          <p14:tracePt t="235664" x="565150" y="4000500"/>
          <p14:tracePt t="235676" x="565150" y="3962400"/>
          <p14:tracePt t="235693" x="584200" y="3841750"/>
          <p14:tracePt t="235709" x="609600" y="3721100"/>
          <p14:tracePt t="235726" x="654050" y="3625850"/>
          <p14:tracePt t="235744" x="704850" y="3454400"/>
          <p14:tracePt t="235760" x="742950" y="3333750"/>
          <p14:tracePt t="235776" x="793750" y="3225800"/>
          <p14:tracePt t="235793" x="825500" y="3124200"/>
          <p14:tracePt t="235809" x="844550" y="3073400"/>
          <p14:tracePt t="235826" x="844550" y="3054350"/>
          <p14:tracePt t="235859" x="844550" y="3067050"/>
          <p14:tracePt t="235876" x="819150" y="3162300"/>
          <p14:tracePt t="235893" x="806450" y="3276600"/>
          <p14:tracePt t="235909" x="768350" y="3397250"/>
          <p14:tracePt t="235926" x="717550" y="3505200"/>
          <p14:tracePt t="235943" x="660400" y="3587750"/>
          <p14:tracePt t="235944" x="635000" y="3625850"/>
          <p14:tracePt t="235959" x="596900" y="3683000"/>
          <p14:tracePt t="235976" x="577850" y="3721100"/>
          <p14:tracePt t="235993" x="565150" y="3727450"/>
          <p14:tracePt t="236040" x="565150" y="3714750"/>
          <p14:tracePt t="236047" x="584200" y="3683000"/>
          <p14:tracePt t="236059" x="596900" y="3644900"/>
          <p14:tracePt t="236076" x="628650" y="3549650"/>
          <p14:tracePt t="236093" x="679450" y="3448050"/>
          <p14:tracePt t="236109" x="723900" y="3371850"/>
          <p14:tracePt t="236126" x="755650" y="3295650"/>
          <p14:tracePt t="236144" x="787400" y="3194050"/>
          <p14:tracePt t="236160" x="793750" y="3162300"/>
          <p14:tracePt t="236176" x="800100" y="3149600"/>
          <p14:tracePt t="236233" x="800100" y="3162300"/>
          <p14:tracePt t="236240" x="793750" y="3213100"/>
          <p14:tracePt t="236248" x="774700" y="3263900"/>
          <p14:tracePt t="236259" x="749300" y="3327400"/>
          <p14:tracePt t="236276" x="698500" y="3479800"/>
          <p14:tracePt t="236293" x="641350" y="3638550"/>
          <p14:tracePt t="236309" x="596900" y="3752850"/>
          <p14:tracePt t="236326" x="571500" y="3835400"/>
          <p14:tracePt t="236344" x="539750" y="3898900"/>
          <p14:tracePt t="236359" x="533400" y="3917950"/>
          <p14:tracePt t="236393" x="533400" y="3905250"/>
          <p14:tracePt t="236409" x="533400" y="3848100"/>
          <p14:tracePt t="236426" x="558800" y="3727450"/>
          <p14:tracePt t="236443" x="609600" y="3568700"/>
          <p14:tracePt t="236459" x="647700" y="3422650"/>
          <p14:tracePt t="236476" x="673100" y="3295650"/>
          <p14:tracePt t="236493" x="692150" y="3175000"/>
          <p14:tracePt t="236509" x="692150" y="3086100"/>
          <p14:tracePt t="236526" x="692150" y="3035300"/>
          <p14:tracePt t="236543" x="692150" y="3022600"/>
          <p14:tracePt t="236576" x="666750" y="3130550"/>
          <p14:tracePt t="236592" x="647700" y="3276600"/>
          <p14:tracePt t="236610" x="596900" y="3429000"/>
          <p14:tracePt t="236626" x="558800" y="3575050"/>
          <p14:tracePt t="236642" x="508000" y="3708400"/>
          <p14:tracePt t="236659" x="476250" y="3810000"/>
          <p14:tracePt t="236676" x="457200" y="3873500"/>
          <p14:tracePt t="236693" x="444500" y="3898900"/>
          <p14:tracePt t="236736" x="450850" y="3879850"/>
          <p14:tracePt t="236745" x="463550" y="3829050"/>
          <p14:tracePt t="236759" x="495300" y="3683000"/>
          <p14:tracePt t="236776" x="539750" y="3511550"/>
          <p14:tracePt t="236792" x="590550" y="3359150"/>
          <p14:tracePt t="236809" x="628650" y="3232150"/>
          <p14:tracePt t="236826" x="673100" y="3143250"/>
          <p14:tracePt t="236843" x="692150" y="3086100"/>
          <p14:tracePt t="236859" x="698500" y="3067050"/>
          <p14:tracePt t="236893" x="698500" y="3079750"/>
          <p14:tracePt t="236909" x="666750" y="3219450"/>
          <p14:tracePt t="236926" x="654050" y="3416300"/>
          <p14:tracePt t="236944" x="584200" y="3702050"/>
          <p14:tracePt t="236959" x="539750" y="3841750"/>
          <p14:tracePt t="236976" x="501650" y="3943350"/>
          <p14:tracePt t="236993" x="476250" y="3987800"/>
          <p14:tracePt t="237009" x="469900" y="4000500"/>
          <p14:tracePt t="237047" x="469900" y="3994150"/>
          <p14:tracePt t="237059" x="476250" y="3962400"/>
          <p14:tracePt t="237076" x="476250" y="3911600"/>
          <p14:tracePt t="237092" x="476250" y="3854450"/>
          <p14:tracePt t="237109" x="476250" y="3803650"/>
          <p14:tracePt t="237126" x="476250" y="3765550"/>
          <p14:tracePt t="237143" x="476250" y="3721100"/>
          <p14:tracePt t="237144" x="476250" y="3702050"/>
          <p14:tracePt t="237160" x="476250" y="3657600"/>
          <p14:tracePt t="237176" x="495300" y="3625850"/>
          <p14:tracePt t="237311" x="501650" y="3625850"/>
          <p14:tracePt t="237320" x="501650" y="3619500"/>
          <p14:tracePt t="237327" x="495300" y="3613150"/>
          <p14:tracePt t="237343" x="482600" y="3606800"/>
          <p14:tracePt t="237359" x="469900" y="3600450"/>
          <p14:tracePt t="237376" x="469900" y="3594100"/>
          <p14:tracePt t="237393" x="508000" y="3587750"/>
          <p14:tracePt t="237409" x="577850" y="3562350"/>
          <p14:tracePt t="237426" x="647700" y="3536950"/>
          <p14:tracePt t="237443" x="717550" y="3511550"/>
          <p14:tracePt t="237459" x="781050" y="3505200"/>
          <p14:tracePt t="237476" x="838200" y="3505200"/>
          <p14:tracePt t="237493" x="895350" y="3505200"/>
          <p14:tracePt t="237510" x="965200" y="3505200"/>
          <p14:tracePt t="237526" x="996950" y="3498850"/>
          <p14:tracePt t="237543" x="1003300" y="3498850"/>
          <p14:tracePt t="237576" x="1003300" y="3505200"/>
          <p14:tracePt t="237593" x="1022350" y="3505200"/>
          <p14:tracePt t="237609" x="1066800" y="3505200"/>
          <p14:tracePt t="237626" x="1123950" y="3505200"/>
          <p14:tracePt t="237642" x="1155700" y="3479800"/>
          <p14:tracePt t="237659" x="1174750" y="3467100"/>
          <p14:tracePt t="237676" x="1181100" y="3454400"/>
          <p14:tracePt t="237760" x="1181100" y="3448050"/>
          <p14:tracePt t="237768" x="1181100" y="3429000"/>
          <p14:tracePt t="237777" x="1212850" y="3429000"/>
          <p14:tracePt t="237793" x="1314450" y="3409950"/>
          <p14:tracePt t="237809" x="1447800" y="3384550"/>
          <p14:tracePt t="237826" x="1619250" y="3346450"/>
          <p14:tracePt t="237842" x="1790700" y="3302000"/>
          <p14:tracePt t="237859" x="1962150" y="3244850"/>
          <p14:tracePt t="237876" x="2108200" y="3194050"/>
          <p14:tracePt t="237893" x="2228850" y="3155950"/>
          <p14:tracePt t="237909" x="2317750" y="3111500"/>
          <p14:tracePt t="237926" x="2381250" y="3073400"/>
          <p14:tracePt t="237942" x="2425700" y="3048000"/>
          <p14:tracePt t="237959" x="2489200" y="3041650"/>
          <p14:tracePt t="237976" x="2533650" y="3035300"/>
          <p14:tracePt t="237993" x="2565400" y="3022600"/>
          <p14:tracePt t="238009" x="2597150" y="2997200"/>
          <p14:tracePt t="238026" x="2616200" y="2984500"/>
          <p14:tracePt t="238042" x="2635250" y="2978150"/>
          <p14:tracePt t="238059" x="2686050" y="2978150"/>
          <p14:tracePt t="238076" x="2749550" y="2978150"/>
          <p14:tracePt t="238093" x="2806700" y="2978150"/>
          <p14:tracePt t="238109" x="2851150" y="2965450"/>
          <p14:tracePt t="238126" x="2876550" y="2959100"/>
          <p14:tracePt t="238144" x="2882900" y="2952750"/>
          <p14:tracePt t="238159" x="2895600" y="2946400"/>
          <p14:tracePt t="238176" x="2908300" y="2940050"/>
          <p14:tracePt t="238193" x="2927350" y="2933700"/>
          <p14:tracePt t="238209" x="2940050" y="2927350"/>
          <p14:tracePt t="238226" x="2946400" y="2914650"/>
          <p14:tracePt t="238243" x="2952750" y="2901950"/>
          <p14:tracePt t="238259" x="2959100" y="2882900"/>
          <p14:tracePt t="238276" x="2959100" y="2870200"/>
          <p14:tracePt t="238292" x="2965450" y="2870200"/>
          <p14:tracePt t="238408" x="2965450" y="2876550"/>
          <p14:tracePt t="238416" x="2952750" y="2914650"/>
          <p14:tracePt t="238426" x="2921000" y="2997200"/>
          <p14:tracePt t="238443" x="2800350" y="3213100"/>
          <p14:tracePt t="238459" x="2597150" y="3486150"/>
          <p14:tracePt t="238476" x="2362200" y="3810000"/>
          <p14:tracePt t="238493" x="2165350" y="4057650"/>
          <p14:tracePt t="238509" x="2012950" y="4229100"/>
          <p14:tracePt t="238526" x="1847850" y="4349750"/>
          <p14:tracePt t="238543" x="1689100" y="4419600"/>
          <p14:tracePt t="238559" x="1530350" y="4476750"/>
          <p14:tracePt t="238576" x="1492250" y="4476750"/>
          <p14:tracePt t="238592" x="1485900" y="4476750"/>
          <p14:tracePt t="238626" x="1485900" y="4464050"/>
          <p14:tracePt t="238643" x="1485900" y="4451350"/>
          <p14:tracePt t="238659" x="1485900" y="4445000"/>
          <p14:tracePt t="238676" x="1485900" y="4432300"/>
          <p14:tracePt t="238693" x="1485900" y="4419600"/>
          <p14:tracePt t="238709" x="1485900" y="4406900"/>
          <p14:tracePt t="238726" x="1492250" y="4406900"/>
          <p14:tracePt t="238759" x="1485900" y="4400550"/>
          <p14:tracePt t="238808" x="1485900" y="4394200"/>
          <p14:tracePt t="238816" x="1492250" y="4394200"/>
          <p14:tracePt t="238848" x="1498600" y="4394200"/>
          <p14:tracePt t="238895" x="1492250" y="4387850"/>
          <p14:tracePt t="239048" x="1492250" y="4381500"/>
          <p14:tracePt t="239064" x="1485900" y="4381500"/>
          <p14:tracePt t="239096" x="1479550" y="4375150"/>
          <p14:tracePt t="239128" x="1479550" y="4368800"/>
          <p14:tracePt t="239376" x="1473200" y="4362450"/>
          <p14:tracePt t="239384" x="1460500" y="4349750"/>
          <p14:tracePt t="239392" x="1441450" y="4330700"/>
          <p14:tracePt t="239409" x="1409700" y="4292600"/>
          <p14:tracePt t="239426" x="1384300" y="4254500"/>
          <p14:tracePt t="239443" x="1333500" y="4197350"/>
          <p14:tracePt t="239459" x="1270000" y="4140200"/>
          <p14:tracePt t="239476" x="1193800" y="4070350"/>
          <p14:tracePt t="239493" x="1111250" y="3987800"/>
          <p14:tracePt t="239509" x="1041400" y="3905250"/>
          <p14:tracePt t="239526" x="1016000" y="3841750"/>
          <p14:tracePt t="239544" x="1003300" y="3759200"/>
          <p14:tracePt t="239559" x="1009650" y="3727450"/>
          <p14:tracePt t="239576" x="1117600" y="3714750"/>
          <p14:tracePt t="239593" x="1314450" y="3714750"/>
          <p14:tracePt t="239609" x="1593850" y="3727450"/>
          <p14:tracePt t="239626" x="1987550" y="3752850"/>
          <p14:tracePt t="239643" x="2463800" y="3784600"/>
          <p14:tracePt t="239659" x="3016250" y="3790950"/>
          <p14:tracePt t="239676" x="3663950" y="3790950"/>
          <p14:tracePt t="239693" x="4298950" y="3790950"/>
          <p14:tracePt t="239709" x="4870450" y="3790950"/>
          <p14:tracePt t="239726" x="5403850" y="3765550"/>
          <p14:tracePt t="239743" x="6096000" y="3689350"/>
          <p14:tracePt t="239759" x="6273800" y="3644900"/>
          <p14:tracePt t="239776" x="6642100" y="3543300"/>
          <p14:tracePt t="239793" x="6724650" y="3505200"/>
          <p14:tracePt t="239809" x="6756400" y="3486150"/>
          <p14:tracePt t="239826" x="6769100" y="3479800"/>
          <p14:tracePt t="239843" x="6788150" y="3448050"/>
          <p14:tracePt t="239859" x="6807200" y="3397250"/>
          <p14:tracePt t="239876" x="6877050" y="3352800"/>
          <p14:tracePt t="239893" x="6985000" y="3308350"/>
          <p14:tracePt t="239909" x="7143750" y="3257550"/>
          <p14:tracePt t="239926" x="7346950" y="3200400"/>
          <p14:tracePt t="239944" x="7677150" y="3086100"/>
          <p14:tracePt t="239959" x="7905750" y="2990850"/>
          <p14:tracePt t="239976" x="8102600" y="2901950"/>
          <p14:tracePt t="239993" x="8242300" y="2800350"/>
          <p14:tracePt t="240010" x="8312150" y="2711450"/>
          <p14:tracePt t="240026" x="8343900" y="2660650"/>
          <p14:tracePt t="240043" x="8343900" y="2628900"/>
          <p14:tracePt t="240059" x="8331200" y="2616200"/>
          <p14:tracePt t="240076" x="8267700" y="2616200"/>
          <p14:tracePt t="240092" x="8204200" y="2628900"/>
          <p14:tracePt t="240109" x="8147050" y="2673350"/>
          <p14:tracePt t="240126" x="8096250" y="2743200"/>
          <p14:tracePt t="240144" x="7981950" y="2844800"/>
          <p14:tracePt t="240159" x="7893050" y="2914650"/>
          <p14:tracePt t="240176" x="7810500" y="3003550"/>
          <p14:tracePt t="240193" x="7702550" y="3092450"/>
          <p14:tracePt t="240210" x="7607300" y="3168650"/>
          <p14:tracePt t="240226" x="7531100" y="3263900"/>
          <p14:tracePt t="240243" x="7454900" y="3359150"/>
          <p14:tracePt t="240260" x="7366000" y="3429000"/>
          <p14:tracePt t="240276" x="7327900" y="3486150"/>
          <p14:tracePt t="240292" x="7315200" y="3498850"/>
          <p14:tracePt t="240309" x="7315200" y="3505200"/>
          <p14:tracePt t="240344" x="7308850" y="3498850"/>
          <p14:tracePt t="240376" x="7283450" y="3486150"/>
          <p14:tracePt t="240393" x="7245350" y="3467100"/>
          <p14:tracePt t="240409" x="7213600" y="3429000"/>
          <p14:tracePt t="240426" x="7188200" y="3390900"/>
          <p14:tracePt t="240443" x="7188200" y="3384550"/>
          <p14:tracePt t="240529" x="7181850" y="3384550"/>
          <p14:tracePt t="240536" x="7181850" y="3378200"/>
          <p14:tracePt t="240544" x="7169150" y="3390900"/>
          <p14:tracePt t="240559" x="7162800" y="3422650"/>
          <p14:tracePt t="240576" x="7061200" y="3600450"/>
          <p14:tracePt t="240593" x="6991350" y="3714750"/>
          <p14:tracePt t="240609" x="6921500" y="3790950"/>
          <p14:tracePt t="240626" x="6838950" y="3822700"/>
          <p14:tracePt t="240643" x="6769100" y="3848100"/>
          <p14:tracePt t="240659" x="6711950" y="3867150"/>
          <p14:tracePt t="240676" x="6680200" y="3873500"/>
          <p14:tracePt t="240709" x="6680200" y="3860800"/>
          <p14:tracePt t="240726" x="6686550" y="3829050"/>
          <p14:tracePt t="240743" x="6705600" y="3810000"/>
          <p14:tracePt t="240745" x="6705600" y="3797300"/>
          <p14:tracePt t="240760" x="6718300" y="3790950"/>
          <p14:tracePt t="240776" x="6724650" y="3778250"/>
          <p14:tracePt t="240809" x="6731000" y="3778250"/>
          <p14:tracePt t="240826" x="6743700" y="3778250"/>
          <p14:tracePt t="240843" x="6756400" y="3778250"/>
          <p14:tracePt t="240859" x="6756400" y="3771900"/>
          <p14:tracePt t="240876" x="6762750" y="3765550"/>
          <p14:tracePt t="240893" x="6769100" y="3752850"/>
          <p14:tracePt t="240909" x="6781800" y="3740150"/>
          <p14:tracePt t="240926" x="6788150" y="3733800"/>
          <p14:tracePt t="241176" x="6781800" y="3733800"/>
          <p14:tracePt t="241184" x="6775450" y="3733800"/>
          <p14:tracePt t="241192" x="6750050" y="3733800"/>
          <p14:tracePt t="241209" x="6692900" y="3733800"/>
          <p14:tracePt t="241226" x="6604000" y="3733800"/>
          <p14:tracePt t="241243" x="6477000" y="3733800"/>
          <p14:tracePt t="241259" x="6337300" y="3740150"/>
          <p14:tracePt t="241276" x="6159500" y="3733800"/>
          <p14:tracePt t="241293" x="5962650" y="3721100"/>
          <p14:tracePt t="241309" x="5753100" y="3714750"/>
          <p14:tracePt t="241326" x="5543550" y="3714750"/>
          <p14:tracePt t="241344" x="5181600" y="3708400"/>
          <p14:tracePt t="241360" x="4940300" y="3695700"/>
          <p14:tracePt t="241376" x="4724400" y="3689350"/>
          <p14:tracePt t="241392" x="4508500" y="3689350"/>
          <p14:tracePt t="241410" x="4241800" y="3683000"/>
          <p14:tracePt t="241426" x="3968750" y="3683000"/>
          <p14:tracePt t="241443" x="3714750" y="3683000"/>
          <p14:tracePt t="241460" x="3467100" y="3689350"/>
          <p14:tracePt t="241476" x="3238500" y="3689350"/>
          <p14:tracePt t="241493" x="2984500" y="3689350"/>
          <p14:tracePt t="241509" x="2711450" y="3689350"/>
          <p14:tracePt t="241526" x="2438400" y="3689350"/>
          <p14:tracePt t="241543" x="2184400" y="3689350"/>
          <p14:tracePt t="241545" x="2070100" y="3689350"/>
          <p14:tracePt t="241560" x="1866900" y="3695700"/>
          <p14:tracePt t="241576" x="1695450" y="3695700"/>
          <p14:tracePt t="241593" x="1530350" y="3695700"/>
          <p14:tracePt t="241609" x="1358900" y="3695700"/>
          <p14:tracePt t="241626" x="1187450" y="3695700"/>
          <p14:tracePt t="241643" x="1016000" y="3695700"/>
          <p14:tracePt t="241660" x="876300" y="3695700"/>
          <p14:tracePt t="241676" x="742950" y="3695700"/>
          <p14:tracePt t="241692" x="622300" y="3695700"/>
          <p14:tracePt t="241710" x="476250" y="3695700"/>
          <p14:tracePt t="241726" x="330200" y="3695700"/>
          <p14:tracePt t="241743" x="171450" y="3695700"/>
          <p14:tracePt t="241760" x="146050" y="3702050"/>
          <p14:tracePt t="241816" x="146050" y="3695700"/>
          <p14:tracePt t="241872" x="158750" y="3695700"/>
          <p14:tracePt t="241880" x="171450" y="3695700"/>
          <p14:tracePt t="241888" x="203200" y="3695700"/>
          <p14:tracePt t="241895" x="228600" y="3695700"/>
          <p14:tracePt t="241909" x="260350" y="3695700"/>
          <p14:tracePt t="241926" x="323850" y="3695700"/>
          <p14:tracePt t="241943" x="393700" y="3689350"/>
          <p14:tracePt t="241945" x="444500" y="3683000"/>
          <p14:tracePt t="241960" x="539750" y="3683000"/>
          <p14:tracePt t="241976" x="628650" y="3683000"/>
          <p14:tracePt t="241993" x="704850" y="3683000"/>
          <p14:tracePt t="242009" x="736600" y="3683000"/>
          <p14:tracePt t="242392" x="730250" y="3683000"/>
          <p14:tracePt t="242408" x="730250" y="3689350"/>
          <p14:tracePt t="242426" x="723900" y="3695700"/>
          <p14:tracePt t="242443" x="711200" y="3702050"/>
          <p14:tracePt t="242459" x="704850" y="3714750"/>
          <p14:tracePt t="242476" x="698500" y="3721100"/>
          <p14:tracePt t="242493" x="698500" y="3727450"/>
          <p14:tracePt t="242509" x="692150" y="3733800"/>
          <p14:tracePt t="242526" x="692150" y="3740150"/>
          <p14:tracePt t="242544" x="685800" y="3740150"/>
          <p14:tracePt t="247455" x="685800" y="3733800"/>
          <p14:tracePt t="247463" x="685800" y="3695700"/>
          <p14:tracePt t="247472" x="685800" y="3663950"/>
          <p14:tracePt t="247480" x="685800" y="3625850"/>
          <p14:tracePt t="247493" x="685800" y="3594100"/>
          <p14:tracePt t="247510" x="685800" y="3524250"/>
          <p14:tracePt t="247526" x="685800" y="3460750"/>
          <p14:tracePt t="247543" x="685800" y="3409950"/>
          <p14:tracePt t="247545" x="685800" y="3378200"/>
          <p14:tracePt t="247559" x="685800" y="3327400"/>
          <p14:tracePt t="247576" x="685800" y="3295650"/>
          <p14:tracePt t="247593" x="679450" y="3289300"/>
          <p14:tracePt t="247720" x="679450" y="3270250"/>
          <p14:tracePt t="247727" x="679450" y="3244850"/>
          <p14:tracePt t="247743" x="679450" y="3219450"/>
          <p14:tracePt t="247759" x="660400" y="3155950"/>
          <p14:tracePt t="247776" x="647700" y="3136900"/>
          <p14:tracePt t="247793" x="641350" y="3124200"/>
          <p14:tracePt t="247840" x="635000" y="3124200"/>
          <p14:tracePt t="247856" x="635000" y="3130550"/>
          <p14:tracePt t="247864" x="628650" y="3143250"/>
          <p14:tracePt t="247876" x="628650" y="3155950"/>
          <p14:tracePt t="247893" x="622300" y="3175000"/>
          <p14:tracePt t="247909" x="615950" y="3194050"/>
          <p14:tracePt t="247926" x="609600" y="3206750"/>
          <p14:tracePt t="247943" x="603250" y="3213100"/>
          <p14:tracePt t="248096" x="603250" y="3238500"/>
          <p14:tracePt t="248104" x="603250" y="3263900"/>
          <p14:tracePt t="248112" x="603250" y="3302000"/>
          <p14:tracePt t="248126" x="603250" y="3352800"/>
          <p14:tracePt t="248143" x="603250" y="3448050"/>
          <p14:tracePt t="248145" x="596900" y="3492500"/>
          <p14:tracePt t="248159" x="584200" y="3600450"/>
          <p14:tracePt t="248176" x="565150" y="3708400"/>
          <p14:tracePt t="248193" x="546100" y="3778250"/>
          <p14:tracePt t="248209" x="539750" y="3797300"/>
          <p14:tracePt t="248287" x="539750" y="3778250"/>
          <p14:tracePt t="248295" x="539750" y="3752850"/>
          <p14:tracePt t="248304" x="533400" y="3733800"/>
          <p14:tracePt t="248312" x="533400" y="3708400"/>
          <p14:tracePt t="248326" x="533400" y="3689350"/>
          <p14:tracePt t="248342" x="533400" y="3632200"/>
          <p14:tracePt t="248359" x="533400" y="3492500"/>
          <p14:tracePt t="248376" x="558800" y="3390900"/>
          <p14:tracePt t="248393" x="558800" y="3308350"/>
          <p14:tracePt t="248410" x="558800" y="3232150"/>
          <p14:tracePt t="248426" x="558800" y="3168650"/>
          <p14:tracePt t="248443" x="546100" y="3130550"/>
          <p14:tracePt t="248460" x="539750" y="3124200"/>
          <p14:tracePt t="248504" x="558800" y="3124200"/>
          <p14:tracePt t="248511" x="584200" y="3143250"/>
          <p14:tracePt t="248526" x="615950" y="3155950"/>
          <p14:tracePt t="248543" x="692150" y="3200400"/>
          <p14:tracePt t="248545" x="736600" y="3232150"/>
          <p14:tracePt t="248559" x="831850" y="3295650"/>
          <p14:tracePt t="248576" x="914400" y="3352800"/>
          <p14:tracePt t="248593" x="977900" y="3397250"/>
          <p14:tracePt t="248609" x="1003300" y="3435350"/>
          <p14:tracePt t="248626" x="1009650" y="3486150"/>
          <p14:tracePt t="248643" x="1009650" y="3556000"/>
          <p14:tracePt t="248659" x="984250" y="3651250"/>
          <p14:tracePt t="248676" x="933450" y="3727450"/>
          <p14:tracePt t="248693" x="908050" y="3765550"/>
          <p14:tracePt t="248709" x="889000" y="3771900"/>
          <p14:tracePt t="248726" x="889000" y="3784600"/>
          <p14:tracePt t="248743" x="869950" y="3784600"/>
          <p14:tracePt t="248809" x="869950" y="3771900"/>
          <p14:tracePt t="248816" x="863600" y="3771900"/>
          <p14:tracePt t="248826" x="857250" y="3759200"/>
          <p14:tracePt t="248843" x="838200" y="3740150"/>
          <p14:tracePt t="248860" x="819150" y="3708400"/>
          <p14:tracePt t="248876" x="806450" y="3663950"/>
          <p14:tracePt t="248893" x="806450" y="3594100"/>
          <p14:tracePt t="248909" x="806450" y="3517900"/>
          <p14:tracePt t="248926" x="806450" y="3460750"/>
          <p14:tracePt t="248944" x="806450" y="3397250"/>
          <p14:tracePt t="248959" x="806450" y="3378200"/>
          <p14:tracePt t="248976" x="806450" y="3365500"/>
          <p14:tracePt t="248993" x="806450" y="3359150"/>
          <p14:tracePt t="249009" x="806450" y="3346450"/>
          <p14:tracePt t="249026" x="806450" y="3340100"/>
          <p14:tracePt t="249043" x="806450" y="3333750"/>
          <p14:tracePt t="249128" x="806450" y="3346450"/>
          <p14:tracePt t="249136" x="806450" y="3359150"/>
          <p14:tracePt t="249144" x="806450" y="3378200"/>
          <p14:tracePt t="249159" x="762000" y="3460750"/>
          <p14:tracePt t="249176" x="711200" y="3556000"/>
          <p14:tracePt t="249193" x="647700" y="3651250"/>
          <p14:tracePt t="249210" x="590550" y="3740150"/>
          <p14:tracePt t="249226" x="565150" y="3803650"/>
          <p14:tracePt t="249243" x="565150" y="3822700"/>
          <p14:tracePt t="249304" x="558800" y="3822700"/>
          <p14:tracePt t="249392" x="558800" y="3816350"/>
          <p14:tracePt t="249401" x="558800" y="3803650"/>
          <p14:tracePt t="249409" x="558800" y="3784600"/>
          <p14:tracePt t="249426" x="558800" y="3759200"/>
          <p14:tracePt t="249443" x="609600" y="3740150"/>
          <p14:tracePt t="249459" x="660400" y="3727450"/>
          <p14:tracePt t="249476" x="704850" y="3714750"/>
          <p14:tracePt t="249493" x="730250" y="3702050"/>
          <p14:tracePt t="249509" x="749300" y="3689350"/>
          <p14:tracePt t="249526" x="755650" y="3683000"/>
          <p14:tracePt t="249559" x="762000" y="3683000"/>
          <p14:tracePt t="249576" x="800100" y="3683000"/>
          <p14:tracePt t="249593" x="857250" y="3683000"/>
          <p14:tracePt t="249609" x="920750" y="3683000"/>
          <p14:tracePt t="249626" x="977900" y="3657600"/>
          <p14:tracePt t="249643" x="1054100" y="3638550"/>
          <p14:tracePt t="249660" x="1117600" y="3625850"/>
          <p14:tracePt t="249676" x="1181100" y="3625850"/>
          <p14:tracePt t="249693" x="1206500" y="3625850"/>
          <p14:tracePt t="249726" x="1200150" y="3625850"/>
          <p14:tracePt t="249743" x="1174750" y="3638550"/>
          <p14:tracePt t="249759" x="1143000" y="3683000"/>
          <p14:tracePt t="249776" x="1143000" y="3708400"/>
          <p14:tracePt t="249793" x="1143000" y="3721100"/>
          <p14:tracePt t="249809" x="1149350" y="3721100"/>
          <p14:tracePt t="249864" x="1155700" y="3721100"/>
          <p14:tracePt t="249874" x="1162050" y="3721100"/>
          <p14:tracePt t="249880" x="1168400" y="3721100"/>
          <p14:tracePt t="249892" x="1174750" y="3721100"/>
          <p14:tracePt t="249909" x="1181100" y="3721100"/>
          <p14:tracePt t="249926" x="1181100" y="3714750"/>
          <p14:tracePt t="249943" x="1187450" y="3702050"/>
          <p14:tracePt t="249959" x="1187450" y="3695700"/>
          <p14:tracePt t="249976" x="1181100" y="3683000"/>
          <p14:tracePt t="249993" x="1181100" y="3676650"/>
          <p14:tracePt t="250010" x="1219200" y="3670300"/>
          <p14:tracePt t="250026" x="1244600" y="3651250"/>
          <p14:tracePt t="250043" x="1263650" y="3619500"/>
          <p14:tracePt t="250059" x="1282700" y="3587750"/>
          <p14:tracePt t="250076" x="1314450" y="3575050"/>
          <p14:tracePt t="250093" x="1365250" y="3575050"/>
          <p14:tracePt t="250109" x="1441450" y="3575050"/>
          <p14:tracePt t="250126" x="1530350" y="3562350"/>
          <p14:tracePt t="250143" x="1657350" y="3524250"/>
          <p14:tracePt t="250159" x="1714500" y="3473450"/>
          <p14:tracePt t="250176" x="1765300" y="3435350"/>
          <p14:tracePt t="250193" x="1809750" y="3390900"/>
          <p14:tracePt t="250209" x="1854200" y="3359150"/>
          <p14:tracePt t="250226" x="1892300" y="3333750"/>
          <p14:tracePt t="250243" x="1911350" y="3321050"/>
          <p14:tracePt t="250260" x="1924050" y="3314700"/>
          <p14:tracePt t="250296" x="1917700" y="3314700"/>
          <p14:tracePt t="250416" x="1924050" y="3314700"/>
          <p14:tracePt t="250424" x="1936750" y="3314700"/>
          <p14:tracePt t="250432" x="1943100" y="3314700"/>
          <p14:tracePt t="250443" x="1949450" y="3314700"/>
          <p14:tracePt t="250459" x="1962150" y="3314700"/>
          <p14:tracePt t="250476" x="1968500" y="3314700"/>
          <p14:tracePt t="250493" x="1987550" y="3308350"/>
          <p14:tracePt t="250509" x="2012950" y="3302000"/>
          <p14:tracePt t="250526" x="2051050" y="3289300"/>
          <p14:tracePt t="250543" x="2101850" y="3289300"/>
          <p14:tracePt t="250559" x="2120900" y="3282950"/>
          <p14:tracePt t="250576" x="2133600" y="3282950"/>
          <p14:tracePt t="250593" x="2146300" y="3282950"/>
          <p14:tracePt t="250610" x="2165350" y="3282950"/>
          <p14:tracePt t="250626" x="2178050" y="3282950"/>
          <p14:tracePt t="250643" x="2178050" y="3276600"/>
          <p14:tracePt t="250720" x="2184400" y="3276600"/>
          <p14:tracePt t="250800" x="2190750" y="3276600"/>
          <p14:tracePt t="250808" x="2190750" y="3270250"/>
          <p14:tracePt t="250815" x="2197100" y="3270250"/>
          <p14:tracePt t="250826" x="2197100" y="3263900"/>
          <p14:tracePt t="250843" x="2203450" y="3257550"/>
          <p14:tracePt t="250860" x="2203450" y="3251200"/>
          <p14:tracePt t="250876" x="2209800" y="3244850"/>
          <p14:tracePt t="250893" x="2209800" y="3238500"/>
          <p14:tracePt t="250944" x="2209800" y="3232150"/>
          <p14:tracePt t="251008" x="2209800" y="3238500"/>
          <p14:tracePt t="251016" x="2209800" y="3244850"/>
          <p14:tracePt t="251026" x="2209800" y="3251200"/>
          <p14:tracePt t="251043" x="2190750" y="3282950"/>
          <p14:tracePt t="251060" x="2165350" y="3340100"/>
          <p14:tracePt t="251076" x="2120900" y="3416300"/>
          <p14:tracePt t="251093" x="2051050" y="3536950"/>
          <p14:tracePt t="251110" x="1962150" y="3708400"/>
          <p14:tracePt t="251126" x="1828800" y="3892550"/>
          <p14:tracePt t="251128" x="1771650" y="3968750"/>
          <p14:tracePt t="251143" x="1670050" y="4095750"/>
          <p14:tracePt t="251159" x="1549400" y="4191000"/>
          <p14:tracePt t="251176" x="1447800" y="4248150"/>
          <p14:tracePt t="251193" x="1365250" y="4267200"/>
          <p14:tracePt t="251209" x="1314450" y="4273550"/>
          <p14:tracePt t="251226" x="1289050" y="4273550"/>
          <p14:tracePt t="251243" x="1289050" y="4267200"/>
          <p14:tracePt t="251259" x="1289050" y="4229100"/>
          <p14:tracePt t="251276" x="1301750" y="4171950"/>
          <p14:tracePt t="251293" x="1352550" y="4095750"/>
          <p14:tracePt t="251309" x="1416050" y="4000500"/>
          <p14:tracePt t="251326" x="1492250" y="3886200"/>
          <p14:tracePt t="251343" x="1644650" y="3740150"/>
          <p14:tracePt t="251360" x="1797050" y="3644900"/>
          <p14:tracePt t="251376" x="1936750" y="3556000"/>
          <p14:tracePt t="251393" x="2051050" y="3473450"/>
          <p14:tracePt t="251409" x="2127250" y="3416300"/>
          <p14:tracePt t="251426" x="2178050" y="3378200"/>
          <p14:tracePt t="251443" x="2197100" y="3371850"/>
          <p14:tracePt t="251476" x="2171700" y="3390900"/>
          <p14:tracePt t="251493" x="2114550" y="3441700"/>
          <p14:tracePt t="251510" x="2038350" y="3530600"/>
          <p14:tracePt t="251526" x="1930400" y="3670300"/>
          <p14:tracePt t="251544" x="1676400" y="3924300"/>
          <p14:tracePt t="251559" x="1454150" y="4057650"/>
          <p14:tracePt t="251576" x="1289050" y="4152900"/>
          <p14:tracePt t="251593" x="1187450" y="4203700"/>
          <p14:tracePt t="251610" x="1104900" y="4222750"/>
          <p14:tracePt t="251626" x="1066800" y="4229100"/>
          <p14:tracePt t="251643" x="1060450" y="4222750"/>
          <p14:tracePt t="251660" x="1060450" y="4171950"/>
          <p14:tracePt t="251676" x="1098550" y="4108450"/>
          <p14:tracePt t="251693" x="1155700" y="4038600"/>
          <p14:tracePt t="251709" x="1225550" y="3962400"/>
          <p14:tracePt t="251726" x="1320800" y="3879850"/>
          <p14:tracePt t="251743" x="1479550" y="3752850"/>
          <p14:tracePt t="251759" x="1612900" y="3670300"/>
          <p14:tracePt t="251776" x="1733550" y="3587750"/>
          <p14:tracePt t="251793" x="1847850" y="3536950"/>
          <p14:tracePt t="251810" x="1936750" y="3492500"/>
          <p14:tracePt t="251826" x="2000250" y="3467100"/>
          <p14:tracePt t="251843" x="2051050" y="3441700"/>
          <p14:tracePt t="251860" x="2070100" y="3429000"/>
          <p14:tracePt t="251876" x="2076450" y="3422650"/>
          <p14:tracePt t="251960" x="2076450" y="3429000"/>
          <p14:tracePt t="251968" x="2076450" y="3435350"/>
          <p14:tracePt t="251976" x="2076450" y="3448050"/>
          <p14:tracePt t="251993" x="2051050" y="3511550"/>
          <p14:tracePt t="252009" x="1968500" y="3613150"/>
          <p14:tracePt t="252026" x="1835150" y="3733800"/>
          <p14:tracePt t="252043" x="1701800" y="3867150"/>
          <p14:tracePt t="252059" x="1587500" y="3962400"/>
          <p14:tracePt t="252076" x="1479550" y="4032250"/>
          <p14:tracePt t="252093" x="1384300" y="4076700"/>
          <p14:tracePt t="252110" x="1320800" y="4095750"/>
          <p14:tracePt t="252126" x="1289050" y="4102100"/>
          <p14:tracePt t="252168" x="1295400" y="4095750"/>
          <p14:tracePt t="252176" x="1295400" y="4076700"/>
          <p14:tracePt t="252193" x="1295400" y="4057650"/>
          <p14:tracePt t="252210" x="1308100" y="4038600"/>
          <p14:tracePt t="252226" x="1308100" y="4032250"/>
          <p14:tracePt t="252243" x="1308100" y="4025900"/>
          <p14:tracePt t="252260" x="1308100" y="4019550"/>
          <p14:tracePt t="252464" x="1308100" y="4013200"/>
          <p14:tracePt t="252472" x="1308100" y="4000500"/>
          <p14:tracePt t="252480" x="1301750" y="3994150"/>
          <p14:tracePt t="252493" x="1289050" y="3975100"/>
          <p14:tracePt t="252509" x="1282700" y="3949700"/>
          <p14:tracePt t="252526" x="1270000" y="3924300"/>
          <p14:tracePt t="252543" x="1257300" y="3898900"/>
          <p14:tracePt t="252559" x="1250950" y="3873500"/>
          <p14:tracePt t="252576" x="1250950" y="3867150"/>
          <p14:tracePt t="252593" x="1333500" y="3841750"/>
          <p14:tracePt t="252609" x="1492250" y="3810000"/>
          <p14:tracePt t="252626" x="1733550" y="3790950"/>
          <p14:tracePt t="252643" x="2038350" y="3752850"/>
          <p14:tracePt t="252660" x="2432050" y="3752850"/>
          <p14:tracePt t="252676" x="2863850" y="3752850"/>
          <p14:tracePt t="252693" x="3321050" y="3752850"/>
          <p14:tracePt t="252710" x="3810000" y="3752850"/>
          <p14:tracePt t="252726" x="4279900" y="3740150"/>
          <p14:tracePt t="252744" x="4857750" y="3733800"/>
          <p14:tracePt t="252759" x="5130800" y="3727450"/>
          <p14:tracePt t="252776" x="5365750" y="3714750"/>
          <p14:tracePt t="252793" x="5505450" y="3689350"/>
          <p14:tracePt t="252810" x="5581650" y="3663950"/>
          <p14:tracePt t="252826" x="5619750" y="3644900"/>
          <p14:tracePt t="252843" x="5651500" y="3619500"/>
          <p14:tracePt t="252860" x="5702300" y="3606800"/>
          <p14:tracePt t="252876" x="5753100" y="3594100"/>
          <p14:tracePt t="252893" x="5797550" y="3575050"/>
          <p14:tracePt t="252910" x="5854700" y="3556000"/>
          <p14:tracePt t="252926" x="5911850" y="3530600"/>
          <p14:tracePt t="252943" x="5975350" y="3505200"/>
          <p14:tracePt t="252959" x="5994400" y="3498850"/>
          <p14:tracePt t="252993" x="5956300" y="3486150"/>
          <p14:tracePt t="253009" x="5861050" y="3479800"/>
          <p14:tracePt t="253026" x="5715000" y="3473450"/>
          <p14:tracePt t="253043" x="5524500" y="3448050"/>
          <p14:tracePt t="253059" x="5314950" y="3448050"/>
          <p14:tracePt t="253076" x="5041900" y="3448050"/>
          <p14:tracePt t="253093" x="4768850" y="3448050"/>
          <p14:tracePt t="253109" x="4502150" y="3448050"/>
          <p14:tracePt t="253126" x="4235450" y="3448050"/>
          <p14:tracePt t="253143" x="3987800" y="3435350"/>
          <p14:tracePt t="253160" x="3587750" y="3321050"/>
          <p14:tracePt t="253176" x="3378200" y="3270250"/>
          <p14:tracePt t="253193" x="3200400" y="3225800"/>
          <p14:tracePt t="253209" x="3048000" y="3187700"/>
          <p14:tracePt t="253226" x="2901950" y="3168650"/>
          <p14:tracePt t="253243" x="2768600" y="3168650"/>
          <p14:tracePt t="253259" x="2628900" y="3162300"/>
          <p14:tracePt t="253276" x="2489200" y="3155950"/>
          <p14:tracePt t="253293" x="2343150" y="3155950"/>
          <p14:tracePt t="253309" x="2203450" y="3155950"/>
          <p14:tracePt t="253326" x="2057400" y="3155950"/>
          <p14:tracePt t="253343" x="1847850" y="3155950"/>
          <p14:tracePt t="253359" x="1708150" y="3155950"/>
          <p14:tracePt t="253376" x="1574800" y="3162300"/>
          <p14:tracePt t="253393" x="1454150" y="3206750"/>
          <p14:tracePt t="253410" x="1339850" y="3244850"/>
          <p14:tracePt t="253426" x="1219200" y="3295650"/>
          <p14:tracePt t="253443" x="1111250" y="3352800"/>
          <p14:tracePt t="253459" x="1009650" y="3416300"/>
          <p14:tracePt t="253476" x="908050" y="3492500"/>
          <p14:tracePt t="253493" x="812800" y="3549650"/>
          <p14:tracePt t="253509" x="749300" y="3587750"/>
          <p14:tracePt t="253526" x="717550" y="3613150"/>
          <p14:tracePt t="253543" x="704850" y="3625850"/>
          <p14:tracePt t="253568" x="698500" y="3625850"/>
          <p14:tracePt t="253608" x="698500" y="3619500"/>
          <p14:tracePt t="253616" x="698500" y="3613150"/>
          <p14:tracePt t="253626" x="698500" y="3606800"/>
          <p14:tracePt t="253643" x="698500" y="3594100"/>
          <p14:tracePt t="253660" x="698500" y="3562350"/>
          <p14:tracePt t="253676" x="698500" y="3530600"/>
          <p14:tracePt t="253693" x="698500" y="3486150"/>
          <p14:tracePt t="253710" x="685800" y="3422650"/>
          <p14:tracePt t="253726" x="647700" y="3340100"/>
          <p14:tracePt t="253744" x="577850" y="3263900"/>
          <p14:tracePt t="253759" x="520700" y="3238500"/>
          <p14:tracePt t="253776" x="463550" y="3219450"/>
          <p14:tracePt t="253793" x="400050" y="3200400"/>
          <p14:tracePt t="253809" x="330200" y="3168650"/>
          <p14:tracePt t="253826" x="273050" y="3149600"/>
          <p14:tracePt t="253843" x="222250" y="3130550"/>
          <p14:tracePt t="253859" x="171450" y="3117850"/>
          <p14:tracePt t="253876" x="133350" y="3105150"/>
          <p14:tracePt t="253893" x="114300" y="3098800"/>
          <p14:tracePt t="253926" x="107950" y="3098800"/>
          <p14:tracePt t="254056" x="114300" y="3098800"/>
          <p14:tracePt t="254064" x="120650" y="3098800"/>
          <p14:tracePt t="254072" x="146050" y="3098800"/>
          <p14:tracePt t="254079" x="165100" y="3111500"/>
          <p14:tracePt t="254093" x="177800" y="3124200"/>
          <p14:tracePt t="254110" x="266700" y="3194050"/>
          <p14:tracePt t="254126" x="438150" y="3308350"/>
          <p14:tracePt t="254144" x="774700" y="3505200"/>
          <p14:tracePt t="254159" x="1054100" y="3638550"/>
          <p14:tracePt t="254176" x="1320800" y="3759200"/>
          <p14:tracePt t="254193" x="1536700" y="3835400"/>
          <p14:tracePt t="254210" x="1739900" y="3905250"/>
          <p14:tracePt t="254226" x="1911350" y="3956050"/>
          <p14:tracePt t="254243" x="2044700" y="3994150"/>
          <p14:tracePt t="254259" x="2120900" y="3994150"/>
          <p14:tracePt t="254277" x="2178050" y="3968750"/>
          <p14:tracePt t="254293" x="2241550" y="3949700"/>
          <p14:tracePt t="254309" x="2324100" y="3924300"/>
          <p14:tracePt t="254326" x="2482850" y="3911600"/>
          <p14:tracePt t="254343" x="2882900" y="3898900"/>
          <p14:tracePt t="254359" x="3244850" y="3873500"/>
          <p14:tracePt t="254376" x="3619500" y="3848100"/>
          <p14:tracePt t="254393" x="4038600" y="3848100"/>
          <p14:tracePt t="254409" x="4521200" y="3854450"/>
          <p14:tracePt t="254426" x="5035550" y="3905250"/>
          <p14:tracePt t="254443" x="5524500" y="3924300"/>
          <p14:tracePt t="254459" x="5886450" y="3924300"/>
          <p14:tracePt t="254476" x="6083300" y="3905250"/>
          <p14:tracePt t="254493" x="6134100" y="3879850"/>
          <p14:tracePt t="254640" x="6115050" y="3854450"/>
          <p14:tracePt t="254647" x="6096000" y="3816350"/>
          <p14:tracePt t="254656" x="6108700" y="3803650"/>
          <p14:tracePt t="254664" x="6159500" y="3784600"/>
          <p14:tracePt t="254676" x="6242050" y="3771900"/>
          <p14:tracePt t="254693" x="6457950" y="3714750"/>
          <p14:tracePt t="254709" x="6718300" y="3657600"/>
          <p14:tracePt t="254726" x="6972300" y="3638550"/>
          <p14:tracePt t="254743" x="7296150" y="3632200"/>
          <p14:tracePt t="254759" x="7480300" y="3632200"/>
          <p14:tracePt t="254776" x="7613650" y="3632200"/>
          <p14:tracePt t="254793" x="7658100" y="3632200"/>
          <p14:tracePt t="254810" x="7651750" y="3632200"/>
          <p14:tracePt t="254826" x="7620000" y="3632200"/>
          <p14:tracePt t="254843" x="7581900" y="3651250"/>
          <p14:tracePt t="254860" x="7550150" y="3657600"/>
          <p14:tracePt t="254876" x="7531100" y="3663950"/>
          <p14:tracePt t="254893" x="7524750" y="3663950"/>
          <p14:tracePt t="254910" x="7512050" y="3663950"/>
          <p14:tracePt t="254926" x="7505700" y="3663950"/>
          <p14:tracePt t="254943" x="7473950" y="3663950"/>
          <p14:tracePt t="254959" x="7423150" y="3670300"/>
          <p14:tracePt t="254976" x="7308850" y="3683000"/>
          <p14:tracePt t="254993" x="7080250" y="3689350"/>
          <p14:tracePt t="255009" x="6807200" y="3689350"/>
          <p14:tracePt t="255026" x="6496050" y="3689350"/>
          <p14:tracePt t="255043" x="6146800" y="3689350"/>
          <p14:tracePt t="255059" x="5784850" y="3708400"/>
          <p14:tracePt t="255076" x="5340350" y="3714750"/>
          <p14:tracePt t="255093" x="4851400" y="3714750"/>
          <p14:tracePt t="255109" x="4368800" y="3695700"/>
          <p14:tracePt t="255126" x="3994150" y="3683000"/>
          <p14:tracePt t="255143" x="3638550" y="3676650"/>
          <p14:tracePt t="255160" x="3200400" y="3676650"/>
          <p14:tracePt t="255176" x="2921000" y="3676650"/>
          <p14:tracePt t="255193" x="2635250" y="3676650"/>
          <p14:tracePt t="255210" x="2393950" y="3676650"/>
          <p14:tracePt t="255226" x="2228850" y="3676650"/>
          <p14:tracePt t="255243" x="2133600" y="3676650"/>
          <p14:tracePt t="255259" x="2070100" y="3676650"/>
          <p14:tracePt t="255276" x="2019300" y="3676650"/>
          <p14:tracePt t="255293" x="1974850" y="3676650"/>
          <p14:tracePt t="255309" x="1962150" y="3676650"/>
          <p14:tracePt t="255326" x="1955800" y="3676650"/>
          <p14:tracePt t="255343" x="1936750" y="3676650"/>
          <p14:tracePt t="255360" x="1924050" y="3676650"/>
          <p14:tracePt t="255376" x="1898650" y="3676650"/>
          <p14:tracePt t="255393" x="1860550" y="3676650"/>
          <p14:tracePt t="255409" x="1809750" y="3670300"/>
          <p14:tracePt t="255426" x="1758950" y="3644900"/>
          <p14:tracePt t="255443" x="1701800" y="3613150"/>
          <p14:tracePt t="255459" x="1606550" y="3556000"/>
          <p14:tracePt t="255476" x="1530350" y="3479800"/>
          <p14:tracePt t="255493" x="1447800" y="3429000"/>
          <p14:tracePt t="255509" x="1441450" y="3429000"/>
          <p14:tracePt t="255688" x="1435100" y="3429000"/>
          <p14:tracePt t="255695" x="1377950" y="3454400"/>
          <p14:tracePt t="255704" x="1289050" y="3479800"/>
          <p14:tracePt t="255711" x="1174750" y="3498850"/>
          <p14:tracePt t="255726" x="1047750" y="3530600"/>
          <p14:tracePt t="255743" x="628650" y="3530600"/>
          <p14:tracePt t="255760" x="412750" y="3530600"/>
          <p14:tracePt t="255776" x="260350" y="3530600"/>
          <p14:tracePt t="255793" x="158750" y="3530600"/>
          <p14:tracePt t="255809" x="127000" y="3530600"/>
          <p14:tracePt t="255826" x="127000" y="3536950"/>
          <p14:tracePt t="255843" x="165100" y="3575050"/>
          <p14:tracePt t="255859" x="215900" y="3644900"/>
          <p14:tracePt t="255876" x="292100" y="3714750"/>
          <p14:tracePt t="255893" x="381000" y="3771900"/>
          <p14:tracePt t="255909" x="495300" y="3822700"/>
          <p14:tracePt t="255926" x="660400" y="3860800"/>
          <p14:tracePt t="255943" x="1079500" y="3860800"/>
          <p14:tracePt t="255959" x="1504950" y="3860800"/>
          <p14:tracePt t="255976" x="2019300" y="3860800"/>
          <p14:tracePt t="255993" x="2565400" y="3860800"/>
          <p14:tracePt t="256009" x="3219450" y="3860800"/>
          <p14:tracePt t="256026" x="3930650" y="3860800"/>
          <p14:tracePt t="256043" x="4610100" y="3860800"/>
          <p14:tracePt t="256059" x="5245100" y="3860800"/>
          <p14:tracePt t="256076" x="5797550" y="3867150"/>
          <p14:tracePt t="256093" x="6242050" y="3822700"/>
          <p14:tracePt t="256110" x="6604000" y="3733800"/>
          <p14:tracePt t="256126" x="6883400" y="3644900"/>
          <p14:tracePt t="256143" x="7131050" y="3556000"/>
          <p14:tracePt t="256160" x="7169150" y="3524250"/>
          <p14:tracePt t="256176" x="7181850" y="3498850"/>
          <p14:tracePt t="256193" x="7181850" y="3479800"/>
          <p14:tracePt t="256209" x="7181850" y="3473450"/>
          <p14:tracePt t="256243" x="7175500" y="3473450"/>
          <p14:tracePt t="256259" x="7175500" y="3479800"/>
          <p14:tracePt t="256276" x="7169150" y="3486150"/>
          <p14:tracePt t="256293" x="7156450" y="3492500"/>
          <p14:tracePt t="256309" x="7143750" y="3492500"/>
          <p14:tracePt t="256392" x="7137400" y="3486150"/>
          <p14:tracePt t="256409" x="7131050" y="3486150"/>
          <p14:tracePt t="256426" x="7124700" y="3486150"/>
          <p14:tracePt t="256443" x="7118350" y="3486150"/>
          <p14:tracePt t="256460" x="7086600" y="3486150"/>
          <p14:tracePt t="256476" x="7016750" y="3486150"/>
          <p14:tracePt t="256493" x="6921500" y="3486150"/>
          <p14:tracePt t="256510" x="6781800" y="3479800"/>
          <p14:tracePt t="256526" x="6616700" y="3479800"/>
          <p14:tracePt t="256543" x="6324600" y="3479800"/>
          <p14:tracePt t="256559" x="6121400" y="3479800"/>
          <p14:tracePt t="256576" x="5911850" y="3479800"/>
          <p14:tracePt t="256593" x="5695950" y="3486150"/>
          <p14:tracePt t="256610" x="5467350" y="3486150"/>
          <p14:tracePt t="256626" x="5207000" y="3486150"/>
          <p14:tracePt t="256643" x="4933950" y="3486150"/>
          <p14:tracePt t="256660" x="4654550" y="3479800"/>
          <p14:tracePt t="256676" x="4381500" y="3479800"/>
          <p14:tracePt t="256693" x="4108450" y="3479800"/>
          <p14:tracePt t="256710" x="3835400" y="3479800"/>
          <p14:tracePt t="256726" x="3543300" y="3479800"/>
          <p14:tracePt t="256729" x="3403600" y="3479800"/>
          <p14:tracePt t="256743" x="3130550" y="3479800"/>
          <p14:tracePt t="256759" x="2857500" y="3479800"/>
          <p14:tracePt t="256776" x="2514600" y="3479800"/>
          <p14:tracePt t="256793" x="2203450" y="3479800"/>
          <p14:tracePt t="256810" x="1930400" y="3479800"/>
          <p14:tracePt t="256826" x="1670050" y="3479800"/>
          <p14:tracePt t="256843" x="1466850" y="3479800"/>
          <p14:tracePt t="256859" x="1257300" y="3479800"/>
          <p14:tracePt t="256876" x="1098550" y="3479800"/>
          <p14:tracePt t="256893" x="971550" y="3479800"/>
          <p14:tracePt t="256909" x="882650" y="3479800"/>
          <p14:tracePt t="256926" x="819150" y="3479800"/>
          <p14:tracePt t="256943" x="768350" y="3498850"/>
          <p14:tracePt t="256960" x="730250" y="3511550"/>
          <p14:tracePt t="256976" x="679450" y="3517900"/>
          <p14:tracePt t="256993" x="615950" y="3524250"/>
          <p14:tracePt t="257009" x="565150" y="3536950"/>
          <p14:tracePt t="257026" x="546100" y="3536950"/>
          <p14:tracePt t="257200" x="558800" y="3536950"/>
          <p14:tracePt t="257208" x="577850" y="3536950"/>
          <p14:tracePt t="257216" x="596900" y="3536950"/>
          <p14:tracePt t="257226" x="615950" y="3536950"/>
          <p14:tracePt t="257243" x="660400" y="3536950"/>
          <p14:tracePt t="257260" x="717550" y="3568700"/>
          <p14:tracePt t="257276" x="819150" y="3600450"/>
          <p14:tracePt t="257293" x="908050" y="3619500"/>
          <p14:tracePt t="257309" x="990600" y="3632200"/>
          <p14:tracePt t="257326" x="1035050" y="3632200"/>
          <p14:tracePt t="257343" x="1060450" y="3632200"/>
          <p14:tracePt t="257496" x="1054100" y="3632200"/>
          <p14:tracePt t="257511" x="1054100" y="3625850"/>
          <p14:tracePt t="257528" x="1047750" y="3625850"/>
          <p14:tracePt t="257536" x="1041400" y="3619500"/>
          <p14:tracePt t="257544" x="1035050" y="3613150"/>
          <p14:tracePt t="257560" x="1016000" y="3600450"/>
          <p14:tracePt t="257576" x="1003300" y="3581400"/>
          <p14:tracePt t="257593" x="990600" y="3556000"/>
          <p14:tracePt t="257610" x="958850" y="3530600"/>
          <p14:tracePt t="257626" x="939800" y="3505200"/>
          <p14:tracePt t="257643" x="920750" y="3486150"/>
          <p14:tracePt t="257660" x="908050" y="3473450"/>
          <p14:tracePt t="257676" x="882650" y="3454400"/>
          <p14:tracePt t="257693" x="850900" y="3435350"/>
          <p14:tracePt t="257709" x="831850" y="3422650"/>
          <p14:tracePt t="257726" x="825500" y="3403600"/>
          <p14:tracePt t="257743" x="787400" y="3384550"/>
          <p14:tracePt t="257759" x="762000" y="3365500"/>
          <p14:tracePt t="257776" x="736600" y="3352800"/>
          <p14:tracePt t="257793" x="723900" y="3340100"/>
          <p14:tracePt t="257809" x="711200" y="3321050"/>
          <p14:tracePt t="257826" x="698500" y="3302000"/>
          <p14:tracePt t="257843" x="692150" y="3289300"/>
          <p14:tracePt t="257860" x="673100" y="3276600"/>
          <p14:tracePt t="257876" x="654050" y="3263900"/>
          <p14:tracePt t="257893" x="635000" y="3251200"/>
          <p14:tracePt t="257909" x="615950" y="3238500"/>
          <p14:tracePt t="257926" x="596900" y="3232150"/>
          <p14:tracePt t="257943" x="577850" y="3225800"/>
          <p14:tracePt t="257960" x="558800" y="3225800"/>
          <p14:tracePt t="257976" x="533400" y="3225800"/>
          <p14:tracePt t="257993" x="508000" y="3225800"/>
          <p14:tracePt t="258010" x="476250" y="3225800"/>
          <p14:tracePt t="258026" x="450850" y="3225800"/>
          <p14:tracePt t="258043" x="425450" y="3225800"/>
          <p14:tracePt t="258059" x="412750" y="3225800"/>
          <p14:tracePt t="258076" x="406400" y="3225800"/>
          <p14:tracePt t="258136" x="419100" y="3225800"/>
          <p14:tracePt t="258145" x="438150" y="3225800"/>
          <p14:tracePt t="258152" x="469900" y="3225800"/>
          <p14:tracePt t="258161" x="501650" y="3225800"/>
          <p14:tracePt t="258176" x="571500" y="3225800"/>
          <p14:tracePt t="258193" x="635000" y="3238500"/>
          <p14:tracePt t="258209" x="711200" y="3263900"/>
          <p14:tracePt t="258226" x="781050" y="3295650"/>
          <p14:tracePt t="258243" x="850900" y="3346450"/>
          <p14:tracePt t="258259" x="889000" y="3384550"/>
          <p14:tracePt t="258276" x="914400" y="3429000"/>
          <p14:tracePt t="258293" x="927100" y="3473450"/>
          <p14:tracePt t="258309" x="939800" y="3511550"/>
          <p14:tracePt t="258326" x="946150" y="3536950"/>
          <p14:tracePt t="258343" x="946150" y="3562350"/>
          <p14:tracePt t="258359" x="946150" y="3568700"/>
          <p14:tracePt t="258376" x="946150" y="3581400"/>
          <p14:tracePt t="258393" x="946150" y="3587750"/>
          <p14:tracePt t="258472" x="927100" y="3594100"/>
          <p14:tracePt t="258479" x="908050" y="3600450"/>
          <p14:tracePt t="258489" x="882650" y="3606800"/>
          <p14:tracePt t="258496" x="869950" y="3613150"/>
          <p14:tracePt t="258509" x="844550" y="3619500"/>
          <p14:tracePt t="258526" x="793750" y="3619500"/>
          <p14:tracePt t="258543" x="730250" y="3625850"/>
          <p14:tracePt t="258560" x="711200" y="3625850"/>
          <p14:tracePt t="258576" x="654050" y="3625850"/>
          <p14:tracePt t="258593" x="641350" y="3625850"/>
          <p14:tracePt t="258626" x="628650" y="3625850"/>
          <p14:tracePt t="258643" x="615950" y="3625850"/>
          <p14:tracePt t="258659" x="603250" y="3632200"/>
          <p14:tracePt t="258676" x="596900" y="3638550"/>
          <p14:tracePt t="258693" x="590550" y="3638550"/>
          <p14:tracePt t="258760" x="596900" y="3638550"/>
          <p14:tracePt t="258768" x="609600" y="3638550"/>
          <p14:tracePt t="258776" x="628650" y="3638550"/>
          <p14:tracePt t="258793" x="698500" y="3619500"/>
          <p14:tracePt t="258809" x="781050" y="3594100"/>
          <p14:tracePt t="258826" x="895350" y="3594100"/>
          <p14:tracePt t="258843" x="1003300" y="3587750"/>
          <p14:tracePt t="258860" x="1111250" y="3587750"/>
          <p14:tracePt t="258876" x="1187450" y="3594100"/>
          <p14:tracePt t="258894" x="1231900" y="3619500"/>
          <p14:tracePt t="258909" x="1244600" y="3638550"/>
          <p14:tracePt t="258926" x="1244600" y="3663950"/>
          <p14:tracePt t="258943" x="1238250" y="3689350"/>
          <p14:tracePt t="258959" x="1238250" y="3702050"/>
          <p14:tracePt t="259000" x="1238250" y="3695700"/>
          <p14:tracePt t="259016" x="1238250" y="3689350"/>
          <p14:tracePt t="259026" x="1238250" y="3676650"/>
          <p14:tracePt t="259043" x="1238250" y="3663950"/>
          <p14:tracePt t="259059" x="1238250" y="3657600"/>
          <p14:tracePt t="259281" x="1238250" y="3651250"/>
          <p14:tracePt t="259320" x="1244600" y="3651250"/>
          <p14:tracePt t="259327" x="1263650" y="3644900"/>
          <p14:tracePt t="259343" x="1320800" y="3644900"/>
          <p14:tracePt t="259359" x="1377950" y="3644900"/>
          <p14:tracePt t="259376" x="1416050" y="3644900"/>
          <p14:tracePt t="259393" x="1428750" y="3638550"/>
          <p14:tracePt t="259409" x="1435100" y="3638550"/>
          <p14:tracePt t="259443" x="1435100" y="3644900"/>
          <p14:tracePt t="259459" x="1435100" y="3651250"/>
          <p14:tracePt t="259476" x="1435100" y="3663950"/>
          <p14:tracePt t="259493" x="1441450" y="3670300"/>
          <p14:tracePt t="259509" x="1441450" y="3683000"/>
          <p14:tracePt t="259526" x="1460500" y="3689350"/>
          <p14:tracePt t="259543" x="1479550" y="3695700"/>
          <p14:tracePt t="259559" x="1524000" y="3695700"/>
          <p14:tracePt t="259576" x="1562100" y="3695700"/>
          <p14:tracePt t="259593" x="1581150" y="3695700"/>
          <p14:tracePt t="259626" x="1581150" y="3689350"/>
          <p14:tracePt t="259643" x="1581150" y="3683000"/>
          <p14:tracePt t="259660" x="1574800" y="3676650"/>
          <p14:tracePt t="259676" x="1530350" y="3663950"/>
          <p14:tracePt t="259693" x="1466850" y="3663950"/>
          <p14:tracePt t="259710" x="1397000" y="3663950"/>
          <p14:tracePt t="259726" x="1327150" y="3663950"/>
          <p14:tracePt t="259743" x="1270000" y="3657600"/>
          <p14:tracePt t="259760" x="1257300" y="3657600"/>
          <p14:tracePt t="259776" x="1250950" y="3651250"/>
          <p14:tracePt t="259793" x="1244600" y="3638550"/>
          <p14:tracePt t="259810" x="1238250" y="3632200"/>
          <p14:tracePt t="259826" x="1225550" y="3625850"/>
          <p14:tracePt t="259843" x="1219200" y="3625850"/>
          <p14:tracePt t="259860" x="1200150" y="3625850"/>
          <p14:tracePt t="259876" x="1193800" y="3625850"/>
          <p14:tracePt t="259893" x="1181100" y="3625850"/>
          <p14:tracePt t="259926" x="1181100" y="3619500"/>
          <p14:tracePt t="260144" x="1174750" y="3632200"/>
          <p14:tracePt t="260152" x="1181100" y="3632200"/>
          <p14:tracePt t="260184" x="1174750" y="3632200"/>
          <p14:tracePt t="260200" x="1168400" y="3625850"/>
          <p14:tracePt t="260217" x="1168400" y="3619500"/>
          <p14:tracePt t="260224" x="1181100" y="3619500"/>
          <p14:tracePt t="260231" x="1187450" y="3613150"/>
          <p14:tracePt t="260243" x="1200150" y="3613150"/>
          <p14:tracePt t="260260" x="1212850" y="3613150"/>
          <p14:tracePt t="260276" x="1219200" y="3606800"/>
          <p14:tracePt t="260309" x="1206500" y="3606800"/>
          <p14:tracePt t="260326" x="1174750" y="3606800"/>
          <p14:tracePt t="260343" x="1073150" y="3606800"/>
          <p14:tracePt t="260360" x="1003300" y="3625850"/>
          <p14:tracePt t="260376" x="927100" y="3644900"/>
          <p14:tracePt t="260393" x="850900" y="3657600"/>
          <p14:tracePt t="260410" x="774700" y="3663950"/>
          <p14:tracePt t="260426" x="723900" y="3663950"/>
          <p14:tracePt t="260443" x="641350" y="3644900"/>
          <p14:tracePt t="260459" x="546100" y="3619500"/>
          <p14:tracePt t="260476" x="463550" y="3587750"/>
          <p14:tracePt t="260493" x="419100" y="3562350"/>
          <p14:tracePt t="260510" x="387350" y="3530600"/>
          <p14:tracePt t="260527" x="361950" y="3486150"/>
          <p14:tracePt t="260543" x="336550" y="3448050"/>
          <p14:tracePt t="260560" x="311150" y="3429000"/>
          <p14:tracePt t="260593" x="311150" y="3422650"/>
          <p14:tracePt t="260609" x="323850" y="3409950"/>
          <p14:tracePt t="260626" x="336550" y="3390900"/>
          <p14:tracePt t="260643" x="342900" y="3378200"/>
          <p14:tracePt t="260659" x="361950" y="3365500"/>
          <p14:tracePt t="260676" x="393700" y="3359150"/>
          <p14:tracePt t="260693" x="431800" y="3340100"/>
          <p14:tracePt t="260709" x="469900" y="3327400"/>
          <p14:tracePt t="260726" x="508000" y="3308350"/>
          <p14:tracePt t="260744" x="546100" y="3251200"/>
          <p14:tracePt t="260759" x="565150" y="3232150"/>
          <p14:tracePt t="260776" x="584200" y="3225800"/>
          <p14:tracePt t="260793" x="596900" y="3225800"/>
          <p14:tracePt t="260809" x="609600" y="3225800"/>
          <p14:tracePt t="260826" x="615950" y="3244850"/>
          <p14:tracePt t="260843" x="628650" y="3263900"/>
          <p14:tracePt t="260860" x="660400" y="3270250"/>
          <p14:tracePt t="260876" x="717550" y="3270250"/>
          <p14:tracePt t="260893" x="774700" y="3232150"/>
          <p14:tracePt t="260910" x="812800" y="3200400"/>
          <p14:tracePt t="260926" x="844550" y="3162300"/>
          <p14:tracePt t="260929" x="850900" y="3149600"/>
          <p14:tracePt t="260943" x="857250" y="3124200"/>
          <p14:tracePt t="261024" x="850900" y="3124200"/>
          <p14:tracePt t="261032" x="844550" y="3155950"/>
          <p14:tracePt t="261043" x="838200" y="3194050"/>
          <p14:tracePt t="261060" x="831850" y="3295650"/>
          <p14:tracePt t="261076" x="800100" y="3441700"/>
          <p14:tracePt t="261093" x="768350" y="3613150"/>
          <p14:tracePt t="261109" x="723900" y="3759200"/>
          <p14:tracePt t="261126" x="679450" y="3886200"/>
          <p14:tracePt t="261143" x="654050" y="3987800"/>
          <p14:tracePt t="261145" x="635000" y="4032250"/>
          <p14:tracePt t="261159" x="603250" y="4102100"/>
          <p14:tracePt t="261176" x="590550" y="4133850"/>
          <p14:tracePt t="261193" x="590550" y="4140200"/>
          <p14:tracePt t="261272" x="590550" y="4133850"/>
          <p14:tracePt t="261280" x="590550" y="4127500"/>
          <p14:tracePt t="261296" x="584200" y="4121150"/>
          <p14:tracePt t="261312" x="584200" y="4114800"/>
          <p14:tracePt t="261327" x="584200" y="4108450"/>
          <p14:tracePt t="261343" x="584200" y="4102100"/>
          <p14:tracePt t="261359" x="615950" y="4076700"/>
          <p14:tracePt t="261376" x="704850" y="4076700"/>
          <p14:tracePt t="261393" x="863600" y="4076700"/>
          <p14:tracePt t="261409" x="1123950" y="4076700"/>
          <p14:tracePt t="261426" x="1485900" y="4076700"/>
          <p14:tracePt t="261443" x="1911350" y="4070350"/>
          <p14:tracePt t="261460" x="2349500" y="4095750"/>
          <p14:tracePt t="261476" x="2717800" y="4114800"/>
          <p14:tracePt t="261493" x="3054350" y="4159250"/>
          <p14:tracePt t="261509" x="3295650" y="4171950"/>
          <p14:tracePt t="261526" x="3302000" y="4165600"/>
          <p14:tracePt t="261704" x="3282950" y="4146550"/>
          <p14:tracePt t="261711" x="3257550" y="4127500"/>
          <p14:tracePt t="261720" x="3251200" y="4121150"/>
          <p14:tracePt t="261727" x="3270250" y="4121150"/>
          <p14:tracePt t="261744" x="3384550" y="4121150"/>
          <p14:tracePt t="261759" x="3600450" y="4165600"/>
          <p14:tracePt t="261776" x="3873500" y="4241800"/>
          <p14:tracePt t="261793" x="4222750" y="4324350"/>
          <p14:tracePt t="261809" x="4591050" y="4419600"/>
          <p14:tracePt t="261827" x="4991100" y="4527550"/>
          <p14:tracePt t="261843" x="5403850" y="4635500"/>
          <p14:tracePt t="261860" x="5765800" y="4711700"/>
          <p14:tracePt t="261876" x="6032500" y="4737100"/>
          <p14:tracePt t="261893" x="6203950" y="4737100"/>
          <p14:tracePt t="261909" x="6311900" y="4724400"/>
          <p14:tracePt t="261927" x="6356350" y="4699000"/>
          <p14:tracePt t="261943" x="6369050" y="4635500"/>
          <p14:tracePt t="261960" x="6311900" y="4572000"/>
          <p14:tracePt t="261976" x="6203950" y="4502150"/>
          <p14:tracePt t="261993" x="6096000" y="4419600"/>
          <p14:tracePt t="262009" x="5969000" y="4318000"/>
          <p14:tracePt t="262027" x="5772150" y="4191000"/>
          <p14:tracePt t="262043" x="5556250" y="4108450"/>
          <p14:tracePt t="262060" x="5340350" y="4032250"/>
          <p14:tracePt t="262076" x="5130800" y="3956050"/>
          <p14:tracePt t="262093" x="4933950" y="3886200"/>
          <p14:tracePt t="262110" x="4775200" y="3829050"/>
          <p14:tracePt t="262126" x="4648200" y="3784600"/>
          <p14:tracePt t="262143" x="4527550" y="3746500"/>
          <p14:tracePt t="262160" x="4464050" y="3727450"/>
          <p14:tracePt t="262176" x="4438650" y="3721100"/>
          <p14:tracePt t="262193" x="4419600" y="3721100"/>
          <p14:tracePt t="262209" x="4400550" y="3721100"/>
          <p14:tracePt t="262227" x="4375150" y="3733800"/>
          <p14:tracePt t="262243" x="4324350" y="3759200"/>
          <p14:tracePt t="262260" x="4254500" y="3778250"/>
          <p14:tracePt t="262276" x="4178300" y="3803650"/>
          <p14:tracePt t="262293" x="4108450" y="3810000"/>
          <p14:tracePt t="262310" x="4051300" y="3810000"/>
          <p14:tracePt t="262326" x="4006850" y="3797300"/>
          <p14:tracePt t="262327" x="4000500" y="3765550"/>
          <p14:tracePt t="262343" x="3987800" y="3702050"/>
          <p14:tracePt t="262359" x="4006850" y="3657600"/>
          <p14:tracePt t="262376" x="4095750" y="3625850"/>
          <p14:tracePt t="262393" x="4210050" y="3594100"/>
          <p14:tracePt t="262410" x="4375150" y="3594100"/>
          <p14:tracePt t="262426" x="4508500" y="3594100"/>
          <p14:tracePt t="262443" x="4578350" y="3619500"/>
          <p14:tracePt t="262460" x="4610100" y="3663950"/>
          <p14:tracePt t="262476" x="4610100" y="3746500"/>
          <p14:tracePt t="262493" x="4591050" y="3835400"/>
          <p14:tracePt t="262509" x="4533900" y="3905250"/>
          <p14:tracePt t="262526" x="4470400" y="3949700"/>
          <p14:tracePt t="262543" x="4330700" y="3968750"/>
          <p14:tracePt t="262560" x="4191000" y="3968750"/>
          <p14:tracePt t="262576" x="3987800" y="3968750"/>
          <p14:tracePt t="262593" x="3733800" y="3968750"/>
          <p14:tracePt t="262610" x="3473450" y="3968750"/>
          <p14:tracePt t="262626" x="3257550" y="3968750"/>
          <p14:tracePt t="262643" x="3079750" y="3968750"/>
          <p14:tracePt t="262660" x="2901950" y="3968750"/>
          <p14:tracePt t="262676" x="2755900" y="3962400"/>
          <p14:tracePt t="262693" x="2635250" y="3956050"/>
          <p14:tracePt t="262709" x="2552700" y="3949700"/>
          <p14:tracePt t="262727" x="2508250" y="3937000"/>
          <p14:tracePt t="262744" x="2463800" y="3924300"/>
          <p14:tracePt t="262759" x="2451100" y="3924300"/>
          <p14:tracePt t="262776" x="2438400" y="3924300"/>
          <p14:tracePt t="262793" x="2413000" y="3924300"/>
          <p14:tracePt t="262810" x="2355850" y="3924300"/>
          <p14:tracePt t="262826" x="2273300" y="3924300"/>
          <p14:tracePt t="262843" x="2203450" y="3924300"/>
          <p14:tracePt t="262860" x="2127250" y="3924300"/>
          <p14:tracePt t="262876" x="2044700" y="3924300"/>
          <p14:tracePt t="262893" x="1955800" y="3924300"/>
          <p14:tracePt t="262910" x="1860550" y="3924300"/>
          <p14:tracePt t="262926" x="1765300" y="3924300"/>
          <p14:tracePt t="262929" x="1720850" y="3917950"/>
          <p14:tracePt t="262943" x="1682750" y="3917950"/>
          <p14:tracePt t="262960" x="1593850" y="3911600"/>
          <p14:tracePt t="262976" x="1568450" y="3911600"/>
          <p14:tracePt t="262993" x="1555750" y="3911600"/>
          <p14:tracePt t="263592" x="1536700" y="3911600"/>
          <p14:tracePt t="263600" x="1492250" y="3911600"/>
          <p14:tracePt t="263609" x="1422400" y="3911600"/>
          <p14:tracePt t="263626" x="1327150" y="3924300"/>
          <p14:tracePt t="263643" x="1257300" y="3905250"/>
          <p14:tracePt t="263660" x="1212850" y="3873500"/>
          <p14:tracePt t="263677" x="1168400" y="3841750"/>
          <p14:tracePt t="263693" x="1111250" y="3803650"/>
          <p14:tracePt t="263709" x="1098550" y="3803650"/>
          <p14:tracePt t="263726" x="1092200" y="3803650"/>
          <p14:tracePt t="263904" x="1098550" y="3803650"/>
          <p14:tracePt t="263912" x="1111250" y="3797300"/>
          <p14:tracePt t="263921" x="1136650" y="3797300"/>
          <p14:tracePt t="263927" x="1168400" y="3797300"/>
          <p14:tracePt t="263944" x="1276350" y="3790950"/>
          <p14:tracePt t="263959" x="1422400" y="3790950"/>
          <p14:tracePt t="263976" x="1549400" y="3790950"/>
          <p14:tracePt t="263993" x="1606550" y="3790950"/>
          <p14:tracePt t="264248" x="1625600" y="3797300"/>
          <p14:tracePt t="264257" x="1695450" y="3784600"/>
          <p14:tracePt t="264264" x="1778000" y="3784600"/>
          <p14:tracePt t="264276" x="1879600" y="3784600"/>
          <p14:tracePt t="264293" x="2127250" y="3784600"/>
          <p14:tracePt t="264309" x="2444750" y="3784600"/>
          <p14:tracePt t="264327" x="2876550" y="3784600"/>
          <p14:tracePt t="264343" x="3562350" y="3784600"/>
          <p14:tracePt t="264359" x="4013200" y="3784600"/>
          <p14:tracePt t="264376" x="4464050" y="3784600"/>
          <p14:tracePt t="264393" x="4927600" y="3784600"/>
          <p14:tracePt t="264409" x="5429250" y="3784600"/>
          <p14:tracePt t="264426" x="5867400" y="3784600"/>
          <p14:tracePt t="264443" x="6216650" y="3784600"/>
          <p14:tracePt t="264460" x="6489700" y="3784600"/>
          <p14:tracePt t="264476" x="6686550" y="3784600"/>
          <p14:tracePt t="264493" x="6883400" y="3778250"/>
          <p14:tracePt t="264509" x="7029450" y="3759200"/>
          <p14:tracePt t="264526" x="7092950" y="3727450"/>
          <p14:tracePt t="264543" x="7124700" y="3683000"/>
          <p14:tracePt t="264559" x="7131050" y="3670300"/>
          <p14:tracePt t="264576" x="7137400" y="3670300"/>
          <p14:tracePt t="264593" x="7143750" y="3657600"/>
          <p14:tracePt t="264609" x="7143750" y="3638550"/>
          <p14:tracePt t="264626" x="7150100" y="3619500"/>
          <p14:tracePt t="264643" x="7150100" y="3606800"/>
          <p14:tracePt t="264659" x="7150100" y="3600450"/>
          <p14:tracePt t="264693" x="7156450" y="3600450"/>
          <p14:tracePt t="264711" x="7156450" y="3587750"/>
          <p14:tracePt t="264726" x="7156450" y="3581400"/>
          <p14:tracePt t="264743" x="7156450" y="3568700"/>
          <p14:tracePt t="264745" x="7150100" y="3568700"/>
          <p14:tracePt t="264792" x="7162800" y="3568700"/>
          <p14:tracePt t="264800" x="7169150" y="3568700"/>
          <p14:tracePt t="264809" x="7175500" y="3581400"/>
          <p14:tracePt t="264826" x="7175500" y="3594100"/>
          <p14:tracePt t="264843" x="7150100" y="3606800"/>
          <p14:tracePt t="264859" x="7124700" y="3613150"/>
          <p14:tracePt t="264876" x="7099300" y="3625850"/>
          <p14:tracePt t="264893" x="7023100" y="3638550"/>
          <p14:tracePt t="264909" x="6896100" y="3676650"/>
          <p14:tracePt t="264926" x="6680200" y="3689350"/>
          <p14:tracePt t="264943" x="6096000" y="3727450"/>
          <p14:tracePt t="264960" x="5638800" y="3733800"/>
          <p14:tracePt t="264976" x="5175250" y="3740150"/>
          <p14:tracePt t="264993" x="4673600" y="3733800"/>
          <p14:tracePt t="265009" x="4140200" y="3727450"/>
          <p14:tracePt t="265026" x="3613150" y="3683000"/>
          <p14:tracePt t="265043" x="3136900" y="3663950"/>
          <p14:tracePt t="265059" x="2736850" y="3651250"/>
          <p14:tracePt t="265076" x="2393950" y="3651250"/>
          <p14:tracePt t="265093" x="2120900" y="3651250"/>
          <p14:tracePt t="265110" x="1873250" y="3651250"/>
          <p14:tracePt t="265126" x="1676400" y="3651250"/>
          <p14:tracePt t="265143" x="1530350" y="3651250"/>
          <p14:tracePt t="265159" x="1492250" y="3651250"/>
          <p14:tracePt t="265176" x="1485900" y="3651250"/>
          <p14:tracePt t="265210" x="1479550" y="3651250"/>
          <p14:tracePt t="265226" x="1473200" y="3651250"/>
          <p14:tracePt t="265243" x="1428750" y="3657600"/>
          <p14:tracePt t="265259" x="1371600" y="3676650"/>
          <p14:tracePt t="265276" x="1308100" y="3683000"/>
          <p14:tracePt t="265293" x="1263650" y="3683000"/>
          <p14:tracePt t="265310" x="1219200" y="3683000"/>
          <p14:tracePt t="265326" x="1174750" y="3683000"/>
          <p14:tracePt t="265343" x="1136650" y="3683000"/>
          <p14:tracePt t="265360" x="1130300" y="3683000"/>
          <p14:tracePt t="265408" x="1130300" y="3676650"/>
          <p14:tracePt t="265432" x="1123950" y="3676650"/>
          <p14:tracePt t="265440" x="1111250" y="3663950"/>
          <p14:tracePt t="265447" x="1092200" y="3663950"/>
          <p14:tracePt t="265459" x="1066800" y="3657600"/>
          <p14:tracePt t="265476" x="1028700" y="3657600"/>
          <p14:tracePt t="265493" x="996950" y="3644900"/>
          <p14:tracePt t="265509" x="984250" y="3638550"/>
          <p14:tracePt t="265526" x="977900" y="3632200"/>
          <p14:tracePt t="265616" x="984250" y="3632200"/>
          <p14:tracePt t="265624" x="1028700" y="3632200"/>
          <p14:tracePt t="265632" x="1079500" y="3632200"/>
          <p14:tracePt t="265643" x="1143000" y="3632200"/>
          <p14:tracePt t="265660" x="1301750" y="3632200"/>
          <p14:tracePt t="265676" x="1511300" y="3632200"/>
          <p14:tracePt t="265693" x="1778000" y="3632200"/>
          <p14:tracePt t="265710" x="2114550" y="3632200"/>
          <p14:tracePt t="265727" x="2482850" y="3632200"/>
          <p14:tracePt t="265743" x="2895600" y="3632200"/>
          <p14:tracePt t="265760" x="3454400" y="3632200"/>
          <p14:tracePt t="265776" x="3759200" y="3632200"/>
          <p14:tracePt t="265793" x="4038600" y="3632200"/>
          <p14:tracePt t="265810" x="4311650" y="3632200"/>
          <p14:tracePt t="265826" x="4578350" y="3632200"/>
          <p14:tracePt t="265843" x="4787900" y="3619500"/>
          <p14:tracePt t="265859" x="4984750" y="3619500"/>
          <p14:tracePt t="265876" x="5156200" y="3619500"/>
          <p14:tracePt t="265893" x="5327650" y="3619500"/>
          <p14:tracePt t="265910" x="5441950" y="3619500"/>
          <p14:tracePt t="265943" x="5429250" y="3613150"/>
          <p14:tracePt t="265960" x="5359400" y="3594100"/>
          <p14:tracePt t="265976" x="5264150" y="3594100"/>
          <p14:tracePt t="265993" x="5124450" y="3594100"/>
          <p14:tracePt t="266010" x="4914900" y="3594100"/>
          <p14:tracePt t="266026" x="4660900" y="3594100"/>
          <p14:tracePt t="266043" x="4387850" y="3594100"/>
          <p14:tracePt t="266060" x="4083050" y="3594100"/>
          <p14:tracePt t="266077" x="3714750" y="3594100"/>
          <p14:tracePt t="266093" x="3321050" y="3594100"/>
          <p14:tracePt t="266110" x="2946400" y="3600450"/>
          <p14:tracePt t="266126" x="2622550" y="3600450"/>
          <p14:tracePt t="266129" x="2463800" y="3600450"/>
          <p14:tracePt t="266144" x="2101850" y="3600450"/>
          <p14:tracePt t="266159" x="1790700" y="3606800"/>
          <p14:tracePt t="266176" x="1511300" y="3606800"/>
          <p14:tracePt t="266193" x="1263650" y="3613150"/>
          <p14:tracePt t="266209" x="1066800" y="3613150"/>
          <p14:tracePt t="266226" x="901700" y="3613150"/>
          <p14:tracePt t="266243" x="768350" y="3613150"/>
          <p14:tracePt t="266260" x="654050" y="3613150"/>
          <p14:tracePt t="266276" x="584200" y="3613150"/>
          <p14:tracePt t="266293" x="546100" y="3613150"/>
          <p14:tracePt t="266309" x="539750" y="3613150"/>
          <p14:tracePt t="266400" x="539750" y="3619500"/>
          <p14:tracePt t="266409" x="539750" y="3638550"/>
          <p14:tracePt t="266426" x="552450" y="3727450"/>
          <p14:tracePt t="266443" x="584200" y="3873500"/>
          <p14:tracePt t="266459" x="622300" y="4044950"/>
          <p14:tracePt t="266477" x="679450" y="4222750"/>
          <p14:tracePt t="266493" x="730250" y="4432300"/>
          <p14:tracePt t="266509" x="768350" y="4641850"/>
          <p14:tracePt t="266526" x="774700" y="4845050"/>
          <p14:tracePt t="266543" x="806450" y="5156200"/>
          <p14:tracePt t="266560" x="838200" y="5346700"/>
          <p14:tracePt t="266576" x="889000" y="5530850"/>
          <p14:tracePt t="266593" x="927100" y="5670550"/>
          <p14:tracePt t="266609" x="939800" y="5746750"/>
          <p14:tracePt t="266626" x="952500" y="5784850"/>
          <p14:tracePt t="266663" x="958850" y="5784850"/>
          <p14:tracePt t="266680" x="965200" y="5778500"/>
          <p14:tracePt t="266693" x="977900" y="5746750"/>
          <p14:tracePt t="266710" x="1003300" y="5676900"/>
          <p14:tracePt t="266727" x="1054100" y="5619750"/>
          <p14:tracePt t="266729" x="1098550" y="5607050"/>
          <p14:tracePt t="266744" x="1225550" y="5568950"/>
          <p14:tracePt t="266759" x="1416050" y="5543550"/>
          <p14:tracePt t="266776" x="1689100" y="5543550"/>
          <p14:tracePt t="266793" x="2057400" y="5543550"/>
          <p14:tracePt t="266810" x="2489200" y="5543550"/>
          <p14:tracePt t="266826" x="2959100" y="5543550"/>
          <p14:tracePt t="266843" x="3479800" y="5543550"/>
          <p14:tracePt t="266859" x="3987800" y="5543550"/>
          <p14:tracePt t="266876" x="4451350" y="5543550"/>
          <p14:tracePt t="266893" x="4889500" y="5543550"/>
          <p14:tracePt t="266910" x="5245100" y="5511800"/>
          <p14:tracePt t="266926" x="5518150" y="5461000"/>
          <p14:tracePt t="266928" x="5626100" y="5435600"/>
          <p14:tracePt t="266943" x="5778500" y="5384800"/>
          <p14:tracePt t="266959" x="5873750" y="5353050"/>
          <p14:tracePt t="266976" x="5924550" y="5327650"/>
          <p14:tracePt t="266993" x="5956300" y="5276850"/>
          <p14:tracePt t="267010" x="6000750" y="5207000"/>
          <p14:tracePt t="267026" x="6064250" y="5099050"/>
          <p14:tracePt t="267043" x="6153150" y="4972050"/>
          <p14:tracePt t="267060" x="6299200" y="4845050"/>
          <p14:tracePt t="267076" x="6464300" y="4730750"/>
          <p14:tracePt t="267093" x="6610350" y="4578350"/>
          <p14:tracePt t="267109" x="6756400" y="4387850"/>
          <p14:tracePt t="267127" x="6838950" y="4171950"/>
          <p14:tracePt t="267143" x="6921500" y="3917950"/>
          <p14:tracePt t="267159" x="6946900" y="3803650"/>
          <p14:tracePt t="267176" x="6946900" y="3689350"/>
          <p14:tracePt t="267193" x="6927850" y="3606800"/>
          <p14:tracePt t="267209" x="6883400" y="3549650"/>
          <p14:tracePt t="267226" x="6851650" y="3492500"/>
          <p14:tracePt t="267243" x="6807200" y="3460750"/>
          <p14:tracePt t="267260" x="6718300" y="3435350"/>
          <p14:tracePt t="267276" x="6572250" y="3422650"/>
          <p14:tracePt t="267293" x="6362700" y="3422650"/>
          <p14:tracePt t="267309" x="6089650" y="3422650"/>
          <p14:tracePt t="267326" x="5810250" y="3422650"/>
          <p14:tracePt t="267343" x="5295900" y="3429000"/>
          <p14:tracePt t="267360" x="4895850" y="3429000"/>
          <p14:tracePt t="267376" x="4470400" y="3429000"/>
          <p14:tracePt t="267393" x="4019550" y="3429000"/>
          <p14:tracePt t="267410" x="3606800" y="3435350"/>
          <p14:tracePt t="267426" x="3232150" y="3441700"/>
          <p14:tracePt t="267443" x="2882900" y="3441700"/>
          <p14:tracePt t="267460" x="2546350" y="3441700"/>
          <p14:tracePt t="267476" x="2241550" y="3441700"/>
          <p14:tracePt t="267493" x="1974850" y="3441700"/>
          <p14:tracePt t="267509" x="1701800" y="3441700"/>
          <p14:tracePt t="267527" x="1422400" y="3492500"/>
          <p14:tracePt t="267543" x="1263650" y="3492500"/>
          <p14:tracePt t="267560" x="1136650" y="3498850"/>
          <p14:tracePt t="267576" x="1028700" y="3498850"/>
          <p14:tracePt t="267593" x="933450" y="3498850"/>
          <p14:tracePt t="267609" x="844550" y="3505200"/>
          <p14:tracePt t="267626" x="768350" y="3517900"/>
          <p14:tracePt t="267643" x="711200" y="3536950"/>
          <p14:tracePt t="267660" x="679450" y="3556000"/>
          <p14:tracePt t="267676" x="654050" y="3625850"/>
          <p14:tracePt t="267693" x="647700" y="3752850"/>
          <p14:tracePt t="267710" x="647700" y="3924300"/>
          <p14:tracePt t="267726" x="654050" y="4102100"/>
          <p14:tracePt t="267743" x="654050" y="4394200"/>
          <p14:tracePt t="267759" x="660400" y="4603750"/>
          <p14:tracePt t="267776" x="685800" y="4768850"/>
          <p14:tracePt t="267793" x="711200" y="4883150"/>
          <p14:tracePt t="267809" x="723900" y="4953000"/>
          <p14:tracePt t="267826" x="717550" y="5016500"/>
          <p14:tracePt t="267843" x="717550" y="5086350"/>
          <p14:tracePt t="267860" x="717550" y="5149850"/>
          <p14:tracePt t="267876" x="717550" y="5207000"/>
          <p14:tracePt t="267893" x="717550" y="5213350"/>
          <p14:tracePt t="268264" x="711200" y="5213350"/>
          <p14:tracePt t="268343" x="717550" y="5213350"/>
          <p14:tracePt t="268352" x="762000" y="5213350"/>
          <p14:tracePt t="268360" x="838200" y="5213350"/>
          <p14:tracePt t="268376" x="1009650" y="5213350"/>
          <p14:tracePt t="268393" x="1219200" y="5213350"/>
          <p14:tracePt t="268409" x="1473200" y="5213350"/>
          <p14:tracePt t="268426" x="1746250" y="5213350"/>
          <p14:tracePt t="268443" x="2044700" y="5213350"/>
          <p14:tracePt t="268459" x="2400300" y="5213350"/>
          <p14:tracePt t="268476" x="2781300" y="5213350"/>
          <p14:tracePt t="268493" x="3149600" y="5213350"/>
          <p14:tracePt t="268509" x="3536950" y="5213350"/>
          <p14:tracePt t="268526" x="3905250" y="5200650"/>
          <p14:tracePt t="268543" x="4457700" y="5200650"/>
          <p14:tracePt t="268559" x="4832350" y="5200650"/>
          <p14:tracePt t="268576" x="5156200" y="5175250"/>
          <p14:tracePt t="268593" x="5429250" y="5168900"/>
          <p14:tracePt t="268609" x="5645150" y="5130800"/>
          <p14:tracePt t="268626" x="5797550" y="5086350"/>
          <p14:tracePt t="268643" x="5880100" y="5054600"/>
          <p14:tracePt t="268659" x="5937250" y="5041900"/>
          <p14:tracePt t="268676" x="5975350" y="5022850"/>
          <p14:tracePt t="268693" x="6019800" y="5029200"/>
          <p14:tracePt t="268709" x="6057900" y="5029200"/>
          <p14:tracePt t="268726" x="6076950" y="5022850"/>
          <p14:tracePt t="268743" x="6121400" y="4997450"/>
          <p14:tracePt t="268759" x="6191250" y="4953000"/>
          <p14:tracePt t="268776" x="6273800" y="4902200"/>
          <p14:tracePt t="268793" x="6330950" y="4851400"/>
          <p14:tracePt t="268810" x="6388100" y="4819650"/>
          <p14:tracePt t="268826" x="6438900" y="4787900"/>
          <p14:tracePt t="268843" x="6489700" y="4749800"/>
          <p14:tracePt t="268859" x="6578600" y="4699000"/>
          <p14:tracePt t="268876" x="6667500" y="4629150"/>
          <p14:tracePt t="268893" x="6756400" y="4572000"/>
          <p14:tracePt t="268910" x="6826250" y="4521200"/>
          <p14:tracePt t="268926" x="6883400" y="4470400"/>
          <p14:tracePt t="268943" x="6985000" y="4368800"/>
          <p14:tracePt t="268960" x="7054850" y="4292600"/>
          <p14:tracePt t="268976" x="7137400" y="4210050"/>
          <p14:tracePt t="268993" x="7207250" y="4127500"/>
          <p14:tracePt t="269010" x="7258050" y="4032250"/>
          <p14:tracePt t="269026" x="7289800" y="3949700"/>
          <p14:tracePt t="269043" x="7315200" y="3873500"/>
          <p14:tracePt t="269059" x="7340600" y="3816350"/>
          <p14:tracePt t="269077" x="7346950" y="3746500"/>
          <p14:tracePt t="269093" x="7346950" y="3689350"/>
          <p14:tracePt t="269110" x="7315200" y="3644900"/>
          <p14:tracePt t="269126" x="7251700" y="3619500"/>
          <p14:tracePt t="269143" x="7124700" y="3581400"/>
          <p14:tracePt t="269160" x="7023100" y="3575050"/>
          <p14:tracePt t="269176" x="6889750" y="3575050"/>
          <p14:tracePt t="269193" x="6731000" y="3575050"/>
          <p14:tracePt t="269210" x="6540500" y="3575050"/>
          <p14:tracePt t="269226" x="6330950" y="3575050"/>
          <p14:tracePt t="269243" x="6115050" y="3568700"/>
          <p14:tracePt t="269259" x="5880100" y="3568700"/>
          <p14:tracePt t="269277" x="5676900" y="3581400"/>
          <p14:tracePt t="269293" x="5473700" y="3613150"/>
          <p14:tracePt t="269310" x="5257800" y="3670300"/>
          <p14:tracePt t="269327" x="4895850" y="3702050"/>
          <p14:tracePt t="269343" x="4787900" y="3702050"/>
          <p14:tracePt t="269360" x="4489450" y="3702050"/>
          <p14:tracePt t="269376" x="4305300" y="3708400"/>
          <p14:tracePt t="269393" x="4102100" y="3714750"/>
          <p14:tracePt t="269409" x="3892550" y="3721100"/>
          <p14:tracePt t="269426" x="3657600" y="3721100"/>
          <p14:tracePt t="269443" x="3441700" y="3721100"/>
          <p14:tracePt t="269459" x="3238500" y="3721100"/>
          <p14:tracePt t="269476" x="3048000" y="3721100"/>
          <p14:tracePt t="269493" x="2838450" y="3721100"/>
          <p14:tracePt t="269510" x="2609850" y="3721100"/>
          <p14:tracePt t="269526" x="2349500" y="3721100"/>
          <p14:tracePt t="269527" x="2216150" y="3721100"/>
          <p14:tracePt t="269543" x="2012950" y="3721100"/>
          <p14:tracePt t="269560" x="1816100" y="3721100"/>
          <p14:tracePt t="269576" x="1619250" y="3721100"/>
          <p14:tracePt t="269593" x="1435100" y="3721100"/>
          <p14:tracePt t="269609" x="1276350" y="3714750"/>
          <p14:tracePt t="269626" x="1136650" y="3683000"/>
          <p14:tracePt t="269643" x="1022350" y="3663950"/>
          <p14:tracePt t="269660" x="939800" y="3663950"/>
          <p14:tracePt t="269676" x="869950" y="3657600"/>
          <p14:tracePt t="269693" x="825500" y="3657600"/>
          <p14:tracePt t="269709" x="800100" y="3651250"/>
          <p14:tracePt t="269726" x="787400" y="3651250"/>
          <p14:tracePt t="269873" x="793750" y="3657600"/>
          <p14:tracePt t="269879" x="812800" y="3695700"/>
          <p14:tracePt t="269888" x="831850" y="3765550"/>
          <p14:tracePt t="269896" x="844550" y="3848100"/>
          <p14:tracePt t="269909" x="844550" y="3949700"/>
          <p14:tracePt t="269926" x="857250" y="4197350"/>
          <p14:tracePt t="269943" x="927100" y="4578350"/>
          <p14:tracePt t="269959" x="965200" y="4737100"/>
          <p14:tracePt t="269976" x="984250" y="4889500"/>
          <p14:tracePt t="269993" x="996950" y="5048250"/>
          <p14:tracePt t="270009" x="1003300" y="5194300"/>
          <p14:tracePt t="270026" x="1003300" y="5314950"/>
          <p14:tracePt t="270043" x="1003300" y="5403850"/>
          <p14:tracePt t="270059" x="1009650" y="5473700"/>
          <p14:tracePt t="270077" x="1003300" y="5511800"/>
          <p14:tracePt t="270093" x="1003300" y="5537200"/>
          <p14:tracePt t="270110" x="1003300" y="5543550"/>
          <p14:tracePt t="270159" x="1003300" y="5537200"/>
          <p14:tracePt t="270168" x="1016000" y="5518150"/>
          <p14:tracePt t="270176" x="1060450" y="5492750"/>
          <p14:tracePt t="270193" x="1181100" y="5441950"/>
          <p14:tracePt t="270209" x="1333500" y="5410200"/>
          <p14:tracePt t="270226" x="1543050" y="5410200"/>
          <p14:tracePt t="270243" x="1816100" y="5410200"/>
          <p14:tracePt t="270260" x="2120900" y="5410200"/>
          <p14:tracePt t="270276" x="2501900" y="5403850"/>
          <p14:tracePt t="270293" x="2895600" y="5397500"/>
          <p14:tracePt t="270310" x="3333750" y="5391150"/>
          <p14:tracePt t="270326" x="3733800" y="5384800"/>
          <p14:tracePt t="270343" x="4324350" y="5384800"/>
          <p14:tracePt t="270360" x="4641850" y="5378450"/>
          <p14:tracePt t="270376" x="4927600" y="5378450"/>
          <p14:tracePt t="270393" x="5207000" y="5378450"/>
          <p14:tracePt t="270409" x="5480050" y="5378450"/>
          <p14:tracePt t="270426" x="5715000" y="5365750"/>
          <p14:tracePt t="270443" x="5924550" y="5365750"/>
          <p14:tracePt t="270459" x="6089650" y="5340350"/>
          <p14:tracePt t="270476" x="6223000" y="5295900"/>
          <p14:tracePt t="270493" x="6337300" y="5238750"/>
          <p14:tracePt t="270510" x="6413500" y="5200650"/>
          <p14:tracePt t="270526" x="6426200" y="5194300"/>
          <p14:tracePt t="270559" x="6457950" y="5181600"/>
          <p14:tracePt t="270576" x="6502400" y="5156200"/>
          <p14:tracePt t="270593" x="6559550" y="5111750"/>
          <p14:tracePt t="270610" x="6616700" y="5073650"/>
          <p14:tracePt t="270627" x="6667500" y="5048250"/>
          <p14:tracePt t="270643" x="6724650" y="5022850"/>
          <p14:tracePt t="270660" x="6788150" y="4978400"/>
          <p14:tracePt t="270677" x="6889750" y="4908550"/>
          <p14:tracePt t="270693" x="6972300" y="4787900"/>
          <p14:tracePt t="270710" x="7048500" y="4635500"/>
          <p14:tracePt t="270726" x="7118350" y="4495800"/>
          <p14:tracePt t="270743" x="7207250" y="4305300"/>
          <p14:tracePt t="270759" x="7264400" y="4165600"/>
          <p14:tracePt t="270776" x="7315200" y="4000500"/>
          <p14:tracePt t="270793" x="7353300" y="3879850"/>
          <p14:tracePt t="270810" x="7372350" y="3822700"/>
          <p14:tracePt t="270826" x="7378700" y="3765550"/>
          <p14:tracePt t="270843" x="7385050" y="3727450"/>
          <p14:tracePt t="270860" x="7397750" y="3683000"/>
          <p14:tracePt t="270876" x="7410450" y="3632200"/>
          <p14:tracePt t="270893" x="7435850" y="3581400"/>
          <p14:tracePt t="270909" x="7442200" y="3536950"/>
          <p14:tracePt t="270927" x="7442200" y="3492500"/>
          <p14:tracePt t="270943" x="7442200" y="3479800"/>
          <p14:tracePt t="270960" x="7442200" y="3448050"/>
          <p14:tracePt t="270977" x="7442200" y="3435350"/>
          <p14:tracePt t="270993" x="7416800" y="3435350"/>
          <p14:tracePt t="271009" x="7378700" y="3435350"/>
          <p14:tracePt t="271026" x="7334250" y="3435350"/>
          <p14:tracePt t="271043" x="7296150" y="3435350"/>
          <p14:tracePt t="271060" x="7277100" y="3435350"/>
          <p14:tracePt t="271077" x="7270750" y="3441700"/>
          <p14:tracePt t="271093" x="7264400" y="3448050"/>
          <p14:tracePt t="271126" x="7251700" y="3454400"/>
          <p14:tracePt t="271143" x="7207250" y="3454400"/>
          <p14:tracePt t="271160" x="7181850" y="3460750"/>
          <p14:tracePt t="271177" x="7162800" y="3467100"/>
          <p14:tracePt t="271193" x="7105650" y="3467100"/>
          <p14:tracePt t="271210" x="7010400" y="3473450"/>
          <p14:tracePt t="271226" x="6883400" y="3473450"/>
          <p14:tracePt t="271243" x="6743700" y="3473450"/>
          <p14:tracePt t="271260" x="6616700" y="3479800"/>
          <p14:tracePt t="271277" x="6496050" y="3479800"/>
          <p14:tracePt t="271293" x="6362700" y="3479800"/>
          <p14:tracePt t="271310" x="6216650" y="3479800"/>
          <p14:tracePt t="271326" x="6057900" y="3479800"/>
          <p14:tracePt t="271328" x="5981700" y="3479800"/>
          <p14:tracePt t="271343" x="5842000" y="3479800"/>
          <p14:tracePt t="271360" x="5708650" y="3486150"/>
          <p14:tracePt t="271377" x="5581650" y="3486150"/>
          <p14:tracePt t="271393" x="5461000" y="3486150"/>
          <p14:tracePt t="271409" x="5308600" y="3486150"/>
          <p14:tracePt t="271426" x="5137150" y="3486150"/>
          <p14:tracePt t="271443" x="4965700" y="3486150"/>
          <p14:tracePt t="271460" x="4800600" y="3486150"/>
          <p14:tracePt t="271476" x="4635500" y="3486150"/>
          <p14:tracePt t="271493" x="4470400" y="3498850"/>
          <p14:tracePt t="271510" x="4305300" y="3498850"/>
          <p14:tracePt t="271526" x="4121150" y="3498850"/>
          <p14:tracePt t="271543" x="3860800" y="3498850"/>
          <p14:tracePt t="271560" x="3689350" y="3498850"/>
          <p14:tracePt t="271576" x="3517900" y="3498850"/>
          <p14:tracePt t="271593" x="3327400" y="3498850"/>
          <p14:tracePt t="271609" x="3130550" y="3498850"/>
          <p14:tracePt t="271626" x="2965450" y="3498850"/>
          <p14:tracePt t="271643" x="2800350" y="3498850"/>
          <p14:tracePt t="271660" x="2641600" y="3498850"/>
          <p14:tracePt t="271677" x="2470150" y="3498850"/>
          <p14:tracePt t="271693" x="2286000" y="3498850"/>
          <p14:tracePt t="271709" x="2108200" y="3498850"/>
          <p14:tracePt t="271727" x="1885950" y="3498850"/>
          <p14:tracePt t="271743" x="1752600" y="3498850"/>
          <p14:tracePt t="271759" x="1619250" y="3498850"/>
          <p14:tracePt t="271777" x="1504950" y="3486150"/>
          <p14:tracePt t="271793" x="1377950" y="3479800"/>
          <p14:tracePt t="271810" x="1270000" y="3479800"/>
          <p14:tracePt t="271826" x="1174750" y="3479800"/>
          <p14:tracePt t="271843" x="1073150" y="3479800"/>
          <p14:tracePt t="271860" x="984250" y="3479800"/>
          <p14:tracePt t="271877" x="908050" y="3479800"/>
          <p14:tracePt t="271893" x="838200" y="3479800"/>
          <p14:tracePt t="271909" x="781050" y="3479800"/>
          <p14:tracePt t="271926" x="762000" y="3479800"/>
          <p14:tracePt t="272032" x="787400" y="3511550"/>
          <p14:tracePt t="272040" x="806450" y="3549650"/>
          <p14:tracePt t="272047" x="825500" y="3587750"/>
          <p14:tracePt t="272059" x="838200" y="3644900"/>
          <p14:tracePt t="272076" x="876300" y="3790950"/>
          <p14:tracePt t="272093" x="889000" y="3943350"/>
          <p14:tracePt t="272110" x="889000" y="4140200"/>
          <p14:tracePt t="272127" x="895350" y="4337050"/>
          <p14:tracePt t="272129" x="895350" y="4438650"/>
          <p14:tracePt t="272143" x="895350" y="4610100"/>
          <p14:tracePt t="272160" x="889000" y="4768850"/>
          <p14:tracePt t="272176" x="895350" y="4908550"/>
          <p14:tracePt t="272193" x="889000" y="5035550"/>
          <p14:tracePt t="272209" x="882650" y="5156200"/>
          <p14:tracePt t="272226" x="876300" y="5264150"/>
          <p14:tracePt t="272243" x="869950" y="5340350"/>
          <p14:tracePt t="272260" x="863600" y="5397500"/>
          <p14:tracePt t="272276" x="850900" y="5422900"/>
          <p14:tracePt t="272293" x="850900" y="5429250"/>
          <p14:tracePt t="272310" x="850900" y="5435600"/>
          <p14:tracePt t="272328" x="850900" y="5429250"/>
          <p14:tracePt t="272343" x="850900" y="5422900"/>
          <p14:tracePt t="272360" x="850900" y="5410200"/>
          <p14:tracePt t="272377" x="876300" y="5397500"/>
          <p14:tracePt t="272393" x="927100" y="5384800"/>
          <p14:tracePt t="272409" x="1054100" y="5384800"/>
          <p14:tracePt t="272427" x="1219200" y="5384800"/>
          <p14:tracePt t="272443" x="1422400" y="5384800"/>
          <p14:tracePt t="272460" x="1676400" y="5384800"/>
          <p14:tracePt t="272476" x="1974850" y="5378450"/>
          <p14:tracePt t="272493" x="2343150" y="5378450"/>
          <p14:tracePt t="272510" x="2743200" y="5378450"/>
          <p14:tracePt t="272526" x="3181350" y="5372100"/>
          <p14:tracePt t="272528" x="3409950" y="5365750"/>
          <p14:tracePt t="272543" x="3816350" y="5365750"/>
          <p14:tracePt t="272560" x="4197350" y="5372100"/>
          <p14:tracePt t="272577" x="4565650" y="5372100"/>
          <p14:tracePt t="272593" x="4883150" y="5378450"/>
          <p14:tracePt t="272610" x="5162550" y="5378450"/>
          <p14:tracePt t="272626" x="5403850" y="5378450"/>
          <p14:tracePt t="272643" x="5594350" y="5384800"/>
          <p14:tracePt t="272659" x="5721350" y="5372100"/>
          <p14:tracePt t="272676" x="5784850" y="5365750"/>
          <p14:tracePt t="272693" x="5797550" y="5365750"/>
          <p14:tracePt t="272710" x="5797550" y="5359400"/>
          <p14:tracePt t="272726" x="5797550" y="5340350"/>
          <p14:tracePt t="272743" x="5816600" y="5175250"/>
          <p14:tracePt t="272760" x="5867400" y="5029200"/>
          <p14:tracePt t="272776" x="5962650" y="4857750"/>
          <p14:tracePt t="272793" x="6051550" y="4667250"/>
          <p14:tracePt t="272810" x="6134100" y="4464050"/>
          <p14:tracePt t="272826" x="6235700" y="4241800"/>
          <p14:tracePt t="272843" x="6305550" y="4095750"/>
          <p14:tracePt t="272860" x="6369050" y="3968750"/>
          <p14:tracePt t="272876" x="6413500" y="3860800"/>
          <p14:tracePt t="272893" x="6445250" y="3771900"/>
          <p14:tracePt t="272910" x="6470650" y="3683000"/>
          <p14:tracePt t="272927" x="6477000" y="3594100"/>
          <p14:tracePt t="272943" x="6445250" y="3492500"/>
          <p14:tracePt t="272959" x="6388100" y="3448050"/>
          <p14:tracePt t="272976" x="6242050" y="3403600"/>
          <p14:tracePt t="272993" x="6032500" y="3384550"/>
          <p14:tracePt t="273010" x="5778500" y="3378200"/>
          <p14:tracePt t="273027" x="5543550" y="3378200"/>
          <p14:tracePt t="273043" x="5283200" y="3378200"/>
          <p14:tracePt t="273060" x="4965700" y="3378200"/>
          <p14:tracePt t="273076" x="4584700" y="3378200"/>
          <p14:tracePt t="273093" x="4171950" y="3378200"/>
          <p14:tracePt t="273110" x="3765550" y="3371850"/>
          <p14:tracePt t="273126" x="3390900" y="3371850"/>
          <p14:tracePt t="273128" x="3225800" y="3371850"/>
          <p14:tracePt t="273143" x="2940050" y="3371850"/>
          <p14:tracePt t="273159" x="2667000" y="3371850"/>
          <p14:tracePt t="273176" x="2400300" y="3371850"/>
          <p14:tracePt t="273193" x="2127250" y="3371850"/>
          <p14:tracePt t="273209" x="1885950" y="3371850"/>
          <p14:tracePt t="273226" x="1695450" y="3371850"/>
          <p14:tracePt t="273243" x="1543050" y="3371850"/>
          <p14:tracePt t="273260" x="1428750" y="3371850"/>
          <p14:tracePt t="273277" x="1365250" y="3378200"/>
          <p14:tracePt t="273293" x="1327150" y="3390900"/>
          <p14:tracePt t="273310" x="1314450" y="3416300"/>
          <p14:tracePt t="273326" x="1308100" y="3448050"/>
          <p14:tracePt t="273343" x="1308100" y="3549650"/>
          <p14:tracePt t="273360" x="1327150" y="3632200"/>
          <p14:tracePt t="273376" x="1339850" y="3733800"/>
          <p14:tracePt t="273393" x="1295400" y="3917950"/>
          <p14:tracePt t="273410" x="1231900" y="4159250"/>
          <p14:tracePt t="273426" x="1149350" y="4425950"/>
          <p14:tracePt t="273443" x="1130300" y="4616450"/>
          <p14:tracePt t="273460" x="1130300" y="4730750"/>
          <p14:tracePt t="273476" x="1111250" y="4813300"/>
          <p14:tracePt t="273493" x="1092200" y="4870450"/>
          <p14:tracePt t="273510" x="1066800" y="4914900"/>
          <p14:tracePt t="273526" x="1047750" y="4933950"/>
          <p14:tracePt t="273528" x="1041400" y="4940300"/>
          <p14:tracePt t="276752" x="1041400" y="4921250"/>
          <p14:tracePt t="276761" x="1054100" y="4889500"/>
          <p14:tracePt t="276776" x="1073150" y="4819650"/>
          <p14:tracePt t="276793" x="1073150" y="4743450"/>
          <p14:tracePt t="276810" x="1073150" y="4692650"/>
          <p14:tracePt t="276826" x="1073150" y="4654550"/>
          <p14:tracePt t="276843" x="1073150" y="4622800"/>
          <p14:tracePt t="276860" x="1085850" y="4584700"/>
          <p14:tracePt t="276876" x="1092200" y="4533900"/>
          <p14:tracePt t="276893" x="1092200" y="4476750"/>
          <p14:tracePt t="276910" x="1092200" y="4438650"/>
          <p14:tracePt t="276927" x="1092200" y="4413250"/>
          <p14:tracePt t="276929" x="1092200" y="4406900"/>
          <p14:tracePt t="276944" x="1092200" y="4400550"/>
          <p14:tracePt t="276960" x="1092200" y="4375150"/>
          <p14:tracePt t="276976" x="1092200" y="4343400"/>
          <p14:tracePt t="276993" x="1085850" y="4305300"/>
          <p14:tracePt t="277010" x="1060450" y="4267200"/>
          <p14:tracePt t="277026" x="1035050" y="4241800"/>
          <p14:tracePt t="277043" x="1016000" y="4229100"/>
          <p14:tracePt t="277060" x="1003300" y="4216400"/>
          <p14:tracePt t="277076" x="990600" y="4203700"/>
          <p14:tracePt t="277093" x="971550" y="4184650"/>
          <p14:tracePt t="277110" x="939800" y="4159250"/>
          <p14:tracePt t="277127" x="920750" y="4140200"/>
          <p14:tracePt t="277144" x="914400" y="4114800"/>
          <p14:tracePt t="277160" x="914400" y="4089400"/>
          <p14:tracePt t="277176" x="952500" y="4044950"/>
          <p14:tracePt t="277193" x="1016000" y="3987800"/>
          <p14:tracePt t="277210" x="1085850" y="3937000"/>
          <p14:tracePt t="277226" x="1187450" y="3873500"/>
          <p14:tracePt t="277243" x="1327150" y="3816350"/>
          <p14:tracePt t="277260" x="1498600" y="3746500"/>
          <p14:tracePt t="277277" x="1638300" y="3670300"/>
          <p14:tracePt t="277293" x="1765300" y="3613150"/>
          <p14:tracePt t="277310" x="1816100" y="3581400"/>
          <p14:tracePt t="277326" x="1835150" y="3575050"/>
          <p14:tracePt t="277327" x="1835150" y="3568700"/>
          <p14:tracePt t="277343" x="1847850" y="3568700"/>
          <p14:tracePt t="277360" x="1860550" y="3562350"/>
          <p14:tracePt t="277376" x="1873250" y="3556000"/>
          <p14:tracePt t="277472" x="1873250" y="3562350"/>
          <p14:tracePt t="277480" x="1873250" y="3568700"/>
          <p14:tracePt t="277488" x="1873250" y="3587750"/>
          <p14:tracePt t="277495" x="1873250" y="3619500"/>
          <p14:tracePt t="277510" x="1835150" y="3689350"/>
          <p14:tracePt t="277527" x="1727200" y="3848100"/>
          <p14:tracePt t="277543" x="1524000" y="4133850"/>
          <p14:tracePt t="277560" x="1403350" y="4337050"/>
          <p14:tracePt t="277576" x="1276350" y="4451350"/>
          <p14:tracePt t="277593" x="1155700" y="4540250"/>
          <p14:tracePt t="277610" x="1035050" y="4616450"/>
          <p14:tracePt t="277626" x="933450" y="4686300"/>
          <p14:tracePt t="277643" x="889000" y="4711700"/>
          <p14:tracePt t="277676" x="889000" y="4705350"/>
          <p14:tracePt t="277693" x="889000" y="4679950"/>
          <p14:tracePt t="277710" x="914400" y="4610100"/>
          <p14:tracePt t="277726" x="965200" y="4533900"/>
          <p14:tracePt t="277743" x="1028700" y="4445000"/>
          <p14:tracePt t="277759" x="1155700" y="4292600"/>
          <p14:tracePt t="277776" x="1314450" y="4178300"/>
          <p14:tracePt t="277793" x="1498600" y="4044950"/>
          <p14:tracePt t="277810" x="1720850" y="3911600"/>
          <p14:tracePt t="277827" x="1955800" y="3797300"/>
          <p14:tracePt t="277843" x="2178050" y="3689350"/>
          <p14:tracePt t="277860" x="2336800" y="3587750"/>
          <p14:tracePt t="277876" x="2451100" y="3511550"/>
          <p14:tracePt t="277893" x="2527300" y="3460750"/>
          <p14:tracePt t="277910" x="2552700" y="3441700"/>
          <p14:tracePt t="277943" x="2520950" y="3517900"/>
          <p14:tracePt t="277959" x="2432050" y="3644900"/>
          <p14:tracePt t="277976" x="2305050" y="3810000"/>
          <p14:tracePt t="277993" x="2133600" y="4000500"/>
          <p14:tracePt t="278010" x="1885950" y="4222750"/>
          <p14:tracePt t="278026" x="1651000" y="4451350"/>
          <p14:tracePt t="278043" x="1435100" y="4635500"/>
          <p14:tracePt t="278060" x="1289050" y="4737100"/>
          <p14:tracePt t="278077" x="1187450" y="4787900"/>
          <p14:tracePt t="278093" x="1130300" y="4806950"/>
          <p14:tracePt t="278110" x="1111250" y="4813300"/>
          <p14:tracePt t="278143" x="1117600" y="4813300"/>
          <p14:tracePt t="278159" x="1117600" y="4806950"/>
          <p14:tracePt t="278176" x="1123950" y="4794250"/>
          <p14:tracePt t="278193" x="1123950" y="4787900"/>
          <p14:tracePt t="280680" x="1123950" y="4781550"/>
          <p14:tracePt t="280688" x="1123950" y="4762500"/>
          <p14:tracePt t="280695" x="1111250" y="4737100"/>
          <p14:tracePt t="280710" x="1111250" y="4692650"/>
          <p14:tracePt t="280726" x="1111250" y="4572000"/>
          <p14:tracePt t="280743" x="1117600" y="4419600"/>
          <p14:tracePt t="280760" x="1143000" y="4210050"/>
          <p14:tracePt t="280777" x="1149350" y="4095750"/>
          <p14:tracePt t="280793" x="1143000" y="4019550"/>
          <p14:tracePt t="280810" x="1143000" y="3943350"/>
          <p14:tracePt t="280826" x="1143000" y="3860800"/>
          <p14:tracePt t="280843" x="1155700" y="3790950"/>
          <p14:tracePt t="280860" x="1181100" y="3733800"/>
          <p14:tracePt t="280876" x="1193800" y="3689350"/>
          <p14:tracePt t="280893" x="1193800" y="3663950"/>
          <p14:tracePt t="280910" x="1193800" y="3644900"/>
          <p14:tracePt t="280926" x="1193800" y="3632200"/>
          <p14:tracePt t="280929" x="1193800" y="3625850"/>
          <p14:tracePt t="280952" x="1187450" y="3625850"/>
          <p14:tracePt t="281352" x="1181100" y="3625850"/>
          <p14:tracePt t="281361" x="1174750" y="3625850"/>
          <p14:tracePt t="281376" x="1162050" y="3625850"/>
          <p14:tracePt t="281393" x="1149350" y="3600450"/>
          <p14:tracePt t="281410" x="1130300" y="3581400"/>
          <p14:tracePt t="281427" x="1104900" y="3562350"/>
          <p14:tracePt t="281443" x="1085850" y="3536950"/>
          <p14:tracePt t="281460" x="1041400" y="3511550"/>
          <p14:tracePt t="281476" x="1009650" y="3505200"/>
          <p14:tracePt t="281493" x="977900" y="3498850"/>
          <p14:tracePt t="281510" x="946150" y="3498850"/>
          <p14:tracePt t="281527" x="901700" y="3492500"/>
          <p14:tracePt t="281529" x="876300" y="3492500"/>
          <p14:tracePt t="281543" x="850900" y="3492500"/>
          <p14:tracePt t="281560" x="800100" y="3492500"/>
          <p14:tracePt t="281576" x="774700" y="3511550"/>
          <p14:tracePt t="281593" x="749300" y="3549650"/>
          <p14:tracePt t="281610" x="711200" y="3594100"/>
          <p14:tracePt t="281626" x="666750" y="3657600"/>
          <p14:tracePt t="281643" x="635000" y="3714750"/>
          <p14:tracePt t="281660" x="635000" y="3771900"/>
          <p14:tracePt t="281676" x="647700" y="3822700"/>
          <p14:tracePt t="281693" x="692150" y="3867150"/>
          <p14:tracePt t="281710" x="730250" y="3879850"/>
          <p14:tracePt t="281726" x="812800" y="3905250"/>
          <p14:tracePt t="281728" x="869950" y="3905250"/>
          <p14:tracePt t="281743" x="984250" y="3892550"/>
          <p14:tracePt t="281759" x="1092200" y="3854450"/>
          <p14:tracePt t="281776" x="1181100" y="3790950"/>
          <p14:tracePt t="281793" x="1250950" y="3702050"/>
          <p14:tracePt t="281810" x="1308100" y="3606800"/>
          <p14:tracePt t="281826" x="1352550" y="3524250"/>
          <p14:tracePt t="281843" x="1358900" y="3454400"/>
          <p14:tracePt t="281860" x="1346200" y="3409950"/>
          <p14:tracePt t="281876" x="1295400" y="3397250"/>
          <p14:tracePt t="281893" x="1212850" y="3390900"/>
          <p14:tracePt t="281910" x="1143000" y="3403600"/>
          <p14:tracePt t="281926" x="1073150" y="3441700"/>
          <p14:tracePt t="281943" x="1003300" y="3479800"/>
          <p14:tracePt t="281945" x="971550" y="3498850"/>
          <p14:tracePt t="281960" x="939800" y="3549650"/>
          <p14:tracePt t="281976" x="920750" y="3594100"/>
          <p14:tracePt t="281993" x="920750" y="3619500"/>
          <p14:tracePt t="282010" x="920750" y="3632200"/>
          <p14:tracePt t="282027" x="946150" y="3644900"/>
          <p14:tracePt t="282043" x="977900" y="3644900"/>
          <p14:tracePt t="282060" x="1003300" y="3644900"/>
          <p14:tracePt t="282076" x="1009650" y="3644900"/>
          <p14:tracePt t="282544" x="1022350" y="3644900"/>
          <p14:tracePt t="282552" x="1028700" y="3651250"/>
          <p14:tracePt t="282561" x="1054100" y="3657600"/>
          <p14:tracePt t="282576" x="1104900" y="3676650"/>
          <p14:tracePt t="282593" x="1149350" y="3676650"/>
          <p14:tracePt t="282610" x="1174750" y="3676650"/>
          <p14:tracePt t="282626" x="1187450" y="3676650"/>
          <p14:tracePt t="282664" x="1193800" y="3676650"/>
          <p14:tracePt t="282676" x="1200150" y="3683000"/>
          <p14:tracePt t="282693" x="1219200" y="3683000"/>
          <p14:tracePt t="282710" x="1238250" y="3683000"/>
          <p14:tracePt t="282727" x="1250950" y="3670300"/>
          <p14:tracePt t="282743" x="1263650" y="3657600"/>
          <p14:tracePt t="282760" x="1263650" y="3644900"/>
          <p14:tracePt t="282776" x="1263650" y="3632200"/>
          <p14:tracePt t="282793" x="1238250" y="3632200"/>
          <p14:tracePt t="282810" x="1231900" y="3632200"/>
          <p14:tracePt t="282826" x="1219200" y="3651250"/>
          <p14:tracePt t="282843" x="1206500" y="3676650"/>
          <p14:tracePt t="282860" x="1193800" y="3702050"/>
          <p14:tracePt t="282876" x="1162050" y="3733800"/>
          <p14:tracePt t="282893" x="1136650" y="3778250"/>
          <p14:tracePt t="282910" x="1117600" y="3841750"/>
          <p14:tracePt t="282926" x="1117600" y="3905250"/>
          <p14:tracePt t="282928" x="1117600" y="3943350"/>
          <p14:tracePt t="282943" x="1117600" y="3987800"/>
          <p14:tracePt t="282960" x="1149350" y="4165600"/>
          <p14:tracePt t="282976" x="1193800" y="4330700"/>
          <p14:tracePt t="282993" x="1244600" y="4533900"/>
          <p14:tracePt t="283010" x="1263650" y="4756150"/>
          <p14:tracePt t="283027" x="1263650" y="4959350"/>
          <p14:tracePt t="283043" x="1263650" y="5156200"/>
          <p14:tracePt t="283060" x="1270000" y="5321300"/>
          <p14:tracePt t="283076" x="1270000" y="5454650"/>
          <p14:tracePt t="283093" x="1301750" y="5568950"/>
          <p14:tracePt t="283110" x="1327150" y="5626100"/>
          <p14:tracePt t="283127" x="1333500" y="5651500"/>
          <p14:tracePt t="283184" x="1339850" y="5638800"/>
          <p14:tracePt t="283192" x="1352550" y="5626100"/>
          <p14:tracePt t="283210" x="1377950" y="5594350"/>
          <p14:tracePt t="283226" x="1435100" y="5568950"/>
          <p14:tracePt t="283243" x="1536700" y="5537200"/>
          <p14:tracePt t="283260" x="1670050" y="5499100"/>
          <p14:tracePt t="283276" x="1822450" y="5448300"/>
          <p14:tracePt t="283293" x="2032000" y="5410200"/>
          <p14:tracePt t="283310" x="2286000" y="5397500"/>
          <p14:tracePt t="283326" x="2571750" y="5391150"/>
          <p14:tracePt t="283328" x="2743200" y="5384800"/>
          <p14:tracePt t="283343" x="2927350" y="5384800"/>
          <p14:tracePt t="283360" x="3486150" y="5359400"/>
          <p14:tracePt t="283376" x="3879850" y="5321300"/>
          <p14:tracePt t="283393" x="4260850" y="5251450"/>
          <p14:tracePt t="283410" x="4622800" y="5194300"/>
          <p14:tracePt t="283426" x="4965700" y="5143500"/>
          <p14:tracePt t="283443" x="5270500" y="5137150"/>
          <p14:tracePt t="283460" x="5537200" y="5130800"/>
          <p14:tracePt t="283476" x="5759450" y="5118100"/>
          <p14:tracePt t="283493" x="5924550" y="5118100"/>
          <p14:tracePt t="283510" x="6057900" y="5105400"/>
          <p14:tracePt t="283526" x="6096000" y="5092700"/>
          <p14:tracePt t="283543" x="6102350" y="5092700"/>
          <p14:tracePt t="283560" x="6102350" y="5086350"/>
          <p14:tracePt t="283576" x="6102350" y="5016500"/>
          <p14:tracePt t="283593" x="6115050" y="4946650"/>
          <p14:tracePt t="283610" x="6140450" y="4876800"/>
          <p14:tracePt t="283626" x="6178550" y="4813300"/>
          <p14:tracePt t="283643" x="6223000" y="4743450"/>
          <p14:tracePt t="283660" x="6286500" y="4635500"/>
          <p14:tracePt t="283677" x="6356350" y="4502150"/>
          <p14:tracePt t="283693" x="6432550" y="4349750"/>
          <p14:tracePt t="283710" x="6508750" y="4216400"/>
          <p14:tracePt t="283726" x="6565900" y="4133850"/>
          <p14:tracePt t="283743" x="6610350" y="4064000"/>
          <p14:tracePt t="283760" x="6648450" y="3968750"/>
          <p14:tracePt t="283777" x="6654800" y="3924300"/>
          <p14:tracePt t="283793" x="6654800" y="3892550"/>
          <p14:tracePt t="283810" x="6648450" y="3879850"/>
          <p14:tracePt t="283827" x="6629400" y="3873500"/>
          <p14:tracePt t="283843" x="6616700" y="3860800"/>
          <p14:tracePt t="283860" x="6604000" y="3860800"/>
          <p14:tracePt t="283876" x="6584950" y="3854450"/>
          <p14:tracePt t="283893" x="6540500" y="3854450"/>
          <p14:tracePt t="283910" x="6400800" y="3854450"/>
          <p14:tracePt t="283926" x="6153150" y="3854450"/>
          <p14:tracePt t="283943" x="5867400" y="3854450"/>
          <p14:tracePt t="283960" x="5422900" y="3848100"/>
          <p14:tracePt t="283976" x="5143500" y="3848100"/>
          <p14:tracePt t="283993" x="4838700" y="3848100"/>
          <p14:tracePt t="284010" x="4502150" y="3854450"/>
          <p14:tracePt t="284026" x="4140200" y="3867150"/>
          <p14:tracePt t="284043" x="3803650" y="3867150"/>
          <p14:tracePt t="284060" x="3511550" y="3867150"/>
          <p14:tracePt t="284077" x="3232150" y="3867150"/>
          <p14:tracePt t="284093" x="2978150" y="3873500"/>
          <p14:tracePt t="284110" x="2755900" y="3873500"/>
          <p14:tracePt t="284126" x="2546350" y="3873500"/>
          <p14:tracePt t="284128" x="2444750" y="3873500"/>
          <p14:tracePt t="284143" x="2343150" y="3873500"/>
          <p14:tracePt t="284160" x="2044700" y="3873500"/>
          <p14:tracePt t="284177" x="1911350" y="3873500"/>
          <p14:tracePt t="284193" x="1835150" y="3873500"/>
          <p14:tracePt t="284210" x="1797050" y="3873500"/>
          <p14:tracePt t="284227" x="1778000" y="3873500"/>
          <p14:tracePt t="284243" x="1752600" y="3873500"/>
          <p14:tracePt t="284260" x="1708150" y="3873500"/>
          <p14:tracePt t="284277" x="1657350" y="3873500"/>
          <p14:tracePt t="284293" x="1619250" y="3867150"/>
          <p14:tracePt t="284310" x="1606550" y="3867150"/>
          <p14:tracePt t="284343" x="1587500" y="3867150"/>
          <p14:tracePt t="284360" x="1549400" y="3854450"/>
          <p14:tracePt t="284376" x="1485900" y="3854450"/>
          <p14:tracePt t="284393" x="1416050" y="3854450"/>
          <p14:tracePt t="284410" x="1365250" y="3854450"/>
          <p14:tracePt t="284427" x="1327150" y="3867150"/>
          <p14:tracePt t="284443" x="1295400" y="3879850"/>
          <p14:tracePt t="284460" x="1244600" y="3905250"/>
          <p14:tracePt t="284476" x="1181100" y="3956050"/>
          <p14:tracePt t="284493" x="1123950" y="4070350"/>
          <p14:tracePt t="284510" x="1073150" y="4203700"/>
          <p14:tracePt t="284526" x="1054100" y="4343400"/>
          <p14:tracePt t="284543" x="1047750" y="4578350"/>
          <p14:tracePt t="284560" x="1041400" y="4743450"/>
          <p14:tracePt t="284576" x="1041400" y="4902200"/>
          <p14:tracePt t="284593" x="1047750" y="5048250"/>
          <p14:tracePt t="284610" x="1073150" y="5162550"/>
          <p14:tracePt t="284627" x="1104900" y="5238750"/>
          <p14:tracePt t="284643" x="1104900" y="5251450"/>
          <p14:tracePt t="284712" x="1111250" y="5245100"/>
          <p14:tracePt t="284720" x="1117600" y="5232400"/>
          <p14:tracePt t="284727" x="1123950" y="5226050"/>
          <p14:tracePt t="284743" x="1130300" y="5219700"/>
          <p14:tracePt t="284760" x="1149350" y="5194300"/>
          <p14:tracePt t="284776" x="1168400" y="5181600"/>
          <p14:tracePt t="284793" x="1200150" y="5175250"/>
          <p14:tracePt t="284810" x="1282700" y="5175250"/>
          <p14:tracePt t="284826" x="1397000" y="5175250"/>
          <p14:tracePt t="284843" x="1593850" y="5175250"/>
          <p14:tracePt t="284860" x="1860550" y="5175250"/>
          <p14:tracePt t="284877" x="2146300" y="5175250"/>
          <p14:tracePt t="284893" x="2514600" y="5175250"/>
          <p14:tracePt t="284910" x="2908300" y="5175250"/>
          <p14:tracePt t="284927" x="3263900" y="5194300"/>
          <p14:tracePt t="284943" x="3549650" y="5219700"/>
          <p14:tracePt t="284960" x="3898900" y="5245100"/>
          <p14:tracePt t="284976" x="4070350" y="5245100"/>
          <p14:tracePt t="284993" x="4133850" y="5213350"/>
          <p14:tracePt t="285010" x="4152900" y="5200650"/>
          <p14:tracePt t="285026" x="4152900" y="5187950"/>
          <p14:tracePt t="285043" x="4102100" y="5162550"/>
          <p14:tracePt t="285060" x="4032250" y="5130800"/>
          <p14:tracePt t="285076" x="3943350" y="5080000"/>
          <p14:tracePt t="285093" x="3835400" y="5003800"/>
          <p14:tracePt t="285110" x="3727450" y="4933950"/>
          <p14:tracePt t="285126" x="3600450" y="4851400"/>
          <p14:tracePt t="285143" x="3397250" y="4749800"/>
          <p14:tracePt t="285145" x="3276600" y="4692650"/>
          <p14:tracePt t="285160" x="3016250" y="4565650"/>
          <p14:tracePt t="285176" x="2838450" y="4508500"/>
          <p14:tracePt t="285193" x="2724150" y="4470400"/>
          <p14:tracePt t="285210" x="2628900" y="4432300"/>
          <p14:tracePt t="285226" x="2533650" y="4381500"/>
          <p14:tracePt t="285243" x="2349500" y="4311650"/>
          <p14:tracePt t="285260" x="2152650" y="4235450"/>
          <p14:tracePt t="285276" x="1930400" y="4146550"/>
          <p14:tracePt t="285293" x="1720850" y="4076700"/>
          <p14:tracePt t="285310" x="1555750" y="4044950"/>
          <p14:tracePt t="285326" x="1384300" y="4044950"/>
          <p14:tracePt t="285328" x="1295400" y="4044950"/>
          <p14:tracePt t="285343" x="1212850" y="4044950"/>
          <p14:tracePt t="285360" x="1003300" y="4044950"/>
          <p14:tracePt t="285376" x="920750" y="4038600"/>
          <p14:tracePt t="285393" x="876300" y="4038600"/>
          <p14:tracePt t="285410" x="857250" y="4032250"/>
          <p14:tracePt t="285443" x="876300" y="4019550"/>
          <p14:tracePt t="285460" x="895350" y="3987800"/>
          <p14:tracePt t="285477" x="908050" y="3949700"/>
          <p14:tracePt t="285493" x="914400" y="3930650"/>
          <p14:tracePt t="285529" x="914400" y="3924300"/>
          <p14:tracePt t="285543" x="920750" y="3917950"/>
          <p14:tracePt t="285560" x="927100" y="3911600"/>
          <p14:tracePt t="285576" x="927100" y="3905250"/>
          <p14:tracePt t="285647" x="933450" y="3905250"/>
          <p14:tracePt t="285664" x="933450" y="3917950"/>
          <p14:tracePt t="285672" x="933450" y="3924300"/>
          <p14:tracePt t="285679" x="933450" y="3937000"/>
          <p14:tracePt t="285693" x="933450" y="3943350"/>
          <p14:tracePt t="285710" x="933450" y="3956050"/>
          <p14:tracePt t="285743" x="933450" y="3968750"/>
          <p14:tracePt t="291600" x="933450" y="3962400"/>
          <p14:tracePt t="291608" x="958850" y="3949700"/>
          <p14:tracePt t="291616" x="990600" y="3937000"/>
          <p14:tracePt t="291626" x="1028700" y="3911600"/>
          <p14:tracePt t="291643" x="1111250" y="3860800"/>
          <p14:tracePt t="291660" x="1187450" y="3816350"/>
          <p14:tracePt t="291676" x="1263650" y="3771900"/>
          <p14:tracePt t="291693" x="1352550" y="3727450"/>
          <p14:tracePt t="291710" x="1466850" y="3676650"/>
          <p14:tracePt t="291726" x="1536700" y="3638550"/>
          <p14:tracePt t="291728" x="1568450" y="3625850"/>
          <p14:tracePt t="291743" x="1606550" y="3613150"/>
          <p14:tracePt t="291760" x="1625600" y="3600450"/>
          <p14:tracePt t="291776" x="1644650" y="3587750"/>
          <p14:tracePt t="291793" x="1657350" y="3581400"/>
          <p14:tracePt t="291839" x="1657350" y="3594100"/>
          <p14:tracePt t="291848" x="1657350" y="3619500"/>
          <p14:tracePt t="291860" x="1638300" y="3638550"/>
          <p14:tracePt t="291876" x="1612900" y="3683000"/>
          <p14:tracePt t="291893" x="1593850" y="3708400"/>
          <p14:tracePt t="291910" x="1562100" y="3771900"/>
          <p14:tracePt t="291927" x="1498600" y="3867150"/>
          <p14:tracePt t="291943" x="1428750" y="3968750"/>
          <p14:tracePt t="291960" x="1333500" y="4076700"/>
          <p14:tracePt t="291977" x="1282700" y="4133850"/>
          <p14:tracePt t="291993" x="1219200" y="4165600"/>
          <p14:tracePt t="292010" x="1168400" y="4184650"/>
          <p14:tracePt t="292027" x="1155700" y="4197350"/>
          <p14:tracePt t="292160" x="1149350" y="4197350"/>
          <p14:tracePt t="292440" x="1143000" y="4197350"/>
          <p14:tracePt t="292800" x="1149350" y="4197350"/>
          <p14:tracePt t="292816" x="1155700" y="4197350"/>
          <p14:tracePt t="292831" x="1162050" y="4191000"/>
          <p14:tracePt t="292841" x="1162050" y="4184650"/>
          <p14:tracePt t="292848" x="1168400" y="4184650"/>
          <p14:tracePt t="292859" x="1174750" y="4184650"/>
          <p14:tracePt t="292877" x="1181100" y="4171950"/>
          <p14:tracePt t="292893" x="1187450" y="4159250"/>
          <p14:tracePt t="292910" x="1193800" y="4152900"/>
          <p14:tracePt t="292926" x="1200150" y="4152900"/>
          <p14:tracePt t="292943" x="1200150" y="4146550"/>
          <p14:tracePt t="293064" x="1200150" y="4152900"/>
          <p14:tracePt t="293304" x="1193800" y="4152900"/>
          <p14:tracePt t="293311" x="1174750" y="4152900"/>
          <p14:tracePt t="293320" x="1155700" y="4152900"/>
          <p14:tracePt t="293328" x="1130300" y="4152900"/>
          <p14:tracePt t="293343" x="1060450" y="4152900"/>
          <p14:tracePt t="293360" x="1028700" y="4152900"/>
          <p14:tracePt t="293376" x="1009650" y="4152900"/>
          <p14:tracePt t="293393" x="977900" y="4152900"/>
          <p14:tracePt t="293410" x="946150" y="4152900"/>
          <p14:tracePt t="293426" x="933450" y="4152900"/>
          <p14:tracePt t="293443" x="927100" y="4152900"/>
          <p14:tracePt t="293528" x="933450" y="4140200"/>
          <p14:tracePt t="293537" x="939800" y="4140200"/>
          <p14:tracePt t="293545" x="946150" y="4127500"/>
          <p14:tracePt t="293560" x="958850" y="4108450"/>
          <p14:tracePt t="293577" x="977900" y="4076700"/>
          <p14:tracePt t="293593" x="1009650" y="4051300"/>
          <p14:tracePt t="293610" x="1041400" y="4006850"/>
          <p14:tracePt t="293626" x="1066800" y="3949700"/>
          <p14:tracePt t="293643" x="1098550" y="3898900"/>
          <p14:tracePt t="293660" x="1117600" y="3848100"/>
          <p14:tracePt t="293677" x="1130300" y="3803650"/>
          <p14:tracePt t="293693" x="1149350" y="3765550"/>
          <p14:tracePt t="293710" x="1162050" y="3733800"/>
          <p14:tracePt t="293726" x="1168400" y="3714750"/>
          <p14:tracePt t="293728" x="1174750" y="3708400"/>
          <p14:tracePt t="293743" x="1174750" y="3702050"/>
          <p14:tracePt t="293760" x="1168400" y="3702050"/>
          <p14:tracePt t="293776" x="1149350" y="3702050"/>
          <p14:tracePt t="293793" x="1123950" y="3702050"/>
          <p14:tracePt t="293810" x="1098550" y="3727450"/>
          <p14:tracePt t="293826" x="1079500" y="3759200"/>
          <p14:tracePt t="293843" x="1066800" y="3771900"/>
          <p14:tracePt t="293860" x="1047750" y="3784600"/>
          <p14:tracePt t="293876" x="1028700" y="3797300"/>
          <p14:tracePt t="293894" x="1009650" y="3803650"/>
          <p14:tracePt t="293910" x="990600" y="3803650"/>
          <p14:tracePt t="293927" x="971550" y="3803650"/>
          <p14:tracePt t="293928" x="958850" y="3803650"/>
          <p14:tracePt t="293943" x="933450" y="3778250"/>
          <p14:tracePt t="293960" x="901700" y="3727450"/>
          <p14:tracePt t="293976" x="876300" y="3663950"/>
          <p14:tracePt t="293993" x="869950" y="3587750"/>
          <p14:tracePt t="294010" x="901700" y="3511550"/>
          <p14:tracePt t="294026" x="952500" y="3416300"/>
          <p14:tracePt t="294043" x="1028700" y="3333750"/>
          <p14:tracePt t="294060" x="1130300" y="3289300"/>
          <p14:tracePt t="294076" x="1219200" y="3263900"/>
          <p14:tracePt t="294093" x="1308100" y="3257550"/>
          <p14:tracePt t="294110" x="1384300" y="3270250"/>
          <p14:tracePt t="294126" x="1454150" y="3314700"/>
          <p14:tracePt t="294143" x="1498600" y="3378200"/>
          <p14:tracePt t="294145" x="1498600" y="3416300"/>
          <p14:tracePt t="294160" x="1479550" y="3524250"/>
          <p14:tracePt t="294177" x="1416050" y="3638550"/>
          <p14:tracePt t="294193" x="1333500" y="3727450"/>
          <p14:tracePt t="294210" x="1250950" y="3784600"/>
          <p14:tracePt t="294227" x="1143000" y="3816350"/>
          <p14:tracePt t="294243" x="1028700" y="3841750"/>
          <p14:tracePt t="294260" x="895350" y="3854450"/>
          <p14:tracePt t="294276" x="762000" y="3867150"/>
          <p14:tracePt t="294293" x="647700" y="3905250"/>
          <p14:tracePt t="294310" x="552450" y="3937000"/>
          <p14:tracePt t="294327" x="457200" y="3962400"/>
          <p14:tracePt t="294343" x="381000" y="4006850"/>
          <p14:tracePt t="294360" x="355600" y="4025900"/>
          <p14:tracePt t="294377" x="349250" y="4032250"/>
          <p14:tracePt t="294393" x="342900" y="4032250"/>
          <p14:tracePt t="294410" x="342900" y="4038600"/>
          <p14:tracePt t="295384" x="342900" y="4032250"/>
          <p14:tracePt t="301112" x="336550" y="4038600"/>
          <p14:tracePt t="301120" x="311150" y="4044950"/>
          <p14:tracePt t="301129" x="273050" y="4057650"/>
          <p14:tracePt t="301143" x="177800" y="4089400"/>
          <p14:tracePt t="301160" x="76200" y="4121150"/>
          <p14:tracePt t="301177" x="6350" y="4127500"/>
          <p14:tracePt t="301193" x="0" y="4127500"/>
          <p14:tracePt t="301210" x="25400" y="4127500"/>
          <p14:tracePt t="301226" x="82550" y="4102100"/>
          <p14:tracePt t="301244" x="158750" y="4076700"/>
          <p14:tracePt t="301260" x="260350" y="4057650"/>
          <p14:tracePt t="301276" x="361950" y="4038600"/>
          <p14:tracePt t="301293" x="444500" y="4006850"/>
          <p14:tracePt t="301310" x="533400" y="3975100"/>
          <p14:tracePt t="301326" x="628650" y="3949700"/>
          <p14:tracePt t="301329" x="679450" y="3930650"/>
          <p14:tracePt t="301343" x="781050" y="3898900"/>
          <p14:tracePt t="301360" x="869950" y="3898900"/>
          <p14:tracePt t="301377" x="952500" y="3898900"/>
          <p14:tracePt t="301394" x="1041400" y="3898900"/>
          <p14:tracePt t="301410" x="1123950" y="3898900"/>
          <p14:tracePt t="301427" x="1174750" y="3892550"/>
          <p14:tracePt t="301443" x="1206500" y="3892550"/>
          <p14:tracePt t="301480" x="1212850" y="3898900"/>
          <p14:tracePt t="301493" x="1212850" y="3911600"/>
          <p14:tracePt t="301510" x="1225550" y="3911600"/>
          <p14:tracePt t="301528" x="1238250" y="3911600"/>
          <p14:tracePt t="301543" x="1263650" y="3911600"/>
          <p14:tracePt t="301560" x="1289050" y="3905250"/>
          <p14:tracePt t="301576" x="1346200" y="3886200"/>
          <p14:tracePt t="301594" x="1441450" y="3854450"/>
          <p14:tracePt t="301610" x="1562100" y="3816350"/>
          <p14:tracePt t="301627" x="1676400" y="3778250"/>
          <p14:tracePt t="301644" x="1771650" y="3740150"/>
          <p14:tracePt t="301660" x="1828800" y="3727450"/>
          <p14:tracePt t="301676" x="1841500" y="3721100"/>
          <p14:tracePt t="301693" x="1847850" y="3721100"/>
          <p14:tracePt t="301744" x="1828800" y="3721100"/>
          <p14:tracePt t="301752" x="1803400" y="3746500"/>
          <p14:tracePt t="301761" x="1765300" y="3778250"/>
          <p14:tracePt t="301776" x="1651000" y="3860800"/>
          <p14:tracePt t="301793" x="1543050" y="3930650"/>
          <p14:tracePt t="301810" x="1454150" y="3994150"/>
          <p14:tracePt t="301827" x="1365250" y="4044950"/>
          <p14:tracePt t="301843" x="1263650" y="4076700"/>
          <p14:tracePt t="301860" x="1187450" y="4102100"/>
          <p14:tracePt t="301877" x="1130300" y="4121150"/>
          <p14:tracePt t="301893" x="1098550" y="4127500"/>
          <p14:tracePt t="301910" x="1092200" y="4127500"/>
          <p14:tracePt t="301943" x="1123950" y="4102100"/>
          <p14:tracePt t="301960" x="1168400" y="4070350"/>
          <p14:tracePt t="301976" x="1200150" y="4044950"/>
          <p14:tracePt t="301994" x="1219200" y="4032250"/>
          <p14:tracePt t="302010" x="1225550" y="4025900"/>
          <p14:tracePt t="302048" x="1231900" y="4025900"/>
          <p14:tracePt t="302072" x="1238250" y="4025900"/>
          <p14:tracePt t="302169" x="1231900" y="4025900"/>
          <p14:tracePt t="302184" x="1225550" y="4025900"/>
          <p14:tracePt t="302193" x="1212850" y="4025900"/>
          <p14:tracePt t="302210" x="1206500" y="4025900"/>
          <p14:tracePt t="302824" x="1200150" y="4025900"/>
          <p14:tracePt t="302832" x="1193800" y="4025900"/>
          <p14:tracePt t="302904" x="1187450" y="4032250"/>
          <p14:tracePt t="302911" x="1168400" y="4044950"/>
          <p14:tracePt t="302926" x="1143000" y="4051300"/>
          <p14:tracePt t="302943" x="1079500" y="4083050"/>
          <p14:tracePt t="302960" x="1060450" y="4114800"/>
          <p14:tracePt t="302976" x="1041400" y="4140200"/>
          <p14:tracePt t="302993" x="1022350" y="4152900"/>
          <p14:tracePt t="303010" x="996950" y="4165600"/>
          <p14:tracePt t="303026" x="971550" y="4178300"/>
          <p14:tracePt t="303043" x="952500" y="4178300"/>
          <p14:tracePt t="303060" x="952500" y="4184650"/>
          <p14:tracePt t="303192" x="952500" y="4178300"/>
          <p14:tracePt t="303199" x="952500" y="4171950"/>
          <p14:tracePt t="303210" x="952500" y="4165600"/>
          <p14:tracePt t="303227" x="952500" y="4146550"/>
          <p14:tracePt t="303243" x="952500" y="4140200"/>
          <p14:tracePt t="303260" x="952500" y="4133850"/>
          <p14:tracePt t="303276" x="965200" y="4114800"/>
          <p14:tracePt t="303294" x="984250" y="4064000"/>
          <p14:tracePt t="303310" x="1028700" y="3987800"/>
          <p14:tracePt t="303327" x="1060450" y="3917950"/>
          <p14:tracePt t="303343" x="1111250" y="3848100"/>
          <p14:tracePt t="303360" x="1136650" y="3822700"/>
          <p14:tracePt t="303377" x="1174750" y="3803650"/>
          <p14:tracePt t="303393" x="1225550" y="3771900"/>
          <p14:tracePt t="303410" x="1257300" y="3752850"/>
          <p14:tracePt t="303426" x="1276350" y="3727450"/>
          <p14:tracePt t="303443" x="1295400" y="3721100"/>
          <p14:tracePt t="303460" x="1320800" y="3714750"/>
          <p14:tracePt t="303476" x="1339850" y="3708400"/>
          <p14:tracePt t="303493" x="1365250" y="3689350"/>
          <p14:tracePt t="303510" x="1384300" y="3676650"/>
          <p14:tracePt t="303528" x="1416050" y="3657600"/>
          <p14:tracePt t="303543" x="1441450" y="3644900"/>
          <p14:tracePt t="303560" x="1473200" y="3632200"/>
          <p14:tracePt t="303577" x="1524000" y="3606800"/>
          <p14:tracePt t="303593" x="1581150" y="3562350"/>
          <p14:tracePt t="303610" x="1631950" y="3530600"/>
          <p14:tracePt t="303627" x="1676400" y="3498850"/>
          <p14:tracePt t="303643" x="1720850" y="3473450"/>
          <p14:tracePt t="303660" x="1746250" y="3454400"/>
          <p14:tracePt t="303676" x="1765300" y="3441700"/>
          <p14:tracePt t="303693" x="1778000" y="3435350"/>
          <p14:tracePt t="303727" x="1784350" y="3435350"/>
          <p14:tracePt t="303784" x="1778000" y="3435350"/>
          <p14:tracePt t="303792" x="1771650" y="3435350"/>
          <p14:tracePt t="303810" x="1758950" y="3467100"/>
          <p14:tracePt t="303827" x="1739900" y="3536950"/>
          <p14:tracePt t="303843" x="1708150" y="3632200"/>
          <p14:tracePt t="303860" x="1638300" y="3746500"/>
          <p14:tracePt t="303877" x="1555750" y="3873500"/>
          <p14:tracePt t="303893" x="1492250" y="3956050"/>
          <p14:tracePt t="303910" x="1422400" y="4000500"/>
          <p14:tracePt t="303927" x="1314450" y="4083050"/>
          <p14:tracePt t="303943" x="1219200" y="4140200"/>
          <p14:tracePt t="303960" x="1143000" y="4197350"/>
          <p14:tracePt t="303977" x="1085850" y="4241800"/>
          <p14:tracePt t="303994" x="1060450" y="4254500"/>
          <p14:tracePt t="304010" x="1047750" y="4260850"/>
          <p14:tracePt t="304027" x="1035050" y="4267200"/>
          <p14:tracePt t="304043" x="1016000" y="4267200"/>
          <p14:tracePt t="304060" x="1003300" y="4273550"/>
          <p14:tracePt t="304077" x="996950" y="4286250"/>
          <p14:tracePt t="304093" x="984250" y="4292600"/>
          <p14:tracePt t="304110" x="971550" y="4298950"/>
          <p14:tracePt t="304127" x="965200" y="4305300"/>
          <p14:tracePt t="306952" x="952500" y="4305300"/>
          <p14:tracePt t="306961" x="939800" y="4311650"/>
          <p14:tracePt t="306977" x="889000" y="4324350"/>
          <p14:tracePt t="306993" x="850900" y="4343400"/>
          <p14:tracePt t="307010" x="831850" y="4343400"/>
          <p14:tracePt t="307088" x="825500" y="4343400"/>
          <p14:tracePt t="307096" x="819150" y="4343400"/>
          <p14:tracePt t="307104" x="812800" y="4343400"/>
          <p14:tracePt t="307111" x="806450" y="4343400"/>
          <p14:tracePt t="307127" x="800100" y="4343400"/>
          <p14:tracePt t="307208" x="800100" y="4337050"/>
          <p14:tracePt t="307215" x="800100" y="4318000"/>
          <p14:tracePt t="307226" x="800100" y="4305300"/>
          <p14:tracePt t="307244" x="825500" y="4273550"/>
          <p14:tracePt t="307260" x="869950" y="4241800"/>
          <p14:tracePt t="307276" x="933450" y="4191000"/>
          <p14:tracePt t="307293" x="996950" y="4108450"/>
          <p14:tracePt t="307310" x="1054100" y="4044950"/>
          <p14:tracePt t="307327" x="1098550" y="3962400"/>
          <p14:tracePt t="307343" x="1130300" y="3917950"/>
          <p14:tracePt t="307360" x="1187450" y="3879850"/>
          <p14:tracePt t="307377" x="1238250" y="3816350"/>
          <p14:tracePt t="307393" x="1295400" y="3752850"/>
          <p14:tracePt t="307410" x="1339850" y="3714750"/>
          <p14:tracePt t="307427" x="1397000" y="3683000"/>
          <p14:tracePt t="307444" x="1447800" y="3644900"/>
          <p14:tracePt t="307460" x="1517650" y="3606800"/>
          <p14:tracePt t="307476" x="1600200" y="3556000"/>
          <p14:tracePt t="307493" x="1676400" y="3505200"/>
          <p14:tracePt t="307510" x="1733550" y="3473450"/>
          <p14:tracePt t="307526" x="1771650" y="3441700"/>
          <p14:tracePt t="307543" x="1816100" y="3409950"/>
          <p14:tracePt t="307560" x="1841500" y="3390900"/>
          <p14:tracePt t="307577" x="1860550" y="3384550"/>
          <p14:tracePt t="307648" x="1860550" y="3390900"/>
          <p14:tracePt t="307657" x="1841500" y="3422650"/>
          <p14:tracePt t="307663" x="1822450" y="3460750"/>
          <p14:tracePt t="307676" x="1803400" y="3511550"/>
          <p14:tracePt t="307693" x="1720850" y="3670300"/>
          <p14:tracePt t="307710" x="1631950" y="3867150"/>
          <p14:tracePt t="307728" x="1466850" y="4140200"/>
          <p14:tracePt t="307743" x="1377950" y="4260850"/>
          <p14:tracePt t="307760" x="1308100" y="4330700"/>
          <p14:tracePt t="307777" x="1238250" y="4381500"/>
          <p14:tracePt t="307793" x="1162050" y="4438650"/>
          <p14:tracePt t="307810" x="1085850" y="4489450"/>
          <p14:tracePt t="307827" x="1022350" y="4527550"/>
          <p14:tracePt t="307844" x="984250" y="4552950"/>
          <p14:tracePt t="307860" x="971550" y="4559300"/>
          <p14:tracePt t="307968" x="971550" y="4552950"/>
          <p14:tracePt t="307984" x="971550" y="4546600"/>
          <p14:tracePt t="307992" x="971550" y="4540250"/>
          <p14:tracePt t="308010" x="977900" y="4540250"/>
          <p14:tracePt t="308026" x="984250" y="4527550"/>
          <p14:tracePt t="308043" x="984250" y="4521200"/>
          <p14:tracePt t="308060" x="990600" y="4521200"/>
          <p14:tracePt t="308104" x="990600" y="4514850"/>
          <p14:tracePt t="308111" x="990600" y="4508500"/>
          <p14:tracePt t="308126" x="1016000" y="4495800"/>
          <p14:tracePt t="308143" x="1085850" y="4438650"/>
          <p14:tracePt t="308160" x="1143000" y="4400550"/>
          <p14:tracePt t="308177" x="1187450" y="4343400"/>
          <p14:tracePt t="308193" x="1244600" y="4267200"/>
          <p14:tracePt t="308210" x="1301750" y="4165600"/>
          <p14:tracePt t="308227" x="1346200" y="4051300"/>
          <p14:tracePt t="308244" x="1390650" y="3968750"/>
          <p14:tracePt t="308260" x="1409700" y="3924300"/>
          <p14:tracePt t="308276" x="1416050" y="3911600"/>
          <p14:tracePt t="308368" x="1403350" y="3911600"/>
          <p14:tracePt t="308376" x="1377950" y="3911600"/>
          <p14:tracePt t="308393" x="1289050" y="3930650"/>
          <p14:tracePt t="308410" x="1206500" y="3956050"/>
          <p14:tracePt t="308426" x="1130300" y="3981450"/>
          <p14:tracePt t="308443" x="1073150" y="3994150"/>
          <p14:tracePt t="308460" x="1016000" y="3994150"/>
          <p14:tracePt t="308477" x="958850" y="3994150"/>
          <p14:tracePt t="308493" x="908050" y="3987800"/>
          <p14:tracePt t="308510" x="857250" y="3962400"/>
          <p14:tracePt t="308526" x="787400" y="3911600"/>
          <p14:tracePt t="308543" x="717550" y="3860800"/>
          <p14:tracePt t="308545" x="698500" y="3835400"/>
          <p14:tracePt t="308560" x="673100" y="3790950"/>
          <p14:tracePt t="308577" x="666750" y="3765550"/>
          <p14:tracePt t="308593" x="660400" y="3721100"/>
          <p14:tracePt t="308610" x="660400" y="3657600"/>
          <p14:tracePt t="308627" x="660400" y="3594100"/>
          <p14:tracePt t="308643" x="685800" y="3524250"/>
          <p14:tracePt t="308660" x="730250" y="3460750"/>
          <p14:tracePt t="308677" x="787400" y="3409950"/>
          <p14:tracePt t="308694" x="876300" y="3365500"/>
          <p14:tracePt t="308710" x="952500" y="3308350"/>
          <p14:tracePt t="308728" x="1054100" y="3244850"/>
          <p14:tracePt t="308743" x="1104900" y="3232150"/>
          <p14:tracePt t="308760" x="1155700" y="3232150"/>
          <p14:tracePt t="308776" x="1206500" y="3232150"/>
          <p14:tracePt t="308793" x="1270000" y="3232150"/>
          <p14:tracePt t="308810" x="1320800" y="3232150"/>
          <p14:tracePt t="308827" x="1346200" y="3251200"/>
          <p14:tracePt t="308843" x="1371600" y="3302000"/>
          <p14:tracePt t="308860" x="1384300" y="3390900"/>
          <p14:tracePt t="308876" x="1377950" y="3492500"/>
          <p14:tracePt t="308893" x="1377950" y="3600450"/>
          <p14:tracePt t="308910" x="1377950" y="3702050"/>
          <p14:tracePt t="308926" x="1377950" y="3784600"/>
          <p14:tracePt t="308943" x="1365250" y="3867150"/>
          <p14:tracePt t="308960" x="1358900" y="3905250"/>
          <p14:tracePt t="308977" x="1352550" y="3930650"/>
          <p14:tracePt t="308993" x="1346200" y="3943350"/>
          <p14:tracePt t="309010" x="1339850" y="3943350"/>
          <p14:tracePt t="309408" x="1339850" y="3956050"/>
          <p14:tracePt t="309415" x="1339850" y="3975100"/>
          <p14:tracePt t="309424" x="1339850" y="4006850"/>
          <p14:tracePt t="309432" x="1339850" y="4044950"/>
          <p14:tracePt t="309443" x="1339850" y="4083050"/>
          <p14:tracePt t="309460" x="1339850" y="4140200"/>
          <p14:tracePt t="309477" x="1333500" y="4178300"/>
          <p14:tracePt t="309510" x="1333500" y="4184650"/>
          <p14:tracePt t="309568" x="1333500" y="4178300"/>
          <p14:tracePt t="309576" x="1333500" y="4165600"/>
          <p14:tracePt t="309593" x="1333500" y="4133850"/>
          <p14:tracePt t="309610" x="1333500" y="4076700"/>
          <p14:tracePt t="309626" x="1327150" y="4019550"/>
          <p14:tracePt t="309643" x="1314450" y="3981450"/>
          <p14:tracePt t="309660" x="1308100" y="3962400"/>
          <p14:tracePt t="309693" x="1301750" y="3956050"/>
          <p14:tracePt t="309792" x="1320800" y="3956050"/>
          <p14:tracePt t="309800" x="1339850" y="3956050"/>
          <p14:tracePt t="309810" x="1365250" y="3956050"/>
          <p14:tracePt t="309827" x="1422400" y="3956050"/>
          <p14:tracePt t="309843" x="1492250" y="3956050"/>
          <p14:tracePt t="309860" x="1581150" y="3956050"/>
          <p14:tracePt t="309877" x="1663700" y="3956050"/>
          <p14:tracePt t="309893" x="1758950" y="3956050"/>
          <p14:tracePt t="309910" x="1860550" y="3956050"/>
          <p14:tracePt t="309927" x="2044700" y="3937000"/>
          <p14:tracePt t="309943" x="2171700" y="3930650"/>
          <p14:tracePt t="309960" x="2292350" y="3930650"/>
          <p14:tracePt t="309977" x="2400300" y="3930650"/>
          <p14:tracePt t="309993" x="2520950" y="3930650"/>
          <p14:tracePt t="310010" x="2679700" y="3930650"/>
          <p14:tracePt t="310026" x="2844800" y="3930650"/>
          <p14:tracePt t="310043" x="3028950" y="3930650"/>
          <p14:tracePt t="310061" x="3213100" y="3930650"/>
          <p14:tracePt t="310076" x="3422650" y="3937000"/>
          <p14:tracePt t="310093" x="3632200" y="3937000"/>
          <p14:tracePt t="310110" x="3835400" y="3937000"/>
          <p14:tracePt t="310127" x="4146550" y="3937000"/>
          <p14:tracePt t="310143" x="4292600" y="3937000"/>
          <p14:tracePt t="310160" x="4432300" y="3930650"/>
          <p14:tracePt t="310177" x="4527550" y="3898900"/>
          <p14:tracePt t="310193" x="4578350" y="3879850"/>
          <p14:tracePt t="310210" x="4591050" y="3873500"/>
          <p14:tracePt t="310226" x="4591050" y="3867150"/>
          <p14:tracePt t="310280" x="4578350" y="3854450"/>
          <p14:tracePt t="310288" x="4565650" y="3848100"/>
          <p14:tracePt t="310296" x="4546600" y="3841750"/>
          <p14:tracePt t="310310" x="4527550" y="3835400"/>
          <p14:tracePt t="310326" x="4476750" y="3835400"/>
          <p14:tracePt t="310327" x="4445000" y="3835400"/>
          <p14:tracePt t="310343" x="4387850" y="3835400"/>
          <p14:tracePt t="310360" x="4330700" y="3835400"/>
          <p14:tracePt t="310376" x="4260850" y="3810000"/>
          <p14:tracePt t="310393" x="4191000" y="3790950"/>
          <p14:tracePt t="310410" x="4133850" y="3778250"/>
          <p14:tracePt t="310427" x="4095750" y="3759200"/>
          <p14:tracePt t="310443" x="4064000" y="3746500"/>
          <p14:tracePt t="310460" x="4064000" y="3714750"/>
          <p14:tracePt t="310477" x="4064000" y="3663950"/>
          <p14:tracePt t="310493" x="4089400" y="3594100"/>
          <p14:tracePt t="310510" x="4114800" y="3543300"/>
          <p14:tracePt t="310526" x="4184650" y="3517900"/>
          <p14:tracePt t="310543" x="4292600" y="3505200"/>
          <p14:tracePt t="310560" x="4375150" y="3505200"/>
          <p14:tracePt t="310577" x="4438650" y="3505200"/>
          <p14:tracePt t="310593" x="4483100" y="3524250"/>
          <p14:tracePt t="310610" x="4514850" y="3549650"/>
          <p14:tracePt t="310626" x="4527550" y="3594100"/>
          <p14:tracePt t="310643" x="4527550" y="3657600"/>
          <p14:tracePt t="310660" x="4514850" y="3721100"/>
          <p14:tracePt t="310676" x="4483100" y="3765550"/>
          <p14:tracePt t="310693" x="4438650" y="3784600"/>
          <p14:tracePt t="310710" x="4394200" y="3803650"/>
          <p14:tracePt t="310727" x="4311650" y="3816350"/>
          <p14:tracePt t="310743" x="4229100" y="3829050"/>
          <p14:tracePt t="310760" x="4127500" y="3829050"/>
          <p14:tracePt t="310777" x="4013200" y="3829050"/>
          <p14:tracePt t="310793" x="3905250" y="3829050"/>
          <p14:tracePt t="310810" x="3822700" y="3829050"/>
          <p14:tracePt t="310826" x="3765550" y="3829050"/>
          <p14:tracePt t="310843" x="3714750" y="3822700"/>
          <p14:tracePt t="310860" x="3670300" y="3822700"/>
          <p14:tracePt t="310877" x="3644900" y="3822700"/>
          <p14:tracePt t="310895" x="3613150" y="3816350"/>
          <p14:tracePt t="310910" x="3606800" y="3816350"/>
          <p14:tracePt t="310927" x="3587750" y="3816350"/>
          <p14:tracePt t="310943" x="3562350" y="3816350"/>
          <p14:tracePt t="310960" x="3536950" y="3816350"/>
          <p14:tracePt t="310977" x="3505200" y="3816350"/>
          <p14:tracePt t="310993" x="3479800" y="3816350"/>
          <p14:tracePt t="311010" x="3416300" y="3816350"/>
          <p14:tracePt t="311026" x="3327400" y="3816350"/>
          <p14:tracePt t="311043" x="3213100" y="3816350"/>
          <p14:tracePt t="311060" x="3073400" y="3810000"/>
          <p14:tracePt t="311077" x="2901950" y="3816350"/>
          <p14:tracePt t="311093" x="2698750" y="3816350"/>
          <p14:tracePt t="311110" x="2489200" y="3816350"/>
          <p14:tracePt t="311127" x="2203450" y="3816350"/>
          <p14:tracePt t="311143" x="2025650" y="3797300"/>
          <p14:tracePt t="311160" x="1860550" y="3790950"/>
          <p14:tracePt t="311176" x="1720850" y="3790950"/>
          <p14:tracePt t="311193" x="1593850" y="3790950"/>
          <p14:tracePt t="311210" x="1511300" y="3790950"/>
          <p14:tracePt t="311227" x="1441450" y="3790950"/>
          <p14:tracePt t="311244" x="1377950" y="3790950"/>
          <p14:tracePt t="311260" x="1327150" y="3790950"/>
          <p14:tracePt t="311277" x="1289050" y="3790950"/>
          <p14:tracePt t="311293" x="1270000" y="3790950"/>
          <p14:tracePt t="311310" x="1263650" y="3797300"/>
          <p14:tracePt t="311327" x="1257300" y="3803650"/>
          <p14:tracePt t="311432" x="1263650" y="3803650"/>
          <p14:tracePt t="311440" x="1270000" y="3816350"/>
          <p14:tracePt t="311448" x="1270000" y="3829050"/>
          <p14:tracePt t="311460" x="1276350" y="3835400"/>
          <p14:tracePt t="311476" x="1276350" y="3867150"/>
          <p14:tracePt t="311493" x="1276350" y="3905250"/>
          <p14:tracePt t="311510" x="1276350" y="3956050"/>
          <p14:tracePt t="311526" x="1276350" y="4000500"/>
          <p14:tracePt t="311543" x="1231900" y="4070350"/>
          <p14:tracePt t="311560" x="1162050" y="4121150"/>
          <p14:tracePt t="311577" x="1079500" y="4165600"/>
          <p14:tracePt t="311593" x="1016000" y="4222750"/>
          <p14:tracePt t="311610" x="996950" y="4248150"/>
          <p14:tracePt t="311627" x="990600" y="4254500"/>
          <p14:tracePt t="311643" x="984250" y="4260850"/>
          <p14:tracePt t="314256" x="984250" y="4273550"/>
          <p14:tracePt t="314264" x="984250" y="4286250"/>
          <p14:tracePt t="314272" x="984250" y="4298950"/>
          <p14:tracePt t="314279" x="984250" y="4305300"/>
          <p14:tracePt t="314293" x="984250" y="4311650"/>
          <p14:tracePt t="314310" x="958850" y="4330700"/>
          <p14:tracePt t="314327" x="933450" y="4343400"/>
          <p14:tracePt t="314343" x="920750" y="4356100"/>
          <p14:tracePt t="314360" x="914400" y="4375150"/>
          <p14:tracePt t="314377" x="895350" y="4406900"/>
          <p14:tracePt t="314393" x="863600" y="4445000"/>
          <p14:tracePt t="314410" x="838200" y="4502150"/>
          <p14:tracePt t="314427" x="825500" y="4546600"/>
          <p14:tracePt t="314460" x="825500" y="4552950"/>
          <p14:tracePt t="314494" x="819150" y="4552950"/>
          <p14:tracePt t="314510" x="800100" y="4552950"/>
          <p14:tracePt t="314527" x="793750" y="4559300"/>
          <p14:tracePt t="314528" x="787400" y="4559300"/>
          <p14:tracePt t="314545" x="787400" y="4565650"/>
          <p14:tracePt t="314640" x="800100" y="4565650"/>
          <p14:tracePt t="314648" x="812800" y="4565650"/>
          <p14:tracePt t="314656" x="838200" y="4552950"/>
          <p14:tracePt t="314663" x="863600" y="4540250"/>
          <p14:tracePt t="314676" x="882650" y="4527550"/>
          <p14:tracePt t="314694" x="927100" y="4495800"/>
          <p14:tracePt t="314710" x="984250" y="4470400"/>
          <p14:tracePt t="314712" x="1016000" y="4451350"/>
          <p14:tracePt t="314727" x="1136650" y="4400550"/>
          <p14:tracePt t="314744" x="1301750" y="4318000"/>
          <p14:tracePt t="314760" x="1498600" y="4184650"/>
          <p14:tracePt t="314777" x="1676400" y="4064000"/>
          <p14:tracePt t="314794" x="1828800" y="3981450"/>
          <p14:tracePt t="314810" x="1917700" y="3917950"/>
          <p14:tracePt t="314827" x="1993900" y="3873500"/>
          <p14:tracePt t="314844" x="2076450" y="3816350"/>
          <p14:tracePt t="314860" x="2159000" y="3778250"/>
          <p14:tracePt t="314877" x="2209800" y="3746500"/>
          <p14:tracePt t="314894" x="2228850" y="3733800"/>
          <p14:tracePt t="314928" x="2222500" y="3733800"/>
          <p14:tracePt t="314945" x="2216150" y="3740150"/>
          <p14:tracePt t="314960" x="2197100" y="3765550"/>
          <p14:tracePt t="314977" x="2146300" y="3841750"/>
          <p14:tracePt t="314993" x="2063750" y="3987800"/>
          <p14:tracePt t="315010" x="1949450" y="4178300"/>
          <p14:tracePt t="315027" x="1803400" y="4394200"/>
          <p14:tracePt t="315043" x="1701800" y="4584700"/>
          <p14:tracePt t="315060" x="1631950" y="4718050"/>
          <p14:tracePt t="315077" x="1555750" y="4838700"/>
          <p14:tracePt t="315094" x="1479550" y="4959350"/>
          <p14:tracePt t="315110" x="1422400" y="5067300"/>
          <p14:tracePt t="315127" x="1384300" y="5137150"/>
          <p14:tracePt t="315129" x="1377950" y="5162550"/>
          <p14:tracePt t="315144" x="1365250" y="5207000"/>
          <p14:tracePt t="315160" x="1365250" y="5232400"/>
          <p14:tracePt t="315177" x="1365250" y="5245100"/>
          <p14:tracePt t="315194" x="1371600" y="5245100"/>
          <p14:tracePt t="315383" x="1358900" y="5245100"/>
          <p14:tracePt t="315392" x="1358900" y="5257800"/>
          <p14:tracePt t="315400" x="1352550" y="5276850"/>
          <p14:tracePt t="315410" x="1339850" y="5289550"/>
          <p14:tracePt t="315426" x="1333500" y="5334000"/>
          <p14:tracePt t="315443" x="1320800" y="5359400"/>
          <p14:tracePt t="315460" x="1301750" y="5391150"/>
          <p14:tracePt t="315477" x="1276350" y="5429250"/>
          <p14:tracePt t="315493" x="1238250" y="5473700"/>
          <p14:tracePt t="315510" x="1193800" y="5511800"/>
          <p14:tracePt t="315527" x="1162050" y="5543550"/>
          <p14:tracePt t="315544" x="1123950" y="5588000"/>
          <p14:tracePt t="315560" x="1079500" y="5619750"/>
          <p14:tracePt t="315577" x="1028700" y="5651500"/>
          <p14:tracePt t="315593" x="984250" y="5683250"/>
          <p14:tracePt t="315610" x="939800" y="5702300"/>
          <p14:tracePt t="315627" x="908050" y="5708650"/>
          <p14:tracePt t="315644" x="889000" y="5708650"/>
          <p14:tracePt t="315660" x="857250" y="5708650"/>
          <p14:tracePt t="315677" x="831850" y="5683250"/>
          <p14:tracePt t="315694" x="800100" y="5626100"/>
          <p14:tracePt t="315710" x="774700" y="5556250"/>
          <p14:tracePt t="315727" x="768350" y="5435600"/>
          <p14:tracePt t="315744" x="768350" y="5353050"/>
          <p14:tracePt t="315760" x="768350" y="5289550"/>
          <p14:tracePt t="315777" x="768350" y="5232400"/>
          <p14:tracePt t="315793" x="768350" y="5181600"/>
          <p14:tracePt t="315810" x="793750" y="5137150"/>
          <p14:tracePt t="315827" x="831850" y="5099050"/>
          <p14:tracePt t="315843" x="889000" y="5086350"/>
          <p14:tracePt t="315860" x="965200" y="5086350"/>
          <p14:tracePt t="315877" x="1054100" y="5086350"/>
          <p14:tracePt t="315893" x="1143000" y="5086350"/>
          <p14:tracePt t="315910" x="1200150" y="5105400"/>
          <p14:tracePt t="315927" x="1244600" y="5143500"/>
          <p14:tracePt t="315929" x="1250950" y="5162550"/>
          <p14:tracePt t="315944" x="1289050" y="5251450"/>
          <p14:tracePt t="315960" x="1320800" y="5384800"/>
          <p14:tracePt t="315976" x="1320800" y="5505450"/>
          <p14:tracePt t="315993" x="1314450" y="5581650"/>
          <p14:tracePt t="316010" x="1289050" y="5626100"/>
          <p14:tracePt t="316027" x="1244600" y="5645150"/>
          <p14:tracePt t="316044" x="1187450" y="5645150"/>
          <p14:tracePt t="316060" x="1136650" y="5645150"/>
          <p14:tracePt t="316077" x="1111250" y="5638800"/>
          <p14:tracePt t="316093" x="1098550" y="5619750"/>
          <p14:tracePt t="316110" x="1092200" y="5594350"/>
          <p14:tracePt t="316127" x="1174750" y="5543550"/>
          <p14:tracePt t="316144" x="1301750" y="5524500"/>
          <p14:tracePt t="316160" x="1498600" y="5511800"/>
          <p14:tracePt t="316177" x="1790700" y="5511800"/>
          <p14:tracePt t="316193" x="2152650" y="5511800"/>
          <p14:tracePt t="316210" x="2552700" y="5511800"/>
          <p14:tracePt t="316227" x="2952750" y="5511800"/>
          <p14:tracePt t="316244" x="3327400" y="5511800"/>
          <p14:tracePt t="316260" x="3708400" y="5511800"/>
          <p14:tracePt t="316277" x="4064000" y="5511800"/>
          <p14:tracePt t="316293" x="4394200" y="5511800"/>
          <p14:tracePt t="316310" x="4667250" y="5511800"/>
          <p14:tracePt t="316327" x="4991100" y="5511800"/>
          <p14:tracePt t="316344" x="5181600" y="5511800"/>
          <p14:tracePt t="316360" x="5340350" y="5499100"/>
          <p14:tracePt t="316378" x="5461000" y="5473700"/>
          <p14:tracePt t="316393" x="5549900" y="5448300"/>
          <p14:tracePt t="316410" x="5626100" y="5422900"/>
          <p14:tracePt t="316427" x="5715000" y="5391150"/>
          <p14:tracePt t="316444" x="5784850" y="5359400"/>
          <p14:tracePt t="316460" x="5835650" y="5321300"/>
          <p14:tracePt t="316477" x="5867400" y="5302250"/>
          <p14:tracePt t="316493" x="5873750" y="5289550"/>
          <p14:tracePt t="316510" x="5880100" y="5289550"/>
          <p14:tracePt t="316527" x="5880100" y="5283200"/>
          <p14:tracePt t="316632" x="5892800" y="5283200"/>
          <p14:tracePt t="316640" x="5911850" y="5283200"/>
          <p14:tracePt t="316647" x="5937250" y="5270500"/>
          <p14:tracePt t="316660" x="5969000" y="5245100"/>
          <p14:tracePt t="316677" x="6051550" y="5118100"/>
          <p14:tracePt t="316693" x="6146800" y="4953000"/>
          <p14:tracePt t="316710" x="6273800" y="4743450"/>
          <p14:tracePt t="316712" x="6350000" y="4635500"/>
          <p14:tracePt t="316727" x="6483350" y="4394200"/>
          <p14:tracePt t="316743" x="6610350" y="4159250"/>
          <p14:tracePt t="316760" x="6737350" y="3949700"/>
          <p14:tracePt t="316778" x="6838950" y="3740150"/>
          <p14:tracePt t="316793" x="6934200" y="3587750"/>
          <p14:tracePt t="316810" x="6991350" y="3511550"/>
          <p14:tracePt t="316827" x="7016750" y="3479800"/>
          <p14:tracePt t="316844" x="7023100" y="3467100"/>
          <p14:tracePt t="316983" x="7023100" y="3473450"/>
          <p14:tracePt t="316992" x="7016750" y="3479800"/>
          <p14:tracePt t="317000" x="7004050" y="3492500"/>
          <p14:tracePt t="317010" x="6991350" y="3511550"/>
          <p14:tracePt t="317027" x="6946900" y="3581400"/>
          <p14:tracePt t="317044" x="6864350" y="3733800"/>
          <p14:tracePt t="317060" x="6750050" y="3930650"/>
          <p14:tracePt t="317077" x="6616700" y="4178300"/>
          <p14:tracePt t="317093" x="6477000" y="4451350"/>
          <p14:tracePt t="317110" x="6388100" y="4692650"/>
          <p14:tracePt t="317128" x="6286500" y="4991100"/>
          <p14:tracePt t="317143" x="6216650" y="5130800"/>
          <p14:tracePt t="317160" x="6140450" y="5251450"/>
          <p14:tracePt t="317177" x="6051550" y="5314950"/>
          <p14:tracePt t="317193" x="5994400" y="5353050"/>
          <p14:tracePt t="317210" x="5975350" y="5365750"/>
          <p14:tracePt t="317227" x="5969000" y="5365750"/>
          <p14:tracePt t="317280" x="5969000" y="5359400"/>
          <p14:tracePt t="317288" x="5969000" y="5353050"/>
          <p14:tracePt t="317336" x="5962650" y="5353050"/>
          <p14:tracePt t="317345" x="5956300" y="5353050"/>
          <p14:tracePt t="317368" x="5949950" y="5353050"/>
          <p14:tracePt t="317376" x="5943600" y="5346700"/>
          <p14:tracePt t="317393" x="5930900" y="5334000"/>
          <p14:tracePt t="317410" x="5918200" y="5334000"/>
          <p14:tracePt t="317427" x="5892800" y="5327650"/>
          <p14:tracePt t="317443" x="5880100" y="5321300"/>
          <p14:tracePt t="317460" x="5861050" y="5314950"/>
          <p14:tracePt t="317477" x="5835650" y="5314950"/>
          <p14:tracePt t="317493" x="5810250" y="5314950"/>
          <p14:tracePt t="317510" x="5772150" y="5314950"/>
          <p14:tracePt t="317527" x="5746750" y="5314950"/>
          <p14:tracePt t="317529" x="5740400" y="5314950"/>
          <p14:tracePt t="317543" x="5721350" y="5314950"/>
          <p14:tracePt t="317560" x="5702300" y="5308600"/>
          <p14:tracePt t="317577" x="5689600" y="5308600"/>
          <p14:tracePt t="317593" x="5683250" y="5302250"/>
          <p14:tracePt t="317640" x="5676900" y="5302250"/>
          <p14:tracePt t="317648" x="5676900" y="5295900"/>
          <p14:tracePt t="317660" x="5657850" y="5295900"/>
          <p14:tracePt t="317677" x="5632450" y="5289550"/>
          <p14:tracePt t="317693" x="5613400" y="5283200"/>
          <p14:tracePt t="317710" x="5600700" y="5276850"/>
          <p14:tracePt t="317760" x="5594350" y="5276850"/>
          <p14:tracePt t="317888" x="5588000" y="5276850"/>
          <p14:tracePt t="317904" x="5588000" y="5270500"/>
          <p14:tracePt t="317928" x="5575300" y="5270500"/>
          <p14:tracePt t="317945" x="5575300" y="5264150"/>
          <p14:tracePt t="317960" x="5556250" y="5264150"/>
          <p14:tracePt t="317977" x="5530850" y="5264150"/>
          <p14:tracePt t="317993" x="5467350" y="5264150"/>
          <p14:tracePt t="318010" x="5353050" y="5270500"/>
          <p14:tracePt t="318027" x="5149850" y="5276850"/>
          <p14:tracePt t="318044" x="4921250" y="5283200"/>
          <p14:tracePt t="318060" x="4686300" y="5283200"/>
          <p14:tracePt t="318077" x="4425950" y="5283200"/>
          <p14:tracePt t="318093" x="4133850" y="5276850"/>
          <p14:tracePt t="318110" x="3790950" y="5264150"/>
          <p14:tracePt t="318127" x="3429000" y="5257800"/>
          <p14:tracePt t="318129" x="3257550" y="5238750"/>
          <p14:tracePt t="318143" x="2952750" y="5219700"/>
          <p14:tracePt t="318160" x="2673350" y="5194300"/>
          <p14:tracePt t="318177" x="2432050" y="5181600"/>
          <p14:tracePt t="318194" x="2171700" y="5149850"/>
          <p14:tracePt t="318210" x="1955800" y="5137150"/>
          <p14:tracePt t="318227" x="1784350" y="5111750"/>
          <p14:tracePt t="318243" x="1657350" y="5086350"/>
          <p14:tracePt t="318260" x="1568450" y="5067300"/>
          <p14:tracePt t="318277" x="1492250" y="5067300"/>
          <p14:tracePt t="318293" x="1422400" y="5067300"/>
          <p14:tracePt t="318310" x="1352550" y="5067300"/>
          <p14:tracePt t="318327" x="1295400" y="5067300"/>
          <p14:tracePt t="318343" x="1282700" y="5060950"/>
          <p14:tracePt t="318360" x="1250950" y="5048250"/>
          <p14:tracePt t="318377" x="1206500" y="5035550"/>
          <p14:tracePt t="318393" x="1155700" y="5022850"/>
          <p14:tracePt t="318410" x="1111250" y="5016500"/>
          <p14:tracePt t="318427" x="1092200" y="5010150"/>
          <p14:tracePt t="318460" x="1085850" y="5010150"/>
          <p14:tracePt t="318477" x="1060450" y="4984750"/>
          <p14:tracePt t="318493" x="1016000" y="4953000"/>
          <p14:tracePt t="318510" x="984250" y="4933950"/>
          <p14:tracePt t="318527" x="965200" y="4927600"/>
          <p14:tracePt t="318544" x="965200" y="4908550"/>
          <p14:tracePt t="318560" x="990600" y="4857750"/>
          <p14:tracePt t="318577" x="1003300" y="4775200"/>
          <p14:tracePt t="318593" x="1041400" y="4679950"/>
          <p14:tracePt t="318610" x="1104900" y="4584700"/>
          <p14:tracePt t="318627" x="1193800" y="4495800"/>
          <p14:tracePt t="318643" x="1320800" y="4413250"/>
          <p14:tracePt t="318660" x="1466850" y="4305300"/>
          <p14:tracePt t="318677" x="1612900" y="4178300"/>
          <p14:tracePt t="318693" x="1727200" y="4013200"/>
          <p14:tracePt t="318710" x="1835150" y="3886200"/>
          <p14:tracePt t="318727" x="1993900" y="3752850"/>
          <p14:tracePt t="318744" x="2120900" y="3676650"/>
          <p14:tracePt t="318760" x="2228850" y="3613150"/>
          <p14:tracePt t="318777" x="2311400" y="3568700"/>
          <p14:tracePt t="318794" x="2336800" y="3543300"/>
          <p14:tracePt t="318810" x="2343150" y="3536950"/>
          <p14:tracePt t="318844" x="2349500" y="3536950"/>
          <p14:tracePt t="318880" x="2336800" y="3549650"/>
          <p14:tracePt t="318896" x="2266950" y="3606800"/>
          <p14:tracePt t="318910" x="2203450" y="3657600"/>
          <p14:tracePt t="318927" x="2063750" y="3771900"/>
          <p14:tracePt t="318943" x="1885950" y="3892550"/>
          <p14:tracePt t="318960" x="1765300" y="3975100"/>
          <p14:tracePt t="318977" x="1651000" y="4070350"/>
          <p14:tracePt t="318994" x="1530350" y="4178300"/>
          <p14:tracePt t="319010" x="1377950" y="4292600"/>
          <p14:tracePt t="319027" x="1244600" y="4381500"/>
          <p14:tracePt t="319043" x="1168400" y="4438650"/>
          <p14:tracePt t="319060" x="1117600" y="4470400"/>
          <p14:tracePt t="319077" x="1079500" y="4489450"/>
          <p14:tracePt t="319093" x="1066800" y="4502150"/>
          <p14:tracePt t="319110" x="1060450" y="4502150"/>
          <p14:tracePt t="319152" x="1060450" y="4508500"/>
          <p14:tracePt t="319265" x="1060450" y="4502150"/>
          <p14:tracePt t="319272" x="1060450" y="4495800"/>
          <p14:tracePt t="319279" x="1066800" y="4489450"/>
          <p14:tracePt t="319294" x="1073150" y="4483100"/>
          <p14:tracePt t="319310" x="1085850" y="4464050"/>
          <p14:tracePt t="319327" x="1104900" y="4432300"/>
          <p14:tracePt t="319343" x="1104900" y="4413250"/>
          <p14:tracePt t="319361" x="1098550" y="4406900"/>
          <p14:tracePt t="319632" x="1092200" y="4406900"/>
          <p14:tracePt t="319640" x="1060450" y="4413250"/>
          <p14:tracePt t="319647" x="1022350" y="4413250"/>
          <p14:tracePt t="319660" x="996950" y="4406900"/>
          <p14:tracePt t="319677" x="952500" y="4394200"/>
          <p14:tracePt t="319693" x="939800" y="4375150"/>
          <p14:tracePt t="319710" x="939800" y="4343400"/>
          <p14:tracePt t="319727" x="952500" y="4292600"/>
          <p14:tracePt t="319743" x="958850" y="4254500"/>
          <p14:tracePt t="319760" x="958850" y="4235450"/>
          <p14:tracePt t="319777" x="958850" y="4222750"/>
          <p14:tracePt t="319794" x="946150" y="4210050"/>
          <p14:tracePt t="319810" x="939800" y="4203700"/>
          <p14:tracePt t="319827" x="939800" y="4197350"/>
          <p14:tracePt t="319860" x="939800" y="4184650"/>
          <p14:tracePt t="319877" x="939800" y="4178300"/>
          <p14:tracePt t="319910" x="939800" y="4171950"/>
          <p14:tracePt t="319927" x="939800" y="4165600"/>
          <p14:tracePt t="320008" x="933450" y="4165600"/>
          <p14:tracePt t="320016" x="920750" y="4165600"/>
          <p14:tracePt t="320027" x="914400" y="4165600"/>
          <p14:tracePt t="320043" x="908050" y="4165600"/>
          <p14:tracePt t="320320" x="908050" y="4146550"/>
          <p14:tracePt t="320329" x="914400" y="4127500"/>
          <p14:tracePt t="320336" x="927100" y="4108450"/>
          <p14:tracePt t="320344" x="946150" y="4076700"/>
          <p14:tracePt t="320360" x="1003300" y="4000500"/>
          <p14:tracePt t="320377" x="1054100" y="3924300"/>
          <p14:tracePt t="320394" x="1117600" y="3848100"/>
          <p14:tracePt t="320410" x="1200150" y="3771900"/>
          <p14:tracePt t="320427" x="1308100" y="3683000"/>
          <p14:tracePt t="320443" x="1409700" y="3613150"/>
          <p14:tracePt t="320460" x="1511300" y="3575050"/>
          <p14:tracePt t="320477" x="1600200" y="3543300"/>
          <p14:tracePt t="320493" x="1689100" y="3517900"/>
          <p14:tracePt t="320510" x="1778000" y="3486150"/>
          <p14:tracePt t="320528" x="1917700" y="3441700"/>
          <p14:tracePt t="320543" x="1987550" y="3403600"/>
          <p14:tracePt t="320560" x="2044700" y="3378200"/>
          <p14:tracePt t="320577" x="2082800" y="3365500"/>
          <p14:tracePt t="320593" x="2120900" y="3352800"/>
          <p14:tracePt t="320610" x="2165350" y="3333750"/>
          <p14:tracePt t="320627" x="2184400" y="3321050"/>
          <p14:tracePt t="320643" x="2190750" y="3321050"/>
          <p14:tracePt t="320680" x="2184400" y="3321050"/>
          <p14:tracePt t="320695" x="2178050" y="3321050"/>
          <p14:tracePt t="320710" x="2171700" y="3321050"/>
          <p14:tracePt t="320727" x="2159000" y="3327400"/>
          <p14:tracePt t="320729" x="2146300" y="3340100"/>
          <p14:tracePt t="320743" x="2089150" y="3359150"/>
          <p14:tracePt t="320760" x="2000250" y="3403600"/>
          <p14:tracePt t="320777" x="1892300" y="3479800"/>
          <p14:tracePt t="320793" x="1784350" y="3549650"/>
          <p14:tracePt t="320810" x="1695450" y="3613150"/>
          <p14:tracePt t="320827" x="1600200" y="3670300"/>
          <p14:tracePt t="320843" x="1504950" y="3740150"/>
          <p14:tracePt t="320860" x="1397000" y="3810000"/>
          <p14:tracePt t="320877" x="1295400" y="3892550"/>
          <p14:tracePt t="320893" x="1187450" y="3962400"/>
          <p14:tracePt t="320910" x="1085850" y="4038600"/>
          <p14:tracePt t="320927" x="1003300" y="4095750"/>
          <p14:tracePt t="320928" x="958850" y="4121150"/>
          <p14:tracePt t="320943" x="876300" y="4178300"/>
          <p14:tracePt t="320960" x="793750" y="4235450"/>
          <p14:tracePt t="320977" x="711200" y="4292600"/>
          <p14:tracePt t="320994" x="641350" y="4337050"/>
          <p14:tracePt t="321010" x="590550" y="4368800"/>
          <p14:tracePt t="321027" x="565150" y="4375150"/>
          <p14:tracePt t="321043" x="558800" y="4381500"/>
          <p14:tracePt t="321077" x="552450" y="4381500"/>
          <p14:tracePt t="321856" x="565150" y="4381500"/>
          <p14:tracePt t="321863" x="590550" y="4368800"/>
          <p14:tracePt t="321872" x="622300" y="4356100"/>
          <p14:tracePt t="321879" x="654050" y="4330700"/>
          <p14:tracePt t="321896" x="749300" y="4279900"/>
          <p14:tracePt t="321910" x="806450" y="4254500"/>
          <p14:tracePt t="321911" x="857250" y="4222750"/>
          <p14:tracePt t="321928" x="952500" y="4146550"/>
          <p14:tracePt t="321943" x="1016000" y="4102100"/>
          <p14:tracePt t="321960" x="1060450" y="4064000"/>
          <p14:tracePt t="321977" x="1092200" y="4038600"/>
          <p14:tracePt t="321994" x="1123950" y="4019550"/>
          <p14:tracePt t="322010" x="1136650" y="4013200"/>
          <p14:tracePt t="322027" x="1136650" y="4006850"/>
          <p14:tracePt t="322043" x="1143000" y="4000500"/>
          <p14:tracePt t="322060" x="1149350" y="3981450"/>
          <p14:tracePt t="322077" x="1149350" y="3962400"/>
          <p14:tracePt t="323624" x="1143000" y="3962400"/>
          <p14:tracePt t="323631" x="1117600" y="3962400"/>
          <p14:tracePt t="323640" x="1079500" y="3962400"/>
          <p14:tracePt t="323647" x="1041400" y="3962400"/>
          <p14:tracePt t="323660" x="1022350" y="3962400"/>
          <p14:tracePt t="323677" x="1016000" y="3943350"/>
          <p14:tracePt t="323693" x="1016000" y="3911600"/>
          <p14:tracePt t="323710" x="1016000" y="3873500"/>
          <p14:tracePt t="323727" x="1003300" y="3841750"/>
          <p14:tracePt t="323743" x="984250" y="3835400"/>
          <p14:tracePt t="323760" x="971550" y="3822700"/>
          <p14:tracePt t="323777" x="971550" y="3816350"/>
          <p14:tracePt t="323840" x="971550" y="3810000"/>
          <p14:tracePt t="323848" x="971550" y="3797300"/>
          <p14:tracePt t="323856" x="971550" y="3790950"/>
          <p14:tracePt t="323864" x="990600" y="3784600"/>
          <p14:tracePt t="323877" x="1016000" y="3778250"/>
          <p14:tracePt t="323893" x="1041400" y="3765550"/>
          <p14:tracePt t="323910" x="1066800" y="3765550"/>
          <p14:tracePt t="323927" x="1073150" y="3765550"/>
          <p14:tracePt t="323969" x="1079500" y="3765550"/>
          <p14:tracePt t="324000" x="1085850" y="3765550"/>
          <p14:tracePt t="324008" x="1092200" y="3765550"/>
          <p14:tracePt t="324015" x="1098550" y="3765550"/>
          <p14:tracePt t="324040" x="1104900" y="3765550"/>
          <p14:tracePt t="324056" x="1123950" y="3765550"/>
          <p14:tracePt t="324064" x="1130300" y="3778250"/>
          <p14:tracePt t="324077" x="1149350" y="3790950"/>
          <p14:tracePt t="324094" x="1187450" y="3810000"/>
          <p14:tracePt t="324110" x="1206500" y="3810000"/>
          <p14:tracePt t="324216" x="1212850" y="3810000"/>
          <p14:tracePt t="324224" x="1219200" y="3816350"/>
          <p14:tracePt t="324232" x="1219200" y="3835400"/>
          <p14:tracePt t="324243" x="1219200" y="3860800"/>
          <p14:tracePt t="324260" x="1257300" y="3943350"/>
          <p14:tracePt t="324277" x="1314450" y="4019550"/>
          <p14:tracePt t="324293" x="1371600" y="4070350"/>
          <p14:tracePt t="324310" x="1416050" y="4108450"/>
          <p14:tracePt t="324327" x="1479550" y="4146550"/>
          <p14:tracePt t="324343" x="1524000" y="4178300"/>
          <p14:tracePt t="324360" x="1581150" y="4191000"/>
          <p14:tracePt t="324377" x="1619250" y="4197350"/>
          <p14:tracePt t="324394" x="1657350" y="4197350"/>
          <p14:tracePt t="324410" x="1676400" y="4197350"/>
          <p14:tracePt t="324456" x="1682750" y="4197350"/>
          <p14:tracePt t="324464" x="1689100" y="4197350"/>
          <p14:tracePt t="324477" x="1701800" y="4197350"/>
          <p14:tracePt t="324493" x="1720850" y="4197350"/>
          <p14:tracePt t="324510" x="1720850" y="4191000"/>
          <p14:tracePt t="324527" x="1727200" y="4165600"/>
          <p14:tracePt t="324543" x="1727200" y="4140200"/>
          <p14:tracePt t="324560" x="1727200" y="4121150"/>
          <p14:tracePt t="324577" x="1727200" y="4089400"/>
          <p14:tracePt t="324594" x="1739900" y="4076700"/>
          <p14:tracePt t="324610" x="1739900" y="4070350"/>
          <p14:tracePt t="324627" x="1733550" y="4064000"/>
          <p14:tracePt t="324644" x="1733550" y="4051300"/>
          <p14:tracePt t="324660" x="1714500" y="4044950"/>
          <p14:tracePt t="324677" x="1701800" y="4044950"/>
          <p14:tracePt t="324693" x="1670050" y="4044950"/>
          <p14:tracePt t="324710" x="1638300" y="4044950"/>
          <p14:tracePt t="324727" x="1600200" y="4044950"/>
          <p14:tracePt t="324729" x="1574800" y="4051300"/>
          <p14:tracePt t="324743" x="1511300" y="4083050"/>
          <p14:tracePt t="324760" x="1428750" y="4133850"/>
          <p14:tracePt t="324777" x="1352550" y="4171950"/>
          <p14:tracePt t="324793" x="1270000" y="4216400"/>
          <p14:tracePt t="324810" x="1212850" y="4273550"/>
          <p14:tracePt t="324827" x="1187450" y="4343400"/>
          <p14:tracePt t="324843" x="1206500" y="4413250"/>
          <p14:tracePt t="324860" x="1263650" y="4470400"/>
          <p14:tracePt t="324877" x="1346200" y="4514850"/>
          <p14:tracePt t="324893" x="1479550" y="4552950"/>
          <p14:tracePt t="324910" x="1644650" y="4552950"/>
          <p14:tracePt t="324927" x="1847850" y="4495800"/>
          <p14:tracePt t="324943" x="1936750" y="4438650"/>
          <p14:tracePt t="324960" x="1993900" y="4368800"/>
          <p14:tracePt t="324977" x="1981200" y="4311650"/>
          <p14:tracePt t="324994" x="1943100" y="4248150"/>
          <p14:tracePt t="325010" x="1879600" y="4191000"/>
          <p14:tracePt t="325027" x="1803400" y="4146550"/>
          <p14:tracePt t="325044" x="1733550" y="4127500"/>
          <p14:tracePt t="325060" x="1670050" y="4121150"/>
          <p14:tracePt t="325077" x="1606550" y="4121150"/>
          <p14:tracePt t="325094" x="1562100" y="4133850"/>
          <p14:tracePt t="325110" x="1549400" y="4171950"/>
          <p14:tracePt t="325127" x="1581150" y="4229100"/>
          <p14:tracePt t="325143" x="1619250" y="4254500"/>
          <p14:tracePt t="325160" x="1631950" y="4260850"/>
          <p14:tracePt t="325177" x="1638300" y="4260850"/>
          <p14:tracePt t="325217" x="1638300" y="4254500"/>
          <p14:tracePt t="325227" x="1638300" y="4241800"/>
          <p14:tracePt t="325243" x="1625600" y="4210050"/>
          <p14:tracePt t="325260" x="1619250" y="4184650"/>
          <p14:tracePt t="325278" x="1619250" y="4165600"/>
          <p14:tracePt t="325293" x="1619250" y="4146550"/>
          <p14:tracePt t="325295" x="1619250" y="4127500"/>
          <p14:tracePt t="325310" x="1619250" y="4114800"/>
          <p14:tracePt t="325327" x="1625600" y="4070350"/>
          <p14:tracePt t="325344" x="1625600" y="4044950"/>
          <p14:tracePt t="325360" x="1631950" y="4038600"/>
          <p14:tracePt t="325377" x="1631950" y="4032250"/>
          <p14:tracePt t="325512" x="1631950" y="4025900"/>
          <p14:tracePt t="325529" x="1631950" y="4019550"/>
          <p14:tracePt t="325536" x="1638300" y="4013200"/>
          <p14:tracePt t="325544" x="1644650" y="4006850"/>
          <p14:tracePt t="325560" x="1670050" y="3994150"/>
          <p14:tracePt t="325577" x="1720850" y="3987800"/>
          <p14:tracePt t="325594" x="1790700" y="3987800"/>
          <p14:tracePt t="325610" x="1860550" y="3987800"/>
          <p14:tracePt t="325627" x="1911350" y="3981450"/>
          <p14:tracePt t="325643" x="1930400" y="3981450"/>
          <p14:tracePt t="325660" x="1962150" y="4013200"/>
          <p14:tracePt t="325677" x="1974850" y="4051300"/>
          <p14:tracePt t="325693" x="1974850" y="4095750"/>
          <p14:tracePt t="325710" x="1962150" y="4127500"/>
          <p14:tracePt t="325728" x="1917700" y="4165600"/>
          <p14:tracePt t="325743" x="1885950" y="4171950"/>
          <p14:tracePt t="325760" x="1866900" y="4171950"/>
          <p14:tracePt t="325777" x="1847850" y="4171950"/>
          <p14:tracePt t="325793" x="1835150" y="4171950"/>
          <p14:tracePt t="325832" x="1828800" y="4171950"/>
          <p14:tracePt t="325848" x="1828800" y="4165600"/>
          <p14:tracePt t="326144" x="1828800" y="4171950"/>
          <p14:tracePt t="326152" x="1822450" y="4171950"/>
          <p14:tracePt t="326160" x="1816100" y="4178300"/>
          <p14:tracePt t="326177" x="1809750" y="4191000"/>
          <p14:tracePt t="326194" x="1803400" y="4197350"/>
          <p14:tracePt t="326256" x="1797050" y="4197350"/>
          <p14:tracePt t="326384" x="1790700" y="4197350"/>
          <p14:tracePt t="326449" x="1778000" y="4197350"/>
          <p14:tracePt t="326456" x="1771650" y="4197350"/>
          <p14:tracePt t="326463" x="1765300" y="4197350"/>
          <p14:tracePt t="326477" x="1758950" y="4203700"/>
          <p14:tracePt t="326493" x="1739900" y="4203700"/>
          <p14:tracePt t="326510" x="1708150" y="4203700"/>
          <p14:tracePt t="326527" x="1625600" y="4203700"/>
          <p14:tracePt t="326543" x="1555750" y="4203700"/>
          <p14:tracePt t="326560" x="1466850" y="4203700"/>
          <p14:tracePt t="326577" x="1371600" y="4203700"/>
          <p14:tracePt t="326594" x="1295400" y="4203700"/>
          <p14:tracePt t="326610" x="1219200" y="4191000"/>
          <p14:tracePt t="326627" x="1136650" y="4165600"/>
          <p14:tracePt t="326644" x="1047750" y="4133850"/>
          <p14:tracePt t="326660" x="958850" y="4102100"/>
          <p14:tracePt t="326677" x="876300" y="4064000"/>
          <p14:tracePt t="326694" x="793750" y="4006850"/>
          <p14:tracePt t="326710" x="711200" y="3956050"/>
          <p14:tracePt t="326727" x="609600" y="3873500"/>
          <p14:tracePt t="326743" x="558800" y="3822700"/>
          <p14:tracePt t="326760" x="514350" y="3778250"/>
          <p14:tracePt t="326777" x="457200" y="3721100"/>
          <p14:tracePt t="326793" x="419100" y="3663950"/>
          <p14:tracePt t="326810" x="387350" y="3581400"/>
          <p14:tracePt t="326827" x="361950" y="3498850"/>
          <p14:tracePt t="326843" x="349250" y="3448050"/>
          <p14:tracePt t="326860" x="342900" y="3416300"/>
          <p14:tracePt t="326877" x="336550" y="3397250"/>
          <p14:tracePt t="326894" x="336550" y="3390900"/>
          <p14:tracePt t="326910" x="336550" y="3384550"/>
          <p14:tracePt t="326943" x="342900" y="3384550"/>
          <p14:tracePt t="326960" x="342900" y="3378200"/>
          <p14:tracePt t="326994" x="361950" y="3378200"/>
          <p14:tracePt t="327010" x="387350" y="3409950"/>
          <p14:tracePt t="327027" x="431800" y="3460750"/>
          <p14:tracePt t="327044" x="469900" y="3517900"/>
          <p14:tracePt t="327060" x="533400" y="3613150"/>
          <p14:tracePt t="327077" x="615950" y="3733800"/>
          <p14:tracePt t="327093" x="736600" y="3860800"/>
          <p14:tracePt t="327110" x="857250" y="3949700"/>
          <p14:tracePt t="327128" x="990600" y="4038600"/>
          <p14:tracePt t="327143" x="1054100" y="4083050"/>
          <p14:tracePt t="327160" x="1092200" y="4102100"/>
          <p14:tracePt t="327177" x="1104900" y="4108450"/>
          <p14:tracePt t="327224" x="1111250" y="4108450"/>
          <p14:tracePt t="327232" x="1117600" y="4095750"/>
          <p14:tracePt t="327243" x="1123950" y="4076700"/>
          <p14:tracePt t="327260" x="1149350" y="4038600"/>
          <p14:tracePt t="327277" x="1231900" y="4006850"/>
          <p14:tracePt t="327293" x="1346200" y="3968750"/>
          <p14:tracePt t="327310" x="1492250" y="3956050"/>
          <p14:tracePt t="327328" x="1771650" y="3911600"/>
          <p14:tracePt t="327343" x="2019300" y="3867150"/>
          <p14:tracePt t="327360" x="2279650" y="3854450"/>
          <p14:tracePt t="327377" x="2527300" y="3841750"/>
          <p14:tracePt t="327394" x="2787650" y="3835400"/>
          <p14:tracePt t="327410" x="3060700" y="3835400"/>
          <p14:tracePt t="327427" x="3340100" y="3835400"/>
          <p14:tracePt t="327443" x="3613150" y="3835400"/>
          <p14:tracePt t="327460" x="3886200" y="3835400"/>
          <p14:tracePt t="327477" x="4140200" y="3835400"/>
          <p14:tracePt t="327494" x="4349750" y="3835400"/>
          <p14:tracePt t="327510" x="4546600" y="3835400"/>
          <p14:tracePt t="327527" x="4718050" y="3835400"/>
          <p14:tracePt t="327543" x="4914900" y="3835400"/>
          <p14:tracePt t="327560" x="5029200" y="3829050"/>
          <p14:tracePt t="327577" x="5105400" y="3816350"/>
          <p14:tracePt t="327593" x="5137150" y="3810000"/>
          <p14:tracePt t="327610" x="5143500" y="3810000"/>
          <p14:tracePt t="327627" x="5143500" y="3816350"/>
          <p14:tracePt t="327643" x="5143500" y="3822700"/>
          <p14:tracePt t="327660" x="5143500" y="3835400"/>
          <p14:tracePt t="327693" x="5124450" y="3841750"/>
          <p14:tracePt t="327710" x="5105400" y="3854450"/>
          <p14:tracePt t="327727" x="5041900" y="3873500"/>
          <p14:tracePt t="327744" x="4991100" y="3892550"/>
          <p14:tracePt t="327760" x="4959350" y="3905250"/>
          <p14:tracePt t="327777" x="4946650" y="3905250"/>
          <p14:tracePt t="336312" x="4895850" y="3905250"/>
          <p14:tracePt t="336320" x="4819650" y="3905250"/>
          <p14:tracePt t="336329" x="4743450" y="3911600"/>
          <p14:tracePt t="336343" x="4552950" y="3943350"/>
          <p14:tracePt t="336360" x="4343400" y="3962400"/>
          <p14:tracePt t="336377" x="4140200" y="3962400"/>
          <p14:tracePt t="336393" x="3917950" y="3975100"/>
          <p14:tracePt t="336410" x="3714750" y="4006850"/>
          <p14:tracePt t="336427" x="3543300" y="4032250"/>
          <p14:tracePt t="336443" x="3384550" y="4051300"/>
          <p14:tracePt t="336460" x="3194050" y="4051300"/>
          <p14:tracePt t="336477" x="2990850" y="4051300"/>
          <p14:tracePt t="336494" x="2749550" y="4051300"/>
          <p14:tracePt t="336510" x="2476500" y="4051300"/>
          <p14:tracePt t="336527" x="2184400" y="4051300"/>
          <p14:tracePt t="336543" x="2070100" y="4057650"/>
          <p14:tracePt t="336561" x="1955800" y="4057650"/>
          <p14:tracePt t="336577" x="1847850" y="4057650"/>
          <p14:tracePt t="336593" x="1778000" y="4083050"/>
          <p14:tracePt t="336610" x="1733550" y="4102100"/>
          <p14:tracePt t="336627" x="1701800" y="4108450"/>
          <p14:tracePt t="336644" x="1689100" y="4108450"/>
          <p14:tracePt t="336660" x="1682750" y="4108450"/>
          <p14:tracePt t="336677" x="1670050" y="4095750"/>
          <p14:tracePt t="336694" x="1657350" y="4070350"/>
          <p14:tracePt t="336710" x="1638300" y="4051300"/>
          <p14:tracePt t="336727" x="1625600" y="4038600"/>
          <p14:tracePt t="336744" x="1600200" y="4025900"/>
          <p14:tracePt t="336760" x="1587500" y="4019550"/>
          <p14:tracePt t="336777" x="1587500" y="4000500"/>
          <p14:tracePt t="336793" x="1581150" y="4000500"/>
          <p14:tracePt t="336810" x="1581150" y="3994150"/>
          <p14:tracePt t="336827" x="1568450" y="3987800"/>
          <p14:tracePt t="336860" x="1562100" y="3987800"/>
          <p14:tracePt t="336952" x="1562100" y="3981450"/>
          <p14:tracePt t="340696" x="1562100" y="4000500"/>
          <p14:tracePt t="340704" x="1562100" y="4032250"/>
          <p14:tracePt t="340711" x="1562100" y="4070350"/>
          <p14:tracePt t="340728" x="1562100" y="4140200"/>
          <p14:tracePt t="340743" x="1562100" y="4203700"/>
          <p14:tracePt t="340760" x="1549400" y="4254500"/>
          <p14:tracePt t="340777" x="1536700" y="4305300"/>
          <p14:tracePt t="340794" x="1524000" y="4349750"/>
          <p14:tracePt t="340810" x="1511300" y="4375150"/>
          <p14:tracePt t="340827" x="1504950" y="4387850"/>
          <p14:tracePt t="340844" x="1498600" y="4394200"/>
          <p14:tracePt t="340860" x="1498600" y="4406900"/>
          <p14:tracePt t="340877" x="1492250" y="4406900"/>
          <p14:tracePt t="340944" x="1479550" y="4413250"/>
          <p14:tracePt t="340952" x="1473200" y="4419600"/>
          <p14:tracePt t="340960" x="1454150" y="4425950"/>
          <p14:tracePt t="340977" x="1441450" y="4445000"/>
          <p14:tracePt t="340994" x="1428750" y="4451350"/>
          <p14:tracePt t="341011" x="1409700" y="4457700"/>
          <p14:tracePt t="341027" x="1377950" y="4470400"/>
          <p14:tracePt t="341044" x="1339850" y="4483100"/>
          <p14:tracePt t="341061" x="1295400" y="4495800"/>
          <p14:tracePt t="341077" x="1250950" y="4508500"/>
          <p14:tracePt t="341093" x="1219200" y="4521200"/>
          <p14:tracePt t="341111" x="1174750" y="4533900"/>
          <p14:tracePt t="341127" x="1111250" y="4546600"/>
          <p14:tracePt t="341143" x="1079500" y="4546600"/>
          <p14:tracePt t="341160" x="1066800" y="4546600"/>
          <p14:tracePt t="341177" x="1054100" y="4546600"/>
          <p14:tracePt t="341193" x="1035050" y="4546600"/>
          <p14:tracePt t="341210" x="1009650" y="4546600"/>
          <p14:tracePt t="341227" x="984250" y="4546600"/>
          <p14:tracePt t="341243" x="971550" y="4546600"/>
          <p14:tracePt t="341260" x="958850" y="4546600"/>
          <p14:tracePt t="341293" x="952500" y="4546600"/>
          <p14:tracePt t="341327" x="939800" y="4546600"/>
          <p14:tracePt t="341344" x="927100" y="4552950"/>
          <p14:tracePt t="341361" x="920750" y="4565650"/>
          <p14:tracePt t="341377" x="901700" y="4572000"/>
          <p14:tracePt t="341394" x="895350" y="4578350"/>
          <p14:tracePt t="341410" x="882650" y="4584700"/>
          <p14:tracePt t="341443" x="876300" y="4584700"/>
          <p14:tracePt t="341460" x="869950" y="4584700"/>
          <p14:tracePt t="341496" x="863600" y="4584700"/>
          <p14:tracePt t="341528" x="857250" y="4584700"/>
          <p14:tracePt t="341536" x="850900" y="4578350"/>
          <p14:tracePt t="341544" x="850900" y="4565650"/>
          <p14:tracePt t="341560" x="844550" y="4533900"/>
          <p14:tracePt t="341577" x="831850" y="4489450"/>
          <p14:tracePt t="341594" x="831850" y="4425950"/>
          <p14:tracePt t="341610" x="831850" y="4343400"/>
          <p14:tracePt t="341627" x="831850" y="4254500"/>
          <p14:tracePt t="341644" x="831850" y="4171950"/>
          <p14:tracePt t="341660" x="831850" y="4089400"/>
          <p14:tracePt t="341677" x="831850" y="3975100"/>
          <p14:tracePt t="341694" x="831850" y="3873500"/>
          <p14:tracePt t="341710" x="825500" y="3778250"/>
          <p14:tracePt t="341712" x="825500" y="3740150"/>
          <p14:tracePt t="341727" x="825500" y="3689350"/>
          <p14:tracePt t="341744" x="838200" y="3644900"/>
          <p14:tracePt t="341760" x="857250" y="3594100"/>
          <p14:tracePt t="341778" x="876300" y="3536950"/>
          <p14:tracePt t="341793" x="889000" y="3505200"/>
          <p14:tracePt t="341811" x="889000" y="3498850"/>
          <p14:tracePt t="341848" x="895350" y="3498850"/>
          <p14:tracePt t="341860" x="901700" y="3492500"/>
          <p14:tracePt t="341877" x="933450" y="3479800"/>
          <p14:tracePt t="341895" x="1016000" y="3454400"/>
          <p14:tracePt t="341910" x="1047750" y="3441700"/>
          <p14:tracePt t="341927" x="1225550" y="3435350"/>
          <p14:tracePt t="341944" x="1384300" y="3429000"/>
          <p14:tracePt t="341960" x="1581150" y="3429000"/>
          <p14:tracePt t="341977" x="1816100" y="3422650"/>
          <p14:tracePt t="341994" x="2044700" y="3416300"/>
          <p14:tracePt t="342010" x="2260600" y="3416300"/>
          <p14:tracePt t="342027" x="2470150" y="3416300"/>
          <p14:tracePt t="342044" x="2679700" y="3416300"/>
          <p14:tracePt t="342061" x="2851150" y="3409950"/>
          <p14:tracePt t="342077" x="2971800" y="3409950"/>
          <p14:tracePt t="342094" x="3028950" y="3409950"/>
          <p14:tracePt t="342110" x="3048000" y="3409950"/>
          <p14:tracePt t="342200" x="3041650" y="3409950"/>
          <p14:tracePt t="342216" x="3035300" y="3409950"/>
          <p14:tracePt t="342616" x="3028950" y="3409950"/>
          <p14:tracePt t="344232" x="3009900" y="3435350"/>
          <p14:tracePt t="344240" x="2990850" y="3473450"/>
          <p14:tracePt t="344248" x="2971800" y="3530600"/>
          <p14:tracePt t="344260" x="2952750" y="3600450"/>
          <p14:tracePt t="344277" x="2882900" y="3759200"/>
          <p14:tracePt t="344294" x="2762250" y="3956050"/>
          <p14:tracePt t="344311" x="2590800" y="4140200"/>
          <p14:tracePt t="344313" x="2495550" y="4203700"/>
          <p14:tracePt t="344328" x="2330450" y="4324350"/>
          <p14:tracePt t="344344" x="2152650" y="4413250"/>
          <p14:tracePt t="344360" x="2000250" y="4470400"/>
          <p14:tracePt t="344377" x="1860550" y="4489450"/>
          <p14:tracePt t="344394" x="1752600" y="4489450"/>
          <p14:tracePt t="344410" x="1657350" y="4489450"/>
          <p14:tracePt t="344427" x="1574800" y="4489450"/>
          <p14:tracePt t="344443" x="1492250" y="4470400"/>
          <p14:tracePt t="344461" x="1403350" y="4438650"/>
          <p14:tracePt t="344477" x="1339850" y="4406900"/>
          <p14:tracePt t="344494" x="1270000" y="4381500"/>
          <p14:tracePt t="344510" x="1187450" y="4356100"/>
          <p14:tracePt t="344512" x="1149350" y="4343400"/>
          <p14:tracePt t="344527" x="1073150" y="4318000"/>
          <p14:tracePt t="344544" x="1022350" y="4279900"/>
          <p14:tracePt t="344561" x="984250" y="4241800"/>
          <p14:tracePt t="344577" x="971550" y="4191000"/>
          <p14:tracePt t="344594" x="958850" y="4133850"/>
          <p14:tracePt t="344610" x="958850" y="4076700"/>
          <p14:tracePt t="344627" x="958850" y="4019550"/>
          <p14:tracePt t="344644" x="958850" y="3962400"/>
          <p14:tracePt t="344660" x="958850" y="3917950"/>
          <p14:tracePt t="344677" x="958850" y="3879850"/>
          <p14:tracePt t="344694" x="958850" y="3841750"/>
          <p14:tracePt t="344711" x="958850" y="3810000"/>
          <p14:tracePt t="344713" x="958850" y="3803650"/>
          <p14:tracePt t="344727" x="958850" y="3797300"/>
          <p14:tracePt t="344744" x="971550" y="3784600"/>
          <p14:tracePt t="344761" x="984250" y="3778250"/>
          <p14:tracePt t="344777" x="1009650" y="3765550"/>
          <p14:tracePt t="344793" x="1041400" y="3740150"/>
          <p14:tracePt t="344810" x="1085850" y="3727450"/>
          <p14:tracePt t="344827" x="1111250" y="3727450"/>
          <p14:tracePt t="344844" x="1130300" y="3721100"/>
          <p14:tracePt t="344896" x="1111250" y="3721100"/>
          <p14:tracePt t="344904" x="1092200" y="3727450"/>
          <p14:tracePt t="344911" x="1073150" y="3733800"/>
          <p14:tracePt t="344927" x="1047750" y="3733800"/>
          <p14:tracePt t="344944" x="1003300" y="3746500"/>
          <p14:tracePt t="344960" x="958850" y="3746500"/>
          <p14:tracePt t="344977" x="908050" y="3746500"/>
          <p14:tracePt t="344994" x="857250" y="3721100"/>
          <p14:tracePt t="345010" x="838200" y="3695700"/>
          <p14:tracePt t="345027" x="819150" y="3670300"/>
          <p14:tracePt t="345044" x="806450" y="3632200"/>
          <p14:tracePt t="345061" x="800100" y="3581400"/>
          <p14:tracePt t="345077" x="793750" y="3524250"/>
          <p14:tracePt t="345094" x="793750" y="3492500"/>
          <p14:tracePt t="345110" x="806450" y="3460750"/>
          <p14:tracePt t="345112" x="819150" y="3448050"/>
          <p14:tracePt t="345128" x="876300" y="3429000"/>
          <p14:tracePt t="345144" x="939800" y="3409950"/>
          <p14:tracePt t="345161" x="1009650" y="3403600"/>
          <p14:tracePt t="345177" x="1079500" y="3403600"/>
          <p14:tracePt t="345194" x="1162050" y="3403600"/>
          <p14:tracePt t="345210" x="1244600" y="3403600"/>
          <p14:tracePt t="345227" x="1346200" y="3403600"/>
          <p14:tracePt t="345244" x="1441450" y="3441700"/>
          <p14:tracePt t="345260" x="1504950" y="3467100"/>
          <p14:tracePt t="345277" x="1543050" y="3492500"/>
          <p14:tracePt t="345294" x="1555750" y="3524250"/>
          <p14:tracePt t="345310" x="1562100" y="3568700"/>
          <p14:tracePt t="345312" x="1562100" y="3600450"/>
          <p14:tracePt t="345328" x="1549400" y="3651250"/>
          <p14:tracePt t="345344" x="1530350" y="3689350"/>
          <p14:tracePt t="345361" x="1511300" y="3721100"/>
          <p14:tracePt t="345377" x="1479550" y="3746500"/>
          <p14:tracePt t="345394" x="1428750" y="3765550"/>
          <p14:tracePt t="345410" x="1365250" y="3778250"/>
          <p14:tracePt t="345427" x="1320800" y="3790950"/>
          <p14:tracePt t="345444" x="1282700" y="3790950"/>
          <p14:tracePt t="345460" x="1257300" y="3790950"/>
          <p14:tracePt t="345477" x="1219200" y="3790950"/>
          <p14:tracePt t="345494" x="1200150" y="3790950"/>
          <p14:tracePt t="345510" x="1187450" y="3790950"/>
          <p14:tracePt t="345512" x="1181100" y="3790950"/>
          <p14:tracePt t="345527" x="1168400" y="3790950"/>
          <p14:tracePt t="345544" x="1155700" y="3790950"/>
          <p14:tracePt t="345561" x="1143000" y="3784600"/>
          <p14:tracePt t="345577" x="1136650" y="3784600"/>
          <p14:tracePt t="345624" x="1130300" y="3778250"/>
          <p14:tracePt t="345911" x="1136650" y="3778250"/>
          <p14:tracePt t="345921" x="1143000" y="3778250"/>
          <p14:tracePt t="345929" x="1155700" y="3778250"/>
          <p14:tracePt t="345944" x="1168400" y="3778250"/>
          <p14:tracePt t="345960" x="1168400" y="3771900"/>
          <p14:tracePt t="345977" x="1181100" y="3765550"/>
          <p14:tracePt t="345993" x="1187450" y="3759200"/>
          <p14:tracePt t="346010" x="1193800" y="3759200"/>
          <p14:tracePt t="346027" x="1200150" y="3752850"/>
          <p14:tracePt t="346060" x="1206500" y="3752850"/>
          <p14:tracePt t="346077" x="1212850" y="3752850"/>
          <p14:tracePt t="346094" x="1219200" y="3752850"/>
          <p14:tracePt t="346111" x="1231900" y="3752850"/>
          <p14:tracePt t="346113" x="1244600" y="3752850"/>
          <p14:tracePt t="346127" x="1257300" y="3752850"/>
          <p14:tracePt t="346144" x="1314450" y="3790950"/>
          <p14:tracePt t="346161" x="1346200" y="3822700"/>
          <p14:tracePt t="346177" x="1384300" y="3860800"/>
          <p14:tracePt t="346193" x="1409700" y="3905250"/>
          <p14:tracePt t="346211" x="1435100" y="3943350"/>
          <p14:tracePt t="346227" x="1460500" y="3981450"/>
          <p14:tracePt t="346244" x="1485900" y="4006850"/>
          <p14:tracePt t="346260" x="1498600" y="4013200"/>
          <p14:tracePt t="346277" x="1504950" y="4019550"/>
          <p14:tracePt t="346712" x="1504950" y="4025900"/>
          <p14:tracePt t="346720" x="1473200" y="4032250"/>
          <p14:tracePt t="346728" x="1460500" y="4038600"/>
          <p14:tracePt t="346744" x="1428750" y="4051300"/>
          <p14:tracePt t="346760" x="1416050" y="4051300"/>
          <p14:tracePt t="346777" x="1397000" y="4051300"/>
          <p14:tracePt t="346793" x="1371600" y="4051300"/>
          <p14:tracePt t="346810" x="1339850" y="4032250"/>
          <p14:tracePt t="346827" x="1314450" y="4013200"/>
          <p14:tracePt t="346843" x="1301750" y="4000500"/>
          <p14:tracePt t="346861" x="1301750" y="3987800"/>
          <p14:tracePt t="346877" x="1295400" y="3975100"/>
          <p14:tracePt t="346893" x="1289050" y="3956050"/>
          <p14:tracePt t="346910" x="1282700" y="3937000"/>
          <p14:tracePt t="346927" x="1282700" y="3917950"/>
          <p14:tracePt t="346944" x="1276350" y="3886200"/>
          <p14:tracePt t="346961" x="1270000" y="3867150"/>
          <p14:tracePt t="346977" x="1270000" y="3848100"/>
          <p14:tracePt t="346994" x="1263650" y="3835400"/>
          <p14:tracePt t="347010" x="1257300" y="3822700"/>
          <p14:tracePt t="347027" x="1250950" y="3810000"/>
          <p14:tracePt t="347044" x="1250950" y="3797300"/>
          <p14:tracePt t="347088" x="1250950" y="3790950"/>
          <p14:tracePt t="347104" x="1250950" y="3784600"/>
          <p14:tracePt t="347112" x="1250950" y="3778250"/>
          <p14:tracePt t="347127" x="1250950" y="3765550"/>
          <p14:tracePt t="347144" x="1250950" y="3759200"/>
          <p14:tracePt t="347192" x="1270000" y="3778250"/>
          <p14:tracePt t="347200" x="1282700" y="3797300"/>
          <p14:tracePt t="347210" x="1301750" y="3822700"/>
          <p14:tracePt t="347227" x="1352550" y="3873500"/>
          <p14:tracePt t="347244" x="1409700" y="3917950"/>
          <p14:tracePt t="347260" x="1460500" y="3956050"/>
          <p14:tracePt t="347277" x="1504950" y="3994150"/>
          <p14:tracePt t="347294" x="1536700" y="4013200"/>
          <p14:tracePt t="347311" x="1562100" y="4019550"/>
          <p14:tracePt t="347327" x="1568450" y="4019550"/>
          <p14:tracePt t="347344" x="1568450" y="4025900"/>
          <p14:tracePt t="347360" x="1574800" y="4051300"/>
          <p14:tracePt t="347377" x="1587500" y="4095750"/>
          <p14:tracePt t="347393" x="1587500" y="4133850"/>
          <p14:tracePt t="347410" x="1587500" y="4159250"/>
          <p14:tracePt t="347427" x="1574800" y="4165600"/>
          <p14:tracePt t="347444" x="1549400" y="4165600"/>
          <p14:tracePt t="347460" x="1517650" y="4165600"/>
          <p14:tracePt t="347477" x="1473200" y="4140200"/>
          <p14:tracePt t="347493" x="1428750" y="4108450"/>
          <p14:tracePt t="347510" x="1371600" y="4064000"/>
          <p14:tracePt t="347528" x="1314450" y="3987800"/>
          <p14:tracePt t="347544" x="1308100" y="3949700"/>
          <p14:tracePt t="347561" x="1308100" y="3911600"/>
          <p14:tracePt t="347577" x="1333500" y="3892550"/>
          <p14:tracePt t="347595" x="1384300" y="3879850"/>
          <p14:tracePt t="347610" x="1441450" y="3879850"/>
          <p14:tracePt t="347627" x="1492250" y="3879850"/>
          <p14:tracePt t="347644" x="1536700" y="3898900"/>
          <p14:tracePt t="347660" x="1574800" y="3937000"/>
          <p14:tracePt t="347677" x="1581150" y="3968750"/>
          <p14:tracePt t="347693" x="1587500" y="3987800"/>
          <p14:tracePt t="347710" x="1587500" y="3994150"/>
          <p14:tracePt t="347743" x="1587500" y="4000500"/>
          <p14:tracePt t="347761" x="1587500" y="4025900"/>
          <p14:tracePt t="347777" x="1587500" y="4044950"/>
          <p14:tracePt t="347794" x="1606550" y="4057650"/>
          <p14:tracePt t="347810" x="1631950" y="4057650"/>
          <p14:tracePt t="347843" x="1644650" y="4083050"/>
          <p14:tracePt t="347860" x="1657350" y="4102100"/>
          <p14:tracePt t="347877" x="1682750" y="4114800"/>
          <p14:tracePt t="347894" x="1708150" y="4127500"/>
          <p14:tracePt t="347910" x="1727200" y="4152900"/>
          <p14:tracePt t="347912" x="1727200" y="4171950"/>
          <p14:tracePt t="347927" x="1727200" y="4178300"/>
          <p14:tracePt t="347944" x="1733550" y="4203700"/>
          <p14:tracePt t="347961" x="1714500" y="4210050"/>
          <p14:tracePt t="347977" x="1695450" y="4210050"/>
          <p14:tracePt t="347994" x="1670050" y="4210050"/>
          <p14:tracePt t="348010" x="1638300" y="4210050"/>
          <p14:tracePt t="348028" x="1606550" y="4210050"/>
          <p14:tracePt t="348044" x="1568450" y="4210050"/>
          <p14:tracePt t="348060" x="1536700" y="4222750"/>
          <p14:tracePt t="348077" x="1511300" y="4222750"/>
          <p14:tracePt t="348094" x="1492250" y="4222750"/>
          <p14:tracePt t="348111" x="1466850" y="4197350"/>
          <p14:tracePt t="348113" x="1454150" y="4191000"/>
          <p14:tracePt t="348127" x="1441450" y="4184650"/>
          <p14:tracePt t="348144" x="1416050" y="4171950"/>
          <p14:tracePt t="348160" x="1409700" y="4171950"/>
          <p14:tracePt t="348224" x="1409700" y="4165600"/>
          <p14:tracePt t="348240" x="1409700" y="4159250"/>
          <p14:tracePt t="348249" x="1409700" y="4146550"/>
          <p14:tracePt t="348256" x="1397000" y="4140200"/>
          <p14:tracePt t="348271" x="1390650" y="4140200"/>
          <p14:tracePt t="348303" x="1384300" y="4140200"/>
          <p14:tracePt t="348336" x="1377950" y="4140200"/>
          <p14:tracePt t="348344" x="1377950" y="4152900"/>
          <p14:tracePt t="348360" x="1377950" y="4171950"/>
          <p14:tracePt t="348377" x="1377950" y="4191000"/>
          <p14:tracePt t="348394" x="1416050" y="4210050"/>
          <p14:tracePt t="348410" x="1447800" y="4216400"/>
          <p14:tracePt t="348427" x="1473200" y="4216400"/>
          <p14:tracePt t="348443" x="1511300" y="4216400"/>
          <p14:tracePt t="348460" x="1543050" y="4216400"/>
          <p14:tracePt t="348477" x="1568450" y="4216400"/>
          <p14:tracePt t="348494" x="1593850" y="4216400"/>
          <p14:tracePt t="348510" x="1600200" y="4216400"/>
          <p14:tracePt t="348568" x="1587500" y="4216400"/>
          <p14:tracePt t="348576" x="1562100" y="4216400"/>
          <p14:tracePt t="348584" x="1536700" y="4216400"/>
          <p14:tracePt t="348593" x="1504950" y="4216400"/>
          <p14:tracePt t="348610" x="1422400" y="4216400"/>
          <p14:tracePt t="348627" x="1327150" y="4216400"/>
          <p14:tracePt t="348644" x="1231900" y="4216400"/>
          <p14:tracePt t="348660" x="1130300" y="4216400"/>
          <p14:tracePt t="348677" x="1022350" y="4216400"/>
          <p14:tracePt t="348694" x="920750" y="4216400"/>
          <p14:tracePt t="348710" x="844550" y="4216400"/>
          <p14:tracePt t="348712" x="819150" y="4216400"/>
          <p14:tracePt t="348727" x="781050" y="4216400"/>
          <p14:tracePt t="348744" x="768350" y="4210050"/>
          <p14:tracePt t="348760" x="762000" y="4197350"/>
          <p14:tracePt t="348777" x="762000" y="4140200"/>
          <p14:tracePt t="348793" x="736600" y="4070350"/>
          <p14:tracePt t="348810" x="711200" y="3994150"/>
          <p14:tracePt t="348827" x="692150" y="3911600"/>
          <p14:tracePt t="348844" x="666750" y="3810000"/>
          <p14:tracePt t="348861" x="666750" y="3708400"/>
          <p14:tracePt t="348877" x="666750" y="3600450"/>
          <p14:tracePt t="348894" x="666750" y="3498850"/>
          <p14:tracePt t="348897" x="660400" y="3467100"/>
          <p14:tracePt t="348910" x="673100" y="3448050"/>
          <p14:tracePt t="348927" x="692150" y="3378200"/>
          <p14:tracePt t="348944" x="736600" y="3302000"/>
          <p14:tracePt t="348961" x="787400" y="3270250"/>
          <p14:tracePt t="348977" x="819150" y="3251200"/>
          <p14:tracePt t="348994" x="850900" y="3238500"/>
          <p14:tracePt t="349010" x="901700" y="3232150"/>
          <p14:tracePt t="349027" x="984250" y="3232150"/>
          <p14:tracePt t="349044" x="1104900" y="3282950"/>
          <p14:tracePt t="349061" x="1263650" y="3333750"/>
          <p14:tracePt t="349077" x="1428750" y="3390900"/>
          <p14:tracePt t="349094" x="1587500" y="3441700"/>
          <p14:tracePt t="349110" x="1708150" y="3524250"/>
          <p14:tracePt t="349127" x="1797050" y="3644900"/>
          <p14:tracePt t="349143" x="1860550" y="3867150"/>
          <p14:tracePt t="349160" x="1860550" y="4025900"/>
          <p14:tracePt t="349177" x="1809750" y="4127500"/>
          <p14:tracePt t="349194" x="1733550" y="4184650"/>
          <p14:tracePt t="349210" x="1638300" y="4241800"/>
          <p14:tracePt t="349227" x="1568450" y="4273550"/>
          <p14:tracePt t="349244" x="1536700" y="4286250"/>
          <p14:tracePt t="349260" x="1511300" y="4260850"/>
          <p14:tracePt t="349277" x="1485900" y="4197350"/>
          <p14:tracePt t="349294" x="1428750" y="4114800"/>
          <p14:tracePt t="349312" x="1365250" y="4044950"/>
          <p14:tracePt t="349327" x="1352550" y="4019550"/>
          <p14:tracePt t="349344" x="1327150" y="4006850"/>
          <p14:tracePt t="349360" x="1314450" y="3994150"/>
          <p14:tracePt t="349400" x="1314450" y="3987800"/>
          <p14:tracePt t="349410" x="1320800" y="3987800"/>
          <p14:tracePt t="349427" x="1320800" y="3975100"/>
          <p14:tracePt t="349444" x="1320800" y="3968750"/>
          <p14:tracePt t="349488" x="1314450" y="3962400"/>
          <p14:tracePt t="349552" x="1314450" y="3956050"/>
          <p14:tracePt t="349560" x="1314450" y="3943350"/>
          <p14:tracePt t="349577" x="1314450" y="3917950"/>
          <p14:tracePt t="349593" x="1327150" y="3892550"/>
          <p14:tracePt t="349610" x="1365250" y="3879850"/>
          <p14:tracePt t="349627" x="1409700" y="3873500"/>
          <p14:tracePt t="349643" x="1473200" y="3873500"/>
          <p14:tracePt t="349661" x="1536700" y="3873500"/>
          <p14:tracePt t="349677" x="1587500" y="3873500"/>
          <p14:tracePt t="349694" x="1619250" y="3898900"/>
          <p14:tracePt t="349710" x="1651000" y="3949700"/>
          <p14:tracePt t="349711" x="1651000" y="3975100"/>
          <p14:tracePt t="349727" x="1644650" y="4000500"/>
          <p14:tracePt t="349744" x="1606550" y="4044950"/>
          <p14:tracePt t="349760" x="1562100" y="4064000"/>
          <p14:tracePt t="349777" x="1504950" y="4070350"/>
          <p14:tracePt t="349794" x="1454150" y="4070350"/>
          <p14:tracePt t="349811" x="1403350" y="4070350"/>
          <p14:tracePt t="349827" x="1352550" y="4044950"/>
          <p14:tracePt t="349844" x="1308100" y="4013200"/>
          <p14:tracePt t="349860" x="1270000" y="3975100"/>
          <p14:tracePt t="349877" x="1250950" y="3937000"/>
          <p14:tracePt t="349894" x="1238250" y="3911600"/>
          <p14:tracePt t="349910" x="1238250" y="3898900"/>
          <p14:tracePt t="349911" x="1238250" y="3886200"/>
          <p14:tracePt t="349927" x="1238250" y="3879850"/>
          <p14:tracePt t="349944" x="1314450" y="3873500"/>
          <p14:tracePt t="349960" x="1371600" y="3873500"/>
          <p14:tracePt t="349977" x="1422400" y="3873500"/>
          <p14:tracePt t="349994" x="1454150" y="3886200"/>
          <p14:tracePt t="350011" x="1460500" y="3898900"/>
          <p14:tracePt t="350027" x="1447800" y="3917950"/>
          <p14:tracePt t="350044" x="1428750" y="3937000"/>
          <p14:tracePt t="350060" x="1403350" y="3949700"/>
          <p14:tracePt t="350077" x="1377950" y="3962400"/>
          <p14:tracePt t="350094" x="1352550" y="3975100"/>
          <p14:tracePt t="350110" x="1333500" y="3981450"/>
          <p14:tracePt t="350127" x="1320800" y="3981450"/>
          <p14:tracePt t="350144" x="1314450" y="3981450"/>
          <p14:tracePt t="350208" x="1308100" y="3981450"/>
          <p14:tracePt t="350224" x="1301750" y="3968750"/>
          <p14:tracePt t="350231" x="1289050" y="3956050"/>
          <p14:tracePt t="350240" x="1282700" y="3937000"/>
          <p14:tracePt t="350248" x="1270000" y="3924300"/>
          <p14:tracePt t="350260" x="1257300" y="3911600"/>
          <p14:tracePt t="350277" x="1225550" y="3879850"/>
          <p14:tracePt t="350294" x="1206500" y="3860800"/>
          <p14:tracePt t="350310" x="1193800" y="3841750"/>
          <p14:tracePt t="350312" x="1181100" y="3829050"/>
          <p14:tracePt t="350329" x="1174750" y="3803650"/>
          <p14:tracePt t="350344" x="1168400" y="3765550"/>
          <p14:tracePt t="350361" x="1168400" y="3740150"/>
          <p14:tracePt t="350377" x="1168400" y="3714750"/>
          <p14:tracePt t="350394" x="1168400" y="3695700"/>
          <p14:tracePt t="350411" x="1168400" y="3689350"/>
          <p14:tracePt t="350427" x="1168400" y="3683000"/>
          <p14:tracePt t="350529" x="1181100" y="3683000"/>
          <p14:tracePt t="350536" x="1193800" y="3708400"/>
          <p14:tracePt t="350544" x="1219200" y="3740150"/>
          <p14:tracePt t="350560" x="1257300" y="3790950"/>
          <p14:tracePt t="350577" x="1301750" y="3835400"/>
          <p14:tracePt t="350594" x="1339850" y="3867150"/>
          <p14:tracePt t="350610" x="1377950" y="3905250"/>
          <p14:tracePt t="350627" x="1409700" y="3930650"/>
          <p14:tracePt t="350644" x="1435100" y="3943350"/>
          <p14:tracePt t="350661" x="1454150" y="3956050"/>
          <p14:tracePt t="350677" x="1460500" y="3956050"/>
          <p14:tracePt t="350710" x="1466850" y="3956050"/>
          <p14:tracePt t="350727" x="1473200" y="3956050"/>
          <p14:tracePt t="350743" x="1479550" y="3956050"/>
          <p14:tracePt t="350968" x="1473200" y="3956050"/>
          <p14:tracePt t="350976" x="1466850" y="3956050"/>
          <p14:tracePt t="350993" x="1466850" y="3962400"/>
          <p14:tracePt t="351011" x="1460500" y="3962400"/>
          <p14:tracePt t="351027" x="1454150" y="3962400"/>
          <p14:tracePt t="351072" x="1447800" y="3962400"/>
          <p14:tracePt t="351113" x="1441450" y="3962400"/>
          <p14:tracePt t="351136" x="1435100" y="3962400"/>
          <p14:tracePt t="351160" x="1428750" y="3962400"/>
          <p14:tracePt t="351168" x="1428750" y="3956050"/>
          <p14:tracePt t="351177" x="1409700" y="3949700"/>
          <p14:tracePt t="351194" x="1371600" y="3937000"/>
          <p14:tracePt t="351210" x="1339850" y="3937000"/>
          <p14:tracePt t="351227" x="1295400" y="3930650"/>
          <p14:tracePt t="351243" x="1257300" y="3930650"/>
          <p14:tracePt t="351261" x="1219200" y="3930650"/>
          <p14:tracePt t="351277" x="1200150" y="3930650"/>
          <p14:tracePt t="351294" x="1168400" y="3930650"/>
          <p14:tracePt t="351310" x="1136650" y="3930650"/>
          <p14:tracePt t="351312" x="1123950" y="3924300"/>
          <p14:tracePt t="351327" x="1104900" y="3917950"/>
          <p14:tracePt t="351344" x="1092200" y="3917950"/>
          <p14:tracePt t="351361" x="1073150" y="3917950"/>
          <p14:tracePt t="351377" x="1041400" y="3917950"/>
          <p14:tracePt t="351394" x="1016000" y="3917950"/>
          <p14:tracePt t="351410" x="996950" y="3917950"/>
          <p14:tracePt t="351427" x="971550" y="3917950"/>
          <p14:tracePt t="351444" x="946150" y="3911600"/>
          <p14:tracePt t="351461" x="920750" y="3905250"/>
          <p14:tracePt t="351477" x="889000" y="3898900"/>
          <p14:tracePt t="351494" x="863600" y="3886200"/>
          <p14:tracePt t="351510" x="838200" y="3854450"/>
          <p14:tracePt t="351527" x="825500" y="3810000"/>
          <p14:tracePt t="351528" x="819150" y="3790950"/>
          <p14:tracePt t="351544" x="812800" y="3733800"/>
          <p14:tracePt t="351560" x="793750" y="3689350"/>
          <p14:tracePt t="351577" x="781050" y="3644900"/>
          <p14:tracePt t="351593" x="774700" y="3606800"/>
          <p14:tracePt t="351610" x="781050" y="3587750"/>
          <p14:tracePt t="351627" x="800100" y="3587750"/>
          <p14:tracePt t="351643" x="819150" y="3587750"/>
          <p14:tracePt t="351660" x="844550" y="3606800"/>
          <p14:tracePt t="351677" x="876300" y="3625850"/>
          <p14:tracePt t="351694" x="920750" y="3651250"/>
          <p14:tracePt t="351710" x="977900" y="3676650"/>
          <p14:tracePt t="351713" x="1009650" y="3683000"/>
          <p14:tracePt t="351727" x="1041400" y="3689350"/>
          <p14:tracePt t="351744" x="1117600" y="3714750"/>
          <p14:tracePt t="351760" x="1149350" y="3727450"/>
          <p14:tracePt t="351777" x="1174750" y="3740150"/>
          <p14:tracePt t="351794" x="1187450" y="3759200"/>
          <p14:tracePt t="351811" x="1193800" y="3771900"/>
          <p14:tracePt t="351827" x="1193800" y="3778250"/>
          <p14:tracePt t="351844" x="1181100" y="3784600"/>
          <p14:tracePt t="351861" x="1149350" y="3784600"/>
          <p14:tracePt t="351877" x="1104900" y="3784600"/>
          <p14:tracePt t="351894" x="1066800" y="3784600"/>
          <p14:tracePt t="351911" x="1022350" y="3784600"/>
          <p14:tracePt t="351913" x="996950" y="3784600"/>
          <p14:tracePt t="351927" x="971550" y="3784600"/>
          <p14:tracePt t="351944" x="908050" y="3771900"/>
          <p14:tracePt t="351960" x="857250" y="3746500"/>
          <p14:tracePt t="351977" x="825500" y="3721100"/>
          <p14:tracePt t="351994" x="800100" y="3702050"/>
          <p14:tracePt t="352010" x="787400" y="3689350"/>
          <p14:tracePt t="352027" x="787400" y="3663950"/>
          <p14:tracePt t="352044" x="787400" y="3632200"/>
          <p14:tracePt t="352061" x="787400" y="3600450"/>
          <p14:tracePt t="352077" x="787400" y="3575050"/>
          <p14:tracePt t="352094" x="787400" y="3562350"/>
          <p14:tracePt t="352111" x="812800" y="3549650"/>
          <p14:tracePt t="352113" x="831850" y="3549650"/>
          <p14:tracePt t="352128" x="869950" y="3543300"/>
          <p14:tracePt t="352144" x="933450" y="3536950"/>
          <p14:tracePt t="352160" x="990600" y="3524250"/>
          <p14:tracePt t="352177" x="1054100" y="3524250"/>
          <p14:tracePt t="352194" x="1111250" y="3524250"/>
          <p14:tracePt t="352211" x="1174750" y="3524250"/>
          <p14:tracePt t="352227" x="1238250" y="3524250"/>
          <p14:tracePt t="352244" x="1289050" y="3543300"/>
          <p14:tracePt t="352260" x="1314450" y="3562350"/>
          <p14:tracePt t="352277" x="1333500" y="3575050"/>
          <p14:tracePt t="352294" x="1333500" y="3594100"/>
          <p14:tracePt t="352311" x="1333500" y="3613150"/>
          <p14:tracePt t="352313" x="1333500" y="3619500"/>
          <p14:tracePt t="352328" x="1333500" y="3638550"/>
          <p14:tracePt t="352344" x="1333500" y="3644900"/>
          <p14:tracePt t="352377" x="1320800" y="3651250"/>
          <p14:tracePt t="352394" x="1314450" y="3651250"/>
          <p14:tracePt t="352411" x="1301750" y="3657600"/>
          <p14:tracePt t="352427" x="1282700" y="3663950"/>
          <p14:tracePt t="352444" x="1263650" y="3670300"/>
          <p14:tracePt t="352460" x="1238250" y="3683000"/>
          <p14:tracePt t="352477" x="1219200" y="3683000"/>
          <p14:tracePt t="352494" x="1193800" y="3683000"/>
          <p14:tracePt t="352510" x="1174750" y="3683000"/>
          <p14:tracePt t="352527" x="1155700" y="3683000"/>
          <p14:tracePt t="352544" x="1149350" y="3683000"/>
          <p14:tracePt t="352577" x="1136650" y="3683000"/>
          <p14:tracePt t="352594" x="1130300" y="3683000"/>
          <p14:tracePt t="352627" x="1123950" y="3683000"/>
          <p14:tracePt t="352744" x="1117600" y="3683000"/>
          <p14:tracePt t="352944" x="1111250" y="3683000"/>
          <p14:tracePt t="353136" x="1117600" y="3683000"/>
          <p14:tracePt t="353152" x="1130300" y="3689350"/>
          <p14:tracePt t="353160" x="1130300" y="3695700"/>
          <p14:tracePt t="353177" x="1143000" y="3708400"/>
          <p14:tracePt t="353194" x="1168400" y="3721100"/>
          <p14:tracePt t="353211" x="1200150" y="3746500"/>
          <p14:tracePt t="353227" x="1225550" y="3752850"/>
          <p14:tracePt t="353244" x="1238250" y="3759200"/>
          <p14:tracePt t="353260" x="1244600" y="3759200"/>
          <p14:tracePt t="353277" x="1257300" y="3765550"/>
          <p14:tracePt t="353310" x="1263650" y="3771900"/>
          <p14:tracePt t="353327" x="1263650" y="3778250"/>
          <p14:tracePt t="353329" x="1263650" y="3784600"/>
          <p14:tracePt t="353344" x="1263650" y="3810000"/>
          <p14:tracePt t="353361" x="1263650" y="3816350"/>
          <p14:tracePt t="353377" x="1270000" y="3835400"/>
          <p14:tracePt t="353394" x="1276350" y="3848100"/>
          <p14:tracePt t="353410" x="1289050" y="3867150"/>
          <p14:tracePt t="353427" x="1295400" y="3892550"/>
          <p14:tracePt t="353444" x="1301750" y="3924300"/>
          <p14:tracePt t="353460" x="1314450" y="3962400"/>
          <p14:tracePt t="353477" x="1327150" y="3987800"/>
          <p14:tracePt t="353494" x="1333500" y="4006850"/>
          <p14:tracePt t="353511" x="1333500" y="4013200"/>
          <p14:tracePt t="353592" x="1333500" y="4006850"/>
          <p14:tracePt t="353600" x="1320800" y="3994150"/>
          <p14:tracePt t="353610" x="1314450" y="3987800"/>
          <p14:tracePt t="353627" x="1289050" y="3956050"/>
          <p14:tracePt t="353644" x="1257300" y="3924300"/>
          <p14:tracePt t="353661" x="1231900" y="3905250"/>
          <p14:tracePt t="353677" x="1219200" y="3886200"/>
          <p14:tracePt t="353694" x="1212850" y="3873500"/>
          <p14:tracePt t="353710" x="1206500" y="3867150"/>
          <p14:tracePt t="353769" x="1212850" y="3873500"/>
          <p14:tracePt t="353776" x="1225550" y="3879850"/>
          <p14:tracePt t="353794" x="1238250" y="3892550"/>
          <p14:tracePt t="353810" x="1244600" y="3898900"/>
          <p14:tracePt t="353827" x="1257300" y="3905250"/>
          <p14:tracePt t="353844" x="1257300" y="3911600"/>
          <p14:tracePt t="353861" x="1270000" y="3924300"/>
          <p14:tracePt t="353877" x="1276350" y="3930650"/>
          <p14:tracePt t="353894" x="1289050" y="3943350"/>
          <p14:tracePt t="353910" x="1295400" y="3949700"/>
          <p14:tracePt t="353927" x="1308100" y="3956050"/>
          <p14:tracePt t="353944" x="1320800" y="3968750"/>
          <p14:tracePt t="353960" x="1327150" y="3975100"/>
          <p14:tracePt t="353977" x="1339850" y="3981450"/>
          <p14:tracePt t="353994" x="1358900" y="3994150"/>
          <p14:tracePt t="354010" x="1377950" y="4006850"/>
          <p14:tracePt t="354027" x="1397000" y="4019550"/>
          <p14:tracePt t="354044" x="1416050" y="4038600"/>
          <p14:tracePt t="354060" x="1435100" y="4051300"/>
          <p14:tracePt t="354077" x="1447800" y="4070350"/>
          <p14:tracePt t="354094" x="1473200" y="4089400"/>
          <p14:tracePt t="354111" x="1511300" y="4108450"/>
          <p14:tracePt t="354127" x="1543050" y="4127500"/>
          <p14:tracePt t="354144" x="1587500" y="4140200"/>
          <p14:tracePt t="354160" x="1606550" y="4146550"/>
          <p14:tracePt t="354194" x="1612900" y="4146550"/>
          <p14:tracePt t="354210" x="1625600" y="4159250"/>
          <p14:tracePt t="354227" x="1638300" y="4178300"/>
          <p14:tracePt t="354244" x="1651000" y="4191000"/>
          <p14:tracePt t="354260" x="1663700" y="4203700"/>
          <p14:tracePt t="354277" x="1682750" y="4229100"/>
          <p14:tracePt t="354294" x="1701800" y="4254500"/>
          <p14:tracePt t="354311" x="1720850" y="4273550"/>
          <p14:tracePt t="354313" x="1727200" y="4279900"/>
          <p14:tracePt t="354327" x="1739900" y="4292600"/>
          <p14:tracePt t="354344" x="1752600" y="4305300"/>
          <p14:tracePt t="354361" x="1758950" y="4311650"/>
          <p14:tracePt t="354656" x="1752600" y="4311650"/>
          <p14:tracePt t="354688" x="1746250" y="4311650"/>
          <p14:tracePt t="354696" x="1746250" y="4305300"/>
          <p14:tracePt t="354728" x="1746250" y="4298950"/>
          <p14:tracePt t="355184" x="1746250" y="4305300"/>
          <p14:tracePt t="355224" x="1752600" y="4305300"/>
          <p14:tracePt t="355240" x="1758950" y="4305300"/>
          <p14:tracePt t="355264" x="1758950" y="4298950"/>
          <p14:tracePt t="355272" x="1765300" y="4292600"/>
          <p14:tracePt t="355279" x="1765300" y="4286250"/>
          <p14:tracePt t="355744" x="1765300" y="4292600"/>
          <p14:tracePt t="355752" x="1758950" y="4298950"/>
          <p14:tracePt t="355760" x="1746250" y="4298950"/>
          <p14:tracePt t="355777" x="1739900" y="4298950"/>
          <p14:tracePt t="355810" x="1733550" y="4292600"/>
          <p14:tracePt t="355844" x="1733550" y="4286250"/>
          <p14:tracePt t="355860" x="1701800" y="4279900"/>
          <p14:tracePt t="355877" x="1657350" y="4279900"/>
          <p14:tracePt t="355894" x="1587500" y="4279900"/>
          <p14:tracePt t="355897" x="1549400" y="4279900"/>
          <p14:tracePt t="355910" x="1517650" y="4279900"/>
          <p14:tracePt t="355927" x="1441450" y="4279900"/>
          <p14:tracePt t="355929" x="1403350" y="4279900"/>
          <p14:tracePt t="355944" x="1320800" y="4279900"/>
          <p14:tracePt t="355960" x="1238250" y="4279900"/>
          <p14:tracePt t="355977" x="1149350" y="4267200"/>
          <p14:tracePt t="355994" x="1060450" y="4254500"/>
          <p14:tracePt t="356011" x="965200" y="4248150"/>
          <p14:tracePt t="356027" x="882650" y="4241800"/>
          <p14:tracePt t="356044" x="812800" y="4229100"/>
          <p14:tracePt t="356061" x="787400" y="4229100"/>
          <p14:tracePt t="356077" x="781050" y="4229100"/>
          <p14:tracePt t="356094" x="774700" y="4229100"/>
          <p14:tracePt t="356144" x="768350" y="4229100"/>
          <p14:tracePt t="356216" x="762000" y="4229100"/>
          <p14:tracePt t="356224" x="755650" y="4229100"/>
          <p14:tracePt t="356232" x="749300" y="4229100"/>
          <p14:tracePt t="356296" x="749300" y="4216400"/>
          <p14:tracePt t="356305" x="749300" y="4191000"/>
          <p14:tracePt t="356312" x="749300" y="4165600"/>
          <p14:tracePt t="356327" x="749300" y="4140200"/>
          <p14:tracePt t="356344" x="749300" y="4044950"/>
          <p14:tracePt t="356360" x="749300" y="3975100"/>
          <p14:tracePt t="356377" x="749300" y="3892550"/>
          <p14:tracePt t="356394" x="749300" y="3778250"/>
          <p14:tracePt t="356410" x="749300" y="3683000"/>
          <p14:tracePt t="356427" x="749300" y="3625850"/>
          <p14:tracePt t="356444" x="749300" y="3568700"/>
          <p14:tracePt t="356461" x="749300" y="3511550"/>
          <p14:tracePt t="356477" x="749300" y="3454400"/>
          <p14:tracePt t="356494" x="749300" y="3403600"/>
          <p14:tracePt t="356510" x="749300" y="3359150"/>
          <p14:tracePt t="356512" x="749300" y="3346450"/>
          <p14:tracePt t="356527" x="749300" y="3333750"/>
          <p14:tracePt t="356544" x="749300" y="3295650"/>
          <p14:tracePt t="356561" x="749300" y="3257550"/>
          <p14:tracePt t="356577" x="749300" y="3206750"/>
          <p14:tracePt t="356594" x="749300" y="3168650"/>
          <p14:tracePt t="356610" x="749300" y="3155950"/>
          <p14:tracePt t="356627" x="749300" y="3136900"/>
          <p14:tracePt t="356644" x="755650" y="3124200"/>
          <p14:tracePt t="356660" x="768350" y="3111500"/>
          <p14:tracePt t="356677" x="781050" y="3098800"/>
          <p14:tracePt t="356694" x="825500" y="3098800"/>
          <p14:tracePt t="356710" x="895350" y="3098800"/>
          <p14:tracePt t="356727" x="1054100" y="3130550"/>
          <p14:tracePt t="356744" x="1187450" y="3155950"/>
          <p14:tracePt t="356760" x="1346200" y="3175000"/>
          <p14:tracePt t="356777" x="1504950" y="3181350"/>
          <p14:tracePt t="356794" x="1631950" y="3181350"/>
          <p14:tracePt t="356810" x="1746250" y="3181350"/>
          <p14:tracePt t="356827" x="1835150" y="3181350"/>
          <p14:tracePt t="356844" x="1905000" y="3181350"/>
          <p14:tracePt t="356861" x="1930400" y="3181350"/>
          <p14:tracePt t="356920" x="1930400" y="3187700"/>
          <p14:tracePt t="356929" x="1930400" y="3194050"/>
          <p14:tracePt t="356935" x="1930400" y="3213100"/>
          <p14:tracePt t="356944" x="1930400" y="3244850"/>
          <p14:tracePt t="356961" x="1924050" y="3333750"/>
          <p14:tracePt t="356977" x="1917700" y="3460750"/>
          <p14:tracePt t="356994" x="1917700" y="3638550"/>
          <p14:tracePt t="357010" x="1892300" y="3848100"/>
          <p14:tracePt t="357027" x="1841500" y="4057650"/>
          <p14:tracePt t="357044" x="1816100" y="4254500"/>
          <p14:tracePt t="357061" x="1778000" y="4406900"/>
          <p14:tracePt t="357077" x="1778000" y="4514850"/>
          <p14:tracePt t="357094" x="1778000" y="4565650"/>
          <p14:tracePt t="357110" x="1790700" y="4591050"/>
          <p14:tracePt t="357144" x="1797050" y="4584700"/>
          <p14:tracePt t="357152" x="1797050" y="4565650"/>
          <p14:tracePt t="357168" x="1797050" y="4546600"/>
          <p14:tracePt t="357177" x="1797050" y="4540250"/>
          <p14:tracePt t="357194" x="1797050" y="4527550"/>
          <p14:tracePt t="357280" x="1797050" y="4521200"/>
          <p14:tracePt t="357288" x="1797050" y="4514850"/>
          <p14:tracePt t="357295" x="1797050" y="4508500"/>
          <p14:tracePt t="357310" x="1797050" y="4502150"/>
          <p14:tracePt t="357352" x="1790700" y="4502150"/>
          <p14:tracePt t="357360" x="1784350" y="4502150"/>
          <p14:tracePt t="357377" x="1758950" y="4495800"/>
          <p14:tracePt t="357394" x="1739900" y="4495800"/>
          <p14:tracePt t="357410" x="1714500" y="4495800"/>
          <p14:tracePt t="357427" x="1682750" y="4489450"/>
          <p14:tracePt t="357444" x="1644650" y="4489450"/>
          <p14:tracePt t="357460" x="1593850" y="4489450"/>
          <p14:tracePt t="357477" x="1549400" y="4483100"/>
          <p14:tracePt t="357494" x="1485900" y="4457700"/>
          <p14:tracePt t="357511" x="1435100" y="4438650"/>
          <p14:tracePt t="357513" x="1403350" y="4425950"/>
          <p14:tracePt t="357527" x="1365250" y="4413250"/>
          <p14:tracePt t="357544" x="1339850" y="4406900"/>
          <p14:tracePt t="357560" x="1327150" y="4406900"/>
          <p14:tracePt t="357577" x="1301750" y="4406900"/>
          <p14:tracePt t="357594" x="1289050" y="4400550"/>
          <p14:tracePt t="357611" x="1276350" y="4400550"/>
          <p14:tracePt t="357627" x="1270000" y="4400550"/>
          <p14:tracePt t="357644" x="1257300" y="4394200"/>
          <p14:tracePt t="357660" x="1244600" y="4394200"/>
          <p14:tracePt t="357677" x="1238250" y="4394200"/>
          <p14:tracePt t="357694" x="1225550" y="4394200"/>
          <p14:tracePt t="357824" x="1219200" y="4394200"/>
          <p14:tracePt t="358408" x="1219200" y="4387850"/>
          <p14:tracePt t="358416" x="1219200" y="4381500"/>
          <p14:tracePt t="358424" x="1219200" y="4368800"/>
          <p14:tracePt t="358444" x="1219200" y="4330700"/>
          <p14:tracePt t="358461" x="1219200" y="4279900"/>
          <p14:tracePt t="358477" x="1219200" y="4216400"/>
          <p14:tracePt t="358494" x="1219200" y="4140200"/>
          <p14:tracePt t="358510" x="1219200" y="4064000"/>
          <p14:tracePt t="358512" x="1219200" y="4019550"/>
          <p14:tracePt t="358527" x="1225550" y="3975100"/>
          <p14:tracePt t="358544" x="1225550" y="3829050"/>
          <p14:tracePt t="358561" x="1244600" y="3797300"/>
          <p14:tracePt t="358577" x="1250950" y="3784600"/>
          <p14:tracePt t="358616" x="1244600" y="3784600"/>
          <p14:tracePt t="358632" x="1238250" y="3784600"/>
          <p14:tracePt t="358643" x="1231900" y="3784600"/>
          <p14:tracePt t="358660" x="1231900" y="3790950"/>
          <p14:tracePt t="358704" x="1225550" y="3790950"/>
          <p14:tracePt t="358712" x="1219200" y="3790950"/>
          <p14:tracePt t="358760" x="1212850" y="3790950"/>
          <p14:tracePt t="358768" x="1212850" y="3784600"/>
          <p14:tracePt t="358777" x="1212850" y="3771900"/>
          <p14:tracePt t="358794" x="1200150" y="3759200"/>
          <p14:tracePt t="358810" x="1200150" y="3746500"/>
          <p14:tracePt t="358827" x="1200150" y="3733800"/>
          <p14:tracePt t="358844" x="1193800" y="3721100"/>
          <p14:tracePt t="358860" x="1193800" y="3702050"/>
          <p14:tracePt t="358877" x="1193800" y="3663950"/>
          <p14:tracePt t="358893" x="1181100" y="3619500"/>
          <p14:tracePt t="358910" x="1168400" y="3587750"/>
          <p14:tracePt t="358927" x="1168400" y="3575050"/>
          <p14:tracePt t="358929" x="1168400" y="3568700"/>
          <p14:tracePt t="358943" x="1174750" y="3562350"/>
          <p14:tracePt t="358961" x="1181100" y="3543300"/>
          <p14:tracePt t="358977" x="1187450" y="3524250"/>
          <p14:tracePt t="358994" x="1193800" y="3505200"/>
          <p14:tracePt t="359010" x="1193800" y="3498850"/>
          <p14:tracePt t="359027" x="1193800" y="3492500"/>
          <p14:tracePt t="359060" x="1200150" y="3492500"/>
          <p14:tracePt t="359077" x="1212850" y="3498850"/>
          <p14:tracePt t="359094" x="1212850" y="3517900"/>
          <p14:tracePt t="359111" x="1212850" y="3543300"/>
          <p14:tracePt t="359113" x="1212850" y="3556000"/>
          <p14:tracePt t="359128" x="1200150" y="3594100"/>
          <p14:tracePt t="359144" x="1149350" y="3657600"/>
          <p14:tracePt t="359160" x="1060450" y="3714750"/>
          <p14:tracePt t="359177" x="984250" y="3752850"/>
          <p14:tracePt t="359194" x="920750" y="3771900"/>
          <p14:tracePt t="359210" x="869950" y="3784600"/>
          <p14:tracePt t="359227" x="825500" y="3797300"/>
          <p14:tracePt t="359244" x="806450" y="3810000"/>
          <p14:tracePt t="359278" x="800100" y="3803650"/>
          <p14:tracePt t="359294" x="787400" y="3765550"/>
          <p14:tracePt t="359296" x="774700" y="3740150"/>
          <p14:tracePt t="359310" x="768350" y="3708400"/>
          <p14:tracePt t="359328" x="762000" y="3600450"/>
          <p14:tracePt t="359344" x="774700" y="3511550"/>
          <p14:tracePt t="359361" x="793750" y="3441700"/>
          <p14:tracePt t="359377" x="838200" y="3416300"/>
          <p14:tracePt t="359394" x="895350" y="3409950"/>
          <p14:tracePt t="359410" x="958850" y="3422650"/>
          <p14:tracePt t="359427" x="1060450" y="3498850"/>
          <p14:tracePt t="359444" x="1168400" y="3581400"/>
          <p14:tracePt t="359460" x="1263650" y="3676650"/>
          <p14:tracePt t="359477" x="1352550" y="3771900"/>
          <p14:tracePt t="359494" x="1428750" y="3848100"/>
          <p14:tracePt t="359511" x="1511300" y="3930650"/>
          <p14:tracePt t="359527" x="1600200" y="3994150"/>
          <p14:tracePt t="359544" x="1612900" y="4000500"/>
          <p14:tracePt t="359840" x="1606550" y="4013200"/>
          <p14:tracePt t="359848" x="1600200" y="4019550"/>
          <p14:tracePt t="359856" x="1587500" y="4013200"/>
          <p14:tracePt t="359920" x="1581150" y="4013200"/>
          <p14:tracePt t="362272" x="1574800" y="4013200"/>
          <p14:tracePt t="362280" x="1549400" y="4013200"/>
          <p14:tracePt t="362288" x="1511300" y="4019550"/>
          <p14:tracePt t="362295" x="1473200" y="4032250"/>
          <p14:tracePt t="362310" x="1435100" y="4051300"/>
          <p14:tracePt t="362327" x="1371600" y="4070350"/>
          <p14:tracePt t="362360" x="1371600" y="4076700"/>
          <p14:tracePt t="362368" x="1365250" y="4076700"/>
          <p14:tracePt t="362384" x="1358900" y="4076700"/>
          <p14:tracePt t="362393" x="1352550" y="4076700"/>
          <p14:tracePt t="362411" x="1346200" y="4083050"/>
          <p14:tracePt t="362427" x="1333500" y="4083050"/>
          <p14:tracePt t="362487" x="1327150" y="4083050"/>
          <p14:tracePt t="362496" x="1320800" y="4070350"/>
          <p14:tracePt t="362504" x="1320800" y="4057650"/>
          <p14:tracePt t="362512" x="1314450" y="4044950"/>
          <p14:tracePt t="362527" x="1308100" y="4032250"/>
          <p14:tracePt t="362544" x="1289050" y="3943350"/>
          <p14:tracePt t="362560" x="1289050" y="3892550"/>
          <p14:tracePt t="362577" x="1270000" y="3854450"/>
          <p14:tracePt t="362594" x="1238250" y="3822700"/>
          <p14:tracePt t="362611" x="1200150" y="3803650"/>
          <p14:tracePt t="362627" x="1181100" y="3778250"/>
          <p14:tracePt t="362644" x="1168400" y="3752850"/>
          <p14:tracePt t="362661" x="1155700" y="3727450"/>
          <p14:tracePt t="362677" x="1162050" y="3727450"/>
          <p14:tracePt t="362694" x="1193800" y="3746500"/>
          <p14:tracePt t="362711" x="1257300" y="3790950"/>
          <p14:tracePt t="362727" x="1339850" y="3822700"/>
          <p14:tracePt t="362744" x="1403350" y="3835400"/>
          <p14:tracePt t="362816" x="1409700" y="3835400"/>
          <p14:tracePt t="362824" x="1422400" y="3810000"/>
          <p14:tracePt t="362831" x="1435100" y="3759200"/>
          <p14:tracePt t="362844" x="1454150" y="3708400"/>
          <p14:tracePt t="362860" x="1524000" y="3600450"/>
          <p14:tracePt t="362877" x="1600200" y="3479800"/>
          <p14:tracePt t="362894" x="1682750" y="3340100"/>
          <p14:tracePt t="362910" x="1771650" y="3200400"/>
          <p14:tracePt t="362912" x="1809750" y="3143250"/>
          <p14:tracePt t="362927" x="1885950" y="3035300"/>
          <p14:tracePt t="362944" x="1955800" y="2952750"/>
          <p14:tracePt t="362960" x="2000250" y="2895600"/>
          <p14:tracePt t="362977" x="2019300" y="2863850"/>
          <p14:tracePt t="362994" x="2025650" y="2851150"/>
          <p14:tracePt t="363011" x="2025650" y="2844800"/>
          <p14:tracePt t="363044" x="2025650" y="2857500"/>
          <p14:tracePt t="363060" x="2012950" y="2876550"/>
          <p14:tracePt t="363077" x="2000250" y="2901950"/>
          <p14:tracePt t="363094" x="1981200" y="2927350"/>
          <p14:tracePt t="363110" x="1955800" y="2946400"/>
          <p14:tracePt t="363112" x="1936750" y="2952750"/>
          <p14:tracePt t="363127" x="1911350" y="2959100"/>
          <p14:tracePt t="363144" x="1841500" y="2984500"/>
          <p14:tracePt t="363161" x="1778000" y="2984500"/>
          <p14:tracePt t="363177" x="1714500" y="2984500"/>
          <p14:tracePt t="363194" x="1657350" y="2984500"/>
          <p14:tracePt t="363211" x="1587500" y="2984500"/>
          <p14:tracePt t="363227" x="1517650" y="2965450"/>
          <p14:tracePt t="363244" x="1460500" y="2921000"/>
          <p14:tracePt t="363261" x="1397000" y="2870200"/>
          <p14:tracePt t="363277" x="1352550" y="2806700"/>
          <p14:tracePt t="363294" x="1308100" y="2743200"/>
          <p14:tracePt t="363311" x="1263650" y="2673350"/>
          <p14:tracePt t="363327" x="1219200" y="2578100"/>
          <p14:tracePt t="363344" x="1212850" y="2540000"/>
          <p14:tracePt t="363360" x="1212850" y="2520950"/>
          <p14:tracePt t="363377" x="1212850" y="2495550"/>
          <p14:tracePt t="363394" x="1231900" y="2470150"/>
          <p14:tracePt t="363411" x="1270000" y="2444750"/>
          <p14:tracePt t="363427" x="1320800" y="2419350"/>
          <p14:tracePt t="363444" x="1397000" y="2400300"/>
          <p14:tracePt t="363460" x="1479550" y="2381250"/>
          <p14:tracePt t="363477" x="1555750" y="2374900"/>
          <p14:tracePt t="363494" x="1638300" y="2374900"/>
          <p14:tracePt t="363511" x="1720850" y="2374900"/>
          <p14:tracePt t="363512" x="1758950" y="2381250"/>
          <p14:tracePt t="363528" x="1835150" y="2406650"/>
          <p14:tracePt t="363544" x="1892300" y="2438400"/>
          <p14:tracePt t="363560" x="1943100" y="2489200"/>
          <p14:tracePt t="363577" x="1987550" y="2546350"/>
          <p14:tracePt t="363594" x="2032000" y="2609850"/>
          <p14:tracePt t="363611" x="2057400" y="2679700"/>
          <p14:tracePt t="363627" x="2070100" y="2762250"/>
          <p14:tracePt t="363644" x="2070100" y="2838450"/>
          <p14:tracePt t="363661" x="2063750" y="2908300"/>
          <p14:tracePt t="363677" x="2038350" y="2959100"/>
          <p14:tracePt t="363694" x="2006600" y="3009900"/>
          <p14:tracePt t="363710" x="1981200" y="3035300"/>
          <p14:tracePt t="363728" x="1936750" y="3067050"/>
          <p14:tracePt t="363744" x="1905000" y="3079750"/>
          <p14:tracePt t="363761" x="1885950" y="3086100"/>
          <p14:tracePt t="363777" x="1866900" y="3086100"/>
          <p14:tracePt t="363794" x="1854200" y="3086100"/>
          <p14:tracePt t="363811" x="1841500" y="3086100"/>
          <p14:tracePt t="363827" x="1828800" y="3086100"/>
          <p14:tracePt t="363844" x="1809750" y="3086100"/>
          <p14:tracePt t="363861" x="1790700" y="3086100"/>
          <p14:tracePt t="363877" x="1765300" y="3086100"/>
          <p14:tracePt t="363894" x="1746250" y="3086100"/>
          <p14:tracePt t="363910" x="1720850" y="3086100"/>
          <p14:tracePt t="363927" x="1708150" y="3086100"/>
          <p14:tracePt t="363929" x="1701800" y="3086100"/>
          <p14:tracePt t="363944" x="1676400" y="3086100"/>
          <p14:tracePt t="363961" x="1651000" y="3092450"/>
          <p14:tracePt t="363977" x="1625600" y="3092450"/>
          <p14:tracePt t="363994" x="1593850" y="3092450"/>
          <p14:tracePt t="364011" x="1555750" y="3092450"/>
          <p14:tracePt t="364027" x="1511300" y="3092450"/>
          <p14:tracePt t="364044" x="1473200" y="3092450"/>
          <p14:tracePt t="364060" x="1435100" y="3092450"/>
          <p14:tracePt t="364077" x="1403350" y="3092450"/>
          <p14:tracePt t="364094" x="1377950" y="3092450"/>
          <p14:tracePt t="364111" x="1358900" y="3092450"/>
          <p14:tracePt t="364112" x="1346200" y="3092450"/>
          <p14:tracePt t="364127" x="1333500" y="3092450"/>
          <p14:tracePt t="364144" x="1327150" y="3092450"/>
          <p14:tracePt t="364160" x="1320800" y="3098800"/>
          <p14:tracePt t="364177" x="1308100" y="3105150"/>
          <p14:tracePt t="364194" x="1276350" y="3124200"/>
          <p14:tracePt t="364211" x="1219200" y="3162300"/>
          <p14:tracePt t="364227" x="1162050" y="3232150"/>
          <p14:tracePt t="364244" x="1111250" y="3327400"/>
          <p14:tracePt t="364261" x="1085850" y="3365500"/>
          <p14:tracePt t="364277" x="1066800" y="3384550"/>
          <p14:tracePt t="364294" x="1041400" y="3397250"/>
          <p14:tracePt t="364311" x="1009650" y="3409950"/>
          <p14:tracePt t="364313" x="990600" y="3416300"/>
          <p14:tracePt t="364327" x="958850" y="3441700"/>
          <p14:tracePt t="364344" x="952500" y="3448050"/>
          <p14:tracePt t="364361" x="946150" y="3448050"/>
          <p14:tracePt t="364400" x="939800" y="3448050"/>
          <p14:tracePt t="364410" x="939800" y="3454400"/>
          <p14:tracePt t="364427" x="914400" y="3467100"/>
          <p14:tracePt t="364444" x="895350" y="3486150"/>
          <p14:tracePt t="364461" x="876300" y="3498850"/>
          <p14:tracePt t="364477" x="869950" y="3505200"/>
          <p14:tracePt t="364494" x="857250" y="3511550"/>
          <p14:tracePt t="364511" x="831850" y="3511550"/>
          <p14:tracePt t="364513" x="819150" y="3511550"/>
          <p14:tracePt t="364527" x="774700" y="3511550"/>
          <p14:tracePt t="364544" x="742950" y="3511550"/>
          <p14:tracePt t="364560" x="736600" y="3511550"/>
          <p14:tracePt t="364577" x="723900" y="3511550"/>
          <p14:tracePt t="364594" x="679450" y="3467100"/>
          <p14:tracePt t="364611" x="635000" y="3416300"/>
          <p14:tracePt t="364627" x="596900" y="3352800"/>
          <p14:tracePt t="364644" x="565150" y="3314700"/>
          <p14:tracePt t="364660" x="546100" y="3282950"/>
          <p14:tracePt t="364677" x="527050" y="3257550"/>
          <p14:tracePt t="364694" x="527050" y="3232150"/>
          <p14:tracePt t="364711" x="527050" y="3213100"/>
          <p14:tracePt t="364712" x="527050" y="3206750"/>
          <p14:tracePt t="364727" x="527050" y="3194050"/>
          <p14:tracePt t="364744" x="527050" y="3181350"/>
          <p14:tracePt t="364808" x="533400" y="3187700"/>
          <p14:tracePt t="364824" x="539750" y="3194050"/>
          <p14:tracePt t="364864" x="539750" y="3200400"/>
          <p14:tracePt t="364880" x="546100" y="3206750"/>
          <p14:tracePt t="364888" x="552450" y="3213100"/>
          <p14:tracePt t="364896" x="558800" y="3225800"/>
          <p14:tracePt t="364911" x="565150" y="3232150"/>
          <p14:tracePt t="364927" x="596900" y="3276600"/>
          <p14:tracePt t="364944" x="615950" y="3314700"/>
          <p14:tracePt t="364961" x="654050" y="3365500"/>
          <p14:tracePt t="364977" x="698500" y="3416300"/>
          <p14:tracePt t="364994" x="749300" y="3460750"/>
          <p14:tracePt t="365011" x="793750" y="3498850"/>
          <p14:tracePt t="365027" x="819150" y="3524250"/>
          <p14:tracePt t="365044" x="857250" y="3562350"/>
          <p14:tracePt t="365061" x="876300" y="3594100"/>
          <p14:tracePt t="365078" x="895350" y="3619500"/>
          <p14:tracePt t="365094" x="908050" y="3638550"/>
          <p14:tracePt t="365224" x="901700" y="3638550"/>
          <p14:tracePt t="365232" x="876300" y="3632200"/>
          <p14:tracePt t="365240" x="838200" y="3619500"/>
          <p14:tracePt t="365247" x="806450" y="3613150"/>
          <p14:tracePt t="365260" x="774700" y="3600450"/>
          <p14:tracePt t="365277" x="717550" y="3594100"/>
          <p14:tracePt t="365294" x="641350" y="3594100"/>
          <p14:tracePt t="365310" x="558800" y="3594100"/>
          <p14:tracePt t="365312" x="520700" y="3594100"/>
          <p14:tracePt t="365328" x="457200" y="3594100"/>
          <p14:tracePt t="365344" x="425450" y="3606800"/>
          <p14:tracePt t="365360" x="412750" y="3613150"/>
          <p14:tracePt t="365480" x="425450" y="3613150"/>
          <p14:tracePt t="365488" x="450850" y="3613150"/>
          <p14:tracePt t="365495" x="482600" y="3613150"/>
          <p14:tracePt t="365510" x="514350" y="3613150"/>
          <p14:tracePt t="365528" x="635000" y="3619500"/>
          <p14:tracePt t="365544" x="717550" y="3625850"/>
          <p14:tracePt t="365561" x="787400" y="3625850"/>
          <p14:tracePt t="365577" x="838200" y="3625850"/>
          <p14:tracePt t="365594" x="869950" y="3625850"/>
          <p14:tracePt t="365816" x="869950" y="3619500"/>
          <p14:tracePt t="365832" x="863600" y="3619500"/>
          <p14:tracePt t="365841" x="857250" y="3613150"/>
          <p14:tracePt t="371632" x="844550" y="3613150"/>
          <p14:tracePt t="371648" x="838200" y="3613150"/>
          <p14:tracePt t="371672" x="838200" y="3606800"/>
          <p14:tracePt t="371679" x="844550" y="3600450"/>
          <p14:tracePt t="371688" x="869950" y="3587750"/>
          <p14:tracePt t="371696" x="895350" y="3581400"/>
          <p14:tracePt t="371710" x="920750" y="3568700"/>
          <p14:tracePt t="371727" x="933450" y="3568700"/>
          <p14:tracePt t="371873" x="939800" y="3568700"/>
          <p14:tracePt t="371880" x="946150" y="3568700"/>
          <p14:tracePt t="371888" x="958850" y="3568700"/>
          <p14:tracePt t="371895" x="965200" y="3562350"/>
          <p14:tracePt t="371911" x="996950" y="3556000"/>
          <p14:tracePt t="371927" x="1035050" y="3556000"/>
          <p14:tracePt t="371944" x="1079500" y="3556000"/>
          <p14:tracePt t="371960" x="1187450" y="3556000"/>
          <p14:tracePt t="371977" x="1339850" y="3568700"/>
          <p14:tracePt t="371994" x="1511300" y="3568700"/>
          <p14:tracePt t="372010" x="1689100" y="3568700"/>
          <p14:tracePt t="372027" x="1892300" y="3568700"/>
          <p14:tracePt t="372044" x="2133600" y="3568700"/>
          <p14:tracePt t="372060" x="2406650" y="3568700"/>
          <p14:tracePt t="372077" x="2673350" y="3568700"/>
          <p14:tracePt t="372094" x="2940050" y="3568700"/>
          <p14:tracePt t="372111" x="3206750" y="3568700"/>
          <p14:tracePt t="372127" x="3556000" y="3562350"/>
          <p14:tracePt t="372144" x="3810000" y="3562350"/>
          <p14:tracePt t="372161" x="4032250" y="3543300"/>
          <p14:tracePt t="372177" x="4248150" y="3543300"/>
          <p14:tracePt t="372194" x="4425950" y="3524250"/>
          <p14:tracePt t="372211" x="4546600" y="3505200"/>
          <p14:tracePt t="372227" x="4641850" y="3492500"/>
          <p14:tracePt t="372244" x="4711700" y="3473450"/>
          <p14:tracePt t="372260" x="4756150" y="3467100"/>
          <p14:tracePt t="372277" x="4775200" y="3467100"/>
          <p14:tracePt t="372320" x="4762500" y="3467100"/>
          <p14:tracePt t="372328" x="4749800" y="3467100"/>
          <p14:tracePt t="372344" x="4724400" y="3467100"/>
          <p14:tracePt t="372361" x="4673600" y="3467100"/>
          <p14:tracePt t="372377" x="4610100" y="3486150"/>
          <p14:tracePt t="372394" x="4508500" y="3524250"/>
          <p14:tracePt t="372410" x="4413250" y="3556000"/>
          <p14:tracePt t="372427" x="4324350" y="3594100"/>
          <p14:tracePt t="372444" x="4235450" y="3644900"/>
          <p14:tracePt t="372460" x="4121150" y="3702050"/>
          <p14:tracePt t="372477" x="3968750" y="3759200"/>
          <p14:tracePt t="372494" x="3784600" y="3829050"/>
          <p14:tracePt t="372510" x="3619500" y="3879850"/>
          <p14:tracePt t="372527" x="3429000" y="3943350"/>
          <p14:tracePt t="372544" x="3333750" y="3981450"/>
          <p14:tracePt t="372560" x="3206750" y="3994150"/>
          <p14:tracePt t="372577" x="3054350" y="3994150"/>
          <p14:tracePt t="372594" x="2908300" y="3981450"/>
          <p14:tracePt t="372611" x="2768600" y="3975100"/>
          <p14:tracePt t="372627" x="2622550" y="3975100"/>
          <p14:tracePt t="372644" x="2476500" y="3968750"/>
          <p14:tracePt t="372660" x="2336800" y="3937000"/>
          <p14:tracePt t="372677" x="2184400" y="3930650"/>
          <p14:tracePt t="372694" x="2012950" y="3911600"/>
          <p14:tracePt t="372710" x="1854200" y="3898900"/>
          <p14:tracePt t="372727" x="1612900" y="3898900"/>
          <p14:tracePt t="372744" x="1466850" y="3898900"/>
          <p14:tracePt t="372760" x="1333500" y="3898900"/>
          <p14:tracePt t="372777" x="1219200" y="3892550"/>
          <p14:tracePt t="372794" x="1123950" y="3886200"/>
          <p14:tracePt t="372810" x="1066800" y="3873500"/>
          <p14:tracePt t="372827" x="1035050" y="3867150"/>
          <p14:tracePt t="372844" x="1028700" y="3860800"/>
          <p14:tracePt t="372888" x="1022350" y="3860800"/>
          <p14:tracePt t="372903" x="1016000" y="3854450"/>
          <p14:tracePt t="372912" x="1009650" y="3854450"/>
          <p14:tracePt t="372927" x="996950" y="3854450"/>
          <p14:tracePt t="372944" x="977900" y="3848100"/>
          <p14:tracePt t="372960" x="958850" y="3829050"/>
          <p14:tracePt t="372977" x="927100" y="3803650"/>
          <p14:tracePt t="372994" x="889000" y="3752850"/>
          <p14:tracePt t="373010" x="850900" y="3689350"/>
          <p14:tracePt t="373027" x="838200" y="3651250"/>
          <p14:tracePt t="373044" x="825500" y="3619500"/>
          <p14:tracePt t="373060" x="825500" y="3594100"/>
          <p14:tracePt t="373077" x="844550" y="3536950"/>
          <p14:tracePt t="373094" x="882650" y="3479800"/>
          <p14:tracePt t="373112" x="971550" y="3429000"/>
          <p14:tracePt t="373127" x="1035050" y="3409950"/>
          <p14:tracePt t="373144" x="1123950" y="3378200"/>
          <p14:tracePt t="373160" x="1219200" y="3346450"/>
          <p14:tracePt t="373177" x="1301750" y="3314700"/>
          <p14:tracePt t="373194" x="1377950" y="3289300"/>
          <p14:tracePt t="373210" x="1428750" y="3270250"/>
          <p14:tracePt t="373227" x="1460500" y="3263900"/>
          <p14:tracePt t="373244" x="1485900" y="3263900"/>
          <p14:tracePt t="373260" x="1517650" y="3263900"/>
          <p14:tracePt t="373277" x="1530350" y="3257550"/>
          <p14:tracePt t="373294" x="1536700" y="3257550"/>
          <p14:tracePt t="373368" x="1549400" y="3257550"/>
          <p14:tracePt t="373376" x="1574800" y="3257550"/>
          <p14:tracePt t="373384" x="1606550" y="3257550"/>
          <p14:tracePt t="373394" x="1638300" y="3251200"/>
          <p14:tracePt t="373410" x="1695450" y="3251200"/>
          <p14:tracePt t="373427" x="1765300" y="3244850"/>
          <p14:tracePt t="373444" x="1841500" y="3232150"/>
          <p14:tracePt t="373460" x="1936750" y="3232150"/>
          <p14:tracePt t="373477" x="2044700" y="3232150"/>
          <p14:tracePt t="373494" x="2159000" y="3232150"/>
          <p14:tracePt t="373511" x="2292350" y="3232150"/>
          <p14:tracePt t="373527" x="2368550" y="3232150"/>
          <p14:tracePt t="373544" x="2425700" y="3232150"/>
          <p14:tracePt t="373561" x="2495550" y="3232150"/>
          <p14:tracePt t="373577" x="2552700" y="3232150"/>
          <p14:tracePt t="373594" x="2603500" y="3232150"/>
          <p14:tracePt t="373611" x="2641600" y="3251200"/>
          <p14:tracePt t="373627" x="2660650" y="3263900"/>
          <p14:tracePt t="373644" x="2673350" y="3270250"/>
          <p14:tracePt t="373661" x="2692400" y="3289300"/>
          <p14:tracePt t="373678" x="2717800" y="3314700"/>
          <p14:tracePt t="373694" x="2755900" y="3340100"/>
          <p14:tracePt t="373696" x="2768600" y="3352800"/>
          <p14:tracePt t="373711" x="2787650" y="3365500"/>
          <p14:tracePt t="373727" x="2819400" y="3378200"/>
          <p14:tracePt t="373744" x="2832100" y="3390900"/>
          <p14:tracePt t="373760" x="2838450" y="3397250"/>
          <p14:tracePt t="373777" x="2851150" y="3409950"/>
          <p14:tracePt t="373794" x="2876550" y="3441700"/>
          <p14:tracePt t="373811" x="2901950" y="3473450"/>
          <p14:tracePt t="373827" x="2933700" y="3524250"/>
          <p14:tracePt t="373844" x="2946400" y="3568700"/>
          <p14:tracePt t="373860" x="2965450" y="3638550"/>
          <p14:tracePt t="373877" x="2997200" y="3714750"/>
          <p14:tracePt t="373894" x="3016250" y="3784600"/>
          <p14:tracePt t="373910" x="3028950" y="3835400"/>
          <p14:tracePt t="373913" x="3035300" y="3854450"/>
          <p14:tracePt t="373927" x="3035300" y="3898900"/>
          <p14:tracePt t="373944" x="3035300" y="3943350"/>
          <p14:tracePt t="373960" x="3022600" y="3987800"/>
          <p14:tracePt t="373977" x="2990850" y="4038600"/>
          <p14:tracePt t="373994" x="2965450" y="4083050"/>
          <p14:tracePt t="374011" x="2952750" y="4108450"/>
          <p14:tracePt t="374027" x="2933700" y="4121150"/>
          <p14:tracePt t="374044" x="2914650" y="4133850"/>
          <p14:tracePt t="374061" x="2882900" y="4146550"/>
          <p14:tracePt t="374077" x="2844800" y="4152900"/>
          <p14:tracePt t="374094" x="2813050" y="4165600"/>
          <p14:tracePt t="374110" x="2781300" y="4178300"/>
          <p14:tracePt t="374128" x="2749550" y="4184650"/>
          <p14:tracePt t="374144" x="2730500" y="4191000"/>
          <p14:tracePt t="374160" x="2711450" y="4197350"/>
          <p14:tracePt t="374177" x="2698750" y="4197350"/>
          <p14:tracePt t="374194" x="2679700" y="4197350"/>
          <p14:tracePt t="374211" x="2654300" y="4197350"/>
          <p14:tracePt t="374227" x="2635250" y="4197350"/>
          <p14:tracePt t="374244" x="2609850" y="4197350"/>
          <p14:tracePt t="374261" x="2578100" y="4197350"/>
          <p14:tracePt t="374277" x="2527300" y="4197350"/>
          <p14:tracePt t="374294" x="2482850" y="4197350"/>
          <p14:tracePt t="374311" x="2438400" y="4197350"/>
          <p14:tracePt t="374313" x="2425700" y="4197350"/>
          <p14:tracePt t="374328" x="2400300" y="4197350"/>
          <p14:tracePt t="374344" x="2374900" y="4197350"/>
          <p14:tracePt t="374361" x="2349500" y="4197350"/>
          <p14:tracePt t="374377" x="2324100" y="4197350"/>
          <p14:tracePt t="374394" x="2305050" y="4197350"/>
          <p14:tracePt t="374410" x="2273300" y="4197350"/>
          <p14:tracePt t="374427" x="2241550" y="4197350"/>
          <p14:tracePt t="374444" x="2203450" y="4197350"/>
          <p14:tracePt t="374461" x="2165350" y="4197350"/>
          <p14:tracePt t="374477" x="2114550" y="4191000"/>
          <p14:tracePt t="374494" x="2057400" y="4184650"/>
          <p14:tracePt t="374512" x="1974850" y="4178300"/>
          <p14:tracePt t="374527" x="1917700" y="4178300"/>
          <p14:tracePt t="374544" x="1866900" y="4178300"/>
          <p14:tracePt t="374560" x="1828800" y="4178300"/>
          <p14:tracePt t="374577" x="1803400" y="4178300"/>
          <p14:tracePt t="374594" x="1765300" y="4171950"/>
          <p14:tracePt t="374611" x="1727200" y="4165600"/>
          <p14:tracePt t="374627" x="1682750" y="4152900"/>
          <p14:tracePt t="374644" x="1651000" y="4133850"/>
          <p14:tracePt t="374661" x="1625600" y="4121150"/>
          <p14:tracePt t="374677" x="1606550" y="4121150"/>
          <p14:tracePt t="374694" x="1574800" y="4108450"/>
          <p14:tracePt t="374712" x="1543050" y="4102100"/>
          <p14:tracePt t="374727" x="1524000" y="4095750"/>
          <p14:tracePt t="374744" x="1517650" y="4095750"/>
          <p14:tracePt t="374760" x="1511300" y="4089400"/>
          <p14:tracePt t="374777" x="1504950" y="4083050"/>
          <p14:tracePt t="374794" x="1492250" y="4076700"/>
          <p14:tracePt t="374810" x="1473200" y="4076700"/>
          <p14:tracePt t="374827" x="1447800" y="4070350"/>
          <p14:tracePt t="374844" x="1441450" y="4064000"/>
          <p14:tracePt t="374861" x="1435100" y="4064000"/>
          <p14:tracePt t="374878" x="1428750" y="4057650"/>
          <p14:tracePt t="374894" x="1416050" y="4044950"/>
          <p14:tracePt t="374911" x="1409700" y="4038600"/>
          <p14:tracePt t="374927" x="1397000" y="4032250"/>
          <p14:tracePt t="374944" x="1384300" y="4019550"/>
          <p14:tracePt t="374960" x="1377950" y="4013200"/>
          <p14:tracePt t="374977" x="1365250" y="4006850"/>
          <p14:tracePt t="374994" x="1352550" y="4000500"/>
          <p14:tracePt t="375011" x="1346200" y="3994150"/>
          <p14:tracePt t="375028" x="1327150" y="3987800"/>
          <p14:tracePt t="375044" x="1320800" y="3975100"/>
          <p14:tracePt t="375061" x="1308100" y="3956050"/>
          <p14:tracePt t="375078" x="1295400" y="3943350"/>
          <p14:tracePt t="375094" x="1282700" y="3930650"/>
          <p14:tracePt t="375112" x="1276350" y="3917950"/>
          <p14:tracePt t="375127" x="1270000" y="3911600"/>
          <p14:tracePt t="375280" x="1263650" y="3905250"/>
          <p14:tracePt t="375296" x="1263650" y="3898900"/>
          <p14:tracePt t="375312" x="1257300" y="3892550"/>
          <p14:tracePt t="375423" x="1257300" y="3886200"/>
          <p14:tracePt t="375440" x="1250950" y="3879850"/>
          <p14:tracePt t="375447" x="1250950" y="3873500"/>
          <p14:tracePt t="375463" x="1250950" y="3867150"/>
          <p14:tracePt t="375488" x="1244600" y="3867150"/>
          <p14:tracePt t="379768" x="1257300" y="3867150"/>
          <p14:tracePt t="379776" x="1270000" y="3867150"/>
          <p14:tracePt t="379784" x="1289050" y="3867150"/>
          <p14:tracePt t="379794" x="1320800" y="3867150"/>
          <p14:tracePt t="379811" x="1384300" y="3911600"/>
          <p14:tracePt t="379827" x="1447800" y="3949700"/>
          <p14:tracePt t="379844" x="1498600" y="3987800"/>
          <p14:tracePt t="379861" x="1536700" y="4006850"/>
          <p14:tracePt t="379877" x="1568450" y="4013200"/>
          <p14:tracePt t="379880" x="1593850" y="4025900"/>
          <p14:tracePt t="379894" x="1612900" y="4038600"/>
          <p14:tracePt t="379911" x="1638300" y="4038600"/>
          <p14:tracePt t="379927" x="1644650" y="4038600"/>
          <p14:tracePt t="380000" x="1644650" y="4044950"/>
          <p14:tracePt t="380112" x="1638300" y="4044950"/>
          <p14:tracePt t="380120" x="1631950" y="4051300"/>
          <p14:tracePt t="380129" x="1612900" y="4057650"/>
          <p14:tracePt t="380144" x="1562100" y="4070350"/>
          <p14:tracePt t="380161" x="1511300" y="4095750"/>
          <p14:tracePt t="380177" x="1460500" y="4114800"/>
          <p14:tracePt t="380194" x="1403350" y="4140200"/>
          <p14:tracePt t="380211" x="1333500" y="4152900"/>
          <p14:tracePt t="380227" x="1244600" y="4159250"/>
          <p14:tracePt t="380244" x="1168400" y="4178300"/>
          <p14:tracePt t="380261" x="1098550" y="4178300"/>
          <p14:tracePt t="380277" x="1041400" y="4184650"/>
          <p14:tracePt t="380294" x="996950" y="4184650"/>
          <p14:tracePt t="380311" x="952500" y="4184650"/>
          <p14:tracePt t="380327" x="927100" y="4184650"/>
          <p14:tracePt t="380344" x="914400" y="4184650"/>
          <p14:tracePt t="380360" x="889000" y="4184650"/>
          <p14:tracePt t="380377" x="869950" y="4171950"/>
          <p14:tracePt t="380394" x="850900" y="4165600"/>
          <p14:tracePt t="380464" x="844550" y="4165600"/>
          <p14:tracePt t="380536" x="838200" y="4159250"/>
          <p14:tracePt t="380544" x="838200" y="4146550"/>
          <p14:tracePt t="380561" x="838200" y="4114800"/>
          <p14:tracePt t="380577" x="838200" y="4076700"/>
          <p14:tracePt t="380594" x="838200" y="4038600"/>
          <p14:tracePt t="380611" x="838200" y="3975100"/>
          <p14:tracePt t="380627" x="838200" y="3892550"/>
          <p14:tracePt t="380644" x="831850" y="3790950"/>
          <p14:tracePt t="380661" x="806450" y="3702050"/>
          <p14:tracePt t="380677" x="793750" y="3632200"/>
          <p14:tracePt t="380694" x="781050" y="3562350"/>
          <p14:tracePt t="380711" x="781050" y="3479800"/>
          <p14:tracePt t="380713" x="768350" y="3435350"/>
          <p14:tracePt t="380727" x="768350" y="3346450"/>
          <p14:tracePt t="380744" x="762000" y="3282950"/>
          <p14:tracePt t="380760" x="762000" y="3225800"/>
          <p14:tracePt t="380778" x="762000" y="3168650"/>
          <p14:tracePt t="380794" x="762000" y="3105150"/>
          <p14:tracePt t="380811" x="762000" y="3048000"/>
          <p14:tracePt t="380827" x="762000" y="3016250"/>
          <p14:tracePt t="380844" x="755650" y="2997200"/>
          <p14:tracePt t="380861" x="755650" y="2984500"/>
          <p14:tracePt t="380878" x="755650" y="2971800"/>
          <p14:tracePt t="380894" x="755650" y="2959100"/>
          <p14:tracePt t="380976" x="768350" y="2959100"/>
          <p14:tracePt t="380983" x="787400" y="2959100"/>
          <p14:tracePt t="380994" x="806450" y="2959100"/>
          <p14:tracePt t="381011" x="857250" y="2959100"/>
          <p14:tracePt t="381027" x="920750" y="2959100"/>
          <p14:tracePt t="381044" x="990600" y="2959100"/>
          <p14:tracePt t="381061" x="1066800" y="2952750"/>
          <p14:tracePt t="381078" x="1136650" y="2952750"/>
          <p14:tracePt t="381094" x="1206500" y="2952750"/>
          <p14:tracePt t="381111" x="1282700" y="2952750"/>
          <p14:tracePt t="381112" x="1320800" y="2952750"/>
          <p14:tracePt t="381127" x="1403350" y="2952750"/>
          <p14:tracePt t="381144" x="1466850" y="2952750"/>
          <p14:tracePt t="381161" x="1517650" y="2952750"/>
          <p14:tracePt t="381177" x="1543050" y="2952750"/>
          <p14:tracePt t="381194" x="1555750" y="2952750"/>
          <p14:tracePt t="381211" x="1562100" y="2952750"/>
          <p14:tracePt t="381296" x="1568450" y="2952750"/>
          <p14:tracePt t="381593" x="1587500" y="2952750"/>
          <p14:tracePt t="381599" x="1600200" y="2952750"/>
          <p14:tracePt t="381610" x="1619250" y="2952750"/>
          <p14:tracePt t="381627" x="1631950" y="2952750"/>
          <p14:tracePt t="381644" x="1638300" y="2952750"/>
          <p14:tracePt t="381896" x="1638300" y="2971800"/>
          <p14:tracePt t="381904" x="1638300" y="2984500"/>
          <p14:tracePt t="381913" x="1638300" y="3003550"/>
          <p14:tracePt t="381927" x="1638300" y="3054350"/>
          <p14:tracePt t="381944" x="1651000" y="3111500"/>
          <p14:tracePt t="381960" x="1670050" y="3200400"/>
          <p14:tracePt t="381978" x="1670050" y="3295650"/>
          <p14:tracePt t="381994" x="1670050" y="3422650"/>
          <p14:tracePt t="382011" x="1676400" y="3568700"/>
          <p14:tracePt t="382028" x="1676400" y="3721100"/>
          <p14:tracePt t="382044" x="1676400" y="3854450"/>
          <p14:tracePt t="382061" x="1676400" y="3956050"/>
          <p14:tracePt t="382077" x="1682750" y="4038600"/>
          <p14:tracePt t="382094" x="1682750" y="4095750"/>
          <p14:tracePt t="382111" x="1670050" y="4140200"/>
          <p14:tracePt t="382127" x="1651000" y="4203700"/>
          <p14:tracePt t="382144" x="1644650" y="4235450"/>
          <p14:tracePt t="382161" x="1631950" y="4260850"/>
          <p14:tracePt t="382178" x="1625600" y="4279900"/>
          <p14:tracePt t="382194" x="1612900" y="4298950"/>
          <p14:tracePt t="382211" x="1600200" y="4324350"/>
          <p14:tracePt t="382227" x="1587500" y="4349750"/>
          <p14:tracePt t="382244" x="1574800" y="4375150"/>
          <p14:tracePt t="382261" x="1562100" y="4394200"/>
          <p14:tracePt t="382277" x="1555750" y="4406900"/>
          <p14:tracePt t="382311" x="1543050" y="4406900"/>
          <p14:tracePt t="382327" x="1504950" y="4406900"/>
          <p14:tracePt t="382344" x="1441450" y="4406900"/>
          <p14:tracePt t="382361" x="1390650" y="4406900"/>
          <p14:tracePt t="382377" x="1352550" y="4406900"/>
          <p14:tracePt t="382394" x="1320800" y="4406900"/>
          <p14:tracePt t="382411" x="1282700" y="4406900"/>
          <p14:tracePt t="382428" x="1244600" y="4406900"/>
          <p14:tracePt t="382444" x="1212850" y="4394200"/>
          <p14:tracePt t="382461" x="1187450" y="4387850"/>
          <p14:tracePt t="382477" x="1168400" y="4381500"/>
          <p14:tracePt t="382494" x="1162050" y="4381500"/>
          <p14:tracePt t="382511" x="1136650" y="4381500"/>
          <p14:tracePt t="382527" x="1117600" y="4362450"/>
          <p14:tracePt t="382544" x="1111250" y="4362450"/>
          <p14:tracePt t="382561" x="1111250" y="4356100"/>
          <p14:tracePt t="382594" x="1111250" y="4343400"/>
          <p14:tracePt t="382611" x="1111250" y="4324350"/>
          <p14:tracePt t="382627" x="1111250" y="4305300"/>
          <p14:tracePt t="382644" x="1111250" y="4298950"/>
          <p14:tracePt t="382677" x="1117600" y="4298950"/>
          <p14:tracePt t="382694" x="1123950" y="4292600"/>
          <p14:tracePt t="382711" x="1136650" y="4286250"/>
          <p14:tracePt t="382744" x="1143000" y="4286250"/>
          <p14:tracePt t="382784" x="1136650" y="4286250"/>
          <p14:tracePt t="382800" x="1130300" y="4286250"/>
          <p14:tracePt t="382808" x="1130300" y="4279900"/>
          <p14:tracePt t="383088" x="1130300" y="4267200"/>
          <p14:tracePt t="383095" x="1130300" y="4248150"/>
          <p14:tracePt t="383111" x="1149350" y="4222750"/>
          <p14:tracePt t="383127" x="1193800" y="4127500"/>
          <p14:tracePt t="383144" x="1212850" y="4051300"/>
          <p14:tracePt t="383161" x="1212850" y="3968750"/>
          <p14:tracePt t="383178" x="1212850" y="3892550"/>
          <p14:tracePt t="383194" x="1212850" y="3810000"/>
          <p14:tracePt t="383210" x="1225550" y="3740150"/>
          <p14:tracePt t="383227" x="1231900" y="3714750"/>
          <p14:tracePt t="383320" x="1231900" y="3721100"/>
          <p14:tracePt t="383328" x="1225550" y="3721100"/>
          <p14:tracePt t="383344" x="1219200" y="3733800"/>
          <p14:tracePt t="383360" x="1206500" y="3740150"/>
          <p14:tracePt t="383377" x="1181100" y="3740150"/>
          <p14:tracePt t="383394" x="1143000" y="3740150"/>
          <p14:tracePt t="383411" x="1104900" y="3740150"/>
          <p14:tracePt t="383427" x="1054100" y="3740150"/>
          <p14:tracePt t="383444" x="1003300" y="3740150"/>
          <p14:tracePt t="383461" x="939800" y="3740150"/>
          <p14:tracePt t="383477" x="901700" y="3740150"/>
          <p14:tracePt t="383494" x="889000" y="3740150"/>
          <p14:tracePt t="383511" x="876300" y="3708400"/>
          <p14:tracePt t="383527" x="876300" y="3683000"/>
          <p14:tracePt t="383544" x="876300" y="3594100"/>
          <p14:tracePt t="383561" x="876300" y="3536950"/>
          <p14:tracePt t="383577" x="876300" y="3492500"/>
          <p14:tracePt t="383594" x="889000" y="3467100"/>
          <p14:tracePt t="383611" x="920750" y="3441700"/>
          <p14:tracePt t="383627" x="977900" y="3435350"/>
          <p14:tracePt t="383644" x="1047750" y="3435350"/>
          <p14:tracePt t="383661" x="1136650" y="3435350"/>
          <p14:tracePt t="383677" x="1231900" y="3435350"/>
          <p14:tracePt t="383694" x="1333500" y="3467100"/>
          <p14:tracePt t="383711" x="1403350" y="3517900"/>
          <p14:tracePt t="383728" x="1473200" y="3625850"/>
          <p14:tracePt t="383744" x="1492250" y="3683000"/>
          <p14:tracePt t="383760" x="1498600" y="3721100"/>
          <p14:tracePt t="383777" x="1498600" y="3752850"/>
          <p14:tracePt t="383794" x="1466850" y="3771900"/>
          <p14:tracePt t="383810" x="1416050" y="3790950"/>
          <p14:tracePt t="383827" x="1377950" y="3797300"/>
          <p14:tracePt t="383844" x="1358900" y="3797300"/>
          <p14:tracePt t="383861" x="1346200" y="3797300"/>
          <p14:tracePt t="383878" x="1339850" y="3797300"/>
          <p14:tracePt t="383912" x="1333500" y="3790950"/>
          <p14:tracePt t="386760" x="1333500" y="3778250"/>
          <p14:tracePt t="386768" x="1333500" y="3765550"/>
          <p14:tracePt t="386777" x="1333500" y="3752850"/>
          <p14:tracePt t="386794" x="1358900" y="3714750"/>
          <p14:tracePt t="386811" x="1377950" y="3689350"/>
          <p14:tracePt t="386828" x="1377950" y="3676650"/>
          <p14:tracePt t="386844" x="1384300" y="3657600"/>
          <p14:tracePt t="386861" x="1397000" y="3625850"/>
          <p14:tracePt t="386877" x="1409700" y="3581400"/>
          <p14:tracePt t="386894" x="1422400" y="3556000"/>
          <p14:tracePt t="386911" x="1435100" y="3536950"/>
          <p14:tracePt t="386913" x="1441450" y="3524250"/>
          <p14:tracePt t="386927" x="1460500" y="3517900"/>
          <p14:tracePt t="386944" x="1485900" y="3498850"/>
          <p14:tracePt t="386961" x="1549400" y="3460750"/>
          <p14:tracePt t="386978" x="1600200" y="3371850"/>
          <p14:tracePt t="386994" x="1663700" y="3270250"/>
          <p14:tracePt t="387011" x="1733550" y="3162300"/>
          <p14:tracePt t="387027" x="1816100" y="3067050"/>
          <p14:tracePt t="387044" x="1917700" y="2965450"/>
          <p14:tracePt t="387061" x="2012950" y="2832100"/>
          <p14:tracePt t="387077" x="2127250" y="2762250"/>
          <p14:tracePt t="387094" x="2197100" y="2743200"/>
          <p14:tracePt t="387111" x="2222500" y="2755900"/>
          <p14:tracePt t="387336" x="2235200" y="2686050"/>
          <p14:tracePt t="387344" x="2235200" y="2590800"/>
          <p14:tracePt t="387360" x="2260600" y="2425700"/>
          <p14:tracePt t="387377" x="2298700" y="2228850"/>
          <p14:tracePt t="387394" x="2324100" y="2025650"/>
          <p14:tracePt t="387411" x="2355850" y="1854200"/>
          <p14:tracePt t="387427" x="2393950" y="1733550"/>
          <p14:tracePt t="387444" x="2425700" y="1663700"/>
          <p14:tracePt t="387461" x="2432050" y="1600200"/>
          <p14:tracePt t="387477" x="2438400" y="1543050"/>
          <p14:tracePt t="387494" x="2438400" y="1492250"/>
          <p14:tracePt t="387511" x="2438400" y="1435100"/>
          <p14:tracePt t="387527" x="2438400" y="1397000"/>
          <p14:tracePt t="387544" x="2438400" y="1327150"/>
          <p14:tracePt t="387561" x="2438400" y="1257300"/>
          <p14:tracePt t="387578" x="2438400" y="1200150"/>
          <p14:tracePt t="387594" x="2438400" y="1168400"/>
          <p14:tracePt t="387611" x="2432050" y="1136650"/>
          <p14:tracePt t="387627" x="2425700" y="1092200"/>
          <p14:tracePt t="387644" x="2425700" y="1035050"/>
          <p14:tracePt t="387661" x="2425700" y="977900"/>
          <p14:tracePt t="387677" x="2425700" y="946150"/>
          <p14:tracePt t="387694" x="2451100" y="908050"/>
          <p14:tracePt t="387711" x="2489200" y="857250"/>
          <p14:tracePt t="387727" x="2508250" y="812800"/>
          <p14:tracePt t="387744" x="2533650" y="762000"/>
          <p14:tracePt t="387761" x="2552700" y="704850"/>
          <p14:tracePt t="387777" x="2565400" y="666750"/>
          <p14:tracePt t="387794" x="2571750" y="647700"/>
          <p14:tracePt t="387811" x="2578100" y="647700"/>
          <p14:tracePt t="387844" x="2578100" y="628650"/>
          <p14:tracePt t="387860" x="2578100" y="603250"/>
          <p14:tracePt t="387877" x="2590800" y="577850"/>
          <p14:tracePt t="387894" x="2609850" y="565150"/>
          <p14:tracePt t="387911" x="2660650" y="565150"/>
          <p14:tracePt t="387927" x="2724150" y="565150"/>
          <p14:tracePt t="387944" x="2800350" y="558800"/>
          <p14:tracePt t="387961" x="2895600" y="546100"/>
          <p14:tracePt t="387977" x="3003550" y="527050"/>
          <p14:tracePt t="387994" x="3092450" y="508000"/>
          <p14:tracePt t="388011" x="3162300" y="482600"/>
          <p14:tracePt t="388027" x="3194050" y="457200"/>
          <p14:tracePt t="388044" x="3219450" y="444500"/>
          <p14:tracePt t="388061" x="3225800" y="431800"/>
          <p14:tracePt t="388078" x="3238500" y="431800"/>
          <p14:tracePt t="388094" x="3244850" y="431800"/>
          <p14:tracePt t="388135" x="3244850" y="438150"/>
          <p14:tracePt t="388144" x="3238500" y="469900"/>
          <p14:tracePt t="388161" x="3149600" y="622300"/>
          <p14:tracePt t="388177" x="3035300" y="857250"/>
          <p14:tracePt t="388194" x="2857500" y="1130300"/>
          <p14:tracePt t="388211" x="2686050" y="1416050"/>
          <p14:tracePt t="388227" x="2501900" y="1682750"/>
          <p14:tracePt t="388244" x="2393950" y="1936750"/>
          <p14:tracePt t="388261" x="2286000" y="2190750"/>
          <p14:tracePt t="388277" x="2178050" y="2406650"/>
          <p14:tracePt t="388294" x="2101850" y="2597150"/>
          <p14:tracePt t="388312" x="2006600" y="2755900"/>
          <p14:tracePt t="388327" x="1962150" y="2813050"/>
          <p14:tracePt t="388344" x="1930400" y="2863850"/>
          <p14:tracePt t="388361" x="1905000" y="2914650"/>
          <p14:tracePt t="388377" x="1860550" y="2997200"/>
          <p14:tracePt t="388394" x="1809750" y="3092450"/>
          <p14:tracePt t="388411" x="1778000" y="3187700"/>
          <p14:tracePt t="388428" x="1752600" y="3263900"/>
          <p14:tracePt t="388444" x="1720850" y="3321050"/>
          <p14:tracePt t="388461" x="1682750" y="3384550"/>
          <p14:tracePt t="388477" x="1631950" y="3454400"/>
          <p14:tracePt t="388494" x="1574800" y="3536950"/>
          <p14:tracePt t="388511" x="1498600" y="3676650"/>
          <p14:tracePt t="388528" x="1479550" y="3733800"/>
          <p14:tracePt t="388544" x="1466850" y="3765550"/>
          <p14:tracePt t="388561" x="1454150" y="3797300"/>
          <p14:tracePt t="388577" x="1447800" y="3816350"/>
          <p14:tracePt t="388594" x="1447800" y="3829050"/>
          <p14:tracePt t="388611" x="1447800" y="3835400"/>
          <p14:tracePt t="388628" x="1447800" y="3841750"/>
          <p14:tracePt t="388784" x="1447800" y="3835400"/>
          <p14:tracePt t="388800" x="1441450" y="3835400"/>
          <p14:tracePt t="388968" x="1447800" y="3829050"/>
          <p14:tracePt t="388992" x="1454150" y="3829050"/>
          <p14:tracePt t="389016" x="1454150" y="3822700"/>
          <p14:tracePt t="389112" x="1460500" y="3822700"/>
          <p14:tracePt t="389304" x="1466850" y="3816350"/>
          <p14:tracePt t="389313" x="1479550" y="3810000"/>
          <p14:tracePt t="389320" x="1492250" y="3803650"/>
          <p14:tracePt t="389328" x="1504950" y="3797300"/>
          <p14:tracePt t="389344" x="1536700" y="3790950"/>
          <p14:tracePt t="389361" x="1600200" y="3790950"/>
          <p14:tracePt t="389377" x="1708150" y="3790950"/>
          <p14:tracePt t="389394" x="1854200" y="3790950"/>
          <p14:tracePt t="389411" x="2038350" y="3790950"/>
          <p14:tracePt t="389428" x="2254250" y="3790950"/>
          <p14:tracePt t="389444" x="2514600" y="3784600"/>
          <p14:tracePt t="389461" x="2794000" y="3778250"/>
          <p14:tracePt t="389477" x="3079750" y="3778250"/>
          <p14:tracePt t="389494" x="3378200" y="3778250"/>
          <p14:tracePt t="389496" x="3511550" y="3778250"/>
          <p14:tracePt t="389512" x="3797300" y="3778250"/>
          <p14:tracePt t="389527" x="4070350" y="3778250"/>
          <p14:tracePt t="389544" x="4343400" y="3778250"/>
          <p14:tracePt t="389561" x="4610100" y="3778250"/>
          <p14:tracePt t="389578" x="4832350" y="3778250"/>
          <p14:tracePt t="389594" x="5041900" y="3778250"/>
          <p14:tracePt t="389611" x="5245100" y="3778250"/>
          <p14:tracePt t="389628" x="5410200" y="3778250"/>
          <p14:tracePt t="389644" x="5568950" y="3778250"/>
          <p14:tracePt t="389661" x="5721350" y="3778250"/>
          <p14:tracePt t="389677" x="5867400" y="3778250"/>
          <p14:tracePt t="389694" x="5988050" y="3778250"/>
          <p14:tracePt t="389712" x="6159500" y="3778250"/>
          <p14:tracePt t="389727" x="6254750" y="3778250"/>
          <p14:tracePt t="389744" x="6330950" y="3778250"/>
          <p14:tracePt t="389761" x="6394450" y="3778250"/>
          <p14:tracePt t="389777" x="6451600" y="3778250"/>
          <p14:tracePt t="389794" x="6515100" y="3778250"/>
          <p14:tracePt t="389811" x="6565900" y="3778250"/>
          <p14:tracePt t="389827" x="6597650" y="3778250"/>
          <p14:tracePt t="389844" x="6604000" y="3778250"/>
          <p14:tracePt t="389861" x="6610350" y="3778250"/>
          <p14:tracePt t="389944" x="6604000" y="3797300"/>
          <p14:tracePt t="389952" x="6584950" y="3829050"/>
          <p14:tracePt t="389960" x="6565900" y="3873500"/>
          <p14:tracePt t="389977" x="6496050" y="3981450"/>
          <p14:tracePt t="389994" x="6419850" y="4121150"/>
          <p14:tracePt t="390011" x="6324600" y="4273550"/>
          <p14:tracePt t="390027" x="6229350" y="4400550"/>
          <p14:tracePt t="390044" x="6115050" y="4521200"/>
          <p14:tracePt t="390061" x="6007100" y="4635500"/>
          <p14:tracePt t="390078" x="5886450" y="4724400"/>
          <p14:tracePt t="390094" x="5791200" y="4781550"/>
          <p14:tracePt t="390096" x="5759450" y="4813300"/>
          <p14:tracePt t="390111" x="5695950" y="4857750"/>
          <p14:tracePt t="390127" x="5657850" y="4876800"/>
          <p14:tracePt t="390144" x="5638800" y="4883150"/>
          <p14:tracePt t="390224" x="5626100" y="4883150"/>
          <p14:tracePt t="390232" x="5600700" y="4883150"/>
          <p14:tracePt t="390240" x="5549900" y="4883150"/>
          <p14:tracePt t="390248" x="5492750" y="4889500"/>
          <p14:tracePt t="390261" x="5416550" y="4908550"/>
          <p14:tracePt t="390277" x="5219700" y="4953000"/>
          <p14:tracePt t="390294" x="4965700" y="5029200"/>
          <p14:tracePt t="390296" x="4819650" y="5080000"/>
          <p14:tracePt t="390311" x="4667250" y="5124450"/>
          <p14:tracePt t="390327" x="4222750" y="5257800"/>
          <p14:tracePt t="390344" x="3917950" y="5346700"/>
          <p14:tracePt t="390361" x="3536950" y="5435600"/>
          <p14:tracePt t="390378" x="3130550" y="5492750"/>
          <p14:tracePt t="390394" x="2755900" y="5511800"/>
          <p14:tracePt t="390411" x="2470150" y="5511800"/>
          <p14:tracePt t="390428" x="2197100" y="5511800"/>
          <p14:tracePt t="390444" x="1930400" y="5480050"/>
          <p14:tracePt t="390461" x="1657350" y="5397500"/>
          <p14:tracePt t="390477" x="1409700" y="5321300"/>
          <p14:tracePt t="390494" x="1219200" y="5264150"/>
          <p14:tracePt t="390511" x="1041400" y="5219700"/>
          <p14:tracePt t="390527" x="984250" y="5200650"/>
          <p14:tracePt t="390544" x="965200" y="5200650"/>
          <p14:tracePt t="390696" x="965200" y="5194300"/>
          <p14:tracePt t="390704" x="965200" y="5187950"/>
          <p14:tracePt t="390713" x="971550" y="5156200"/>
          <p14:tracePt t="390727" x="996950" y="5080000"/>
          <p14:tracePt t="390744" x="1035050" y="4972050"/>
          <p14:tracePt t="390761" x="1085850" y="4819650"/>
          <p14:tracePt t="390777" x="1136650" y="4610100"/>
          <p14:tracePt t="390794" x="1149350" y="4356100"/>
          <p14:tracePt t="390811" x="1168400" y="4171950"/>
          <p14:tracePt t="390828" x="1168400" y="4044950"/>
          <p14:tracePt t="390844" x="1174750" y="3943350"/>
          <p14:tracePt t="390861" x="1174750" y="3841750"/>
          <p14:tracePt t="390877" x="1193800" y="3752850"/>
          <p14:tracePt t="390896" x="1231900" y="3663950"/>
          <p14:tracePt t="390911" x="1244600" y="3632200"/>
          <p14:tracePt t="390927" x="1244600" y="3613150"/>
          <p14:tracePt t="390944" x="1244600" y="3606800"/>
          <p14:tracePt t="393688" x="1244600" y="3613150"/>
          <p14:tracePt t="393695" x="1244600" y="3651250"/>
          <p14:tracePt t="393711" x="1244600" y="3714750"/>
          <p14:tracePt t="393728" x="1276350" y="3968750"/>
          <p14:tracePt t="393744" x="1327150" y="4133850"/>
          <p14:tracePt t="393761" x="1377950" y="4286250"/>
          <p14:tracePt t="393777" x="1428750" y="4438650"/>
          <p14:tracePt t="393794" x="1479550" y="4597400"/>
          <p14:tracePt t="393811" x="1536700" y="4705350"/>
          <p14:tracePt t="393828" x="1625600" y="4800600"/>
          <p14:tracePt t="393844" x="1720850" y="4870450"/>
          <p14:tracePt t="393861" x="1797050" y="4908550"/>
          <p14:tracePt t="393877" x="1797050" y="4902200"/>
          <p14:tracePt t="394048" x="1803400" y="4914900"/>
          <p14:tracePt t="394072" x="1809750" y="4927600"/>
          <p14:tracePt t="394079" x="1822450" y="4946650"/>
          <p14:tracePt t="394094" x="1847850" y="4972050"/>
          <p14:tracePt t="394112" x="1962150" y="5060950"/>
          <p14:tracePt t="394128" x="2057400" y="5130800"/>
          <p14:tracePt t="394144" x="2127250" y="5207000"/>
          <p14:tracePt t="394161" x="2184400" y="5283200"/>
          <p14:tracePt t="394178" x="2235200" y="5372100"/>
          <p14:tracePt t="394194" x="2279650" y="5473700"/>
          <p14:tracePt t="394211" x="2279650" y="5568950"/>
          <p14:tracePt t="394227" x="2273300" y="5651500"/>
          <p14:tracePt t="394244" x="2235200" y="5721350"/>
          <p14:tracePt t="394261" x="2190750" y="5784850"/>
          <p14:tracePt t="394277" x="2108200" y="5829300"/>
          <p14:tracePt t="394294" x="2012950" y="5867400"/>
          <p14:tracePt t="394297" x="1955800" y="5886450"/>
          <p14:tracePt t="394311" x="1847850" y="5924550"/>
          <p14:tracePt t="394327" x="1739900" y="5956300"/>
          <p14:tracePt t="394344" x="1631950" y="5994400"/>
          <p14:tracePt t="394361" x="1517650" y="5994400"/>
          <p14:tracePt t="394377" x="1397000" y="5988050"/>
          <p14:tracePt t="394394" x="1270000" y="5988050"/>
          <p14:tracePt t="394411" x="1162050" y="5981700"/>
          <p14:tracePt t="394427" x="1098550" y="5956300"/>
          <p14:tracePt t="394444" x="1054100" y="5924550"/>
          <p14:tracePt t="394461" x="996950" y="5892800"/>
          <p14:tracePt t="394478" x="939800" y="5829300"/>
          <p14:tracePt t="394494" x="895350" y="5721350"/>
          <p14:tracePt t="394511" x="863600" y="5505450"/>
          <p14:tracePt t="394527" x="857250" y="5353050"/>
          <p14:tracePt t="394544" x="857250" y="5181600"/>
          <p14:tracePt t="394561" x="857250" y="5022850"/>
          <p14:tracePt t="394577" x="863600" y="4845050"/>
          <p14:tracePt t="394594" x="863600" y="4660900"/>
          <p14:tracePt t="394611" x="863600" y="4457700"/>
          <p14:tracePt t="394627" x="863600" y="4260850"/>
          <p14:tracePt t="394644" x="863600" y="4102100"/>
          <p14:tracePt t="394661" x="863600" y="3956050"/>
          <p14:tracePt t="394678" x="863600" y="3822700"/>
          <p14:tracePt t="394694" x="863600" y="3663950"/>
          <p14:tracePt t="394711" x="863600" y="3397250"/>
          <p14:tracePt t="394727" x="869950" y="3244850"/>
          <p14:tracePt t="394744" x="869950" y="3117850"/>
          <p14:tracePt t="394760" x="882650" y="2984500"/>
          <p14:tracePt t="394777" x="908050" y="2806700"/>
          <p14:tracePt t="394794" x="939800" y="2609850"/>
          <p14:tracePt t="394811" x="965200" y="2438400"/>
          <p14:tracePt t="394827" x="1016000" y="2362200"/>
          <p14:tracePt t="394844" x="1098550" y="2336800"/>
          <p14:tracePt t="394861" x="1193800" y="2305050"/>
          <p14:tracePt t="394877" x="1301750" y="2266950"/>
          <p14:tracePt t="394894" x="1397000" y="2222500"/>
          <p14:tracePt t="394913" x="1517650" y="2178050"/>
          <p14:tracePt t="394927" x="1581150" y="2146300"/>
          <p14:tracePt t="394944" x="1625600" y="2133600"/>
          <p14:tracePt t="394961" x="1663700" y="2108200"/>
          <p14:tracePt t="394977" x="1708150" y="2089150"/>
          <p14:tracePt t="394994" x="1739900" y="2070100"/>
          <p14:tracePt t="395011" x="1752600" y="2057400"/>
          <p14:tracePt t="395028" x="1752600" y="2051050"/>
          <p14:tracePt t="395232" x="1746250" y="2032000"/>
          <p14:tracePt t="395240" x="1746250" y="1987550"/>
          <p14:tracePt t="395247" x="1746250" y="1943100"/>
          <p14:tracePt t="395261" x="1765300" y="1898650"/>
          <p14:tracePt t="395278" x="1809750" y="1797050"/>
          <p14:tracePt t="395294" x="1885950" y="1689100"/>
          <p14:tracePt t="395311" x="2108200" y="1587500"/>
          <p14:tracePt t="395327" x="2292350" y="1555750"/>
          <p14:tracePt t="395344" x="2508250" y="1549400"/>
          <p14:tracePt t="395361" x="2730500" y="1555750"/>
          <p14:tracePt t="395377" x="2946400" y="1562100"/>
          <p14:tracePt t="395394" x="3155950" y="1574800"/>
          <p14:tracePt t="395411" x="3390900" y="1631950"/>
          <p14:tracePt t="395427" x="3613150" y="1701800"/>
          <p14:tracePt t="395444" x="3816350" y="1758950"/>
          <p14:tracePt t="395461" x="4006850" y="1822450"/>
          <p14:tracePt t="395478" x="4171950" y="1879600"/>
          <p14:tracePt t="395494" x="4318000" y="1936750"/>
          <p14:tracePt t="395496" x="4387850" y="1974850"/>
          <p14:tracePt t="395511" x="4521200" y="2057400"/>
          <p14:tracePt t="395527" x="4654550" y="2152650"/>
          <p14:tracePt t="395544" x="4787900" y="2241550"/>
          <p14:tracePt t="395561" x="4883150" y="2324100"/>
          <p14:tracePt t="395577" x="4991100" y="2419350"/>
          <p14:tracePt t="395594" x="5086350" y="2527300"/>
          <p14:tracePt t="395611" x="5162550" y="2641600"/>
          <p14:tracePt t="395628" x="5238750" y="2749550"/>
          <p14:tracePt t="395644" x="5308600" y="2857500"/>
          <p14:tracePt t="395661" x="5397500" y="2990850"/>
          <p14:tracePt t="395677" x="5486400" y="3136900"/>
          <p14:tracePt t="395694" x="5543550" y="3302000"/>
          <p14:tracePt t="395711" x="5632450" y="3575050"/>
          <p14:tracePt t="395727" x="5657850" y="3657600"/>
          <p14:tracePt t="395744" x="5727700" y="3873500"/>
          <p14:tracePt t="395761" x="5734050" y="4006850"/>
          <p14:tracePt t="395777" x="5740400" y="4165600"/>
          <p14:tracePt t="395794" x="5734050" y="4324350"/>
          <p14:tracePt t="395811" x="5734050" y="4470400"/>
          <p14:tracePt t="395828" x="5727700" y="4603750"/>
          <p14:tracePt t="395844" x="5702300" y="4737100"/>
          <p14:tracePt t="395861" x="5657850" y="4819650"/>
          <p14:tracePt t="395877" x="5588000" y="4883150"/>
          <p14:tracePt t="395894" x="5511800" y="4940300"/>
          <p14:tracePt t="395911" x="5359400" y="4997450"/>
          <p14:tracePt t="395927" x="5257800" y="5035550"/>
          <p14:tracePt t="395944" x="5162550" y="5060950"/>
          <p14:tracePt t="395961" x="5080000" y="5092700"/>
          <p14:tracePt t="395977" x="5010150" y="5111750"/>
          <p14:tracePt t="395994" x="4933950" y="5137150"/>
          <p14:tracePt t="396011" x="4851400" y="5162550"/>
          <p14:tracePt t="396027" x="4737100" y="5194300"/>
          <p14:tracePt t="396044" x="4622800" y="5232400"/>
          <p14:tracePt t="396061" x="4483100" y="5283200"/>
          <p14:tracePt t="396077" x="4305300" y="5334000"/>
          <p14:tracePt t="396094" x="4133850" y="5391150"/>
          <p14:tracePt t="396111" x="3854450" y="5429250"/>
          <p14:tracePt t="396127" x="3663950" y="5448300"/>
          <p14:tracePt t="396144" x="3511550" y="5473700"/>
          <p14:tracePt t="396161" x="3346450" y="5492750"/>
          <p14:tracePt t="396178" x="3175000" y="5518150"/>
          <p14:tracePt t="396194" x="2990850" y="5537200"/>
          <p14:tracePt t="396211" x="2813050" y="5556250"/>
          <p14:tracePt t="396228" x="2660650" y="5568950"/>
          <p14:tracePt t="396244" x="2527300" y="5581650"/>
          <p14:tracePt t="396261" x="2393950" y="5588000"/>
          <p14:tracePt t="396278" x="2273300" y="5588000"/>
          <p14:tracePt t="396294" x="2120900" y="5588000"/>
          <p14:tracePt t="396296" x="2044700" y="5588000"/>
          <p14:tracePt t="396311" x="1905000" y="5594350"/>
          <p14:tracePt t="396328" x="1778000" y="5594350"/>
          <p14:tracePt t="396344" x="1663700" y="5594350"/>
          <p14:tracePt t="396361" x="1543050" y="5594350"/>
          <p14:tracePt t="396378" x="1416050" y="5588000"/>
          <p14:tracePt t="396394" x="1282700" y="5543550"/>
          <p14:tracePt t="396411" x="1143000" y="5505450"/>
          <p14:tracePt t="396428" x="1054100" y="5461000"/>
          <p14:tracePt t="396444" x="977900" y="5422900"/>
          <p14:tracePt t="396461" x="901700" y="5378450"/>
          <p14:tracePt t="396478" x="812800" y="5308600"/>
          <p14:tracePt t="396494" x="717550" y="5175250"/>
          <p14:tracePt t="396511" x="552450" y="4927600"/>
          <p14:tracePt t="396528" x="476250" y="4775200"/>
          <p14:tracePt t="396544" x="444500" y="4673600"/>
          <p14:tracePt t="396561" x="387350" y="4540250"/>
          <p14:tracePt t="396577" x="342900" y="4375150"/>
          <p14:tracePt t="396594" x="323850" y="4210050"/>
          <p14:tracePt t="396611" x="304800" y="4000500"/>
          <p14:tracePt t="396627" x="234950" y="3790950"/>
          <p14:tracePt t="396644" x="203200" y="3619500"/>
          <p14:tracePt t="396661" x="209550" y="3467100"/>
          <p14:tracePt t="396677" x="209550" y="3308350"/>
          <p14:tracePt t="396694" x="222250" y="3149600"/>
          <p14:tracePt t="396711" x="247650" y="2908300"/>
          <p14:tracePt t="396728" x="298450" y="2755900"/>
          <p14:tracePt t="396744" x="355600" y="2654300"/>
          <p14:tracePt t="396761" x="431800" y="2584450"/>
          <p14:tracePt t="396778" x="438150" y="2571750"/>
          <p14:tracePt t="396880" x="444500" y="2571750"/>
          <p14:tracePt t="396888" x="438150" y="2571750"/>
          <p14:tracePt t="396896" x="444500" y="2571750"/>
          <p14:tracePt t="396911" x="469900" y="2514600"/>
          <p14:tracePt t="396928" x="539750" y="2419350"/>
          <p14:tracePt t="396944" x="660400" y="2336800"/>
          <p14:tracePt t="396961" x="844550" y="2254250"/>
          <p14:tracePt t="396977" x="1060450" y="2165350"/>
          <p14:tracePt t="396994" x="1333500" y="2101850"/>
          <p14:tracePt t="397011" x="1606550" y="2070100"/>
          <p14:tracePt t="397027" x="1885950" y="2070100"/>
          <p14:tracePt t="397044" x="2159000" y="2076450"/>
          <p14:tracePt t="397061" x="2406650" y="2165350"/>
          <p14:tracePt t="397078" x="2571750" y="2266950"/>
          <p14:tracePt t="397094" x="2667000" y="2400300"/>
          <p14:tracePt t="397096" x="2686050" y="2476500"/>
          <p14:tracePt t="397111" x="2711450" y="2565400"/>
          <p14:tracePt t="397128" x="2686050" y="2851150"/>
          <p14:tracePt t="397144" x="2654300" y="2997200"/>
          <p14:tracePt t="397161" x="2609850" y="3098800"/>
          <p14:tracePt t="397178" x="2571750" y="3187700"/>
          <p14:tracePt t="397194" x="2527300" y="3333750"/>
          <p14:tracePt t="397211" x="2482850" y="3517900"/>
          <p14:tracePt t="397227" x="2470150" y="3778250"/>
          <p14:tracePt t="397244" x="2470150" y="4044950"/>
          <p14:tracePt t="397261" x="2527300" y="4279900"/>
          <p14:tracePt t="397278" x="2628900" y="4489450"/>
          <p14:tracePt t="397294" x="2774950" y="4711700"/>
          <p14:tracePt t="397311" x="2978150" y="5003800"/>
          <p14:tracePt t="397328" x="3098800" y="5080000"/>
          <p14:tracePt t="397344" x="3181350" y="5099050"/>
          <p14:tracePt t="397361" x="3187700" y="5086350"/>
          <p14:tracePt t="397378" x="3149600" y="4991100"/>
          <p14:tracePt t="397394" x="3079750" y="4819650"/>
          <p14:tracePt t="397411" x="3079750" y="4768850"/>
          <p14:tracePt t="397448" x="3060700" y="4775200"/>
          <p14:tracePt t="397461" x="2984500" y="4762500"/>
          <p14:tracePt t="397477" x="2844800" y="4718050"/>
          <p14:tracePt t="397494" x="2794000" y="4692650"/>
          <p14:tracePt t="397511" x="2749550" y="4692650"/>
          <p14:tracePt t="397527" x="2743200" y="4686300"/>
          <p14:tracePt t="397544" x="2743200" y="4635500"/>
          <p14:tracePt t="397561" x="2736850" y="4540250"/>
          <p14:tracePt t="397577" x="2724150" y="4438650"/>
          <p14:tracePt t="397594" x="2711450" y="4311650"/>
          <p14:tracePt t="397611" x="2679700" y="4121150"/>
          <p14:tracePt t="397627" x="2622550" y="3911600"/>
          <p14:tracePt t="397644" x="2584450" y="3689350"/>
          <p14:tracePt t="397661" x="2559050" y="3479800"/>
          <p14:tracePt t="397678" x="2520950" y="3302000"/>
          <p14:tracePt t="397694" x="2476500" y="3175000"/>
          <p14:tracePt t="397711" x="2406650" y="3067050"/>
          <p14:tracePt t="397727" x="2374900" y="3060700"/>
          <p14:tracePt t="397888" x="2368550" y="3060700"/>
          <p14:tracePt t="397895" x="2349500" y="3060700"/>
          <p14:tracePt t="397911" x="2324100" y="3054350"/>
          <p14:tracePt t="397928" x="2260600" y="2997200"/>
          <p14:tracePt t="397944" x="2216150" y="2857500"/>
          <p14:tracePt t="397961" x="2146300" y="2660650"/>
          <p14:tracePt t="397977" x="2082800" y="2495550"/>
          <p14:tracePt t="397994" x="2032000" y="2343150"/>
          <p14:tracePt t="398011" x="2019300" y="2190750"/>
          <p14:tracePt t="398028" x="2019300" y="1968500"/>
          <p14:tracePt t="398044" x="2019300" y="1765300"/>
          <p14:tracePt t="398061" x="2019300" y="1593850"/>
          <p14:tracePt t="398078" x="2019300" y="1504950"/>
          <p14:tracePt t="398094" x="2019300" y="1460500"/>
          <p14:tracePt t="398111" x="2019300" y="1409700"/>
          <p14:tracePt t="398127" x="2019300" y="1377950"/>
          <p14:tracePt t="398144" x="2019300" y="1333500"/>
          <p14:tracePt t="398161" x="2019300" y="1295400"/>
          <p14:tracePt t="398177" x="2019300" y="1276350"/>
          <p14:tracePt t="398194" x="2012950" y="1276350"/>
          <p14:tracePt t="398227" x="2006600" y="1276350"/>
          <p14:tracePt t="398328" x="2006600" y="1289050"/>
          <p14:tracePt t="398336" x="2019300" y="1295400"/>
          <p14:tracePt t="398344" x="2051050" y="1295400"/>
          <p14:tracePt t="398361" x="2089150" y="1263650"/>
          <p14:tracePt t="398377" x="2133600" y="1155700"/>
          <p14:tracePt t="398394" x="2178050" y="996950"/>
          <p14:tracePt t="398411" x="2222500" y="863600"/>
          <p14:tracePt t="398428" x="2273300" y="762000"/>
          <p14:tracePt t="398444" x="2311400" y="654050"/>
          <p14:tracePt t="398461" x="2368550" y="552450"/>
          <p14:tracePt t="398478" x="2387600" y="495300"/>
          <p14:tracePt t="398494" x="2400300" y="469900"/>
          <p14:tracePt t="398496" x="2406650" y="463550"/>
          <p14:tracePt t="398511" x="2419350" y="444500"/>
          <p14:tracePt t="398527" x="2432050" y="425450"/>
          <p14:tracePt t="398544" x="2432050" y="393700"/>
          <p14:tracePt t="398561" x="2432050" y="368300"/>
          <p14:tracePt t="398577" x="2425700" y="342900"/>
          <p14:tracePt t="398594" x="2419350" y="330200"/>
          <p14:tracePt t="398611" x="2406650" y="330200"/>
          <p14:tracePt t="398628" x="2393950" y="330200"/>
          <p14:tracePt t="398645" x="2393950" y="349250"/>
          <p14:tracePt t="398661" x="2413000" y="361950"/>
          <p14:tracePt t="398678" x="2476500" y="381000"/>
          <p14:tracePt t="398694" x="2571750" y="412750"/>
          <p14:tracePt t="398696" x="2622550" y="419100"/>
          <p14:tracePt t="398712" x="2749550" y="431800"/>
          <p14:tracePt t="398728" x="2895600" y="438150"/>
          <p14:tracePt t="398744" x="3048000" y="457200"/>
          <p14:tracePt t="398761" x="3181350" y="469900"/>
          <p14:tracePt t="398777" x="3295650" y="495300"/>
          <p14:tracePt t="398794" x="3397250" y="501650"/>
          <p14:tracePt t="398811" x="3486150" y="501650"/>
          <p14:tracePt t="398828" x="3549650" y="469900"/>
          <p14:tracePt t="398844" x="3594100" y="425450"/>
          <p14:tracePt t="398861" x="3606800" y="368300"/>
          <p14:tracePt t="398878" x="3606800" y="304800"/>
          <p14:tracePt t="398894" x="3568700" y="228600"/>
          <p14:tracePt t="398911" x="3505200" y="171450"/>
          <p14:tracePt t="398913" x="3460750" y="146050"/>
          <p14:tracePt t="398928" x="3371850" y="107950"/>
          <p14:tracePt t="398944" x="3270250" y="76200"/>
          <p14:tracePt t="398961" x="3168650" y="38100"/>
          <p14:tracePt t="398978" x="3054350" y="19050"/>
          <p14:tracePt t="398994" x="2940050" y="19050"/>
          <p14:tracePt t="399011" x="2819400" y="12700"/>
          <p14:tracePt t="399027" x="2698750" y="12700"/>
          <p14:tracePt t="399044" x="2603500" y="12700"/>
          <p14:tracePt t="399061" x="2514600" y="12700"/>
          <p14:tracePt t="399078" x="2438400" y="19050"/>
          <p14:tracePt t="399094" x="2387600" y="31750"/>
          <p14:tracePt t="399111" x="2355850" y="82550"/>
          <p14:tracePt t="399127" x="2343150" y="209550"/>
          <p14:tracePt t="399144" x="2355850" y="298450"/>
          <p14:tracePt t="399161" x="2387600" y="368300"/>
          <p14:tracePt t="399177" x="2419350" y="457200"/>
          <p14:tracePt t="399194" x="2457450" y="527050"/>
          <p14:tracePt t="399211" x="2533650" y="596900"/>
          <p14:tracePt t="399228" x="2628900" y="666750"/>
          <p14:tracePt t="399244" x="2774950" y="711200"/>
          <p14:tracePt t="399261" x="2914650" y="730250"/>
          <p14:tracePt t="399277" x="3054350" y="736600"/>
          <p14:tracePt t="399294" x="3200400" y="736600"/>
          <p14:tracePt t="399311" x="3302000" y="698500"/>
          <p14:tracePt t="399327" x="3397250" y="622300"/>
          <p14:tracePt t="399344" x="3416300" y="571500"/>
          <p14:tracePt t="399361" x="3429000" y="527050"/>
          <p14:tracePt t="399377" x="3429000" y="488950"/>
          <p14:tracePt t="399394" x="3416300" y="457200"/>
          <p14:tracePt t="399411" x="3390900" y="419100"/>
          <p14:tracePt t="399428" x="3365500" y="387350"/>
          <p14:tracePt t="399444" x="3352800" y="368300"/>
          <p14:tracePt t="399461" x="3327400" y="342900"/>
          <p14:tracePt t="399478" x="3308350" y="311150"/>
          <p14:tracePt t="399494" x="3276600" y="266700"/>
          <p14:tracePt t="399512" x="3219450" y="184150"/>
          <p14:tracePt t="399528" x="3200400" y="152400"/>
          <p14:tracePt t="399544" x="3175000" y="127000"/>
          <p14:tracePt t="399561" x="3143250" y="107950"/>
          <p14:tracePt t="399578" x="3117850" y="101600"/>
          <p14:tracePt t="399594" x="3079750" y="88900"/>
          <p14:tracePt t="399611" x="3041650" y="69850"/>
          <p14:tracePt t="399628" x="3016250" y="63500"/>
          <p14:tracePt t="399644" x="2990850" y="63500"/>
          <p14:tracePt t="399661" x="2965450" y="63500"/>
          <p14:tracePt t="399678" x="2921000" y="63500"/>
          <p14:tracePt t="399694" x="2882900" y="63500"/>
          <p14:tracePt t="399711" x="2870200" y="63500"/>
          <p14:tracePt t="399769" x="2863850" y="76200"/>
          <p14:tracePt t="399776" x="2851150" y="88900"/>
          <p14:tracePt t="399784" x="2844800" y="107950"/>
          <p14:tracePt t="399794" x="2825750" y="114300"/>
          <p14:tracePt t="399811" x="2813050" y="133350"/>
          <p14:tracePt t="399827" x="2806700" y="139700"/>
          <p14:tracePt t="399844" x="2800350" y="139700"/>
          <p14:tracePt t="399877" x="2800350" y="146050"/>
          <p14:tracePt t="402584" x="2781300" y="152400"/>
          <p14:tracePt t="402592" x="2743200" y="165100"/>
          <p14:tracePt t="402600" x="2698750" y="171450"/>
          <p14:tracePt t="402611" x="2654300" y="177800"/>
          <p14:tracePt t="402628" x="2552700" y="177800"/>
          <p14:tracePt t="402644" x="2463800" y="177800"/>
          <p14:tracePt t="402661" x="2438400" y="177800"/>
          <p14:tracePt t="402694" x="2425700" y="190500"/>
          <p14:tracePt t="402711" x="2400300" y="260350"/>
          <p14:tracePt t="402713" x="2381250" y="317500"/>
          <p14:tracePt t="402727" x="2349500" y="463550"/>
          <p14:tracePt t="402744" x="2349500" y="673100"/>
          <p14:tracePt t="402761" x="2349500" y="882650"/>
          <p14:tracePt t="402778" x="2336800" y="1085850"/>
          <p14:tracePt t="402794" x="2336800" y="1282700"/>
          <p14:tracePt t="402811" x="2324100" y="1409700"/>
          <p14:tracePt t="402828" x="2305050" y="1498600"/>
          <p14:tracePt t="402844" x="2292350" y="1562100"/>
          <p14:tracePt t="402861" x="2292350" y="1612900"/>
          <p14:tracePt t="402877" x="2311400" y="1644650"/>
          <p14:tracePt t="402911" x="2311400" y="1631950"/>
          <p14:tracePt t="402927" x="2311400" y="1625600"/>
          <p14:tracePt t="402944" x="2311400" y="1619250"/>
          <p14:tracePt t="402961" x="2311400" y="1612900"/>
          <p14:tracePt t="402978" x="2311400" y="1581150"/>
          <p14:tracePt t="402994" x="2311400" y="1536700"/>
          <p14:tracePt t="403011" x="2311400" y="1517650"/>
          <p14:tracePt t="403028" x="2311400" y="1504950"/>
          <p14:tracePt t="403104" x="2311400" y="1498600"/>
          <p14:tracePt t="403152" x="2311400" y="1492250"/>
          <p14:tracePt t="403191" x="2317750" y="1492250"/>
          <p14:tracePt t="403560" x="2305050" y="1492250"/>
          <p14:tracePt t="403577" x="2254250" y="1492250"/>
          <p14:tracePt t="403594" x="2235200" y="1517650"/>
          <p14:tracePt t="403611" x="2216150" y="1606550"/>
          <p14:tracePt t="403628" x="2216150" y="1816100"/>
          <p14:tracePt t="403644" x="2216150" y="2089150"/>
          <p14:tracePt t="403661" x="2222500" y="2438400"/>
          <p14:tracePt t="403678" x="2286000" y="2819400"/>
          <p14:tracePt t="403694" x="2355850" y="3162300"/>
          <p14:tracePt t="403697" x="2374900" y="3308350"/>
          <p14:tracePt t="403712" x="2432050" y="3581400"/>
          <p14:tracePt t="403728" x="2463800" y="3822700"/>
          <p14:tracePt t="403744" x="2489200" y="4013200"/>
          <p14:tracePt t="403761" x="2540000" y="4146550"/>
          <p14:tracePt t="403778" x="2559050" y="4203700"/>
          <p14:tracePt t="403794" x="2559050" y="4216400"/>
          <p14:tracePt t="403811" x="2552700" y="4203700"/>
          <p14:tracePt t="403944" x="2540000" y="4203700"/>
          <p14:tracePt t="403952" x="2533650" y="4191000"/>
          <p14:tracePt t="403960" x="2508250" y="4191000"/>
          <p14:tracePt t="403978" x="2508250" y="4222750"/>
          <p14:tracePt t="403994" x="2508250" y="4298950"/>
          <p14:tracePt t="404011" x="2578100" y="4362450"/>
          <p14:tracePt t="404028" x="2673350" y="4419600"/>
          <p14:tracePt t="404044" x="2768600" y="4489450"/>
          <p14:tracePt t="404061" x="2838450" y="4552950"/>
          <p14:tracePt t="404077" x="2946400" y="4597400"/>
          <p14:tracePt t="404094" x="3048000" y="4635500"/>
          <p14:tracePt t="404111" x="3155950" y="4673600"/>
          <p14:tracePt t="404113" x="3200400" y="4692650"/>
          <p14:tracePt t="404127" x="3276600" y="4718050"/>
          <p14:tracePt t="404144" x="3314700" y="4730750"/>
          <p14:tracePt t="404161" x="3321050" y="4730750"/>
          <p14:tracePt t="404232" x="3314700" y="4730750"/>
          <p14:tracePt t="404256" x="3308350" y="4730750"/>
          <p14:tracePt t="404263" x="3308350" y="4737100"/>
          <p14:tracePt t="404272" x="3308350" y="4756150"/>
          <p14:tracePt t="404280" x="3308350" y="4768850"/>
          <p14:tracePt t="404294" x="3302000" y="4794250"/>
          <p14:tracePt t="404311" x="3257550" y="4876800"/>
          <p14:tracePt t="404327" x="3219450" y="4940300"/>
          <p14:tracePt t="404344" x="3175000" y="4984750"/>
          <p14:tracePt t="404361" x="3130550" y="5029200"/>
          <p14:tracePt t="404378" x="3067050" y="5067300"/>
          <p14:tracePt t="404394" x="3016250" y="5105400"/>
          <p14:tracePt t="404411" x="2959100" y="5137150"/>
          <p14:tracePt t="404428" x="2889250" y="5168900"/>
          <p14:tracePt t="404444" x="2819400" y="5181600"/>
          <p14:tracePt t="404461" x="2749550" y="5187950"/>
          <p14:tracePt t="404478" x="2686050" y="5187950"/>
          <p14:tracePt t="404479" x="2647950" y="5187950"/>
          <p14:tracePt t="404494" x="2603500" y="5187950"/>
          <p14:tracePt t="404511" x="2527300" y="5137150"/>
          <p14:tracePt t="404528" x="2393950" y="5086350"/>
          <p14:tracePt t="404544" x="2324100" y="5048250"/>
          <p14:tracePt t="404561" x="2260600" y="4965700"/>
          <p14:tracePt t="404578" x="2197100" y="4857750"/>
          <p14:tracePt t="404594" x="2152650" y="4756150"/>
          <p14:tracePt t="404611" x="2127250" y="4660900"/>
          <p14:tracePt t="404628" x="2127250" y="4578350"/>
          <p14:tracePt t="404644" x="2146300" y="4483100"/>
          <p14:tracePt t="404661" x="2197100" y="4400550"/>
          <p14:tracePt t="404677" x="2266950" y="4337050"/>
          <p14:tracePt t="404694" x="2355850" y="4273550"/>
          <p14:tracePt t="404711" x="2546350" y="4191000"/>
          <p14:tracePt t="404727" x="2717800" y="4146550"/>
          <p14:tracePt t="404744" x="2882900" y="4108450"/>
          <p14:tracePt t="404761" x="3054350" y="4108450"/>
          <p14:tracePt t="404777" x="3200400" y="4108450"/>
          <p14:tracePt t="404794" x="3295650" y="4127500"/>
          <p14:tracePt t="404811" x="3378200" y="4159250"/>
          <p14:tracePt t="404827" x="3460750" y="4203700"/>
          <p14:tracePt t="404844" x="3524250" y="4260850"/>
          <p14:tracePt t="404861" x="3562350" y="4349750"/>
          <p14:tracePt t="404878" x="3594100" y="4457700"/>
          <p14:tracePt t="404881" x="3594100" y="4508500"/>
          <p14:tracePt t="404894" x="3594100" y="4559300"/>
          <p14:tracePt t="404911" x="3594100" y="4654550"/>
          <p14:tracePt t="404913" x="3594100" y="4692650"/>
          <p14:tracePt t="404928" x="3594100" y="4768850"/>
          <p14:tracePt t="404944" x="3556000" y="4851400"/>
          <p14:tracePt t="404961" x="3498850" y="4933950"/>
          <p14:tracePt t="404978" x="3422650" y="5016500"/>
          <p14:tracePt t="404994" x="3289300" y="5105400"/>
          <p14:tracePt t="405011" x="3181350" y="5168900"/>
          <p14:tracePt t="405028" x="3098800" y="5219700"/>
          <p14:tracePt t="405044" x="3022600" y="5257800"/>
          <p14:tracePt t="405061" x="2946400" y="5276850"/>
          <p14:tracePt t="405077" x="2889250" y="5295900"/>
          <p14:tracePt t="405094" x="2838450" y="5295900"/>
          <p14:tracePt t="405111" x="2800350" y="5295900"/>
          <p14:tracePt t="405113" x="2794000" y="5295900"/>
          <p14:tracePt t="405128" x="2774950" y="5295900"/>
          <p14:tracePt t="405161" x="2768600" y="5295900"/>
          <p14:tracePt t="405177" x="2755900" y="5289550"/>
          <p14:tracePt t="405194" x="2749550" y="5283200"/>
          <p14:tracePt t="405211" x="2730500" y="5276850"/>
          <p14:tracePt t="405228" x="2711450" y="5270500"/>
          <p14:tracePt t="405244" x="2711450" y="5264150"/>
          <p14:tracePt t="405261" x="2705100" y="5257800"/>
          <p14:tracePt t="405278" x="2698750" y="5238750"/>
          <p14:tracePt t="405294" x="2698750" y="5207000"/>
          <p14:tracePt t="405296" x="2698750" y="5194300"/>
          <p14:tracePt t="405311" x="2698750" y="5181600"/>
          <p14:tracePt t="405327" x="2698750" y="5156200"/>
          <p14:tracePt t="405344" x="2698750" y="5124450"/>
          <p14:tracePt t="405361" x="2698750" y="5105400"/>
          <p14:tracePt t="405378" x="2705100" y="5099050"/>
          <p14:tracePt t="405394" x="2705100" y="5086350"/>
          <p14:tracePt t="406008" x="2711450" y="5086350"/>
          <p14:tracePt t="407568" x="2698750" y="5086350"/>
          <p14:tracePt t="407576" x="2692400" y="5080000"/>
          <p14:tracePt t="407583" x="2692400" y="5067300"/>
          <p14:tracePt t="407597" x="2686050" y="5060950"/>
          <p14:tracePt t="407611" x="2686050" y="5041900"/>
          <p14:tracePt t="407628" x="2686050" y="5035550"/>
          <p14:tracePt t="407644" x="2686050" y="5029200"/>
          <p14:tracePt t="407792" x="2686050" y="5022850"/>
          <p14:tracePt t="407800" x="2686050" y="5016500"/>
          <p14:tracePt t="407811" x="2686050" y="4997450"/>
          <p14:tracePt t="407828" x="2692400" y="4959350"/>
          <p14:tracePt t="407844" x="2711450" y="4933950"/>
          <p14:tracePt t="407861" x="2743200" y="4908550"/>
          <p14:tracePt t="407878" x="2774950" y="4883150"/>
          <p14:tracePt t="407894" x="2838450" y="4851400"/>
          <p14:tracePt t="407911" x="2895600" y="4832350"/>
          <p14:tracePt t="407913" x="2927350" y="4826000"/>
          <p14:tracePt t="407928" x="2990850" y="4813300"/>
          <p14:tracePt t="407945" x="3067050" y="4813300"/>
          <p14:tracePt t="407961" x="3155950" y="4813300"/>
          <p14:tracePt t="407977" x="3270250" y="4813300"/>
          <p14:tracePt t="407994" x="3390900" y="4819650"/>
          <p14:tracePt t="408011" x="3486150" y="4826000"/>
          <p14:tracePt t="408028" x="3556000" y="4838700"/>
          <p14:tracePt t="408044" x="3613150" y="4857750"/>
          <p14:tracePt t="408061" x="3651250" y="4876800"/>
          <p14:tracePt t="408078" x="3689350" y="4889500"/>
          <p14:tracePt t="408094" x="3727450" y="4895850"/>
          <p14:tracePt t="408111" x="3759200" y="4895850"/>
          <p14:tracePt t="408113" x="3771900" y="4895850"/>
          <p14:tracePt t="408128" x="3784600" y="4895850"/>
          <p14:tracePt t="408144" x="3822700" y="4895850"/>
          <p14:tracePt t="408161" x="3848100" y="4895850"/>
          <p14:tracePt t="408178" x="3892550" y="4895850"/>
          <p14:tracePt t="408194" x="3943350" y="4895850"/>
          <p14:tracePt t="408211" x="4006850" y="4895850"/>
          <p14:tracePt t="408228" x="4076700" y="4895850"/>
          <p14:tracePt t="408244" x="4133850" y="4895850"/>
          <p14:tracePt t="408261" x="4197350" y="4895850"/>
          <p14:tracePt t="408278" x="4260850" y="4895850"/>
          <p14:tracePt t="408294" x="4330700" y="4895850"/>
          <p14:tracePt t="408311" x="4413250" y="4902200"/>
          <p14:tracePt t="408328" x="4457700" y="4902200"/>
          <p14:tracePt t="408344" x="4489450" y="4902200"/>
          <p14:tracePt t="408361" x="4540250" y="4902200"/>
          <p14:tracePt t="408378" x="4591050" y="4902200"/>
          <p14:tracePt t="408394" x="4641850" y="4902200"/>
          <p14:tracePt t="408411" x="4699000" y="4902200"/>
          <p14:tracePt t="408428" x="4756150" y="4902200"/>
          <p14:tracePt t="408444" x="4800600" y="4902200"/>
          <p14:tracePt t="408461" x="4838700" y="4902200"/>
          <p14:tracePt t="408478" x="4864100" y="4902200"/>
          <p14:tracePt t="408494" x="4876800" y="4902200"/>
          <p14:tracePt t="408497" x="4883150" y="4902200"/>
          <p14:tracePt t="408512" x="4902200" y="4902200"/>
          <p14:tracePt t="408527" x="4914900" y="4902200"/>
          <p14:tracePt t="408920" x="4921250" y="4895850"/>
          <p14:tracePt t="409008" x="4927600" y="4895850"/>
          <p14:tracePt t="409015" x="4933950" y="4895850"/>
          <p14:tracePt t="409024" x="4946650" y="4895850"/>
          <p14:tracePt t="409031" x="4953000" y="4895850"/>
          <p14:tracePt t="409044" x="4959350" y="4895850"/>
          <p14:tracePt t="409061" x="4972050" y="4883150"/>
          <p14:tracePt t="409077" x="4984750" y="4883150"/>
          <p14:tracePt t="409094" x="5010150" y="4883150"/>
          <p14:tracePt t="409111" x="5041900" y="4883150"/>
          <p14:tracePt t="409112" x="5060950" y="4883150"/>
          <p14:tracePt t="409128" x="5111750" y="4870450"/>
          <p14:tracePt t="409144" x="5162550" y="4857750"/>
          <p14:tracePt t="409161" x="5200650" y="4845050"/>
          <p14:tracePt t="409177" x="5238750" y="4832350"/>
          <p14:tracePt t="409194" x="5245100" y="4832350"/>
          <p14:tracePt t="409211" x="5251450" y="4826000"/>
          <p14:tracePt t="409287" x="5257800" y="4826000"/>
          <p14:tracePt t="409312" x="5270500" y="4826000"/>
          <p14:tracePt t="409320" x="5283200" y="4832350"/>
          <p14:tracePt t="409328" x="5302250" y="4838700"/>
          <p14:tracePt t="409344" x="5334000" y="4851400"/>
          <p14:tracePt t="409361" x="5359400" y="4857750"/>
          <p14:tracePt t="409378" x="5384800" y="4857750"/>
          <p14:tracePt t="409394" x="5422900" y="4864100"/>
          <p14:tracePt t="409411" x="5461000" y="4864100"/>
          <p14:tracePt t="409427" x="5499100" y="4864100"/>
          <p14:tracePt t="409444" x="5537200" y="4864100"/>
          <p14:tracePt t="409461" x="5568950" y="4864100"/>
          <p14:tracePt t="409478" x="5575300" y="4864100"/>
          <p14:tracePt t="409656" x="5581650" y="4864100"/>
          <p14:tracePt t="409992" x="5575300" y="4864100"/>
          <p14:tracePt t="410000" x="5568950" y="4857750"/>
          <p14:tracePt t="410008" x="5562600" y="4845050"/>
          <p14:tracePt t="410016" x="5556250" y="4845050"/>
          <p14:tracePt t="410027" x="5549900" y="4838700"/>
          <p14:tracePt t="410044" x="5543550" y="4838700"/>
          <p14:tracePt t="410061" x="5530850" y="4838700"/>
          <p14:tracePt t="410078" x="5511800" y="4838700"/>
          <p14:tracePt t="410095" x="5499100" y="4838700"/>
          <p14:tracePt t="410096" x="5499100" y="4845050"/>
          <p14:tracePt t="410169" x="5492750" y="4845050"/>
          <p14:tracePt t="410176" x="5486400" y="4845050"/>
          <p14:tracePt t="410184" x="5461000" y="4845050"/>
          <p14:tracePt t="410194" x="5441950" y="4845050"/>
          <p14:tracePt t="410211" x="5353050" y="4845050"/>
          <p14:tracePt t="410228" x="5238750" y="4851400"/>
          <p14:tracePt t="410244" x="5111750" y="4883150"/>
          <p14:tracePt t="410261" x="4978400" y="4927600"/>
          <p14:tracePt t="410278" x="4826000" y="5010150"/>
          <p14:tracePt t="410294" x="4648200" y="5105400"/>
          <p14:tracePt t="410296" x="4552950" y="5168900"/>
          <p14:tracePt t="410311" x="4343400" y="5264150"/>
          <p14:tracePt t="410327" x="4235450" y="5302250"/>
          <p14:tracePt t="410344" x="3924300" y="5397500"/>
          <p14:tracePt t="410361" x="3714750" y="5461000"/>
          <p14:tracePt t="410377" x="3511550" y="5524500"/>
          <p14:tracePt t="410394" x="3295650" y="5581650"/>
          <p14:tracePt t="410411" x="3111500" y="5645150"/>
          <p14:tracePt t="410428" x="2952750" y="5702300"/>
          <p14:tracePt t="410444" x="2813050" y="5746750"/>
          <p14:tracePt t="410461" x="2686050" y="5791200"/>
          <p14:tracePt t="410477" x="2584450" y="5829300"/>
          <p14:tracePt t="410494" x="2482850" y="5861050"/>
          <p14:tracePt t="410512" x="2336800" y="5873750"/>
          <p14:tracePt t="410527" x="2266950" y="5873750"/>
          <p14:tracePt t="410544" x="2222500" y="5873750"/>
          <p14:tracePt t="410561" x="2203450" y="5873750"/>
          <p14:tracePt t="410578" x="2178050" y="5861050"/>
          <p14:tracePt t="410594" x="2152650" y="5861050"/>
          <p14:tracePt t="410611" x="2139950" y="5854700"/>
          <p14:tracePt t="410628" x="2114550" y="5854700"/>
          <p14:tracePt t="410644" x="2101850" y="5873750"/>
          <p14:tracePt t="410661" x="2076450" y="5924550"/>
          <p14:tracePt t="410678" x="2025650" y="6000750"/>
          <p14:tracePt t="410694" x="1993900" y="6083300"/>
          <p14:tracePt t="410711" x="1962150" y="6159500"/>
          <p14:tracePt t="410728" x="1905000" y="6254750"/>
          <p14:tracePt t="410744" x="1866900" y="6311900"/>
          <p14:tracePt t="410762" x="1828800" y="6362700"/>
          <p14:tracePt t="410778" x="1784350" y="6394450"/>
          <p14:tracePt t="410794" x="1746250" y="6413500"/>
          <p14:tracePt t="410811" x="1733550" y="6426200"/>
          <p14:tracePt t="410828" x="1720850" y="6438900"/>
          <p14:tracePt t="410844" x="1720850" y="6445250"/>
          <p14:tracePt t="410960" x="1720850" y="6438900"/>
          <p14:tracePt t="410977" x="1720850" y="6432550"/>
          <p14:tracePt t="410994" x="1720850" y="6419850"/>
          <p14:tracePt t="411011" x="1720850" y="6413500"/>
          <p14:tracePt t="411044" x="1720850" y="6407150"/>
          <p14:tracePt t="411061" x="1727200" y="6407150"/>
          <p14:tracePt t="411078" x="1727200" y="64008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154" name="Group 2">
            <a:extLst>
              <a:ext uri="{FF2B5EF4-FFF2-40B4-BE49-F238E27FC236}">
                <a16:creationId xmlns:a16="http://schemas.microsoft.com/office/drawing/2014/main" id="{626FD226-3B99-4876-8EA8-5AF9B1428C4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61155" name="AutoShape 3">
              <a:extLst>
                <a:ext uri="{FF2B5EF4-FFF2-40B4-BE49-F238E27FC236}">
                  <a16:creationId xmlns:a16="http://schemas.microsoft.com/office/drawing/2014/main" id="{35540220-91F9-4984-A346-BE0AD6457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61156" name="AutoShape 4">
              <a:extLst>
                <a:ext uri="{FF2B5EF4-FFF2-40B4-BE49-F238E27FC236}">
                  <a16:creationId xmlns:a16="http://schemas.microsoft.com/office/drawing/2014/main" id="{ADAA0154-AFF8-4023-8AFF-135C5F65A228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61157" name="Line 5">
              <a:extLst>
                <a:ext uri="{FF2B5EF4-FFF2-40B4-BE49-F238E27FC236}">
                  <a16:creationId xmlns:a16="http://schemas.microsoft.com/office/drawing/2014/main" id="{5B2834B1-8D5F-4252-A47A-47054413A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61158" name="Text Box 6">
            <a:extLst>
              <a:ext uri="{FF2B5EF4-FFF2-40B4-BE49-F238E27FC236}">
                <a16:creationId xmlns:a16="http://schemas.microsoft.com/office/drawing/2014/main" id="{ED219CC9-F177-4666-81C0-F2A14E376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8340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21.4   Multicast Routing Protocols</a:t>
            </a:r>
          </a:p>
        </p:txBody>
      </p:sp>
      <p:sp>
        <p:nvSpPr>
          <p:cNvPr id="561159" name="Text Box 7">
            <a:extLst>
              <a:ext uri="{FF2B5EF4-FFF2-40B4-BE49-F238E27FC236}">
                <a16:creationId xmlns:a16="http://schemas.microsoft.com/office/drawing/2014/main" id="{5FB2CA2F-8C42-40AB-8FF1-9104CFC8F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1652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DVMRP</a:t>
            </a:r>
          </a:p>
        </p:txBody>
      </p:sp>
      <p:sp>
        <p:nvSpPr>
          <p:cNvPr id="561160" name="Text Box 8">
            <a:extLst>
              <a:ext uri="{FF2B5EF4-FFF2-40B4-BE49-F238E27FC236}">
                <a16:creationId xmlns:a16="http://schemas.microsoft.com/office/drawing/2014/main" id="{497C14E2-F842-4A9B-A3A8-2FE17857E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00300"/>
            <a:ext cx="1628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MOSPF</a:t>
            </a:r>
          </a:p>
        </p:txBody>
      </p:sp>
      <p:sp>
        <p:nvSpPr>
          <p:cNvPr id="561161" name="Text Box 9">
            <a:extLst>
              <a:ext uri="{FF2B5EF4-FFF2-40B4-BE49-F238E27FC236}">
                <a16:creationId xmlns:a16="http://schemas.microsoft.com/office/drawing/2014/main" id="{11BC7DFE-D62A-4530-A6D3-AE1C44052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35363"/>
            <a:ext cx="1019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CBT</a:t>
            </a:r>
          </a:p>
        </p:txBody>
      </p:sp>
      <p:sp>
        <p:nvSpPr>
          <p:cNvPr id="561162" name="Text Box 10">
            <a:extLst>
              <a:ext uri="{FF2B5EF4-FFF2-40B4-BE49-F238E27FC236}">
                <a16:creationId xmlns:a16="http://schemas.microsoft.com/office/drawing/2014/main" id="{9CB4B5E7-6CB4-4427-9A21-82786F4A9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78363"/>
            <a:ext cx="906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PIM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65"/>
    </mc:Choice>
    <mc:Fallback xmlns="">
      <p:transition spd="slow" advTm="606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9" grpId="0"/>
      <p:bldP spid="561160" grpId="0"/>
      <p:bldP spid="561161" grpId="0"/>
      <p:bldP spid="561162" grpId="0"/>
    </p:bldLst>
  </p:timing>
  <p:extLst>
    <p:ext uri="{3A86A75C-4F4B-4683-9AE1-C65F6400EC91}">
      <p14:laserTraceLst xmlns:p14="http://schemas.microsoft.com/office/powerpoint/2010/main">
        <p14:tracePtLst>
          <p14:tracePt t="900" x="1727200" y="6375400"/>
          <p14:tracePt t="908" x="1739900" y="6324600"/>
          <p14:tracePt t="916" x="1765300" y="6242050"/>
          <p14:tracePt t="930" x="1797050" y="6159500"/>
          <p14:tracePt t="947" x="1898650" y="5848350"/>
          <p14:tracePt t="964" x="1974850" y="5632450"/>
          <p14:tracePt t="980" x="2070100" y="5365750"/>
          <p14:tracePt t="997" x="2139950" y="5099050"/>
          <p14:tracePt t="1014" x="2178050" y="4826000"/>
          <p14:tracePt t="1031" x="2197100" y="4572000"/>
          <p14:tracePt t="1047" x="2235200" y="4375150"/>
          <p14:tracePt t="1063" x="2286000" y="4216400"/>
          <p14:tracePt t="1080" x="2336800" y="4051300"/>
          <p14:tracePt t="1097" x="2381250" y="3892550"/>
          <p14:tracePt t="1113" x="2406650" y="3752850"/>
          <p14:tracePt t="1130" x="2406650" y="3613150"/>
          <p14:tracePt t="1147" x="2381250" y="3479800"/>
          <p14:tracePt t="1149" x="2374900" y="3422650"/>
          <p14:tracePt t="1163" x="2374900" y="3302000"/>
          <p14:tracePt t="1180" x="2374900" y="3162300"/>
          <p14:tracePt t="1197" x="2368550" y="2997200"/>
          <p14:tracePt t="1213" x="2330450" y="2838450"/>
          <p14:tracePt t="1230" x="2260600" y="2673350"/>
          <p14:tracePt t="1247" x="2184400" y="2552700"/>
          <p14:tracePt t="1264" x="2120900" y="2438400"/>
          <p14:tracePt t="1281" x="2076450" y="2317750"/>
          <p14:tracePt t="1297" x="2038350" y="2178050"/>
          <p14:tracePt t="1314" x="2019300" y="2108200"/>
          <p14:tracePt t="1330" x="2019300" y="2114550"/>
          <p14:tracePt t="1388" x="2025650" y="2114550"/>
          <p14:tracePt t="1396" x="2032000" y="2108200"/>
          <p14:tracePt t="1403" x="2038350" y="2108200"/>
          <p14:tracePt t="1413" x="2038350" y="2120900"/>
          <p14:tracePt t="1430" x="2057400" y="2254250"/>
          <p14:tracePt t="1447" x="2057400" y="2311400"/>
          <p14:tracePt t="1637" x="2082800" y="2330450"/>
          <p14:tracePt t="1644" x="2114550" y="2343150"/>
          <p14:tracePt t="1652" x="2139950" y="2343150"/>
          <p14:tracePt t="1663" x="2146300" y="2343150"/>
          <p14:tracePt t="1680" x="2159000" y="2298700"/>
          <p14:tracePt t="1697" x="2178050" y="2235200"/>
          <p14:tracePt t="1714" x="2178050" y="2146300"/>
          <p14:tracePt t="1730" x="2178050" y="2006600"/>
          <p14:tracePt t="1747" x="2152650" y="1727200"/>
          <p14:tracePt t="1764" x="2152650" y="1524000"/>
          <p14:tracePt t="1780" x="2146300" y="1371600"/>
          <p14:tracePt t="1797" x="2146300" y="1282700"/>
          <p14:tracePt t="1814" x="2139950" y="1225550"/>
          <p14:tracePt t="1830" x="2120900" y="1193800"/>
          <p14:tracePt t="1847" x="2108200" y="1174750"/>
          <p14:tracePt t="1864" x="2089150" y="1155700"/>
          <p14:tracePt t="1881" x="2076450" y="1136650"/>
          <p14:tracePt t="1897" x="2063750" y="1117600"/>
          <p14:tracePt t="1914" x="2063750" y="1104900"/>
          <p14:tracePt t="1930" x="2051050" y="1066800"/>
          <p14:tracePt t="1933" x="2044700" y="1047750"/>
          <p14:tracePt t="1947" x="2012950" y="984250"/>
          <p14:tracePt t="1964" x="1968500" y="920750"/>
          <p14:tracePt t="1982" x="1930400" y="876300"/>
          <p14:tracePt t="1997" x="1911350" y="863600"/>
          <p14:tracePt t="2014" x="1898650" y="857250"/>
          <p14:tracePt t="2030" x="1885950" y="844550"/>
          <p14:tracePt t="2047" x="1879600" y="844550"/>
          <p14:tracePt t="2064" x="1873250" y="844550"/>
          <p14:tracePt t="2140" x="1866900" y="844550"/>
          <p14:tracePt t="2387" x="1860550" y="844550"/>
          <p14:tracePt t="2404" x="1854200" y="844550"/>
          <p14:tracePt t="2420" x="1847850" y="844550"/>
          <p14:tracePt t="2436" x="1841500" y="844550"/>
          <p14:tracePt t="2891" x="1835150" y="844550"/>
          <p14:tracePt t="2899" x="1828800" y="844550"/>
          <p14:tracePt t="2907" x="1822450" y="844550"/>
          <p14:tracePt t="2915" x="1816100" y="844550"/>
          <p14:tracePt t="2947" x="1809750" y="844550"/>
          <p14:tracePt t="3140" x="1816100" y="844550"/>
          <p14:tracePt t="3156" x="1822450" y="844550"/>
          <p14:tracePt t="3165" x="1854200" y="844550"/>
          <p14:tracePt t="3180" x="1885950" y="844550"/>
          <p14:tracePt t="3197" x="1949450" y="844550"/>
          <p14:tracePt t="3214" x="2019300" y="844550"/>
          <p14:tracePt t="3230" x="2101850" y="844550"/>
          <p14:tracePt t="3247" x="2190750" y="844550"/>
          <p14:tracePt t="3264" x="2292350" y="844550"/>
          <p14:tracePt t="3281" x="2400300" y="844550"/>
          <p14:tracePt t="3297" x="2495550" y="844550"/>
          <p14:tracePt t="3314" x="2609850" y="844550"/>
          <p14:tracePt t="3330" x="2711450" y="844550"/>
          <p14:tracePt t="3347" x="2863850" y="857250"/>
          <p14:tracePt t="3364" x="2978150" y="869950"/>
          <p14:tracePt t="3380" x="3092450" y="876300"/>
          <p14:tracePt t="3397" x="3200400" y="889000"/>
          <p14:tracePt t="3414" x="3308350" y="895350"/>
          <p14:tracePt t="3430" x="3422650" y="901700"/>
          <p14:tracePt t="3447" x="3524250" y="908050"/>
          <p14:tracePt t="3464" x="3625850" y="914400"/>
          <p14:tracePt t="3480" x="3733800" y="914400"/>
          <p14:tracePt t="3497" x="3835400" y="908050"/>
          <p14:tracePt t="3514" x="3949700" y="927100"/>
          <p14:tracePt t="3531" x="4064000" y="946150"/>
          <p14:tracePt t="3547" x="4171950" y="965200"/>
          <p14:tracePt t="3564" x="4330700" y="977900"/>
          <p14:tracePt t="3581" x="4464050" y="977900"/>
          <p14:tracePt t="3597" x="4591050" y="1016000"/>
          <p14:tracePt t="3614" x="4724400" y="1054100"/>
          <p14:tracePt t="3630" x="4800600" y="1092200"/>
          <p14:tracePt t="3647" x="4838700" y="1111250"/>
          <p14:tracePt t="3664" x="4787900" y="1111250"/>
          <p14:tracePt t="3680" x="4737100" y="1123950"/>
          <p14:tracePt t="3697" x="4705350" y="1117600"/>
          <p14:tracePt t="3869" x="4699000" y="1111250"/>
          <p14:tracePt t="3876" x="4686300" y="1092200"/>
          <p14:tracePt t="3884" x="4699000" y="1085850"/>
          <p14:tracePt t="3897" x="4699000" y="1073150"/>
          <p14:tracePt t="3914" x="4749800" y="1060450"/>
          <p14:tracePt t="3930" x="4845050" y="1054100"/>
          <p14:tracePt t="3947" x="5010150" y="1054100"/>
          <p14:tracePt t="3964" x="5168900" y="1079500"/>
          <p14:tracePt t="3980" x="5353050" y="1104900"/>
          <p14:tracePt t="3997" x="5537200" y="1111250"/>
          <p14:tracePt t="4013" x="5721350" y="1123950"/>
          <p14:tracePt t="4030" x="5886450" y="1123950"/>
          <p14:tracePt t="4047" x="6051550" y="1123950"/>
          <p14:tracePt t="4064" x="6216650" y="1123950"/>
          <p14:tracePt t="4080" x="6350000" y="1123950"/>
          <p14:tracePt t="4097" x="6489700" y="1123950"/>
          <p14:tracePt t="4114" x="6616700" y="1117600"/>
          <p14:tracePt t="4130" x="6718300" y="1117600"/>
          <p14:tracePt t="4147" x="6807200" y="1117600"/>
          <p14:tracePt t="4148" x="6845300" y="1117600"/>
          <p14:tracePt t="4163" x="6915150" y="1117600"/>
          <p14:tracePt t="4180" x="6978650" y="1117600"/>
          <p14:tracePt t="4197" x="7042150" y="1117600"/>
          <p14:tracePt t="4213" x="7099300" y="1117600"/>
          <p14:tracePt t="4230" x="7169150" y="1104900"/>
          <p14:tracePt t="4247" x="7213600" y="1092200"/>
          <p14:tracePt t="4264" x="7251700" y="1085850"/>
          <p14:tracePt t="4280" x="7270750" y="1085850"/>
          <p14:tracePt t="4297" x="7308850" y="1085850"/>
          <p14:tracePt t="4314" x="7346950" y="1085850"/>
          <p14:tracePt t="4330" x="7391400" y="1066800"/>
          <p14:tracePt t="4347" x="7448550" y="1047750"/>
          <p14:tracePt t="4364" x="7486650" y="1041400"/>
          <p14:tracePt t="4380" x="7518400" y="1041400"/>
          <p14:tracePt t="4397" x="7562850" y="1041400"/>
          <p14:tracePt t="4414" x="7620000" y="1041400"/>
          <p14:tracePt t="4431" x="7670800" y="1041400"/>
          <p14:tracePt t="4447" x="7715250" y="1035050"/>
          <p14:tracePt t="4464" x="7747000" y="1035050"/>
          <p14:tracePt t="4480" x="7759700" y="1035050"/>
          <p14:tracePt t="4497" x="7772400" y="1028700"/>
          <p14:tracePt t="4564" x="7772400" y="1022350"/>
          <p14:tracePt t="4764" x="7772400" y="1028700"/>
          <p14:tracePt t="4772" x="7772400" y="1035050"/>
          <p14:tracePt t="4780" x="7759700" y="1041400"/>
          <p14:tracePt t="4797" x="7677150" y="1073150"/>
          <p14:tracePt t="4814" x="7518400" y="1079500"/>
          <p14:tracePt t="4830" x="7321550" y="1111250"/>
          <p14:tracePt t="4847" x="7092950" y="1149350"/>
          <p14:tracePt t="4864" x="6870700" y="1149350"/>
          <p14:tracePt t="4880" x="6661150" y="1149350"/>
          <p14:tracePt t="4897" x="6451600" y="1149350"/>
          <p14:tracePt t="4914" x="6197600" y="1149350"/>
          <p14:tracePt t="4930" x="5949950" y="1149350"/>
          <p14:tracePt t="4947" x="5600700" y="1168400"/>
          <p14:tracePt t="4964" x="5397500" y="1168400"/>
          <p14:tracePt t="4980" x="5213350" y="1168400"/>
          <p14:tracePt t="4997" x="5048250" y="1168400"/>
          <p14:tracePt t="5014" x="4921250" y="1168400"/>
          <p14:tracePt t="5030" x="4819650" y="1174750"/>
          <p14:tracePt t="5047" x="4730750" y="1174750"/>
          <p14:tracePt t="5064" x="4641850" y="1174750"/>
          <p14:tracePt t="5080" x="4572000" y="1168400"/>
          <p14:tracePt t="5097" x="4521200" y="1168400"/>
          <p14:tracePt t="5114" x="4476750" y="1168400"/>
          <p14:tracePt t="5130" x="4451350" y="1168400"/>
          <p14:tracePt t="5132" x="4432300" y="1168400"/>
          <p14:tracePt t="5147" x="4381500" y="1168400"/>
          <p14:tracePt t="5164" x="4305300" y="1168400"/>
          <p14:tracePt t="5180" x="4210050" y="1174750"/>
          <p14:tracePt t="5197" x="4102100" y="1206500"/>
          <p14:tracePt t="5214" x="4000500" y="1225550"/>
          <p14:tracePt t="5231" x="3905250" y="1289050"/>
          <p14:tracePt t="5247" x="3829050" y="1371600"/>
          <p14:tracePt t="5264" x="3752850" y="1485900"/>
          <p14:tracePt t="5280" x="3638550" y="1612900"/>
          <p14:tracePt t="5297" x="3524250" y="1778000"/>
          <p14:tracePt t="5314" x="3416300" y="1943100"/>
          <p14:tracePt t="5330" x="3314700" y="2095500"/>
          <p14:tracePt t="5332" x="3270250" y="2146300"/>
          <p14:tracePt t="5347" x="3219450" y="2197100"/>
          <p14:tracePt t="5364" x="3092450" y="2266950"/>
          <p14:tracePt t="5381" x="3028950" y="2286000"/>
          <p14:tracePt t="5397" x="2984500" y="2286000"/>
          <p14:tracePt t="5414" x="2952750" y="2286000"/>
          <p14:tracePt t="5430" x="2927350" y="2266950"/>
          <p14:tracePt t="5447" x="2870200" y="2241550"/>
          <p14:tracePt t="5464" x="2813050" y="2203450"/>
          <p14:tracePt t="5481" x="2743200" y="2184400"/>
          <p14:tracePt t="5497" x="2660650" y="2159000"/>
          <p14:tracePt t="5514" x="2546350" y="2152650"/>
          <p14:tracePt t="5531" x="2400300" y="2152650"/>
          <p14:tracePt t="5533" x="2317750" y="2152650"/>
          <p14:tracePt t="5547" x="2235200" y="2152650"/>
          <p14:tracePt t="5564" x="2044700" y="2152650"/>
          <p14:tracePt t="5580" x="1943100" y="2120900"/>
          <p14:tracePt t="5597" x="1854200" y="2089150"/>
          <p14:tracePt t="5614" x="1778000" y="2063750"/>
          <p14:tracePt t="5630" x="1727200" y="2044700"/>
          <p14:tracePt t="5647" x="1695450" y="2038350"/>
          <p14:tracePt t="5663" x="1682750" y="2032000"/>
          <p14:tracePt t="5700" x="1689100" y="2032000"/>
          <p14:tracePt t="5714" x="1708150" y="2032000"/>
          <p14:tracePt t="5730" x="1746250" y="2032000"/>
          <p14:tracePt t="5747" x="1841500" y="2032000"/>
          <p14:tracePt t="5764" x="1924050" y="2032000"/>
          <p14:tracePt t="5781" x="2032000" y="2032000"/>
          <p14:tracePt t="5797" x="2133600" y="2019300"/>
          <p14:tracePt t="5814" x="2292350" y="2019300"/>
          <p14:tracePt t="5830" x="2463800" y="2019300"/>
          <p14:tracePt t="5847" x="2660650" y="2019300"/>
          <p14:tracePt t="5864" x="2876550" y="2019300"/>
          <p14:tracePt t="5880" x="3079750" y="2019300"/>
          <p14:tracePt t="5883" x="3175000" y="2019300"/>
          <p14:tracePt t="5897" x="3276600" y="2019300"/>
          <p14:tracePt t="5913" x="3479800" y="2025650"/>
          <p14:tracePt t="5930" x="3670300" y="2025650"/>
          <p14:tracePt t="5947" x="3937000" y="2025650"/>
          <p14:tracePt t="5964" x="4089400" y="2025650"/>
          <p14:tracePt t="5980" x="4191000" y="2025650"/>
          <p14:tracePt t="5997" x="4229100" y="2025650"/>
          <p14:tracePt t="6014" x="4235450" y="2019300"/>
          <p14:tracePt t="6047" x="4191000" y="2019300"/>
          <p14:tracePt t="6064" x="4102100" y="2019300"/>
          <p14:tracePt t="6081" x="4006850" y="2019300"/>
          <p14:tracePt t="6097" x="3886200" y="2019300"/>
          <p14:tracePt t="6114" x="3746500" y="2019300"/>
          <p14:tracePt t="6130" x="3587750" y="2019300"/>
          <p14:tracePt t="6132" x="3517900" y="2019300"/>
          <p14:tracePt t="6147" x="3460750" y="2019300"/>
          <p14:tracePt t="6163" x="3390900" y="2012950"/>
          <p14:tracePt t="6180" x="3384550" y="2006600"/>
          <p14:tracePt t="6197" x="3384550" y="1993900"/>
          <p14:tracePt t="6214" x="3384550" y="1987550"/>
          <p14:tracePt t="6260" x="3384550" y="1993900"/>
          <p14:tracePt t="6268" x="3384550" y="2038350"/>
          <p14:tracePt t="6280" x="3384550" y="2089150"/>
          <p14:tracePt t="6297" x="3365500" y="2197100"/>
          <p14:tracePt t="6314" x="3365500" y="2298700"/>
          <p14:tracePt t="6330" x="3333750" y="2387600"/>
          <p14:tracePt t="6347" x="3314700" y="2463800"/>
          <p14:tracePt t="6348" x="3308350" y="2476500"/>
          <p14:tracePt t="6364" x="3289300" y="2508250"/>
          <p14:tracePt t="6380" x="3251200" y="2514600"/>
          <p14:tracePt t="6397" x="3200400" y="2514600"/>
          <p14:tracePt t="6414" x="3130550" y="2501900"/>
          <p14:tracePt t="6430" x="3067050" y="2470150"/>
          <p14:tracePt t="6447" x="2990850" y="2413000"/>
          <p14:tracePt t="6463" x="2895600" y="2343150"/>
          <p14:tracePt t="6480" x="2749550" y="2247900"/>
          <p14:tracePt t="6497" x="2584450" y="2139950"/>
          <p14:tracePt t="6514" x="2470150" y="2044700"/>
          <p14:tracePt t="6530" x="2355850" y="1968500"/>
          <p14:tracePt t="6547" x="2279650" y="1917700"/>
          <p14:tracePt t="6548" x="2254250" y="1898650"/>
          <p14:tracePt t="6563" x="2228850" y="1879600"/>
          <p14:tracePt t="6636" x="2222500" y="1898650"/>
          <p14:tracePt t="6644" x="2216150" y="1936750"/>
          <p14:tracePt t="6651" x="2216150" y="1981200"/>
          <p14:tracePt t="6663" x="2203450" y="2019300"/>
          <p14:tracePt t="6680" x="2184400" y="2114550"/>
          <p14:tracePt t="6697" x="2152650" y="2209800"/>
          <p14:tracePt t="6714" x="2120900" y="2279650"/>
          <p14:tracePt t="6731" x="2108200" y="2330450"/>
          <p14:tracePt t="6732" x="2101850" y="2343150"/>
          <p14:tracePt t="6747" x="2095500" y="2374900"/>
          <p14:tracePt t="6764" x="2095500" y="2393950"/>
          <p14:tracePt t="6781" x="2095500" y="2413000"/>
          <p14:tracePt t="6797" x="2095500" y="2438400"/>
          <p14:tracePt t="6814" x="2108200" y="2463800"/>
          <p14:tracePt t="6830" x="2159000" y="2495550"/>
          <p14:tracePt t="6847" x="2266950" y="2520950"/>
          <p14:tracePt t="6864" x="2413000" y="2546350"/>
          <p14:tracePt t="6880" x="2590800" y="2584450"/>
          <p14:tracePt t="6897" x="2787650" y="2628900"/>
          <p14:tracePt t="6914" x="2946400" y="2628900"/>
          <p14:tracePt t="6930" x="3060700" y="2635250"/>
          <p14:tracePt t="6948" x="3175000" y="2635250"/>
          <p14:tracePt t="6964" x="3206750" y="2635250"/>
          <p14:tracePt t="6981" x="3213100" y="2635250"/>
          <p14:tracePt t="7020" x="3200400" y="2635250"/>
          <p14:tracePt t="7030" x="3175000" y="2622550"/>
          <p14:tracePt t="7047" x="3117850" y="2597150"/>
          <p14:tracePt t="7064" x="3054350" y="2578100"/>
          <p14:tracePt t="7080" x="2997200" y="2552700"/>
          <p14:tracePt t="7097" x="2933700" y="2520950"/>
          <p14:tracePt t="7114" x="2844800" y="2463800"/>
          <p14:tracePt t="7130" x="2743200" y="2393950"/>
          <p14:tracePt t="7133" x="2679700" y="2362200"/>
          <p14:tracePt t="7147" x="2635250" y="2336800"/>
          <p14:tracePt t="7164" x="2470150" y="2286000"/>
          <p14:tracePt t="7180" x="2374900" y="2254250"/>
          <p14:tracePt t="7197" x="2311400" y="2241550"/>
          <p14:tracePt t="7214" x="2260600" y="2222500"/>
          <p14:tracePt t="7230" x="2235200" y="2216150"/>
          <p14:tracePt t="7292" x="2254250" y="2216150"/>
          <p14:tracePt t="7299" x="2286000" y="2216150"/>
          <p14:tracePt t="7309" x="2311400" y="2216150"/>
          <p14:tracePt t="7316" x="2349500" y="2216150"/>
          <p14:tracePt t="7331" x="2387600" y="2216150"/>
          <p14:tracePt t="7348" x="2533650" y="2216150"/>
          <p14:tracePt t="7364" x="2603500" y="2216150"/>
          <p14:tracePt t="7380" x="2667000" y="2216150"/>
          <p14:tracePt t="7397" x="2711450" y="2216150"/>
          <p14:tracePt t="7414" x="2743200" y="2216150"/>
          <p14:tracePt t="7430" x="2749550" y="2216150"/>
          <p14:tracePt t="10900" x="2749550" y="2203450"/>
          <p14:tracePt t="10908" x="2749550" y="2184400"/>
          <p14:tracePt t="10916" x="2730500" y="2159000"/>
          <p14:tracePt t="10930" x="2717800" y="2133600"/>
          <p14:tracePt t="10947" x="2686050" y="2057400"/>
          <p14:tracePt t="10964" x="2660650" y="2032000"/>
          <p14:tracePt t="10980" x="2616200" y="2019300"/>
          <p14:tracePt t="10997" x="2546350" y="2000250"/>
          <p14:tracePt t="11014" x="2470150" y="1968500"/>
          <p14:tracePt t="11031" x="2393950" y="1943100"/>
          <p14:tracePt t="11047" x="2336800" y="1924050"/>
          <p14:tracePt t="11064" x="2292350" y="1924050"/>
          <p14:tracePt t="11080" x="2254250" y="1924050"/>
          <p14:tracePt t="11097" x="2216150" y="1924050"/>
          <p14:tracePt t="11114" x="2171700" y="1924050"/>
          <p14:tracePt t="11132" x="2095500" y="1924050"/>
          <p14:tracePt t="11147" x="2070100" y="1924050"/>
          <p14:tracePt t="11164" x="1993900" y="1924050"/>
          <p14:tracePt t="11180" x="1905000" y="1936750"/>
          <p14:tracePt t="11197" x="1816100" y="1968500"/>
          <p14:tracePt t="11214" x="1739900" y="2012950"/>
          <p14:tracePt t="11231" x="1682750" y="2082800"/>
          <p14:tracePt t="11247" x="1619250" y="2171700"/>
          <p14:tracePt t="11264" x="1549400" y="2298700"/>
          <p14:tracePt t="11280" x="1504950" y="2438400"/>
          <p14:tracePt t="11297" x="1454150" y="2584450"/>
          <p14:tracePt t="11314" x="1428750" y="2711450"/>
          <p14:tracePt t="11330" x="1403350" y="2794000"/>
          <p14:tracePt t="11332" x="1384300" y="2832100"/>
          <p14:tracePt t="11348" x="1358900" y="2914650"/>
          <p14:tracePt t="11364" x="1333500" y="2984500"/>
          <p14:tracePt t="11381" x="1327150" y="3041650"/>
          <p14:tracePt t="11397" x="1327150" y="3067050"/>
          <p14:tracePt t="11414" x="1327150" y="3079750"/>
          <p14:tracePt t="11430" x="1358900" y="3098800"/>
          <p14:tracePt t="11447" x="1409700" y="3136900"/>
          <p14:tracePt t="11464" x="1485900" y="3149600"/>
          <p14:tracePt t="11480" x="1587500" y="3149600"/>
          <p14:tracePt t="11497" x="1708150" y="3149600"/>
          <p14:tracePt t="11514" x="1854200" y="3149600"/>
          <p14:tracePt t="11530" x="2032000" y="3149600"/>
          <p14:tracePt t="11547" x="2324100" y="3143250"/>
          <p14:tracePt t="11564" x="2508250" y="3143250"/>
          <p14:tracePt t="11581" x="2711450" y="3143250"/>
          <p14:tracePt t="11597" x="2946400" y="3130550"/>
          <p14:tracePt t="11614" x="3175000" y="3098800"/>
          <p14:tracePt t="11631" x="3390900" y="3060700"/>
          <p14:tracePt t="11647" x="3594100" y="2990850"/>
          <p14:tracePt t="11664" x="3784600" y="2921000"/>
          <p14:tracePt t="11681" x="3924300" y="2813050"/>
          <p14:tracePt t="11697" x="4025900" y="2698750"/>
          <p14:tracePt t="11714" x="4076700" y="2578100"/>
          <p14:tracePt t="11731" x="4108450" y="2432050"/>
          <p14:tracePt t="11733" x="4102100" y="2355850"/>
          <p14:tracePt t="11747" x="4076700" y="2279650"/>
          <p14:tracePt t="11764" x="3975100" y="2082800"/>
          <p14:tracePt t="11780" x="3886200" y="1981200"/>
          <p14:tracePt t="11797" x="3765550" y="1892300"/>
          <p14:tracePt t="11814" x="3587750" y="1790700"/>
          <p14:tracePt t="11830" x="3384550" y="1701800"/>
          <p14:tracePt t="11847" x="3187700" y="1631950"/>
          <p14:tracePt t="11864" x="2978150" y="1555750"/>
          <p14:tracePt t="11881" x="2749550" y="1511300"/>
          <p14:tracePt t="11898" x="2552700" y="1504950"/>
          <p14:tracePt t="11914" x="2349500" y="1504950"/>
          <p14:tracePt t="11930" x="2139950" y="1524000"/>
          <p14:tracePt t="11933" x="2044700" y="1555750"/>
          <p14:tracePt t="11947" x="1968500" y="1593850"/>
          <p14:tracePt t="11964" x="1752600" y="1695450"/>
          <p14:tracePt t="11980" x="1670050" y="1790700"/>
          <p14:tracePt t="11997" x="1612900" y="1905000"/>
          <p14:tracePt t="12014" x="1574800" y="2019300"/>
          <p14:tracePt t="12030" x="1549400" y="2114550"/>
          <p14:tracePt t="12047" x="1543050" y="2190750"/>
          <p14:tracePt t="12063" x="1549400" y="2260600"/>
          <p14:tracePt t="12081" x="1574800" y="2324100"/>
          <p14:tracePt t="12097" x="1600200" y="2374900"/>
          <p14:tracePt t="12114" x="1625600" y="2425700"/>
          <p14:tracePt t="12131" x="1670050" y="2489200"/>
          <p14:tracePt t="12147" x="1676400" y="2501900"/>
          <p14:tracePt t="12164" x="1695450" y="2520950"/>
          <p14:tracePt t="12228" x="1701800" y="2520950"/>
          <p14:tracePt t="17373" x="1695450" y="2520950"/>
          <p14:tracePt t="17380" x="1670050" y="2520950"/>
          <p14:tracePt t="17388" x="1631950" y="2520950"/>
          <p14:tracePt t="17397" x="1587500" y="2520950"/>
          <p14:tracePt t="17414" x="1479550" y="2520950"/>
          <p14:tracePt t="17431" x="1339850" y="2476500"/>
          <p14:tracePt t="17447" x="1289050" y="2432050"/>
          <p14:tracePt t="17464" x="1301750" y="2355850"/>
          <p14:tracePt t="17481" x="1320800" y="2254250"/>
          <p14:tracePt t="17497" x="1301750" y="2146300"/>
          <p14:tracePt t="17514" x="1244600" y="2000250"/>
          <p14:tracePt t="17530" x="1168400" y="1835150"/>
          <p14:tracePt t="17532" x="1123950" y="1746250"/>
          <p14:tracePt t="17548" x="1073150" y="1587500"/>
          <p14:tracePt t="17564" x="1098550" y="1479550"/>
          <p14:tracePt t="17580" x="1162050" y="1377950"/>
          <p14:tracePt t="17597" x="1295400" y="1289050"/>
          <p14:tracePt t="17614" x="1416050" y="1206500"/>
          <p14:tracePt t="17631" x="1600200" y="1168400"/>
          <p14:tracePt t="17647" x="1790700" y="1174750"/>
          <p14:tracePt t="17664" x="1987550" y="1244600"/>
          <p14:tracePt t="17680" x="2152650" y="1358900"/>
          <p14:tracePt t="17697" x="2292350" y="1492250"/>
          <p14:tracePt t="17714" x="2368550" y="1663700"/>
          <p14:tracePt t="17731" x="2381250" y="1835150"/>
          <p14:tracePt t="17733" x="2381250" y="1917700"/>
          <p14:tracePt t="17747" x="2324100" y="2076450"/>
          <p14:tracePt t="17764" x="2209800" y="2184400"/>
          <p14:tracePt t="17780" x="2076450" y="2241550"/>
          <p14:tracePt t="17797" x="1930400" y="2273300"/>
          <p14:tracePt t="17814" x="1765300" y="2273300"/>
          <p14:tracePt t="17831" x="1600200" y="2273300"/>
          <p14:tracePt t="17847" x="1466850" y="2273300"/>
          <p14:tracePt t="17864" x="1358900" y="2273300"/>
          <p14:tracePt t="17881" x="1276350" y="2279650"/>
          <p14:tracePt t="17885" x="1244600" y="2298700"/>
          <p14:tracePt t="17897" x="1219200" y="2305050"/>
          <p14:tracePt t="17914" x="1206500" y="2324100"/>
          <p14:tracePt t="17931" x="1206500" y="2355850"/>
          <p14:tracePt t="17933" x="1206500" y="2368550"/>
          <p14:tracePt t="17947" x="1200150" y="2393950"/>
          <p14:tracePt t="17964" x="1193800" y="2425700"/>
          <p14:tracePt t="17980" x="1187450" y="2463800"/>
          <p14:tracePt t="17997" x="1187450" y="2501900"/>
          <p14:tracePt t="18014" x="1181100" y="2527300"/>
          <p14:tracePt t="18031" x="1174750" y="2540000"/>
          <p14:tracePt t="18047" x="1168400" y="2540000"/>
          <p14:tracePt t="18064" x="1162050" y="2546350"/>
          <p14:tracePt t="18080" x="1155700" y="2552700"/>
          <p14:tracePt t="18114" x="1155700" y="2559050"/>
          <p14:tracePt t="18132" x="1155700" y="2590800"/>
          <p14:tracePt t="18147" x="1162050" y="2628900"/>
          <p14:tracePt t="18164" x="1206500" y="2692400"/>
          <p14:tracePt t="18181" x="1282700" y="2781300"/>
          <p14:tracePt t="18197" x="1390650" y="2882900"/>
          <p14:tracePt t="18215" x="1504950" y="2965450"/>
          <p14:tracePt t="18231" x="1606550" y="3022600"/>
          <p14:tracePt t="18247" x="1682750" y="3054350"/>
          <p14:tracePt t="18264" x="1752600" y="3086100"/>
          <p14:tracePt t="18280" x="1822450" y="3105150"/>
          <p14:tracePt t="18297" x="1860550" y="3111500"/>
          <p14:tracePt t="18314" x="1879600" y="3111500"/>
          <p14:tracePt t="18414" x="1892300" y="3111500"/>
          <p14:tracePt t="18430" x="1905000" y="3111500"/>
          <p14:tracePt t="18447" x="1943100" y="3111500"/>
          <p14:tracePt t="18464" x="2012950" y="3111500"/>
          <p14:tracePt t="18480" x="2070100" y="3111500"/>
          <p14:tracePt t="18497" x="2108200" y="3111500"/>
          <p14:tracePt t="18531" x="2063750" y="3111500"/>
          <p14:tracePt t="18547" x="1962150" y="3111500"/>
          <p14:tracePt t="18564" x="1847850" y="3111500"/>
          <p14:tracePt t="18581" x="1727200" y="3111500"/>
          <p14:tracePt t="18597" x="1625600" y="3111500"/>
          <p14:tracePt t="18614" x="1517650" y="3098800"/>
          <p14:tracePt t="18630" x="1397000" y="3060700"/>
          <p14:tracePt t="18647" x="1263650" y="3022600"/>
          <p14:tracePt t="18664" x="1136650" y="2978150"/>
          <p14:tracePt t="18680" x="1022350" y="2908300"/>
          <p14:tracePt t="18697" x="946150" y="2844800"/>
          <p14:tracePt t="18714" x="908050" y="2787650"/>
          <p14:tracePt t="18732" x="908050" y="2743200"/>
          <p14:tracePt t="18747" x="927100" y="2724150"/>
          <p14:tracePt t="18764" x="1009650" y="2660650"/>
          <p14:tracePt t="18781" x="1104900" y="2635250"/>
          <p14:tracePt t="18797" x="1225550" y="2584450"/>
          <p14:tracePt t="18814" x="1390650" y="2578100"/>
          <p14:tracePt t="18830" x="1581150" y="2578100"/>
          <p14:tracePt t="18847" x="1771650" y="2578100"/>
          <p14:tracePt t="18864" x="1955800" y="2578100"/>
          <p14:tracePt t="18881" x="2139950" y="2628900"/>
          <p14:tracePt t="18897" x="2279650" y="2673350"/>
          <p14:tracePt t="18914" x="2368550" y="2717800"/>
          <p14:tracePt t="18930" x="2425700" y="2781300"/>
          <p14:tracePt t="18933" x="2438400" y="2813050"/>
          <p14:tracePt t="18947" x="2444750" y="2901950"/>
          <p14:tracePt t="18964" x="2413000" y="3009900"/>
          <p14:tracePt t="18980" x="2349500" y="3092450"/>
          <p14:tracePt t="18997" x="2222500" y="3130550"/>
          <p14:tracePt t="19014" x="2101850" y="3149600"/>
          <p14:tracePt t="19031" x="1987550" y="3155950"/>
          <p14:tracePt t="19047" x="1866900" y="3155950"/>
          <p14:tracePt t="19064" x="1752600" y="3155950"/>
          <p14:tracePt t="19081" x="1663700" y="3155950"/>
          <p14:tracePt t="19097" x="1581150" y="3155950"/>
          <p14:tracePt t="19114" x="1524000" y="3143250"/>
          <p14:tracePt t="19130" x="1498600" y="3136900"/>
          <p14:tracePt t="19147" x="1498600" y="3130550"/>
          <p14:tracePt t="19164" x="1504950" y="3130550"/>
          <p14:tracePt t="19180" x="1524000" y="3130550"/>
          <p14:tracePt t="19197" x="1562100" y="3143250"/>
          <p14:tracePt t="19214" x="1612900" y="3162300"/>
          <p14:tracePt t="19230" x="1663700" y="3175000"/>
          <p14:tracePt t="19247" x="1708150" y="3181350"/>
          <p14:tracePt t="19264" x="1752600" y="3181350"/>
          <p14:tracePt t="19281" x="1803400" y="3181350"/>
          <p14:tracePt t="19297" x="1835150" y="3181350"/>
          <p14:tracePt t="19314" x="1860550" y="3181350"/>
          <p14:tracePt t="19330" x="1879600" y="3181350"/>
          <p14:tracePt t="19348" x="1911350" y="3181350"/>
          <p14:tracePt t="19364" x="1943100" y="3181350"/>
          <p14:tracePt t="19380" x="1968500" y="3181350"/>
          <p14:tracePt t="19397" x="1987550" y="3181350"/>
          <p14:tracePt t="19414" x="2000250" y="3187700"/>
          <p14:tracePt t="19431" x="2019300" y="3187700"/>
          <p14:tracePt t="19447" x="2063750" y="3187700"/>
          <p14:tracePt t="19464" x="2108200" y="3187700"/>
          <p14:tracePt t="19481" x="2152650" y="3187700"/>
          <p14:tracePt t="19498" x="2209800" y="3187700"/>
          <p14:tracePt t="19514" x="2254250" y="3175000"/>
          <p14:tracePt t="19516" x="2298700" y="3175000"/>
          <p14:tracePt t="19530" x="2336800" y="3175000"/>
          <p14:tracePt t="19547" x="2425700" y="3149600"/>
          <p14:tracePt t="19847" x="2419350" y="3194050"/>
          <p14:tracePt t="19864" x="2381250" y="3308350"/>
          <p14:tracePt t="19881" x="2324100" y="3429000"/>
          <p14:tracePt t="19883" x="2298700" y="3486150"/>
          <p14:tracePt t="19897" x="2279650" y="3530600"/>
          <p14:tracePt t="19914" x="2247900" y="3625850"/>
          <p14:tracePt t="19931" x="2222500" y="3702050"/>
          <p14:tracePt t="19948" x="2171700" y="3784600"/>
          <p14:tracePt t="19964" x="2120900" y="3835400"/>
          <p14:tracePt t="19981" x="2063750" y="3886200"/>
          <p14:tracePt t="19997" x="1987550" y="3937000"/>
          <p14:tracePt t="20015" x="1911350" y="3968750"/>
          <p14:tracePt t="20031" x="1847850" y="3981450"/>
          <p14:tracePt t="20047" x="1790700" y="4000500"/>
          <p14:tracePt t="20064" x="1714500" y="4006850"/>
          <p14:tracePt t="20081" x="1625600" y="4006850"/>
          <p14:tracePt t="20097" x="1517650" y="4013200"/>
          <p14:tracePt t="20114" x="1397000" y="4013200"/>
          <p14:tracePt t="20130" x="1289050" y="4013200"/>
          <p14:tracePt t="20133" x="1238250" y="4013200"/>
          <p14:tracePt t="20147" x="1136650" y="4013200"/>
          <p14:tracePt t="20164" x="1047750" y="3994150"/>
          <p14:tracePt t="20180" x="977900" y="3968750"/>
          <p14:tracePt t="20197" x="920750" y="3943350"/>
          <p14:tracePt t="20214" x="889000" y="3892550"/>
          <p14:tracePt t="20231" x="876300" y="3829050"/>
          <p14:tracePt t="20247" x="895350" y="3746500"/>
          <p14:tracePt t="20264" x="927100" y="3676650"/>
          <p14:tracePt t="20281" x="965200" y="3613150"/>
          <p14:tracePt t="20297" x="1016000" y="3562350"/>
          <p14:tracePt t="20314" x="1117600" y="3536950"/>
          <p14:tracePt t="20331" x="1270000" y="3530600"/>
          <p14:tracePt t="20333" x="1352550" y="3536950"/>
          <p14:tracePt t="20347" x="1524000" y="3594100"/>
          <p14:tracePt t="20364" x="1689100" y="3651250"/>
          <p14:tracePt t="20380" x="1803400" y="3733800"/>
          <p14:tracePt t="20397" x="1873250" y="3841750"/>
          <p14:tracePt t="20414" x="1898650" y="3924300"/>
          <p14:tracePt t="20431" x="1885950" y="3975100"/>
          <p14:tracePt t="20447" x="1809750" y="4006850"/>
          <p14:tracePt t="20464" x="1701800" y="4038600"/>
          <p14:tracePt t="20481" x="1581150" y="4057650"/>
          <p14:tracePt t="20497" x="1447800" y="4057650"/>
          <p14:tracePt t="20514" x="1320800" y="4051300"/>
          <p14:tracePt t="20530" x="1212850" y="4051300"/>
          <p14:tracePt t="20532" x="1174750" y="4051300"/>
          <p14:tracePt t="20547" x="1143000" y="4051300"/>
          <p14:tracePt t="20564" x="1098550" y="4044950"/>
          <p14:tracePt t="20604" x="1104900" y="4044950"/>
          <p14:tracePt t="20614" x="1117600" y="4038600"/>
          <p14:tracePt t="20631" x="1149350" y="4032250"/>
          <p14:tracePt t="20647" x="1200150" y="4025900"/>
          <p14:tracePt t="20664" x="1276350" y="4025900"/>
          <p14:tracePt t="20681" x="1358900" y="4025900"/>
          <p14:tracePt t="20697" x="1460500" y="4025900"/>
          <p14:tracePt t="20714" x="1549400" y="4025900"/>
          <p14:tracePt t="20730" x="1657350" y="4019550"/>
          <p14:tracePt t="20747" x="1854200" y="4019550"/>
          <p14:tracePt t="20764" x="1993900" y="4019550"/>
          <p14:tracePt t="20781" x="2127250" y="4019550"/>
          <p14:tracePt t="20797" x="2247900" y="4019550"/>
          <p14:tracePt t="20814" x="2343150" y="4013200"/>
          <p14:tracePt t="20830" x="2374900" y="4000500"/>
          <p14:tracePt t="20956" x="2362200" y="3987800"/>
          <p14:tracePt t="20964" x="2355850" y="3975100"/>
          <p14:tracePt t="20980" x="2343150" y="3968750"/>
          <p14:tracePt t="21014" x="2349500" y="3968750"/>
          <p14:tracePt t="21030" x="2387600" y="3994150"/>
          <p14:tracePt t="21047" x="2457450" y="4044950"/>
          <p14:tracePt t="21064" x="2540000" y="4095750"/>
          <p14:tracePt t="21081" x="2628900" y="4159250"/>
          <p14:tracePt t="21097" x="2705100" y="4229100"/>
          <p14:tracePt t="21114" x="2794000" y="4298950"/>
          <p14:tracePt t="21131" x="2927350" y="4419600"/>
          <p14:tracePt t="21147" x="2997200" y="4464050"/>
          <p14:tracePt t="21164" x="3016250" y="4495800"/>
          <p14:tracePt t="21180" x="3022600" y="4540250"/>
          <p14:tracePt t="21198" x="3016250" y="4578350"/>
          <p14:tracePt t="21214" x="2984500" y="4610100"/>
          <p14:tracePt t="21231" x="2921000" y="4622800"/>
          <p14:tracePt t="21247" x="2825750" y="4622800"/>
          <p14:tracePt t="21264" x="2724150" y="4622800"/>
          <p14:tracePt t="21281" x="2609850" y="4622800"/>
          <p14:tracePt t="21297" x="2495550" y="4629150"/>
          <p14:tracePt t="21314" x="2381250" y="4629150"/>
          <p14:tracePt t="21331" x="2279650" y="4629150"/>
          <p14:tracePt t="21347" x="2159000" y="4629150"/>
          <p14:tracePt t="21364" x="2095500" y="4629150"/>
          <p14:tracePt t="21380" x="2044700" y="4629150"/>
          <p14:tracePt t="21397" x="2000250" y="4635500"/>
          <p14:tracePt t="21414" x="1974850" y="4635500"/>
          <p14:tracePt t="21431" x="1968500" y="4603750"/>
          <p14:tracePt t="21447" x="1968500" y="4597400"/>
          <p14:tracePt t="21676" x="1955800" y="4616450"/>
          <p14:tracePt t="21684" x="1949450" y="4667250"/>
          <p14:tracePt t="21692" x="1930400" y="4705350"/>
          <p14:tracePt t="21700" x="1905000" y="4743450"/>
          <p14:tracePt t="21714" x="1911350" y="4781550"/>
          <p14:tracePt t="21731" x="1911350" y="4921250"/>
          <p14:tracePt t="21747" x="1911350" y="4991100"/>
          <p14:tracePt t="21764" x="1911350" y="5035550"/>
          <p14:tracePt t="21780" x="1879600" y="5073650"/>
          <p14:tracePt t="21797" x="1847850" y="5118100"/>
          <p14:tracePt t="21814" x="1809750" y="5168900"/>
          <p14:tracePt t="21830" x="1758950" y="5226050"/>
          <p14:tracePt t="21847" x="1714500" y="5276850"/>
          <p14:tracePt t="21864" x="1676400" y="5314950"/>
          <p14:tracePt t="21880" x="1631950" y="5346700"/>
          <p14:tracePt t="21897" x="1568450" y="5378450"/>
          <p14:tracePt t="21914" x="1466850" y="5416550"/>
          <p14:tracePt t="21931" x="1352550" y="5416550"/>
          <p14:tracePt t="21933" x="1295400" y="5416550"/>
          <p14:tracePt t="21947" x="1250950" y="5416550"/>
          <p14:tracePt t="21964" x="1079500" y="5384800"/>
          <p14:tracePt t="21980" x="990600" y="5327650"/>
          <p14:tracePt t="21997" x="901700" y="5238750"/>
          <p14:tracePt t="22014" x="844550" y="5143500"/>
          <p14:tracePt t="22031" x="812800" y="5060950"/>
          <p14:tracePt t="22047" x="819150" y="4997450"/>
          <p14:tracePt t="22064" x="844550" y="4921250"/>
          <p14:tracePt t="22081" x="882650" y="4838700"/>
          <p14:tracePt t="22097" x="952500" y="4775200"/>
          <p14:tracePt t="22114" x="1016000" y="4749800"/>
          <p14:tracePt t="22131" x="1104900" y="4749800"/>
          <p14:tracePt t="22133" x="1155700" y="4762500"/>
          <p14:tracePt t="22147" x="1263650" y="4832350"/>
          <p14:tracePt t="22164" x="1409700" y="4927600"/>
          <p14:tracePt t="22180" x="1543050" y="5035550"/>
          <p14:tracePt t="22197" x="1612900" y="5143500"/>
          <p14:tracePt t="22214" x="1651000" y="5251450"/>
          <p14:tracePt t="22231" x="1663700" y="5346700"/>
          <p14:tracePt t="22247" x="1657350" y="5422900"/>
          <p14:tracePt t="22264" x="1612900" y="5454650"/>
          <p14:tracePt t="22281" x="1555750" y="5461000"/>
          <p14:tracePt t="22297" x="1511300" y="5461000"/>
          <p14:tracePt t="22314" x="1460500" y="5435600"/>
          <p14:tracePt t="22331" x="1422400" y="5372100"/>
          <p14:tracePt t="22333" x="1390650" y="5295900"/>
          <p14:tracePt t="22347" x="1358900" y="5137150"/>
          <p14:tracePt t="22364" x="1327150" y="4965700"/>
          <p14:tracePt t="22382" x="1295400" y="4794250"/>
          <p14:tracePt t="22397" x="1270000" y="4622800"/>
          <p14:tracePt t="22414" x="1257300" y="4445000"/>
          <p14:tracePt t="22431" x="1244600" y="4279900"/>
          <p14:tracePt t="22447" x="1244600" y="4133850"/>
          <p14:tracePt t="22464" x="1263650" y="4025900"/>
          <p14:tracePt t="22481" x="1295400" y="3981450"/>
          <p14:tracePt t="22497" x="1346200" y="3956050"/>
          <p14:tracePt t="22514" x="1409700" y="3956050"/>
          <p14:tracePt t="22532" x="1485900" y="4013200"/>
          <p14:tracePt t="22547" x="1555750" y="4121150"/>
          <p14:tracePt t="22564" x="1651000" y="4267200"/>
          <p14:tracePt t="22581" x="1765300" y="4438650"/>
          <p14:tracePt t="22597" x="1835150" y="4603750"/>
          <p14:tracePt t="22614" x="1866900" y="4743450"/>
          <p14:tracePt t="22631" x="1860550" y="4857750"/>
          <p14:tracePt t="22647" x="1873250" y="4965700"/>
          <p14:tracePt t="22664" x="1873250" y="5086350"/>
          <p14:tracePt t="22680" x="1854200" y="5226050"/>
          <p14:tracePt t="22697" x="1822450" y="5353050"/>
          <p14:tracePt t="22714" x="1790700" y="5454650"/>
          <p14:tracePt t="22731" x="1720850" y="5537200"/>
          <p14:tracePt t="22747" x="1676400" y="5543550"/>
          <p14:tracePt t="22764" x="1549400" y="5562600"/>
          <p14:tracePt t="22781" x="1435100" y="5530850"/>
          <p14:tracePt t="22797" x="1320800" y="5448300"/>
          <p14:tracePt t="22814" x="1168400" y="5295900"/>
          <p14:tracePt t="22831" x="1066800" y="5149850"/>
          <p14:tracePt t="22847" x="977900" y="5010150"/>
          <p14:tracePt t="22864" x="914400" y="4864100"/>
          <p14:tracePt t="22881" x="901700" y="4743450"/>
          <p14:tracePt t="22897" x="920750" y="4660900"/>
          <p14:tracePt t="22914" x="977900" y="4591050"/>
          <p14:tracePt t="22931" x="1079500" y="4540250"/>
          <p14:tracePt t="22933" x="1136650" y="4521200"/>
          <p14:tracePt t="22947" x="1282700" y="4521200"/>
          <p14:tracePt t="22964" x="1447800" y="4521200"/>
          <p14:tracePt t="22980" x="1606550" y="4578350"/>
          <p14:tracePt t="22997" x="1714500" y="4635500"/>
          <p14:tracePt t="23014" x="1765300" y="4679950"/>
          <p14:tracePt t="23060" x="1752600" y="4667250"/>
          <p14:tracePt t="23068" x="1746250" y="4654550"/>
          <p14:tracePt t="23080" x="1727200" y="4622800"/>
          <p14:tracePt t="23097" x="1708150" y="4546600"/>
          <p14:tracePt t="23114" x="1689100" y="4464050"/>
          <p14:tracePt t="23131" x="1689100" y="4356100"/>
          <p14:tracePt t="23147" x="1720850" y="4197350"/>
          <p14:tracePt t="23164" x="1727200" y="4159250"/>
          <p14:tracePt t="23181" x="1727200" y="4146550"/>
          <p14:tracePt t="23197" x="1689100" y="4127500"/>
          <p14:tracePt t="23214" x="1619250" y="4108450"/>
          <p14:tracePt t="23230" x="1555750" y="4076700"/>
          <p14:tracePt t="23247" x="1504950" y="4032250"/>
          <p14:tracePt t="23264" x="1422400" y="3956050"/>
          <p14:tracePt t="23281" x="1314450" y="3848100"/>
          <p14:tracePt t="23297" x="1225550" y="3714750"/>
          <p14:tracePt t="23314" x="1181100" y="3581400"/>
          <p14:tracePt t="23331" x="1155700" y="3371850"/>
          <p14:tracePt t="23347" x="1181100" y="3232150"/>
          <p14:tracePt t="23364" x="1250950" y="3168650"/>
          <p14:tracePt t="23381" x="1358900" y="3143250"/>
          <p14:tracePt t="23397" x="1504950" y="3143250"/>
          <p14:tracePt t="23414" x="1689100" y="3194050"/>
          <p14:tracePt t="23430" x="1873250" y="3263900"/>
          <p14:tracePt t="23447" x="2019300" y="3365500"/>
          <p14:tracePt t="23464" x="2120900" y="3467100"/>
          <p14:tracePt t="23480" x="2184400" y="3575050"/>
          <p14:tracePt t="23497" x="2203450" y="3683000"/>
          <p14:tracePt t="23514" x="2165350" y="3765550"/>
          <p14:tracePt t="23531" x="2101850" y="3810000"/>
          <p14:tracePt t="23547" x="1962150" y="3829050"/>
          <p14:tracePt t="23564" x="1809750" y="3797300"/>
          <p14:tracePt t="23581" x="1682750" y="3727450"/>
          <p14:tracePt t="23597" x="1574800" y="3651250"/>
          <p14:tracePt t="23614" x="1492250" y="3568700"/>
          <p14:tracePt t="23631" x="1428750" y="3486150"/>
          <p14:tracePt t="23647" x="1365250" y="3390900"/>
          <p14:tracePt t="23664" x="1308100" y="3302000"/>
          <p14:tracePt t="23681" x="1250950" y="3219450"/>
          <p14:tracePt t="23697" x="1219200" y="3143250"/>
          <p14:tracePt t="23714" x="1206500" y="3060700"/>
          <p14:tracePt t="23731" x="1200150" y="2978150"/>
          <p14:tracePt t="23747" x="1200150" y="2863850"/>
          <p14:tracePt t="23764" x="1200150" y="2794000"/>
          <p14:tracePt t="23781" x="1206500" y="2730500"/>
          <p14:tracePt t="23797" x="1231900" y="2654300"/>
          <p14:tracePt t="23814" x="1289050" y="2578100"/>
          <p14:tracePt t="23830" x="1384300" y="2508250"/>
          <p14:tracePt t="23847" x="1511300" y="2457450"/>
          <p14:tracePt t="23864" x="1670050" y="2425700"/>
          <p14:tracePt t="23881" x="1828800" y="2400300"/>
          <p14:tracePt t="23897" x="2012950" y="2393950"/>
          <p14:tracePt t="23914" x="2159000" y="2387600"/>
          <p14:tracePt t="23931" x="2374900" y="2387600"/>
          <p14:tracePt t="23947" x="2444750" y="2387600"/>
          <p14:tracePt t="23964" x="2584450" y="2438400"/>
          <p14:tracePt t="23981" x="2628900" y="2514600"/>
          <p14:tracePt t="23997" x="2667000" y="2590800"/>
          <p14:tracePt t="24014" x="2692400" y="2686050"/>
          <p14:tracePt t="24031" x="2705100" y="2762250"/>
          <p14:tracePt t="24047" x="2654300" y="2825750"/>
          <p14:tracePt t="24064" x="2546350" y="2876550"/>
          <p14:tracePt t="24081" x="2419350" y="2927350"/>
          <p14:tracePt t="24097" x="2273300" y="2971800"/>
          <p14:tracePt t="24114" x="2108200" y="2990850"/>
          <p14:tracePt t="24131" x="1803400" y="2990850"/>
          <p14:tracePt t="24147" x="1612900" y="2984500"/>
          <p14:tracePt t="24164" x="1428750" y="2927350"/>
          <p14:tracePt t="24181" x="1301750" y="2863850"/>
          <p14:tracePt t="24197" x="1219200" y="2755900"/>
          <p14:tracePt t="24214" x="1162050" y="2622550"/>
          <p14:tracePt t="24231" x="1111250" y="2470150"/>
          <p14:tracePt t="24247" x="1111250" y="2368550"/>
          <p14:tracePt t="24264" x="1155700" y="2286000"/>
          <p14:tracePt t="24280" x="1257300" y="2247900"/>
          <p14:tracePt t="24297" x="1416050" y="2203450"/>
          <p14:tracePt t="24314" x="1600200" y="2171700"/>
          <p14:tracePt t="24331" x="1816100" y="2171700"/>
          <p14:tracePt t="24347" x="2089150" y="2228850"/>
          <p14:tracePt t="24349" x="2209800" y="2273300"/>
          <p14:tracePt t="24364" x="2400300" y="2362200"/>
          <p14:tracePt t="24381" x="2546350" y="2476500"/>
          <p14:tracePt t="24397" x="2578100" y="2584450"/>
          <p14:tracePt t="24414" x="2559050" y="2667000"/>
          <p14:tracePt t="24431" x="2476500" y="2705100"/>
          <p14:tracePt t="24447" x="2330450" y="2717800"/>
          <p14:tracePt t="24464" x="2133600" y="2667000"/>
          <p14:tracePt t="24480" x="1943100" y="2546350"/>
          <p14:tracePt t="24497" x="1797050" y="2406650"/>
          <p14:tracePt t="24514" x="1701800" y="2247900"/>
          <p14:tracePt t="24530" x="1663700" y="2114550"/>
          <p14:tracePt t="24532" x="1644650" y="2076450"/>
          <p14:tracePt t="24547" x="1644650" y="2070100"/>
          <p14:tracePt t="24564" x="1695450" y="2044700"/>
          <p14:tracePt t="24581" x="1727200" y="2019300"/>
          <p14:tracePt t="24597" x="1765300" y="1993900"/>
          <p14:tracePt t="24614" x="1809750" y="1962150"/>
          <p14:tracePt t="24631" x="1841500" y="1949450"/>
          <p14:tracePt t="24647" x="1866900" y="1949450"/>
          <p14:tracePt t="24664" x="1885950" y="2006600"/>
          <p14:tracePt t="24680" x="1911350" y="2051050"/>
          <p14:tracePt t="24924" x="1898650" y="2044700"/>
          <p14:tracePt t="24964" x="1879600" y="2032000"/>
          <p14:tracePt t="24972" x="1809750" y="2006600"/>
          <p14:tracePt t="24980" x="1758950" y="1993900"/>
          <p14:tracePt t="24997" x="1689100" y="1955800"/>
          <p14:tracePt t="25014" x="1631950" y="1936750"/>
          <p14:tracePt t="25031" x="1587500" y="1911350"/>
          <p14:tracePt t="25047" x="1555750" y="1892300"/>
          <p14:tracePt t="25064" x="1543050" y="1885950"/>
          <p14:tracePt t="25100" x="1536700" y="1879600"/>
          <p14:tracePt t="25114" x="1530350" y="1873250"/>
          <p14:tracePt t="25131" x="1466850" y="1854200"/>
          <p14:tracePt t="25147" x="1390650" y="1835150"/>
          <p14:tracePt t="25164" x="1320800" y="1816100"/>
          <p14:tracePt t="25180" x="1270000" y="1803400"/>
          <p14:tracePt t="25197" x="1225550" y="1803400"/>
          <p14:tracePt t="25214" x="1181100" y="1797050"/>
          <p14:tracePt t="25231" x="1117600" y="1778000"/>
          <p14:tracePt t="25247" x="1060450" y="1758950"/>
          <p14:tracePt t="25264" x="1022350" y="1752600"/>
          <p14:tracePt t="25281" x="1009650" y="1752600"/>
          <p14:tracePt t="25297" x="1003300" y="1746250"/>
          <p14:tracePt t="25348" x="990600" y="1739900"/>
          <p14:tracePt t="25364" x="984250" y="1739900"/>
          <p14:tracePt t="25380" x="965200" y="1797050"/>
          <p14:tracePt t="25397" x="939800" y="1841500"/>
          <p14:tracePt t="25414" x="914400" y="1879600"/>
          <p14:tracePt t="25431" x="889000" y="1917700"/>
          <p14:tracePt t="25448" x="869950" y="1962150"/>
          <p14:tracePt t="25464" x="850900" y="2006600"/>
          <p14:tracePt t="25481" x="844550" y="2057400"/>
          <p14:tracePt t="25497" x="838200" y="2120900"/>
          <p14:tracePt t="25514" x="838200" y="2178050"/>
          <p14:tracePt t="25532" x="825500" y="2273300"/>
          <p14:tracePt t="25547" x="806450" y="2343150"/>
          <p14:tracePt t="25564" x="800100" y="2413000"/>
          <p14:tracePt t="25581" x="800100" y="2495550"/>
          <p14:tracePt t="25597" x="800100" y="2597150"/>
          <p14:tracePt t="25614" x="800100" y="2692400"/>
          <p14:tracePt t="25631" x="800100" y="2787650"/>
          <p14:tracePt t="25648" x="800100" y="2889250"/>
          <p14:tracePt t="25664" x="800100" y="2990850"/>
          <p14:tracePt t="25681" x="800100" y="3098800"/>
          <p14:tracePt t="25697" x="800100" y="3213100"/>
          <p14:tracePt t="25714" x="812800" y="3327400"/>
          <p14:tracePt t="25731" x="806450" y="3422650"/>
          <p14:tracePt t="25733" x="806450" y="3473450"/>
          <p14:tracePt t="25748" x="806450" y="3581400"/>
          <p14:tracePt t="25764" x="800100" y="3695700"/>
          <p14:tracePt t="25780" x="800100" y="3797300"/>
          <p14:tracePt t="25797" x="806450" y="3860800"/>
          <p14:tracePt t="25814" x="806450" y="3937000"/>
          <p14:tracePt t="25831" x="800100" y="4025900"/>
          <p14:tracePt t="25847" x="800100" y="4114800"/>
          <p14:tracePt t="25864" x="793750" y="4216400"/>
          <p14:tracePt t="25881" x="793750" y="4337050"/>
          <p14:tracePt t="25897" x="800100" y="4451350"/>
          <p14:tracePt t="25914" x="806450" y="4565650"/>
          <p14:tracePt t="25931" x="806450" y="4679950"/>
          <p14:tracePt t="25933" x="806450" y="4724400"/>
          <p14:tracePt t="25947" x="806450" y="4762500"/>
          <p14:tracePt t="25964" x="806450" y="4870450"/>
          <p14:tracePt t="25980" x="806450" y="4921250"/>
          <p14:tracePt t="25997" x="806450" y="4965700"/>
          <p14:tracePt t="26014" x="806450" y="4972050"/>
          <p14:tracePt t="26109" x="806450" y="4953000"/>
          <p14:tracePt t="26115" x="806450" y="4940300"/>
          <p14:tracePt t="26124" x="806450" y="4921250"/>
          <p14:tracePt t="26132" x="806450" y="4889500"/>
          <p14:tracePt t="26147" x="812800" y="4864100"/>
          <p14:tracePt t="26164" x="831850" y="4749800"/>
          <p14:tracePt t="26180" x="850900" y="4648200"/>
          <p14:tracePt t="26197" x="876300" y="4559300"/>
          <p14:tracePt t="26214" x="876300" y="4483100"/>
          <p14:tracePt t="26231" x="901700" y="4406900"/>
          <p14:tracePt t="26247" x="927100" y="4311650"/>
          <p14:tracePt t="26264" x="946150" y="4210050"/>
          <p14:tracePt t="26281" x="946150" y="4121150"/>
          <p14:tracePt t="26297" x="946150" y="4064000"/>
          <p14:tracePt t="26314" x="958850" y="4025900"/>
          <p14:tracePt t="26332" x="971550" y="3987800"/>
          <p14:tracePt t="26347" x="984250" y="3968750"/>
          <p14:tracePt t="26364" x="1003300" y="3930650"/>
          <p14:tracePt t="26381" x="1028700" y="3892550"/>
          <p14:tracePt t="26397" x="1054100" y="3873500"/>
          <p14:tracePt t="26414" x="1092200" y="3867150"/>
          <p14:tracePt t="26431" x="1130300" y="3860800"/>
          <p14:tracePt t="26447" x="1187450" y="3860800"/>
          <p14:tracePt t="26464" x="1263650" y="3860800"/>
          <p14:tracePt t="26481" x="1327150" y="3860800"/>
          <p14:tracePt t="26497" x="1390650" y="3854450"/>
          <p14:tracePt t="26514" x="1422400" y="3841750"/>
          <p14:tracePt t="26531" x="1435100" y="3765550"/>
          <p14:tracePt t="26547" x="1435100" y="3695700"/>
          <p14:tracePt t="26564" x="1435100" y="3606800"/>
          <p14:tracePt t="26581" x="1409700" y="3517900"/>
          <p14:tracePt t="26597" x="1409700" y="3390900"/>
          <p14:tracePt t="26614" x="1390650" y="3238500"/>
          <p14:tracePt t="26631" x="1358900" y="3105150"/>
          <p14:tracePt t="26647" x="1327150" y="3003550"/>
          <p14:tracePt t="26664" x="1314450" y="2908300"/>
          <p14:tracePt t="26680" x="1301750" y="2819400"/>
          <p14:tracePt t="26697" x="1301750" y="2724150"/>
          <p14:tracePt t="26714" x="1314450" y="2641600"/>
          <p14:tracePt t="26730" x="1314450" y="2552700"/>
          <p14:tracePt t="26732" x="1333500" y="2520950"/>
          <p14:tracePt t="26747" x="1365250" y="2457450"/>
          <p14:tracePt t="26764" x="1397000" y="2406650"/>
          <p14:tracePt t="26781" x="1409700" y="2355850"/>
          <p14:tracePt t="26797" x="1416050" y="2286000"/>
          <p14:tracePt t="26814" x="1384300" y="2209800"/>
          <p14:tracePt t="26831" x="1339850" y="2146300"/>
          <p14:tracePt t="26847" x="1314450" y="2114550"/>
          <p14:tracePt t="26864" x="1295400" y="2076450"/>
          <p14:tracePt t="26881" x="1257300" y="2019300"/>
          <p14:tracePt t="26897" x="1193800" y="1949450"/>
          <p14:tracePt t="26914" x="1130300" y="1866900"/>
          <p14:tracePt t="26930" x="1073150" y="1790700"/>
          <p14:tracePt t="26947" x="1060450" y="1720850"/>
          <p14:tracePt t="26964" x="1060450" y="1689100"/>
          <p14:tracePt t="26980" x="1073150" y="1670050"/>
          <p14:tracePt t="26997" x="1123950" y="1657350"/>
          <p14:tracePt t="27014" x="1231900" y="1676400"/>
          <p14:tracePt t="27031" x="1422400" y="1739900"/>
          <p14:tracePt t="27047" x="1638300" y="1835150"/>
          <p14:tracePt t="27064" x="1885950" y="1981200"/>
          <p14:tracePt t="27081" x="2159000" y="2101850"/>
          <p14:tracePt t="27097" x="2432050" y="2190750"/>
          <p14:tracePt t="27115" x="2825750" y="2324100"/>
          <p14:tracePt t="27131" x="3016250" y="2374900"/>
          <p14:tracePt t="27147" x="3105150" y="2438400"/>
          <p14:tracePt t="27164" x="3149600" y="2508250"/>
          <p14:tracePt t="27181" x="3162300" y="2578100"/>
          <p14:tracePt t="27197" x="3168650" y="2641600"/>
          <p14:tracePt t="27214" x="3149600" y="2673350"/>
          <p14:tracePt t="27231" x="3098800" y="2698750"/>
          <p14:tracePt t="27247" x="3048000" y="2717800"/>
          <p14:tracePt t="27264" x="3028950" y="2743200"/>
          <p14:tracePt t="27281" x="3048000" y="2762250"/>
          <p14:tracePt t="27297" x="3092450" y="2762250"/>
          <p14:tracePt t="27314" x="3175000" y="2755900"/>
          <p14:tracePt t="27331" x="3371850" y="2660650"/>
          <p14:tracePt t="27347" x="3441700" y="2616200"/>
          <p14:tracePt t="27364" x="3676650" y="2444750"/>
          <p14:tracePt t="27381" x="3848100" y="2273300"/>
          <p14:tracePt t="27397" x="4013200" y="2171700"/>
          <p14:tracePt t="27414" x="4146550" y="2089150"/>
          <p14:tracePt t="27430" x="4273550" y="2032000"/>
          <p14:tracePt t="27447" x="4381500" y="2000250"/>
          <p14:tracePt t="27464" x="4476750" y="1993900"/>
          <p14:tracePt t="27481" x="4559300" y="1993900"/>
          <p14:tracePt t="27497" x="4635500" y="2012950"/>
          <p14:tracePt t="27514" x="4699000" y="2038350"/>
          <p14:tracePt t="27531" x="4756150" y="2095500"/>
          <p14:tracePt t="27547" x="4832350" y="2273300"/>
          <p14:tracePt t="27564" x="4883150" y="2425700"/>
          <p14:tracePt t="27581" x="4946650" y="2565400"/>
          <p14:tracePt t="27597" x="5035550" y="2686050"/>
          <p14:tracePt t="27614" x="5111750" y="2762250"/>
          <p14:tracePt t="27631" x="5187950" y="2813050"/>
          <p14:tracePt t="27648" x="5289550" y="2857500"/>
          <p14:tracePt t="27664" x="5416550" y="2870200"/>
          <p14:tracePt t="27681" x="5556250" y="2819400"/>
          <p14:tracePt t="27697" x="5645150" y="2749550"/>
          <p14:tracePt t="27714" x="5683250" y="2679700"/>
          <p14:tracePt t="27731" x="5689600" y="2616200"/>
          <p14:tracePt t="27747" x="5588000" y="2603500"/>
          <p14:tracePt t="27764" x="5416550" y="2616200"/>
          <p14:tracePt t="27781" x="5200650" y="2647950"/>
          <p14:tracePt t="27797" x="4984750" y="2711450"/>
          <p14:tracePt t="27814" x="4775200" y="2781300"/>
          <p14:tracePt t="27831" x="4565650" y="2838450"/>
          <p14:tracePt t="27847" x="4337050" y="2876550"/>
          <p14:tracePt t="27864" x="4146550" y="2914650"/>
          <p14:tracePt t="27881" x="4013200" y="2952750"/>
          <p14:tracePt t="27897" x="3905250" y="2978150"/>
          <p14:tracePt t="27914" x="3835400" y="3009900"/>
          <p14:tracePt t="27931" x="3778250" y="3035300"/>
          <p14:tracePt t="27947" x="3740150" y="3092450"/>
          <p14:tracePt t="27964" x="3708400" y="3155950"/>
          <p14:tracePt t="27980" x="3676650" y="3257550"/>
          <p14:tracePt t="27997" x="3644900" y="3378200"/>
          <p14:tracePt t="28014" x="3625850" y="3517900"/>
          <p14:tracePt t="28030" x="3625850" y="3638550"/>
          <p14:tracePt t="28047" x="3606800" y="3746500"/>
          <p14:tracePt t="28064" x="3562350" y="3848100"/>
          <p14:tracePt t="28081" x="3492500" y="3943350"/>
          <p14:tracePt t="28097" x="3384550" y="3994150"/>
          <p14:tracePt t="28114" x="3270250" y="4025900"/>
          <p14:tracePt t="28132" x="3098800" y="4019550"/>
          <p14:tracePt t="28147" x="2978150" y="3987800"/>
          <p14:tracePt t="28164" x="2857500" y="3911600"/>
          <p14:tracePt t="28181" x="2730500" y="3822700"/>
          <p14:tracePt t="28197" x="2622550" y="3746500"/>
          <p14:tracePt t="28214" x="2540000" y="3670300"/>
          <p14:tracePt t="28231" x="2514600" y="3619500"/>
          <p14:tracePt t="28247" x="2508250" y="3600450"/>
          <p14:tracePt t="28264" x="2508250" y="3587750"/>
          <p14:tracePt t="28281" x="2520950" y="3575050"/>
          <p14:tracePt t="28297" x="2540000" y="3575050"/>
          <p14:tracePt t="28314" x="2546350" y="3568700"/>
          <p14:tracePt t="28356" x="2552700" y="3568700"/>
          <p14:tracePt t="28549" x="2552700" y="3536950"/>
          <p14:tracePt t="28556" x="2565400" y="3467100"/>
          <p14:tracePt t="28565" x="2590800" y="3390900"/>
          <p14:tracePt t="28581" x="2641600" y="3232150"/>
          <p14:tracePt t="28597" x="2692400" y="3079750"/>
          <p14:tracePt t="28614" x="2774950" y="2940050"/>
          <p14:tracePt t="28631" x="2870200" y="2819400"/>
          <p14:tracePt t="28647" x="3003550" y="2755900"/>
          <p14:tracePt t="28664" x="3149600" y="2724150"/>
          <p14:tracePt t="28681" x="3308350" y="2717800"/>
          <p14:tracePt t="28697" x="3473450" y="2717800"/>
          <p14:tracePt t="28714" x="3625850" y="2724150"/>
          <p14:tracePt t="28732" x="3848100" y="2800350"/>
          <p14:tracePt t="28747" x="3968750" y="2844800"/>
          <p14:tracePt t="28764" x="4064000" y="2933700"/>
          <p14:tracePt t="28781" x="4127500" y="3035300"/>
          <p14:tracePt t="28797" x="4203700" y="3162300"/>
          <p14:tracePt t="28814" x="4260850" y="3308350"/>
          <p14:tracePt t="28831" x="4305300" y="3460750"/>
          <p14:tracePt t="28847" x="4318000" y="3600450"/>
          <p14:tracePt t="28864" x="4298950" y="3746500"/>
          <p14:tracePt t="28881" x="4197350" y="3911600"/>
          <p14:tracePt t="28897" x="4095750" y="4083050"/>
          <p14:tracePt t="28914" x="3994150" y="4216400"/>
          <p14:tracePt t="28932" x="3835400" y="4311650"/>
          <p14:tracePt t="28947" x="3721100" y="4349750"/>
          <p14:tracePt t="28964" x="3562350" y="4368800"/>
          <p14:tracePt t="28980" x="3422650" y="4375150"/>
          <p14:tracePt t="28997" x="3276600" y="4375150"/>
          <p14:tracePt t="29014" x="3117850" y="4311650"/>
          <p14:tracePt t="29031" x="2997200" y="4222750"/>
          <p14:tracePt t="29047" x="2876550" y="4108450"/>
          <p14:tracePt t="29064" x="2781300" y="3975100"/>
          <p14:tracePt t="29081" x="2730500" y="3848100"/>
          <p14:tracePt t="29097" x="2692400" y="3727450"/>
          <p14:tracePt t="29114" x="2686050" y="3613150"/>
          <p14:tracePt t="29132" x="2717800" y="3429000"/>
          <p14:tracePt t="29147" x="2781300" y="3302000"/>
          <p14:tracePt t="29164" x="2857500" y="3175000"/>
          <p14:tracePt t="29181" x="2971800" y="3098800"/>
          <p14:tracePt t="29197" x="3098800" y="3048000"/>
          <p14:tracePt t="29214" x="3232150" y="3028950"/>
          <p14:tracePt t="29231" x="3346450" y="3041650"/>
          <p14:tracePt t="29247" x="3460750" y="3073400"/>
          <p14:tracePt t="29264" x="3562350" y="3111500"/>
          <p14:tracePt t="29281" x="3657600" y="3181350"/>
          <p14:tracePt t="29297" x="3727450" y="3308350"/>
          <p14:tracePt t="29314" x="3765550" y="3454400"/>
          <p14:tracePt t="29332" x="3778250" y="3670300"/>
          <p14:tracePt t="29347" x="3778250" y="3784600"/>
          <p14:tracePt t="29364" x="3759200" y="3886200"/>
          <p14:tracePt t="29381" x="3714750" y="3981450"/>
          <p14:tracePt t="29397" x="3663950" y="4083050"/>
          <p14:tracePt t="29414" x="3587750" y="4159250"/>
          <p14:tracePt t="29431" x="3530600" y="4210050"/>
          <p14:tracePt t="29448" x="3486150" y="4248150"/>
          <p14:tracePt t="29464" x="3441700" y="4279900"/>
          <p14:tracePt t="29481" x="3390900" y="4298950"/>
          <p14:tracePt t="29497" x="3333750" y="4305300"/>
          <p14:tracePt t="29514" x="3251200" y="4305300"/>
          <p14:tracePt t="29530" x="3175000" y="4305300"/>
          <p14:tracePt t="29532" x="3143250" y="4305300"/>
          <p14:tracePt t="29547" x="3086100" y="4305300"/>
          <p14:tracePt t="29564" x="3067050" y="4305300"/>
          <p14:tracePt t="29581" x="3054350" y="4311650"/>
          <p14:tracePt t="29597" x="3048000" y="4311650"/>
          <p14:tracePt t="29614" x="3041650" y="4324350"/>
          <p14:tracePt t="29812" x="3035300" y="4324350"/>
          <p14:tracePt t="29820" x="3022600" y="4324350"/>
          <p14:tracePt t="29828" x="2984500" y="4324350"/>
          <p14:tracePt t="29847" x="2889250" y="4400550"/>
          <p14:tracePt t="29864" x="2762250" y="4502150"/>
          <p14:tracePt t="29881" x="2622550" y="4616450"/>
          <p14:tracePt t="29883" x="2540000" y="4667250"/>
          <p14:tracePt t="29897" x="2470150" y="4718050"/>
          <p14:tracePt t="29914" x="2311400" y="4806950"/>
          <p14:tracePt t="29932" x="2120900" y="4914900"/>
          <p14:tracePt t="29947" x="2057400" y="4933950"/>
          <p14:tracePt t="29964" x="1854200" y="5016500"/>
          <p14:tracePt t="29980" x="1727200" y="5060950"/>
          <p14:tracePt t="29997" x="1612900" y="5092700"/>
          <p14:tracePt t="30014" x="1530350" y="5124450"/>
          <p14:tracePt t="30031" x="1466850" y="5137150"/>
          <p14:tracePt t="30047" x="1422400" y="5137150"/>
          <p14:tracePt t="30064" x="1352550" y="5137150"/>
          <p14:tracePt t="30080" x="1263650" y="5149850"/>
          <p14:tracePt t="30097" x="1174750" y="5168900"/>
          <p14:tracePt t="30114" x="1104900" y="5200650"/>
          <p14:tracePt t="30131" x="996950" y="5213350"/>
          <p14:tracePt t="30147" x="908050" y="5219700"/>
          <p14:tracePt t="30164" x="812800" y="5219700"/>
          <p14:tracePt t="30181" x="717550" y="5219700"/>
          <p14:tracePt t="30197" x="647700" y="5219700"/>
          <p14:tracePt t="30214" x="596900" y="5207000"/>
          <p14:tracePt t="30230" x="552450" y="5156200"/>
          <p14:tracePt t="30247" x="482600" y="5060950"/>
          <p14:tracePt t="30264" x="406400" y="4895850"/>
          <p14:tracePt t="30281" x="342900" y="4705350"/>
          <p14:tracePt t="30297" x="273050" y="4502150"/>
          <p14:tracePt t="30314" x="215900" y="4292600"/>
          <p14:tracePt t="30330" x="190500" y="4095750"/>
          <p14:tracePt t="30332" x="184150" y="3994150"/>
          <p14:tracePt t="30347" x="177800" y="3822700"/>
          <p14:tracePt t="30364" x="177800" y="3638550"/>
          <p14:tracePt t="30381" x="177800" y="3441700"/>
          <p14:tracePt t="30398" x="177800" y="3238500"/>
          <p14:tracePt t="30414" x="171450" y="3035300"/>
          <p14:tracePt t="30431" x="171450" y="2819400"/>
          <p14:tracePt t="30447" x="165100" y="2616200"/>
          <p14:tracePt t="30464" x="152400" y="2419350"/>
          <p14:tracePt t="30481" x="127000" y="2279650"/>
          <p14:tracePt t="30497" x="127000" y="2139950"/>
          <p14:tracePt t="30514" x="127000" y="2019300"/>
          <p14:tracePt t="30531" x="133350" y="1860550"/>
          <p14:tracePt t="30547" x="146050" y="1809750"/>
          <p14:tracePt t="30564" x="196850" y="1663700"/>
          <p14:tracePt t="30581" x="241300" y="1587500"/>
          <p14:tracePt t="30597" x="323850" y="1543050"/>
          <p14:tracePt t="30614" x="482600" y="1530350"/>
          <p14:tracePt t="30630" x="673100" y="1530350"/>
          <p14:tracePt t="30647" x="882650" y="1511300"/>
          <p14:tracePt t="30664" x="1085850" y="1492250"/>
          <p14:tracePt t="30681" x="1282700" y="1492250"/>
          <p14:tracePt t="30698" x="1454150" y="1492250"/>
          <p14:tracePt t="30714" x="1612900" y="1492250"/>
          <p14:tracePt t="30730" x="1778000" y="1492250"/>
          <p14:tracePt t="30732" x="1860550" y="1492250"/>
          <p14:tracePt t="30747" x="2000250" y="1492250"/>
          <p14:tracePt t="30764" x="2120900" y="1498600"/>
          <p14:tracePt t="30780" x="2197100" y="1517650"/>
          <p14:tracePt t="30797" x="2241550" y="1536700"/>
          <p14:tracePt t="30814" x="2324100" y="1562100"/>
          <p14:tracePt t="30831" x="2432050" y="1606550"/>
          <p14:tracePt t="30847" x="2520950" y="1638300"/>
          <p14:tracePt t="30864" x="2584450" y="1670050"/>
          <p14:tracePt t="30881" x="2616200" y="1689100"/>
          <p14:tracePt t="30898" x="2635250" y="1727200"/>
          <p14:tracePt t="30914" x="2647950" y="1771650"/>
          <p14:tracePt t="30916" x="2647950" y="1803400"/>
          <p14:tracePt t="30931" x="2647950" y="1847850"/>
          <p14:tracePt t="30947" x="2679700" y="2000250"/>
          <p14:tracePt t="30964" x="2724150" y="2139950"/>
          <p14:tracePt t="30980" x="2774950" y="2292350"/>
          <p14:tracePt t="30997" x="2806700" y="2432050"/>
          <p14:tracePt t="31014" x="2806700" y="2584450"/>
          <p14:tracePt t="31031" x="2806700" y="2755900"/>
          <p14:tracePt t="31047" x="2806700" y="2959100"/>
          <p14:tracePt t="31064" x="2806700" y="3162300"/>
          <p14:tracePt t="31080" x="2819400" y="3340100"/>
          <p14:tracePt t="31097" x="2825750" y="3511550"/>
          <p14:tracePt t="31114" x="2819400" y="3676650"/>
          <p14:tracePt t="31131" x="2813050" y="3911600"/>
          <p14:tracePt t="31147" x="2806700" y="4114800"/>
          <p14:tracePt t="31164" x="2806700" y="4324350"/>
          <p14:tracePt t="31181" x="2819400" y="4527550"/>
          <p14:tracePt t="31197" x="2825750" y="4679950"/>
          <p14:tracePt t="31214" x="2819400" y="4775200"/>
          <p14:tracePt t="31231" x="2768600" y="4895850"/>
          <p14:tracePt t="31248" x="2705100" y="5010150"/>
          <p14:tracePt t="31264" x="2609850" y="5111750"/>
          <p14:tracePt t="31281" x="2514600" y="5200650"/>
          <p14:tracePt t="31297" x="2425700" y="5238750"/>
          <p14:tracePt t="31314" x="2336800" y="5264150"/>
          <p14:tracePt t="31332" x="2171700" y="5327650"/>
          <p14:tracePt t="31347" x="2044700" y="5365750"/>
          <p14:tracePt t="31364" x="1943100" y="5384800"/>
          <p14:tracePt t="31380" x="1879600" y="5384800"/>
          <p14:tracePt t="31397" x="1847850" y="5384800"/>
          <p14:tracePt t="31414" x="1816100" y="5372100"/>
          <p14:tracePt t="31431" x="1803400" y="5365750"/>
          <p14:tracePt t="31447" x="1790700" y="5365750"/>
          <p14:tracePt t="31464" x="1784350" y="5365750"/>
          <p14:tracePt t="31516" x="1778000" y="5365750"/>
          <p14:tracePt t="31525" x="1765300" y="5365750"/>
          <p14:tracePt t="31533" x="1739900" y="5365750"/>
          <p14:tracePt t="31547" x="1670050" y="5365750"/>
          <p14:tracePt t="31564" x="1581150" y="5365750"/>
          <p14:tracePt t="31581" x="1479550" y="5365750"/>
          <p14:tracePt t="31597" x="1377950" y="5365750"/>
          <p14:tracePt t="31614" x="1276350" y="5365750"/>
          <p14:tracePt t="31631" x="1200150" y="5372100"/>
          <p14:tracePt t="31647" x="1123950" y="5372100"/>
          <p14:tracePt t="31664" x="1066800" y="5372100"/>
          <p14:tracePt t="31681" x="1016000" y="5372100"/>
          <p14:tracePt t="31698" x="971550" y="5372100"/>
          <p14:tracePt t="31714" x="946150" y="5372100"/>
          <p14:tracePt t="31731" x="927100" y="5372100"/>
          <p14:tracePt t="31964" x="920750" y="5372100"/>
          <p14:tracePt t="32124" x="914400" y="5372100"/>
          <p14:tracePt t="32140" x="908050" y="5372100"/>
          <p14:tracePt t="32155" x="901700" y="5372100"/>
          <p14:tracePt t="32260" x="901700" y="5365750"/>
          <p14:tracePt t="32276" x="901700" y="5359400"/>
          <p14:tracePt t="32284" x="895350" y="5359400"/>
          <p14:tracePt t="32300" x="895350" y="5353050"/>
          <p14:tracePt t="32308" x="895350" y="5346700"/>
          <p14:tracePt t="32315" x="889000" y="5346700"/>
          <p14:tracePt t="32331" x="889000" y="5340350"/>
          <p14:tracePt t="32924" x="882650" y="5340350"/>
          <p14:tracePt t="33276" x="882650" y="5334000"/>
          <p14:tracePt t="33284" x="882650" y="5327650"/>
          <p14:tracePt t="33292" x="882650" y="5308600"/>
          <p14:tracePt t="33300" x="882650" y="5289550"/>
          <p14:tracePt t="33314" x="863600" y="5257800"/>
          <p14:tracePt t="33331" x="800100" y="5073650"/>
          <p14:tracePt t="33347" x="768350" y="4883150"/>
          <p14:tracePt t="33364" x="774700" y="4641850"/>
          <p14:tracePt t="33381" x="768350" y="4400550"/>
          <p14:tracePt t="33397" x="768350" y="4191000"/>
          <p14:tracePt t="33414" x="762000" y="3981450"/>
          <p14:tracePt t="33430" x="736600" y="3759200"/>
          <p14:tracePt t="33447" x="717550" y="3543300"/>
          <p14:tracePt t="33464" x="698500" y="3282950"/>
          <p14:tracePt t="33481" x="685800" y="3060700"/>
          <p14:tracePt t="33497" x="635000" y="2876550"/>
          <p14:tracePt t="33514" x="577850" y="2705100"/>
          <p14:tracePt t="33531" x="527050" y="2463800"/>
          <p14:tracePt t="33547" x="514350" y="2292350"/>
          <p14:tracePt t="33565" x="508000" y="2152650"/>
          <p14:tracePt t="33580" x="508000" y="2057400"/>
          <p14:tracePt t="33597" x="508000" y="1987550"/>
          <p14:tracePt t="33614" x="527050" y="1917700"/>
          <p14:tracePt t="33631" x="558800" y="1835150"/>
          <p14:tracePt t="33647" x="590550" y="1739900"/>
          <p14:tracePt t="33664" x="635000" y="1676400"/>
          <p14:tracePt t="33681" x="673100" y="1619250"/>
          <p14:tracePt t="33697" x="698500" y="1574800"/>
          <p14:tracePt t="33714" x="717550" y="1530350"/>
          <p14:tracePt t="33732" x="730250" y="1498600"/>
          <p14:tracePt t="33780" x="736600" y="1498600"/>
          <p14:tracePt t="33788" x="749300" y="1498600"/>
          <p14:tracePt t="33797" x="768350" y="1498600"/>
          <p14:tracePt t="33815" x="793750" y="1498600"/>
          <p14:tracePt t="33831" x="844550" y="1498600"/>
          <p14:tracePt t="33848" x="908050" y="1498600"/>
          <p14:tracePt t="33864" x="990600" y="1498600"/>
          <p14:tracePt t="33881" x="1104900" y="1498600"/>
          <p14:tracePt t="33897" x="1238250" y="1498600"/>
          <p14:tracePt t="33914" x="1403350" y="1498600"/>
          <p14:tracePt t="33931" x="1651000" y="1504950"/>
          <p14:tracePt t="33947" x="1797050" y="1511300"/>
          <p14:tracePt t="33964" x="1936750" y="1511300"/>
          <p14:tracePt t="33981" x="2101850" y="1517650"/>
          <p14:tracePt t="33998" x="2266950" y="1517650"/>
          <p14:tracePt t="34014" x="2413000" y="1517650"/>
          <p14:tracePt t="34031" x="2527300" y="1524000"/>
          <p14:tracePt t="34047" x="2622550" y="1517650"/>
          <p14:tracePt t="34064" x="2705100" y="1517650"/>
          <p14:tracePt t="34081" x="2787650" y="1517650"/>
          <p14:tracePt t="34097" x="2857500" y="1517650"/>
          <p14:tracePt t="34114" x="2946400" y="1524000"/>
          <p14:tracePt t="34131" x="3086100" y="1536700"/>
          <p14:tracePt t="34147" x="3194050" y="1536700"/>
          <p14:tracePt t="34164" x="3289300" y="1530350"/>
          <p14:tracePt t="34180" x="3352800" y="1530350"/>
          <p14:tracePt t="34197" x="3384550" y="1530350"/>
          <p14:tracePt t="34214" x="3397250" y="1530350"/>
          <p14:tracePt t="34231" x="3397250" y="1524000"/>
          <p14:tracePt t="34276" x="3403600" y="1524000"/>
          <p14:tracePt t="34292" x="3403600" y="1530350"/>
          <p14:tracePt t="34540" x="3397250" y="1530350"/>
          <p14:tracePt t="34548" x="3397250" y="1536700"/>
          <p14:tracePt t="34588" x="3397250" y="1543050"/>
          <p14:tracePt t="34596" x="3397250" y="1555750"/>
          <p14:tracePt t="34612" x="3397250" y="1562100"/>
          <p14:tracePt t="34620" x="3384550" y="1574800"/>
          <p14:tracePt t="34630" x="3384550" y="1587500"/>
          <p14:tracePt t="34648" x="3384550" y="1638300"/>
          <p14:tracePt t="34664" x="3384550" y="1695450"/>
          <p14:tracePt t="34680" x="3384550" y="1765300"/>
          <p14:tracePt t="34697" x="3378200" y="1847850"/>
          <p14:tracePt t="34714" x="3378200" y="1943100"/>
          <p14:tracePt t="34730" x="3378200" y="2057400"/>
          <p14:tracePt t="34732" x="3371850" y="2120900"/>
          <p14:tracePt t="34747" x="3378200" y="2260600"/>
          <p14:tracePt t="34764" x="3378200" y="2438400"/>
          <p14:tracePt t="34780" x="3416300" y="2647950"/>
          <p14:tracePt t="34797" x="3435350" y="2844800"/>
          <p14:tracePt t="34814" x="3429000" y="3054350"/>
          <p14:tracePt t="34831" x="3429000" y="3302000"/>
          <p14:tracePt t="34847" x="3435350" y="3562350"/>
          <p14:tracePt t="34864" x="3429000" y="3816350"/>
          <p14:tracePt t="34881" x="3409950" y="4057650"/>
          <p14:tracePt t="34897" x="3371850" y="4311650"/>
          <p14:tracePt t="34914" x="3333750" y="4552950"/>
          <p14:tracePt t="34931" x="3295650" y="4819650"/>
          <p14:tracePt t="34947" x="3270250" y="4927600"/>
          <p14:tracePt t="34964" x="3213100" y="5029200"/>
          <p14:tracePt t="34980" x="3111500" y="5092700"/>
          <p14:tracePt t="34997" x="2978150" y="5137150"/>
          <p14:tracePt t="35014" x="2819400" y="5162550"/>
          <p14:tracePt t="35031" x="2692400" y="5194300"/>
          <p14:tracePt t="35047" x="2584450" y="5213350"/>
          <p14:tracePt t="35064" x="2501900" y="5213350"/>
          <p14:tracePt t="35081" x="2438400" y="5213350"/>
          <p14:tracePt t="35097" x="2406650" y="5213350"/>
          <p14:tracePt t="35114" x="2393950" y="5200650"/>
          <p14:tracePt t="35147" x="2393950" y="5194300"/>
          <p14:tracePt t="35164" x="2393950" y="5187950"/>
          <p14:tracePt t="35316" x="2387600" y="5187950"/>
          <p14:tracePt t="35324" x="2381250" y="5187950"/>
          <p14:tracePt t="35332" x="2368550" y="5187950"/>
          <p14:tracePt t="35347" x="2317750" y="5200650"/>
          <p14:tracePt t="35364" x="2266950" y="5238750"/>
          <p14:tracePt t="35380" x="2159000" y="5238750"/>
          <p14:tracePt t="35398" x="2038350" y="5251450"/>
          <p14:tracePt t="35414" x="1917700" y="5251450"/>
          <p14:tracePt t="35431" x="1828800" y="5257800"/>
          <p14:tracePt t="35447" x="1752600" y="5264150"/>
          <p14:tracePt t="35464" x="1695450" y="5264150"/>
          <p14:tracePt t="35480" x="1638300" y="5264150"/>
          <p14:tracePt t="35497" x="1600200" y="5264150"/>
          <p14:tracePt t="35596" x="1600200" y="5257800"/>
          <p14:tracePt t="36276" x="1600200" y="5251450"/>
          <p14:tracePt t="36308" x="1600200" y="5245100"/>
          <p14:tracePt t="36356" x="1600200" y="5232400"/>
          <p14:tracePt t="36364" x="1600200" y="5219700"/>
          <p14:tracePt t="36381" x="1600200" y="5213350"/>
          <p14:tracePt t="36397" x="1600200" y="5207000"/>
          <p14:tracePt t="42044" x="1600200" y="5200650"/>
          <p14:tracePt t="42052" x="1625600" y="5181600"/>
          <p14:tracePt t="42060" x="1651000" y="5162550"/>
          <p14:tracePt t="42068" x="1670050" y="5130800"/>
          <p14:tracePt t="42081" x="1695450" y="5092700"/>
          <p14:tracePt t="42097" x="1752600" y="5022850"/>
          <p14:tracePt t="42114" x="1816100" y="4984750"/>
          <p14:tracePt t="42131" x="1949450" y="4965700"/>
          <p14:tracePt t="42148" x="2032000" y="4965700"/>
          <p14:tracePt t="42164" x="2095500" y="5016500"/>
          <p14:tracePt t="42181" x="2139950" y="5080000"/>
          <p14:tracePt t="42197" x="2203450" y="5168900"/>
          <p14:tracePt t="42214" x="2254250" y="5219700"/>
          <p14:tracePt t="42231" x="2266950" y="5232400"/>
          <p14:tracePt t="42247" x="2260600" y="5232400"/>
          <p14:tracePt t="42264" x="2260600" y="5270500"/>
          <p14:tracePt t="42280" x="2228850" y="5308600"/>
          <p14:tracePt t="42297" x="2190750" y="5321300"/>
          <p14:tracePt t="42314" x="2159000" y="5327650"/>
          <p14:tracePt t="42331" x="2133600" y="5327650"/>
          <p14:tracePt t="42347" x="2114550" y="5327650"/>
          <p14:tracePt t="42364" x="2089150" y="5340350"/>
          <p14:tracePt t="42381" x="2032000" y="5353050"/>
          <p14:tracePt t="42397" x="1993900" y="5365750"/>
          <p14:tracePt t="42414" x="1930400" y="5378450"/>
          <p14:tracePt t="42431" x="1860550" y="5384800"/>
          <p14:tracePt t="42447" x="1771650" y="5391150"/>
          <p14:tracePt t="42464" x="1682750" y="5391150"/>
          <p14:tracePt t="42481" x="1587500" y="5391150"/>
          <p14:tracePt t="42497" x="1492250" y="5391150"/>
          <p14:tracePt t="42514" x="1390650" y="5391150"/>
          <p14:tracePt t="42532" x="1231900" y="5384800"/>
          <p14:tracePt t="42547" x="1149350" y="5384800"/>
          <p14:tracePt t="42564" x="1085850" y="5384800"/>
          <p14:tracePt t="42581" x="1016000" y="5372100"/>
          <p14:tracePt t="42597" x="952500" y="5346700"/>
          <p14:tracePt t="42614" x="901700" y="5314950"/>
          <p14:tracePt t="42631" x="850900" y="5251450"/>
          <p14:tracePt t="42647" x="787400" y="5149850"/>
          <p14:tracePt t="42664" x="717550" y="5048250"/>
          <p14:tracePt t="42681" x="679450" y="4933950"/>
          <p14:tracePt t="42698" x="641350" y="4813300"/>
          <p14:tracePt t="42714" x="609600" y="4679950"/>
          <p14:tracePt t="42732" x="533400" y="4445000"/>
          <p14:tracePt t="42747" x="495300" y="4286250"/>
          <p14:tracePt t="42764" x="450850" y="4140200"/>
          <p14:tracePt t="42781" x="393700" y="3981450"/>
          <p14:tracePt t="42797" x="361950" y="3829050"/>
          <p14:tracePt t="42814" x="323850" y="3676650"/>
          <p14:tracePt t="42831" x="304800" y="3524250"/>
          <p14:tracePt t="42847" x="298450" y="3365500"/>
          <p14:tracePt t="42864" x="298450" y="3213100"/>
          <p14:tracePt t="42880" x="298450" y="3060700"/>
          <p14:tracePt t="42898" x="298450" y="2895600"/>
          <p14:tracePt t="42914" x="298450" y="2686050"/>
          <p14:tracePt t="42916" x="298450" y="2590800"/>
          <p14:tracePt t="42931" x="323850" y="2432050"/>
          <p14:tracePt t="42947" x="374650" y="2305050"/>
          <p14:tracePt t="42964" x="412750" y="2190750"/>
          <p14:tracePt t="42981" x="463550" y="2089150"/>
          <p14:tracePt t="42997" x="527050" y="1987550"/>
          <p14:tracePt t="43014" x="603250" y="1885950"/>
          <p14:tracePt t="43031" x="692150" y="1797050"/>
          <p14:tracePt t="43048" x="781050" y="1739900"/>
          <p14:tracePt t="43064" x="882650" y="1701800"/>
          <p14:tracePt t="43081" x="996950" y="1657350"/>
          <p14:tracePt t="43097" x="1136650" y="1606550"/>
          <p14:tracePt t="43114" x="1270000" y="1562100"/>
          <p14:tracePt t="43132" x="1460500" y="1511300"/>
          <p14:tracePt t="43147" x="1581150" y="1498600"/>
          <p14:tracePt t="43164" x="1708150" y="1492250"/>
          <p14:tracePt t="43181" x="1866900" y="1485900"/>
          <p14:tracePt t="43198" x="2019300" y="1485900"/>
          <p14:tracePt t="43214" x="2171700" y="1479550"/>
          <p14:tracePt t="43231" x="2292350" y="1479550"/>
          <p14:tracePt t="43248" x="2387600" y="1479550"/>
          <p14:tracePt t="43264" x="2463800" y="1479550"/>
          <p14:tracePt t="43281" x="2533650" y="1492250"/>
          <p14:tracePt t="43297" x="2578100" y="1511300"/>
          <p14:tracePt t="43314" x="2609850" y="1536700"/>
          <p14:tracePt t="43332" x="2622550" y="1568450"/>
          <p14:tracePt t="43347" x="2641600" y="1619250"/>
          <p14:tracePt t="43364" x="2660650" y="1682750"/>
          <p14:tracePt t="43381" x="2698750" y="1746250"/>
          <p14:tracePt t="43397" x="2730500" y="1822450"/>
          <p14:tracePt t="43414" x="2762250" y="1911350"/>
          <p14:tracePt t="43431" x="2768600" y="2006600"/>
          <p14:tracePt t="43448" x="2774950" y="2120900"/>
          <p14:tracePt t="43464" x="2800350" y="2254250"/>
          <p14:tracePt t="43481" x="2806700" y="2413000"/>
          <p14:tracePt t="43498" x="2838450" y="2559050"/>
          <p14:tracePt t="43514" x="2882900" y="2730500"/>
          <p14:tracePt t="43516" x="2895600" y="2819400"/>
          <p14:tracePt t="43532" x="2933700" y="3003550"/>
          <p14:tracePt t="43547" x="2940050" y="3168650"/>
          <p14:tracePt t="43564" x="2946400" y="3346450"/>
          <p14:tracePt t="43581" x="2952750" y="3556000"/>
          <p14:tracePt t="43598" x="2952750" y="3797300"/>
          <p14:tracePt t="43614" x="2952750" y="4064000"/>
          <p14:tracePt t="43631" x="2971800" y="4298950"/>
          <p14:tracePt t="43648" x="2978150" y="4514850"/>
          <p14:tracePt t="43664" x="2952750" y="4679950"/>
          <p14:tracePt t="43681" x="2876550" y="4845050"/>
          <p14:tracePt t="43698" x="2762250" y="5041900"/>
          <p14:tracePt t="43714" x="2628900" y="5251450"/>
          <p14:tracePt t="43732" x="2489200" y="5448300"/>
          <p14:tracePt t="43747" x="2413000" y="5530850"/>
          <p14:tracePt t="43765" x="2324100" y="5556250"/>
          <p14:tracePt t="43781" x="2216150" y="5562600"/>
          <p14:tracePt t="43797" x="2095500" y="5562600"/>
          <p14:tracePt t="43814" x="2019300" y="5562600"/>
          <p14:tracePt t="43831" x="2006600" y="5562600"/>
          <p14:tracePt t="43864" x="2006600" y="5543550"/>
          <p14:tracePt t="43881" x="2025650" y="5524500"/>
          <p14:tracePt t="43898" x="2089150" y="5492750"/>
          <p14:tracePt t="43914" x="2184400" y="5461000"/>
          <p14:tracePt t="43916" x="2241550" y="5441950"/>
          <p14:tracePt t="43932" x="2419350" y="5378450"/>
          <p14:tracePt t="43947" x="2667000" y="5302250"/>
          <p14:tracePt t="43964" x="2946400" y="5207000"/>
          <p14:tracePt t="43980" x="3219450" y="5073650"/>
          <p14:tracePt t="43998" x="3448050" y="4933950"/>
          <p14:tracePt t="44015" x="3657600" y="4800600"/>
          <p14:tracePt t="44031" x="3841750" y="4648200"/>
          <p14:tracePt t="44048" x="4025900" y="4495800"/>
          <p14:tracePt t="44064" x="4191000" y="4337050"/>
          <p14:tracePt t="44081" x="4324350" y="4140200"/>
          <p14:tracePt t="44098" x="4419600" y="3981450"/>
          <p14:tracePt t="44114" x="4508500" y="3873500"/>
          <p14:tracePt t="44132" x="4641850" y="3746500"/>
          <p14:tracePt t="44147" x="4711700" y="3670300"/>
          <p14:tracePt t="44164" x="4768850" y="3594100"/>
          <p14:tracePt t="44181" x="4826000" y="3549650"/>
          <p14:tracePt t="44198" x="4889500" y="3505200"/>
          <p14:tracePt t="44214" x="4940300" y="3473450"/>
          <p14:tracePt t="44231" x="4997450" y="3460750"/>
          <p14:tracePt t="44248" x="5054600" y="3460750"/>
          <p14:tracePt t="44264" x="5099050" y="3460750"/>
          <p14:tracePt t="44281" x="5130800" y="3498850"/>
          <p14:tracePt t="44297" x="5143500" y="3556000"/>
          <p14:tracePt t="44314" x="5143500" y="3581400"/>
          <p14:tracePt t="44572" x="5137150" y="3581400"/>
          <p14:tracePt t="44580" x="5124450" y="3587750"/>
          <p14:tracePt t="44598" x="5124450" y="3594100"/>
          <p14:tracePt t="44614" x="5118100" y="3613150"/>
          <p14:tracePt t="44631" x="5111750" y="3632200"/>
          <p14:tracePt t="44647" x="5105400" y="3632200"/>
          <p14:tracePt t="44664" x="5092700" y="3619500"/>
          <p14:tracePt t="44681" x="5086350" y="3613150"/>
          <p14:tracePt t="44714" x="5054600" y="3568700"/>
          <p14:tracePt t="44732" x="5003800" y="3454400"/>
          <p14:tracePt t="44747" x="4953000" y="3359150"/>
          <p14:tracePt t="44764" x="4883150" y="3244850"/>
          <p14:tracePt t="44781" x="4826000" y="3130550"/>
          <p14:tracePt t="44797" x="4775200" y="3003550"/>
          <p14:tracePt t="44814" x="4737100" y="2844800"/>
          <p14:tracePt t="44831" x="4711700" y="2686050"/>
          <p14:tracePt t="44847" x="4756150" y="2546350"/>
          <p14:tracePt t="44864" x="4806950" y="2413000"/>
          <p14:tracePt t="44881" x="4883150" y="2286000"/>
          <p14:tracePt t="44883" x="4927600" y="2222500"/>
          <p14:tracePt t="44898" x="4965700" y="2165350"/>
          <p14:tracePt t="44915" x="5035550" y="2070100"/>
          <p14:tracePt t="44931" x="5149850" y="1987550"/>
          <p14:tracePt t="44947" x="5245100" y="1955800"/>
          <p14:tracePt t="44964" x="5327650" y="1936750"/>
          <p14:tracePt t="44981" x="5448300" y="1936750"/>
          <p14:tracePt t="44998" x="5626100" y="1993900"/>
          <p14:tracePt t="45014" x="5803900" y="2057400"/>
          <p14:tracePt t="45031" x="5981700" y="2139950"/>
          <p14:tracePt t="45047" x="6108700" y="2216150"/>
          <p14:tracePt t="45065" x="6223000" y="2292350"/>
          <p14:tracePt t="45081" x="6311900" y="2381250"/>
          <p14:tracePt t="45098" x="6381750" y="2476500"/>
          <p14:tracePt t="45114" x="6407150" y="2584450"/>
          <p14:tracePt t="45132" x="6375400" y="2755900"/>
          <p14:tracePt t="45147" x="6343650" y="2870200"/>
          <p14:tracePt t="45164" x="6311900" y="2971800"/>
          <p14:tracePt t="45181" x="6267450" y="3060700"/>
          <p14:tracePt t="45199" x="6210300" y="3149600"/>
          <p14:tracePt t="45214" x="6140450" y="3225800"/>
          <p14:tracePt t="45231" x="6070600" y="3282950"/>
          <p14:tracePt t="45247" x="6000750" y="3327400"/>
          <p14:tracePt t="45265" x="5943600" y="3352800"/>
          <p14:tracePt t="45281" x="5899150" y="3378200"/>
          <p14:tracePt t="45297" x="5861050" y="3403600"/>
          <p14:tracePt t="45314" x="5822950" y="3429000"/>
          <p14:tracePt t="45332" x="5765800" y="3435350"/>
          <p14:tracePt t="45347" x="5734050" y="3435350"/>
          <p14:tracePt t="45364" x="5715000" y="3435350"/>
          <p14:tracePt t="45398" x="5708650" y="3435350"/>
          <p14:tracePt t="45436" x="5708650" y="3429000"/>
          <p14:tracePt t="45447" x="5702300" y="3429000"/>
          <p14:tracePt t="45492" x="5695950" y="3422650"/>
          <p14:tracePt t="45524" x="5689600" y="3422650"/>
          <p14:tracePt t="45588" x="5683250" y="3416300"/>
          <p14:tracePt t="45612" x="5683250" y="3409950"/>
          <p14:tracePt t="45620" x="5676900" y="3409950"/>
          <p14:tracePt t="45644" x="5676900" y="3403600"/>
          <p14:tracePt t="45844" x="5670550" y="3403600"/>
          <p14:tracePt t="50460" x="5638800" y="3403600"/>
          <p14:tracePt t="50467" x="5600700" y="3403600"/>
          <p14:tracePt t="50476" x="5562600" y="3403600"/>
          <p14:tracePt t="50483" x="5524500" y="3403600"/>
          <p14:tracePt t="50498" x="5486400" y="3403600"/>
          <p14:tracePt t="50514" x="5441950" y="3403600"/>
          <p14:tracePt t="50531" x="5416550" y="3409950"/>
          <p14:tracePt t="50533" x="5403850" y="3409950"/>
          <p14:tracePt t="50548" x="5397500" y="3416300"/>
          <p14:tracePt t="50988" x="5378450" y="3416300"/>
          <p14:tracePt t="50996" x="5346700" y="3416300"/>
          <p14:tracePt t="51004" x="5289550" y="3435350"/>
          <p14:tracePt t="51014" x="5219700" y="3473450"/>
          <p14:tracePt t="51031" x="5054600" y="3562350"/>
          <p14:tracePt t="51047" x="4851400" y="3689350"/>
          <p14:tracePt t="51064" x="4610100" y="3867150"/>
          <p14:tracePt t="51081" x="4273550" y="4038600"/>
          <p14:tracePt t="51097" x="3905250" y="4159250"/>
          <p14:tracePt t="51115" x="3594100" y="4248150"/>
          <p14:tracePt t="51131" x="3276600" y="4337050"/>
          <p14:tracePt t="51147" x="3181350" y="4362450"/>
          <p14:tracePt t="51164" x="3155950" y="4362450"/>
          <p14:tracePt t="51388" x="3155950" y="4356100"/>
          <p14:tracePt t="51396" x="3162300" y="4349750"/>
          <p14:tracePt t="51428" x="3155950" y="4349750"/>
          <p14:tracePt t="51436" x="3143250" y="4349750"/>
          <p14:tracePt t="51444" x="3124200" y="4394200"/>
          <p14:tracePt t="51452" x="3098800" y="4445000"/>
          <p14:tracePt t="51464" x="3067050" y="4508500"/>
          <p14:tracePt t="51481" x="3003550" y="4635500"/>
          <p14:tracePt t="51498" x="2946400" y="4762500"/>
          <p14:tracePt t="51514" x="2882900" y="4870450"/>
          <p14:tracePt t="51531" x="2832100" y="4953000"/>
          <p14:tracePt t="51548" x="2749550" y="5086350"/>
          <p14:tracePt t="51564" x="2686050" y="5156200"/>
          <p14:tracePt t="51581" x="2635250" y="5238750"/>
          <p14:tracePt t="51598" x="2584450" y="5314950"/>
          <p14:tracePt t="51614" x="2552700" y="5359400"/>
          <p14:tracePt t="51631" x="2520950" y="5384800"/>
          <p14:tracePt t="51648" x="2482850" y="5403850"/>
          <p14:tracePt t="51664" x="2419350" y="5441950"/>
          <p14:tracePt t="51681" x="2343150" y="5473700"/>
          <p14:tracePt t="51697" x="2273300" y="5505450"/>
          <p14:tracePt t="51714" x="2184400" y="5530850"/>
          <p14:tracePt t="51731" x="2070100" y="5562600"/>
          <p14:tracePt t="51747" x="2000250" y="5562600"/>
          <p14:tracePt t="51764" x="1936750" y="5575300"/>
          <p14:tracePt t="51781" x="1860550" y="5581650"/>
          <p14:tracePt t="51798" x="1765300" y="5581650"/>
          <p14:tracePt t="51814" x="1670050" y="5581650"/>
          <p14:tracePt t="51831" x="1562100" y="5581650"/>
          <p14:tracePt t="51847" x="1466850" y="5581650"/>
          <p14:tracePt t="51864" x="1377950" y="5581650"/>
          <p14:tracePt t="51881" x="1289050" y="5581650"/>
          <p14:tracePt t="51897" x="1219200" y="5568950"/>
          <p14:tracePt t="51914" x="1136650" y="5543550"/>
          <p14:tracePt t="51916" x="1098550" y="5530850"/>
          <p14:tracePt t="51932" x="1035050" y="5505450"/>
          <p14:tracePt t="51947" x="984250" y="5486400"/>
          <p14:tracePt t="51964" x="933450" y="5461000"/>
          <p14:tracePt t="51982" x="889000" y="5435600"/>
          <p14:tracePt t="51997" x="844550" y="5403850"/>
          <p14:tracePt t="52014" x="819150" y="5353050"/>
          <p14:tracePt t="52031" x="793750" y="5283200"/>
          <p14:tracePt t="52047" x="755650" y="5207000"/>
          <p14:tracePt t="52064" x="730250" y="5124450"/>
          <p14:tracePt t="52081" x="685800" y="5016500"/>
          <p14:tracePt t="52097" x="647700" y="4914900"/>
          <p14:tracePt t="52114" x="615950" y="4813300"/>
          <p14:tracePt t="52131" x="558800" y="4660900"/>
          <p14:tracePt t="52147" x="527050" y="4559300"/>
          <p14:tracePt t="52165" x="495300" y="4451350"/>
          <p14:tracePt t="52181" x="450850" y="4330700"/>
          <p14:tracePt t="52198" x="412750" y="4222750"/>
          <p14:tracePt t="52214" x="412750" y="4095750"/>
          <p14:tracePt t="52231" x="412750" y="3956050"/>
          <p14:tracePt t="52247" x="412750" y="3829050"/>
          <p14:tracePt t="52265" x="387350" y="3689350"/>
          <p14:tracePt t="52281" x="387350" y="3549650"/>
          <p14:tracePt t="52298" x="387350" y="3409950"/>
          <p14:tracePt t="52315" x="387350" y="3276600"/>
          <p14:tracePt t="52331" x="387350" y="3130550"/>
          <p14:tracePt t="52348" x="393700" y="2882900"/>
          <p14:tracePt t="52364" x="393700" y="2743200"/>
          <p14:tracePt t="52381" x="393700" y="2609850"/>
          <p14:tracePt t="52398" x="393700" y="2470150"/>
          <p14:tracePt t="52414" x="393700" y="2317750"/>
          <p14:tracePt t="52431" x="393700" y="2171700"/>
          <p14:tracePt t="52448" x="400050" y="2038350"/>
          <p14:tracePt t="52464" x="438150" y="1917700"/>
          <p14:tracePt t="52481" x="476250" y="1809750"/>
          <p14:tracePt t="52498" x="520700" y="1708150"/>
          <p14:tracePt t="52514" x="577850" y="1619250"/>
          <p14:tracePt t="52531" x="666750" y="1485900"/>
          <p14:tracePt t="52547" x="742950" y="1428750"/>
          <p14:tracePt t="52564" x="806450" y="1371600"/>
          <p14:tracePt t="52581" x="869950" y="1314450"/>
          <p14:tracePt t="52597" x="939800" y="1257300"/>
          <p14:tracePt t="52614" x="1022350" y="1200150"/>
          <p14:tracePt t="52631" x="1111250" y="1155700"/>
          <p14:tracePt t="52648" x="1200150" y="1111250"/>
          <p14:tracePt t="52664" x="1295400" y="1079500"/>
          <p14:tracePt t="52681" x="1365250" y="1054100"/>
          <p14:tracePt t="52698" x="1441450" y="1035050"/>
          <p14:tracePt t="52714" x="1524000" y="1022350"/>
          <p14:tracePt t="52731" x="1651000" y="1022350"/>
          <p14:tracePt t="52747" x="1733550" y="1022350"/>
          <p14:tracePt t="52764" x="1797050" y="1022350"/>
          <p14:tracePt t="52781" x="1873250" y="1022350"/>
          <p14:tracePt t="52797" x="1955800" y="1047750"/>
          <p14:tracePt t="52814" x="2051050" y="1079500"/>
          <p14:tracePt t="52831" x="2139950" y="1111250"/>
          <p14:tracePt t="52848" x="2222500" y="1136650"/>
          <p14:tracePt t="52864" x="2286000" y="1136650"/>
          <p14:tracePt t="52881" x="2324100" y="1143000"/>
          <p14:tracePt t="52883" x="2336800" y="1143000"/>
          <p14:tracePt t="52897" x="2343150" y="1149350"/>
          <p14:tracePt t="52914" x="2362200" y="1155700"/>
          <p14:tracePt t="52931" x="2393950" y="1168400"/>
          <p14:tracePt t="52947" x="2425700" y="1187450"/>
          <p14:tracePt t="52964" x="2470150" y="1212850"/>
          <p14:tracePt t="52981" x="2514600" y="1244600"/>
          <p14:tracePt t="52998" x="2546350" y="1270000"/>
          <p14:tracePt t="53014" x="2571750" y="1289050"/>
          <p14:tracePt t="53031" x="2597150" y="1320800"/>
          <p14:tracePt t="53048" x="2628900" y="1371600"/>
          <p14:tracePt t="53064" x="2654300" y="1422400"/>
          <p14:tracePt t="53081" x="2698750" y="1485900"/>
          <p14:tracePt t="53098" x="2730500" y="1536700"/>
          <p14:tracePt t="53114" x="2755900" y="1593850"/>
          <p14:tracePt t="53117" x="2762250" y="1625600"/>
          <p14:tracePt t="53131" x="2781300" y="1682750"/>
          <p14:tracePt t="53147" x="2806700" y="1752600"/>
          <p14:tracePt t="53166" x="2825750" y="1816100"/>
          <p14:tracePt t="53181" x="2844800" y="1879600"/>
          <p14:tracePt t="53198" x="2870200" y="1949450"/>
          <p14:tracePt t="53214" x="2882900" y="2019300"/>
          <p14:tracePt t="53231" x="2882900" y="2114550"/>
          <p14:tracePt t="53247" x="2908300" y="2222500"/>
          <p14:tracePt t="53265" x="2940050" y="2343150"/>
          <p14:tracePt t="53281" x="2978150" y="2438400"/>
          <p14:tracePt t="53298" x="3009900" y="2533650"/>
          <p14:tracePt t="53314" x="3035300" y="2628900"/>
          <p14:tracePt t="53331" x="3035300" y="2717800"/>
          <p14:tracePt t="53333" x="3035300" y="2762250"/>
          <p14:tracePt t="53348" x="3035300" y="2870200"/>
          <p14:tracePt t="53365" x="3035300" y="2997200"/>
          <p14:tracePt t="53381" x="3041650" y="3117850"/>
          <p14:tracePt t="53397" x="3041650" y="3219450"/>
          <p14:tracePt t="53414" x="3048000" y="3340100"/>
          <p14:tracePt t="53431" x="3054350" y="3441700"/>
          <p14:tracePt t="53447" x="3035300" y="3549650"/>
          <p14:tracePt t="53465" x="3003550" y="3670300"/>
          <p14:tracePt t="53481" x="2959100" y="3797300"/>
          <p14:tracePt t="53497" x="2927350" y="3949700"/>
          <p14:tracePt t="53515" x="2889250" y="4076700"/>
          <p14:tracePt t="53532" x="2819400" y="4292600"/>
          <p14:tracePt t="53548" x="2774950" y="4445000"/>
          <p14:tracePt t="53564" x="2705100" y="4603750"/>
          <p14:tracePt t="53581" x="2654300" y="4781550"/>
          <p14:tracePt t="53598" x="2597150" y="4933950"/>
          <p14:tracePt t="53615" x="2540000" y="5073650"/>
          <p14:tracePt t="53631" x="2476500" y="5207000"/>
          <p14:tracePt t="53648" x="2387600" y="5327650"/>
          <p14:tracePt t="53664" x="2254250" y="5441950"/>
          <p14:tracePt t="53681" x="2108200" y="5568950"/>
          <p14:tracePt t="53698" x="1993900" y="5657850"/>
          <p14:tracePt t="53714" x="1936750" y="5695950"/>
          <p14:tracePt t="53731" x="1892300" y="5721350"/>
          <p14:tracePt t="53733" x="1879600" y="5727700"/>
          <p14:tracePt t="53747" x="1841500" y="5734050"/>
          <p14:tracePt t="53764" x="1809750" y="5734050"/>
          <p14:tracePt t="53781" x="1778000" y="5740400"/>
          <p14:tracePt t="53797" x="1752600" y="5746750"/>
          <p14:tracePt t="53814" x="1746250" y="5746750"/>
          <p14:tracePt t="53831" x="1739900" y="5746750"/>
          <p14:tracePt t="53848" x="1720850" y="5746750"/>
          <p14:tracePt t="53864" x="1695450" y="5746750"/>
          <p14:tracePt t="53881" x="1670050" y="5746750"/>
          <p14:tracePt t="53897" x="1638300" y="5746750"/>
          <p14:tracePt t="53914" x="1606550" y="5746750"/>
          <p14:tracePt t="53931" x="1543050" y="5746750"/>
          <p14:tracePt t="53948" x="1504950" y="5746750"/>
          <p14:tracePt t="53964" x="1460500" y="5746750"/>
          <p14:tracePt t="53981" x="1403350" y="5746750"/>
          <p14:tracePt t="53998" x="1339850" y="5746750"/>
          <p14:tracePt t="54014" x="1270000" y="5734050"/>
          <p14:tracePt t="54031" x="1206500" y="5727700"/>
          <p14:tracePt t="54048" x="1130300" y="5708650"/>
          <p14:tracePt t="54064" x="1066800" y="5708650"/>
          <p14:tracePt t="54081" x="996950" y="5657850"/>
          <p14:tracePt t="54098" x="920750" y="5594350"/>
          <p14:tracePt t="54115" x="819150" y="5492750"/>
          <p14:tracePt t="54131" x="673100" y="5327650"/>
          <p14:tracePt t="54148" x="635000" y="5213350"/>
          <p14:tracePt t="54164" x="590550" y="5086350"/>
          <p14:tracePt t="54181" x="565150" y="4921250"/>
          <p14:tracePt t="54198" x="558800" y="4718050"/>
          <p14:tracePt t="54214" x="558800" y="4457700"/>
          <p14:tracePt t="54231" x="558800" y="4184650"/>
          <p14:tracePt t="54248" x="558800" y="3911600"/>
          <p14:tracePt t="54264" x="558800" y="3638550"/>
          <p14:tracePt t="54281" x="565150" y="3441700"/>
          <p14:tracePt t="54298" x="584200" y="3276600"/>
          <p14:tracePt t="54315" x="609600" y="3111500"/>
          <p14:tracePt t="54331" x="641350" y="2851150"/>
          <p14:tracePt t="54348" x="647700" y="2654300"/>
          <p14:tracePt t="54365" x="647700" y="2470150"/>
          <p14:tracePt t="54381" x="654050" y="2317750"/>
          <p14:tracePt t="54398" x="666750" y="2216150"/>
          <p14:tracePt t="54414" x="698500" y="2114550"/>
          <p14:tracePt t="54431" x="736600" y="2019300"/>
          <p14:tracePt t="54447" x="762000" y="1917700"/>
          <p14:tracePt t="54464" x="781050" y="1828800"/>
          <p14:tracePt t="54481" x="806450" y="1765300"/>
          <p14:tracePt t="54498" x="825500" y="1714500"/>
          <p14:tracePt t="54514" x="844550" y="1651000"/>
          <p14:tracePt t="54531" x="882650" y="1562100"/>
          <p14:tracePt t="54548" x="895350" y="1504950"/>
          <p14:tracePt t="54565" x="914400" y="1454150"/>
          <p14:tracePt t="54581" x="933450" y="1416050"/>
          <p14:tracePt t="54597" x="965200" y="1390650"/>
          <p14:tracePt t="54614" x="1003300" y="1384300"/>
          <p14:tracePt t="54631" x="1047750" y="1365250"/>
          <p14:tracePt t="54648" x="1079500" y="1352550"/>
          <p14:tracePt t="54665" x="1104900" y="1346200"/>
          <p14:tracePt t="54682" x="1136650" y="1346200"/>
          <p14:tracePt t="54698" x="1187450" y="1346200"/>
          <p14:tracePt t="54715" x="1270000" y="1346200"/>
          <p14:tracePt t="54731" x="1377950" y="1346200"/>
          <p14:tracePt t="54747" x="1536700" y="1346200"/>
          <p14:tracePt t="54764" x="1638300" y="1346200"/>
          <p14:tracePt t="54781" x="1739900" y="1346200"/>
          <p14:tracePt t="54798" x="1841500" y="1346200"/>
          <p14:tracePt t="54814" x="1949450" y="1346200"/>
          <p14:tracePt t="54831" x="2038350" y="1346200"/>
          <p14:tracePt t="54848" x="2095500" y="1346200"/>
          <p14:tracePt t="54864" x="2146300" y="1346200"/>
          <p14:tracePt t="54881" x="2190750" y="1346200"/>
          <p14:tracePt t="54898" x="2247900" y="1346200"/>
          <p14:tracePt t="54915" x="2305050" y="1346200"/>
          <p14:tracePt t="54931" x="2349500" y="1346200"/>
          <p14:tracePt t="54947" x="2374900" y="1346200"/>
          <p14:tracePt t="54964" x="2393950" y="1352550"/>
          <p14:tracePt t="54981" x="2425700" y="1365250"/>
          <p14:tracePt t="54998" x="2457450" y="1384300"/>
          <p14:tracePt t="55014" x="2501900" y="1409700"/>
          <p14:tracePt t="55031" x="2540000" y="1422400"/>
          <p14:tracePt t="55047" x="2578100" y="1447800"/>
          <p14:tracePt t="55064" x="2616200" y="1460500"/>
          <p14:tracePt t="55081" x="2654300" y="1485900"/>
          <p14:tracePt t="55097" x="2698750" y="1511300"/>
          <p14:tracePt t="55114" x="2730500" y="1530350"/>
          <p14:tracePt t="55132" x="2762250" y="1568450"/>
          <p14:tracePt t="55147" x="2781300" y="1587500"/>
          <p14:tracePt t="55164" x="2800350" y="1606550"/>
          <p14:tracePt t="55181" x="2832100" y="1638300"/>
          <p14:tracePt t="55197" x="2857500" y="1663700"/>
          <p14:tracePt t="55214" x="2889250" y="1701800"/>
          <p14:tracePt t="55231" x="2901950" y="1733550"/>
          <p14:tracePt t="55248" x="2921000" y="1771650"/>
          <p14:tracePt t="55265" x="2933700" y="1809750"/>
          <p14:tracePt t="55281" x="2940050" y="1854200"/>
          <p14:tracePt t="55298" x="2959100" y="1898650"/>
          <p14:tracePt t="55315" x="3003550" y="1936750"/>
          <p14:tracePt t="55331" x="3022600" y="2000250"/>
          <p14:tracePt t="55347" x="3035300" y="2044700"/>
          <p14:tracePt t="55365" x="3054350" y="2089150"/>
          <p14:tracePt t="55381" x="3073400" y="2133600"/>
          <p14:tracePt t="55398" x="3073400" y="2159000"/>
          <p14:tracePt t="55414" x="3073400" y="2209800"/>
          <p14:tracePt t="55431" x="3073400" y="2266950"/>
          <p14:tracePt t="55448" x="3073400" y="2330450"/>
          <p14:tracePt t="55464" x="3073400" y="2381250"/>
          <p14:tracePt t="55481" x="3073400" y="2438400"/>
          <p14:tracePt t="55498" x="3073400" y="2482850"/>
          <p14:tracePt t="55514" x="3073400" y="2533650"/>
          <p14:tracePt t="55531" x="3073400" y="2622550"/>
          <p14:tracePt t="55547" x="3079750" y="2673350"/>
          <p14:tracePt t="55564" x="3079750" y="2736850"/>
          <p14:tracePt t="55581" x="3079750" y="2781300"/>
          <p14:tracePt t="55598" x="3079750" y="2819400"/>
          <p14:tracePt t="55614" x="3079750" y="2851150"/>
          <p14:tracePt t="55631" x="3067050" y="2882900"/>
          <p14:tracePt t="55648" x="3054350" y="2914650"/>
          <p14:tracePt t="55664" x="3048000" y="2965450"/>
          <p14:tracePt t="55681" x="3048000" y="3016250"/>
          <p14:tracePt t="55697" x="3048000" y="3060700"/>
          <p14:tracePt t="55714" x="3048000" y="3105150"/>
          <p14:tracePt t="55731" x="3041650" y="3168650"/>
          <p14:tracePt t="55748" x="3041650" y="3225800"/>
          <p14:tracePt t="55764" x="3035300" y="3276600"/>
          <p14:tracePt t="55781" x="3035300" y="3327400"/>
          <p14:tracePt t="55798" x="3022600" y="3378200"/>
          <p14:tracePt t="55814" x="3022600" y="3422650"/>
          <p14:tracePt t="55831" x="3022600" y="3460750"/>
          <p14:tracePt t="55847" x="3022600" y="3498850"/>
          <p14:tracePt t="55864" x="3022600" y="3543300"/>
          <p14:tracePt t="55881" x="3022600" y="3587750"/>
          <p14:tracePt t="55897" x="3022600" y="3625850"/>
          <p14:tracePt t="55914" x="3022600" y="3657600"/>
          <p14:tracePt t="55931" x="3022600" y="3689350"/>
          <p14:tracePt t="55947" x="3022600" y="3702050"/>
          <p14:tracePt t="55964" x="3022600" y="3714750"/>
          <p14:tracePt t="55981" x="3022600" y="3740150"/>
          <p14:tracePt t="55997" x="3016250" y="3759200"/>
          <p14:tracePt t="56014" x="3003550" y="3784600"/>
          <p14:tracePt t="56031" x="2990850" y="3816350"/>
          <p14:tracePt t="56047" x="2990850" y="3854450"/>
          <p14:tracePt t="56064" x="2990850" y="3886200"/>
          <p14:tracePt t="56081" x="2984500" y="3898900"/>
          <p14:tracePt t="56097" x="2978150" y="3911600"/>
          <p14:tracePt t="56114" x="2971800" y="3924300"/>
          <p14:tracePt t="56131" x="2965450" y="3962400"/>
          <p14:tracePt t="56147" x="2952750" y="3994150"/>
          <p14:tracePt t="56164" x="2940050" y="4025900"/>
          <p14:tracePt t="56181" x="2933700" y="4057650"/>
          <p14:tracePt t="56197" x="2914650" y="4095750"/>
          <p14:tracePt t="56214" x="2908300" y="4127500"/>
          <p14:tracePt t="56231" x="2889250" y="4159250"/>
          <p14:tracePt t="56247" x="2876550" y="4191000"/>
          <p14:tracePt t="56264" x="2863850" y="4222750"/>
          <p14:tracePt t="56281" x="2851150" y="4260850"/>
          <p14:tracePt t="56297" x="2832100" y="4305300"/>
          <p14:tracePt t="56314" x="2819400" y="4343400"/>
          <p14:tracePt t="56332" x="2794000" y="4419600"/>
          <p14:tracePt t="56347" x="2774950" y="4464050"/>
          <p14:tracePt t="56364" x="2762250" y="4495800"/>
          <p14:tracePt t="56381" x="2762250" y="4521200"/>
          <p14:tracePt t="56397" x="2755900" y="4546600"/>
          <p14:tracePt t="56414" x="2743200" y="4584700"/>
          <p14:tracePt t="56431" x="2711450" y="4635500"/>
          <p14:tracePt t="56447" x="2679700" y="4692650"/>
          <p14:tracePt t="56464" x="2641600" y="4743450"/>
          <p14:tracePt t="56481" x="2622550" y="4813300"/>
          <p14:tracePt t="56497" x="2590800" y="4883150"/>
          <p14:tracePt t="56514" x="2559050" y="4972050"/>
          <p14:tracePt t="56531" x="2476500" y="5099050"/>
          <p14:tracePt t="56547" x="2425700" y="5175250"/>
          <p14:tracePt t="56564" x="2368550" y="5232400"/>
          <p14:tracePt t="56581" x="2317750" y="5276850"/>
          <p14:tracePt t="56597" x="2254250" y="5321300"/>
          <p14:tracePt t="56614" x="2178050" y="5372100"/>
          <p14:tracePt t="56631" x="2070100" y="5441950"/>
          <p14:tracePt t="56648" x="1962150" y="5499100"/>
          <p14:tracePt t="56664" x="1873250" y="5537200"/>
          <p14:tracePt t="56681" x="1816100" y="5556250"/>
          <p14:tracePt t="56698" x="1765300" y="5556250"/>
          <p14:tracePt t="56714" x="1720850" y="5556250"/>
          <p14:tracePt t="56717" x="1701800" y="5562600"/>
          <p14:tracePt t="56731" x="1657350" y="5562600"/>
          <p14:tracePt t="56747" x="1619250" y="5568950"/>
          <p14:tracePt t="56764" x="1600200" y="5568950"/>
          <p14:tracePt t="56781" x="1593850" y="5575300"/>
          <p14:tracePt t="56972" x="1600200" y="5575300"/>
          <p14:tracePt t="57293" x="1593850" y="55753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60FCFA-621A-4947-BF10-00FEDAD90CE1}"/>
              </a:ext>
            </a:extLst>
          </p:cNvPr>
          <p:cNvSpPr txBox="1"/>
          <p:nvPr/>
        </p:nvSpPr>
        <p:spPr>
          <a:xfrm>
            <a:off x="381000" y="1381932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Unicasting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3FF50-F292-4674-8A93-8872BBBBC34A}"/>
              </a:ext>
            </a:extLst>
          </p:cNvPr>
          <p:cNvSpPr txBox="1"/>
          <p:nvPr/>
        </p:nvSpPr>
        <p:spPr>
          <a:xfrm>
            <a:off x="381000" y="1915332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Multicasting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5BAA9-D6C1-42CE-9E95-0D0C0D501428}"/>
              </a:ext>
            </a:extLst>
          </p:cNvPr>
          <p:cNvSpPr txBox="1"/>
          <p:nvPr/>
        </p:nvSpPr>
        <p:spPr>
          <a:xfrm>
            <a:off x="761713" y="8485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개념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53BD1-47DE-4005-8F65-BE7DE6DE2F45}"/>
              </a:ext>
            </a:extLst>
          </p:cNvPr>
          <p:cNvSpPr txBox="1"/>
          <p:nvPr/>
        </p:nvSpPr>
        <p:spPr>
          <a:xfrm>
            <a:off x="2361845" y="138714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50EA5-2D8C-4C13-A4FA-0DFFB681C726}"/>
              </a:ext>
            </a:extLst>
          </p:cNvPr>
          <p:cNvSpPr txBox="1"/>
          <p:nvPr/>
        </p:nvSpPr>
        <p:spPr>
          <a:xfrm>
            <a:off x="2361845" y="192054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FC2C0-6428-4E99-B8B7-D1455DE15604}"/>
              </a:ext>
            </a:extLst>
          </p:cNvPr>
          <p:cNvSpPr txBox="1"/>
          <p:nvPr/>
        </p:nvSpPr>
        <p:spPr>
          <a:xfrm>
            <a:off x="2331388" y="8459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방식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E6826-57AB-49EB-AF73-C3DF26083498}"/>
              </a:ext>
            </a:extLst>
          </p:cNvPr>
          <p:cNvSpPr txBox="1"/>
          <p:nvPr/>
        </p:nvSpPr>
        <p:spPr>
          <a:xfrm>
            <a:off x="3917515" y="8524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65E11-2FBD-4038-A9E7-F774AF931E57}"/>
              </a:ext>
            </a:extLst>
          </p:cNvPr>
          <p:cNvSpPr txBox="1"/>
          <p:nvPr/>
        </p:nvSpPr>
        <p:spPr>
          <a:xfrm>
            <a:off x="3751880" y="1823371"/>
            <a:ext cx="4277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Group </a:t>
            </a:r>
            <a:r>
              <a:rPr lang="ko-KR" altLang="en-US" sz="1200" dirty="0"/>
              <a:t>형성 방법</a:t>
            </a:r>
            <a:r>
              <a:rPr lang="en-US" altLang="ko-KR" sz="1200" dirty="0"/>
              <a:t>, </a:t>
            </a:r>
            <a:r>
              <a:rPr lang="ko-KR" altLang="en-US" sz="1200" dirty="0"/>
              <a:t>모든 계층 구현 가능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최근 기술은 응용 계층에서 </a:t>
            </a:r>
            <a:r>
              <a:rPr lang="en-US" altLang="ko-KR" sz="1200" dirty="0"/>
              <a:t>multicasting </a:t>
            </a:r>
            <a:r>
              <a:rPr lang="ko-KR" altLang="en-US" sz="1200" dirty="0"/>
              <a:t>구현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이번 장은 </a:t>
            </a:r>
            <a:r>
              <a:rPr lang="en-US" altLang="ko-KR" sz="1200" dirty="0"/>
              <a:t>Network </a:t>
            </a:r>
            <a:r>
              <a:rPr lang="ko-KR" altLang="en-US" sz="1200" dirty="0"/>
              <a:t>계층에서 </a:t>
            </a:r>
            <a:r>
              <a:rPr lang="en-US" altLang="ko-KR" sz="1200" dirty="0"/>
              <a:t>multicasting </a:t>
            </a:r>
            <a:r>
              <a:rPr lang="ko-KR" altLang="en-US" sz="1200" dirty="0"/>
              <a:t>구현 방법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22103-6692-473D-A808-9ABEFBBF2BE0}"/>
              </a:ext>
            </a:extLst>
          </p:cNvPr>
          <p:cNvSpPr txBox="1"/>
          <p:nvPr/>
        </p:nvSpPr>
        <p:spPr>
          <a:xfrm>
            <a:off x="386229" y="248747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Broadcasting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036A59-0C89-488A-9137-AD60F56C9314}"/>
              </a:ext>
            </a:extLst>
          </p:cNvPr>
          <p:cNvSpPr txBox="1"/>
          <p:nvPr/>
        </p:nvSpPr>
        <p:spPr>
          <a:xfrm>
            <a:off x="2331388" y="249268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1:All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B4CFB-0D18-4771-9DA6-3746852FC81E}"/>
              </a:ext>
            </a:extLst>
          </p:cNvPr>
          <p:cNvSpPr txBox="1"/>
          <p:nvPr/>
        </p:nvSpPr>
        <p:spPr>
          <a:xfrm>
            <a:off x="391676" y="3071292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Anycasting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C7518-CB4B-43A2-9132-27FE7B92DEEB}"/>
              </a:ext>
            </a:extLst>
          </p:cNvPr>
          <p:cNvSpPr txBox="1"/>
          <p:nvPr/>
        </p:nvSpPr>
        <p:spPr>
          <a:xfrm>
            <a:off x="2331388" y="3071292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 anyone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them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7976FAA-D2CE-418F-9ED3-691792F50477}"/>
              </a:ext>
            </a:extLst>
          </p:cNvPr>
          <p:cNvSpPr/>
          <p:nvPr/>
        </p:nvSpPr>
        <p:spPr bwMode="auto">
          <a:xfrm>
            <a:off x="1968753" y="3639564"/>
            <a:ext cx="2017931" cy="1600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AB646B-FBF1-4EDB-98A0-3748D68D6B54}"/>
              </a:ext>
            </a:extLst>
          </p:cNvPr>
          <p:cNvSpPr/>
          <p:nvPr/>
        </p:nvSpPr>
        <p:spPr bwMode="auto">
          <a:xfrm>
            <a:off x="2643178" y="4052764"/>
            <a:ext cx="371959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7F53CF-54F6-427A-A6A2-284993529184}"/>
              </a:ext>
            </a:extLst>
          </p:cNvPr>
          <p:cNvSpPr/>
          <p:nvPr/>
        </p:nvSpPr>
        <p:spPr bwMode="auto">
          <a:xfrm>
            <a:off x="3441341" y="4052764"/>
            <a:ext cx="371959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0F9856-80B6-4DE2-B45A-9138EF8C718F}"/>
              </a:ext>
            </a:extLst>
          </p:cNvPr>
          <p:cNvSpPr/>
          <p:nvPr/>
        </p:nvSpPr>
        <p:spPr bwMode="auto">
          <a:xfrm>
            <a:off x="2791738" y="4583757"/>
            <a:ext cx="371959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31BB7D-400B-40BA-8E1C-E64269A51E8B}"/>
              </a:ext>
            </a:extLst>
          </p:cNvPr>
          <p:cNvSpPr/>
          <p:nvPr/>
        </p:nvSpPr>
        <p:spPr bwMode="auto">
          <a:xfrm>
            <a:off x="520525" y="4278957"/>
            <a:ext cx="371959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0E7E895-F728-421A-B935-EAF34BC3FE5B}"/>
              </a:ext>
            </a:extLst>
          </p:cNvPr>
          <p:cNvCxnSpPr>
            <a:stCxn id="19" idx="3"/>
            <a:endCxn id="15" idx="2"/>
          </p:cNvCxnSpPr>
          <p:nvPr/>
        </p:nvCxnSpPr>
        <p:spPr bwMode="auto">
          <a:xfrm>
            <a:off x="892484" y="4431357"/>
            <a:ext cx="1076269" cy="83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E248B0F-4E3C-4D65-857C-6F9392D43411}"/>
              </a:ext>
            </a:extLst>
          </p:cNvPr>
          <p:cNvCxnSpPr>
            <a:cxnSpLocks/>
            <a:endCxn id="19" idx="3"/>
          </p:cNvCxnSpPr>
          <p:nvPr/>
        </p:nvCxnSpPr>
        <p:spPr bwMode="auto">
          <a:xfrm flipH="1" flipV="1">
            <a:off x="892484" y="4431357"/>
            <a:ext cx="1899254" cy="3215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79A93E-4AFA-4840-B6D5-F2022D4514BF}"/>
              </a:ext>
            </a:extLst>
          </p:cNvPr>
          <p:cNvSpPr/>
          <p:nvPr/>
        </p:nvSpPr>
        <p:spPr bwMode="auto">
          <a:xfrm>
            <a:off x="4807315" y="5087364"/>
            <a:ext cx="371959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25829C2-8EB1-4AED-9D6E-86524F4997DC}"/>
              </a:ext>
            </a:extLst>
          </p:cNvPr>
          <p:cNvSpPr/>
          <p:nvPr/>
        </p:nvSpPr>
        <p:spPr bwMode="auto">
          <a:xfrm>
            <a:off x="5706532" y="4768916"/>
            <a:ext cx="367828" cy="36933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BF8074-0B35-4A1A-8AE6-7872036EA3A6}"/>
              </a:ext>
            </a:extLst>
          </p:cNvPr>
          <p:cNvSpPr/>
          <p:nvPr/>
        </p:nvSpPr>
        <p:spPr bwMode="auto">
          <a:xfrm>
            <a:off x="4794400" y="4431357"/>
            <a:ext cx="371959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03437D-2F47-43F5-9C78-7A087265D116}"/>
              </a:ext>
            </a:extLst>
          </p:cNvPr>
          <p:cNvSpPr/>
          <p:nvPr/>
        </p:nvSpPr>
        <p:spPr bwMode="auto">
          <a:xfrm>
            <a:off x="4744638" y="3334764"/>
            <a:ext cx="371959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BB419F-5ABB-4509-9511-D8F978B64AC4}"/>
              </a:ext>
            </a:extLst>
          </p:cNvPr>
          <p:cNvSpPr/>
          <p:nvPr/>
        </p:nvSpPr>
        <p:spPr bwMode="auto">
          <a:xfrm>
            <a:off x="4744637" y="3838371"/>
            <a:ext cx="371959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7E72343-7F1A-4FE9-9BCD-B4CB1FFB8C58}"/>
              </a:ext>
            </a:extLst>
          </p:cNvPr>
          <p:cNvSpPr/>
          <p:nvPr/>
        </p:nvSpPr>
        <p:spPr bwMode="auto">
          <a:xfrm>
            <a:off x="5690635" y="3487164"/>
            <a:ext cx="367828" cy="36933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3928537-261E-48D1-8949-B16CB537F5B5}"/>
              </a:ext>
            </a:extLst>
          </p:cNvPr>
          <p:cNvSpPr/>
          <p:nvPr/>
        </p:nvSpPr>
        <p:spPr bwMode="auto">
          <a:xfrm>
            <a:off x="6858000" y="4060471"/>
            <a:ext cx="367828" cy="36933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E44AE09-08F1-4346-AFD2-D03FA8CEF068}"/>
              </a:ext>
            </a:extLst>
          </p:cNvPr>
          <p:cNvSpPr/>
          <p:nvPr/>
        </p:nvSpPr>
        <p:spPr bwMode="auto">
          <a:xfrm>
            <a:off x="7422249" y="4592108"/>
            <a:ext cx="371959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CA37339-CD42-4127-96E1-A113BFD1402A}"/>
              </a:ext>
            </a:extLst>
          </p:cNvPr>
          <p:cNvCxnSpPr>
            <a:stCxn id="29" idx="3"/>
            <a:endCxn id="31" idx="2"/>
          </p:cNvCxnSpPr>
          <p:nvPr/>
        </p:nvCxnSpPr>
        <p:spPr bwMode="auto">
          <a:xfrm>
            <a:off x="5116597" y="3487164"/>
            <a:ext cx="574038" cy="1846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52DE84-1E64-4908-9153-9865AA8FDF61}"/>
              </a:ext>
            </a:extLst>
          </p:cNvPr>
          <p:cNvCxnSpPr>
            <a:cxnSpLocks/>
            <a:stCxn id="30" idx="3"/>
            <a:endCxn id="31" idx="2"/>
          </p:cNvCxnSpPr>
          <p:nvPr/>
        </p:nvCxnSpPr>
        <p:spPr bwMode="auto">
          <a:xfrm flipV="1">
            <a:off x="5116596" y="3671830"/>
            <a:ext cx="574039" cy="318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582A54-BB56-4D2F-ACC5-6ABCBA6272A1}"/>
              </a:ext>
            </a:extLst>
          </p:cNvPr>
          <p:cNvCxnSpPr>
            <a:cxnSpLocks/>
            <a:stCxn id="28" idx="3"/>
            <a:endCxn id="27" idx="2"/>
          </p:cNvCxnSpPr>
          <p:nvPr/>
        </p:nvCxnSpPr>
        <p:spPr bwMode="auto">
          <a:xfrm>
            <a:off x="5166359" y="4583757"/>
            <a:ext cx="540173" cy="3698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AC8FD0E-A97D-45B3-916C-A1BF5D466E49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 bwMode="auto">
          <a:xfrm flipV="1">
            <a:off x="5179274" y="4953582"/>
            <a:ext cx="527258" cy="2861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C8BAE5D-E47A-41B6-A693-22BB56E93711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 bwMode="auto">
          <a:xfrm>
            <a:off x="6058463" y="3671830"/>
            <a:ext cx="799537" cy="5733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0E420ED-9F0E-420A-BE06-964735AB414C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 bwMode="auto">
          <a:xfrm flipV="1">
            <a:off x="6074360" y="4245137"/>
            <a:ext cx="783640" cy="7084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E4A68A8-25F9-468D-A086-0157770B0C55}"/>
              </a:ext>
            </a:extLst>
          </p:cNvPr>
          <p:cNvCxnSpPr>
            <a:cxnSpLocks/>
            <a:stCxn id="33" idx="1"/>
            <a:endCxn id="32" idx="5"/>
          </p:cNvCxnSpPr>
          <p:nvPr/>
        </p:nvCxnSpPr>
        <p:spPr bwMode="auto">
          <a:xfrm flipH="1" flipV="1">
            <a:off x="7171961" y="4375716"/>
            <a:ext cx="250288" cy="3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DC3FE134-8A30-4C33-86C3-5A79A119E36A}"/>
              </a:ext>
            </a:extLst>
          </p:cNvPr>
          <p:cNvSpPr/>
          <p:nvPr/>
        </p:nvSpPr>
        <p:spPr bwMode="auto">
          <a:xfrm>
            <a:off x="8055416" y="3671830"/>
            <a:ext cx="367828" cy="36933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20E65AA-B4A9-49E8-BC59-5C8D86F437A2}"/>
              </a:ext>
            </a:extLst>
          </p:cNvPr>
          <p:cNvCxnSpPr>
            <a:cxnSpLocks/>
            <a:stCxn id="54" idx="2"/>
            <a:endCxn id="32" idx="6"/>
          </p:cNvCxnSpPr>
          <p:nvPr/>
        </p:nvCxnSpPr>
        <p:spPr bwMode="auto">
          <a:xfrm flipH="1">
            <a:off x="7225828" y="3856496"/>
            <a:ext cx="829588" cy="388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E834228-103A-4EE6-940B-F1C5B084B208}"/>
              </a:ext>
            </a:extLst>
          </p:cNvPr>
          <p:cNvSpPr txBox="1"/>
          <p:nvPr/>
        </p:nvSpPr>
        <p:spPr>
          <a:xfrm>
            <a:off x="5715273" y="350977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9FA137-0557-42E8-A819-44A859293E25}"/>
              </a:ext>
            </a:extLst>
          </p:cNvPr>
          <p:cNvSpPr txBox="1"/>
          <p:nvPr/>
        </p:nvSpPr>
        <p:spPr>
          <a:xfrm>
            <a:off x="5720424" y="477009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5DB821-C626-4359-9283-7A5A9591304C}"/>
              </a:ext>
            </a:extLst>
          </p:cNvPr>
          <p:cNvSpPr txBox="1"/>
          <p:nvPr/>
        </p:nvSpPr>
        <p:spPr>
          <a:xfrm>
            <a:off x="6875629" y="405530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07268EC-00F2-4851-BBC4-938280D2088D}"/>
              </a:ext>
            </a:extLst>
          </p:cNvPr>
          <p:cNvSpPr txBox="1"/>
          <p:nvPr/>
        </p:nvSpPr>
        <p:spPr>
          <a:xfrm>
            <a:off x="8070262" y="364663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1E5A275-AF3D-4C8E-A2A3-1C8C020C0425}"/>
              </a:ext>
            </a:extLst>
          </p:cNvPr>
          <p:cNvSpPr/>
          <p:nvPr/>
        </p:nvSpPr>
        <p:spPr bwMode="auto">
          <a:xfrm>
            <a:off x="5954809" y="4025063"/>
            <a:ext cx="371959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4A0416-4E3F-4F7B-BD5F-18182E59C424}"/>
              </a:ext>
            </a:extLst>
          </p:cNvPr>
          <p:cNvSpPr/>
          <p:nvPr/>
        </p:nvSpPr>
        <p:spPr bwMode="auto">
          <a:xfrm>
            <a:off x="6185884" y="5239764"/>
            <a:ext cx="371959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BAF8D7-A2A7-4510-B428-56C525D877D1}"/>
              </a:ext>
            </a:extLst>
          </p:cNvPr>
          <p:cNvCxnSpPr>
            <a:cxnSpLocks/>
            <a:stCxn id="62" idx="0"/>
            <a:endCxn id="58" idx="2"/>
          </p:cNvCxnSpPr>
          <p:nvPr/>
        </p:nvCxnSpPr>
        <p:spPr bwMode="auto">
          <a:xfrm flipH="1" flipV="1">
            <a:off x="5891764" y="3879111"/>
            <a:ext cx="249025" cy="1459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F7A8BDF-FED2-4D40-97E4-BC8481916C8B}"/>
              </a:ext>
            </a:extLst>
          </p:cNvPr>
          <p:cNvCxnSpPr>
            <a:cxnSpLocks/>
            <a:stCxn id="63" idx="0"/>
            <a:endCxn id="59" idx="2"/>
          </p:cNvCxnSpPr>
          <p:nvPr/>
        </p:nvCxnSpPr>
        <p:spPr bwMode="auto">
          <a:xfrm flipH="1" flipV="1">
            <a:off x="5896915" y="5139428"/>
            <a:ext cx="474949" cy="100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16EA17D-88C4-4CC1-86AF-A95663B84DB1}"/>
              </a:ext>
            </a:extLst>
          </p:cNvPr>
          <p:cNvSpPr/>
          <p:nvPr/>
        </p:nvSpPr>
        <p:spPr bwMode="auto">
          <a:xfrm>
            <a:off x="5488556" y="3285455"/>
            <a:ext cx="1069287" cy="1112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FB0F26C-3836-4320-8237-9D26735EA42C}"/>
              </a:ext>
            </a:extLst>
          </p:cNvPr>
          <p:cNvSpPr/>
          <p:nvPr/>
        </p:nvSpPr>
        <p:spPr bwMode="auto">
          <a:xfrm>
            <a:off x="5599745" y="4657436"/>
            <a:ext cx="1069287" cy="1112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67E5DE1-20C8-4CA3-89C1-1BD0207886E3}"/>
              </a:ext>
            </a:extLst>
          </p:cNvPr>
          <p:cNvSpPr/>
          <p:nvPr/>
        </p:nvSpPr>
        <p:spPr bwMode="auto">
          <a:xfrm>
            <a:off x="6779734" y="3883436"/>
            <a:ext cx="1069287" cy="1112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6CB93A04-4797-411A-8BA5-E4FFF8BC9C19}"/>
              </a:ext>
            </a:extLst>
          </p:cNvPr>
          <p:cNvSpPr/>
          <p:nvPr/>
        </p:nvSpPr>
        <p:spPr bwMode="auto">
          <a:xfrm>
            <a:off x="5122190" y="3518115"/>
            <a:ext cx="2549471" cy="1270861"/>
          </a:xfrm>
          <a:custGeom>
            <a:avLst/>
            <a:gdLst>
              <a:gd name="connsiteX0" fmla="*/ 2549471 w 2549471"/>
              <a:gd name="connsiteY0" fmla="*/ 1270861 h 1270861"/>
              <a:gd name="connsiteX1" fmla="*/ 960895 w 2549471"/>
              <a:gd name="connsiteY1" fmla="*/ 619932 h 1270861"/>
              <a:gd name="connsiteX2" fmla="*/ 0 w 2549471"/>
              <a:gd name="connsiteY2" fmla="*/ 0 h 127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9471" h="1270861">
                <a:moveTo>
                  <a:pt x="2549471" y="1270861"/>
                </a:moveTo>
                <a:cubicBezTo>
                  <a:pt x="1967639" y="1051301"/>
                  <a:pt x="1385807" y="831742"/>
                  <a:pt x="960895" y="619932"/>
                </a:cubicBezTo>
                <a:cubicBezTo>
                  <a:pt x="535983" y="408122"/>
                  <a:pt x="267991" y="204061"/>
                  <a:pt x="0" y="0"/>
                </a:cubicBezTo>
              </a:path>
            </a:pathLst>
          </a:custGeom>
          <a:noFill/>
          <a:ln w="5715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344D5423-83C9-4DD3-981F-959370CA614B}"/>
              </a:ext>
            </a:extLst>
          </p:cNvPr>
          <p:cNvSpPr/>
          <p:nvPr/>
        </p:nvSpPr>
        <p:spPr bwMode="auto">
          <a:xfrm>
            <a:off x="5083444" y="4014061"/>
            <a:ext cx="1022888" cy="154983"/>
          </a:xfrm>
          <a:custGeom>
            <a:avLst/>
            <a:gdLst>
              <a:gd name="connsiteX0" fmla="*/ 1022888 w 1022888"/>
              <a:gd name="connsiteY0" fmla="*/ 154983 h 154983"/>
              <a:gd name="connsiteX1" fmla="*/ 0 w 1022888"/>
              <a:gd name="connsiteY1" fmla="*/ 0 h 1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888" h="154983">
                <a:moveTo>
                  <a:pt x="1022888" y="154983"/>
                </a:move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7D82BCDA-7381-4895-B909-FBBE37FDCB95}"/>
              </a:ext>
            </a:extLst>
          </p:cNvPr>
          <p:cNvSpPr/>
          <p:nvPr/>
        </p:nvSpPr>
        <p:spPr bwMode="auto">
          <a:xfrm>
            <a:off x="5157318" y="4630571"/>
            <a:ext cx="1315380" cy="761593"/>
          </a:xfrm>
          <a:custGeom>
            <a:avLst/>
            <a:gdLst>
              <a:gd name="connsiteX0" fmla="*/ 1022888 w 1022888"/>
              <a:gd name="connsiteY0" fmla="*/ 154983 h 154983"/>
              <a:gd name="connsiteX1" fmla="*/ 0 w 1022888"/>
              <a:gd name="connsiteY1" fmla="*/ 0 h 1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888" h="154983">
                <a:moveTo>
                  <a:pt x="1022888" y="154983"/>
                </a:move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79D487D4-829C-4B89-B995-31DCD9814111}"/>
              </a:ext>
            </a:extLst>
          </p:cNvPr>
          <p:cNvSpPr/>
          <p:nvPr/>
        </p:nvSpPr>
        <p:spPr bwMode="auto">
          <a:xfrm>
            <a:off x="5116596" y="5315284"/>
            <a:ext cx="1356102" cy="83670"/>
          </a:xfrm>
          <a:custGeom>
            <a:avLst/>
            <a:gdLst>
              <a:gd name="connsiteX0" fmla="*/ 1022888 w 1022888"/>
              <a:gd name="connsiteY0" fmla="*/ 154983 h 154983"/>
              <a:gd name="connsiteX1" fmla="*/ 0 w 1022888"/>
              <a:gd name="connsiteY1" fmla="*/ 0 h 1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888" h="154983">
                <a:moveTo>
                  <a:pt x="1022888" y="154983"/>
                </a:move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CCCF877D-7147-4D58-8805-0A0B1DEDB1F9}"/>
              </a:ext>
            </a:extLst>
          </p:cNvPr>
          <p:cNvSpPr/>
          <p:nvPr/>
        </p:nvSpPr>
        <p:spPr bwMode="auto">
          <a:xfrm flipV="1">
            <a:off x="6441233" y="4786334"/>
            <a:ext cx="1230427" cy="612619"/>
          </a:xfrm>
          <a:custGeom>
            <a:avLst/>
            <a:gdLst>
              <a:gd name="connsiteX0" fmla="*/ 1022888 w 1022888"/>
              <a:gd name="connsiteY0" fmla="*/ 154983 h 154983"/>
              <a:gd name="connsiteX1" fmla="*/ 0 w 1022888"/>
              <a:gd name="connsiteY1" fmla="*/ 0 h 1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888" h="154983">
                <a:moveTo>
                  <a:pt x="1022888" y="154983"/>
                </a:move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57B914-7793-45C8-8247-02B27D8BE35E}"/>
              </a:ext>
            </a:extLst>
          </p:cNvPr>
          <p:cNvSpPr txBox="1"/>
          <p:nvPr/>
        </p:nvSpPr>
        <p:spPr>
          <a:xfrm>
            <a:off x="2573185" y="569670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Overlay network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B846A8-E082-4B92-86D6-209C94582C14}"/>
              </a:ext>
            </a:extLst>
          </p:cNvPr>
          <p:cNvSpPr txBox="1"/>
          <p:nvPr/>
        </p:nvSpPr>
        <p:spPr>
          <a:xfrm>
            <a:off x="5157318" y="5881372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응용 프로그램 입장에서 녹색으로 </a:t>
            </a:r>
            <a:endParaRPr lang="en-US" altLang="ko-KR" sz="1200" dirty="0"/>
          </a:p>
          <a:p>
            <a:r>
              <a:rPr lang="ko-KR" altLang="en-US" sz="1200" dirty="0"/>
              <a:t>연결된 가상의 </a:t>
            </a:r>
            <a:r>
              <a:rPr lang="ko-KR" altLang="en-US" sz="1200" dirty="0">
                <a:solidFill>
                  <a:srgbClr val="FF0000"/>
                </a:solidFill>
              </a:rPr>
              <a:t>논리적 망</a:t>
            </a:r>
            <a:r>
              <a:rPr lang="ko-KR" altLang="en-US" sz="1200" dirty="0"/>
              <a:t>으로 간주할 수 있음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검은색 연결망이 실제 물리적 망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AAC0336-2F4D-4E9E-BE06-141696208CDC}"/>
              </a:ext>
            </a:extLst>
          </p:cNvPr>
          <p:cNvCxnSpPr>
            <a:cxnSpLocks/>
            <a:stCxn id="79" idx="1"/>
            <a:endCxn id="78" idx="3"/>
          </p:cNvCxnSpPr>
          <p:nvPr/>
        </p:nvCxnSpPr>
        <p:spPr bwMode="auto">
          <a:xfrm flipH="1" flipV="1">
            <a:off x="4681454" y="5881372"/>
            <a:ext cx="475864" cy="3231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0A16D21-24E4-45F5-B0A7-9AFB86F5E3F5}"/>
              </a:ext>
            </a:extLst>
          </p:cNvPr>
          <p:cNvSpPr txBox="1"/>
          <p:nvPr/>
        </p:nvSpPr>
        <p:spPr>
          <a:xfrm>
            <a:off x="1497215" y="6052320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새로운 인터넷 서비스를 제공할 때마다 새로운</a:t>
            </a:r>
            <a:endParaRPr lang="en-US" altLang="ko-KR" sz="1200" dirty="0"/>
          </a:p>
          <a:p>
            <a:r>
              <a:rPr lang="en-US" altLang="ko-KR" sz="1200" dirty="0"/>
              <a:t>Overlay network </a:t>
            </a:r>
            <a:r>
              <a:rPr lang="ko-KR" altLang="en-US" sz="1200" dirty="0"/>
              <a:t>구성을 고려해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137932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252"/>
    </mc:Choice>
    <mc:Fallback xmlns="">
      <p:transition spd="slow" advTm="763252"/>
    </mc:Fallback>
  </mc:AlternateContent>
  <p:extLst>
    <p:ext uri="{3A86A75C-4F4B-4683-9AE1-C65F6400EC91}">
      <p14:laserTraceLst xmlns:p14="http://schemas.microsoft.com/office/powerpoint/2010/main">
        <p14:tracePtLst>
          <p14:tracePt t="171" x="2908300" y="1771650"/>
          <p14:tracePt t="182" x="2901950" y="1771650"/>
          <p14:tracePt t="198" x="2901950" y="1778000"/>
          <p14:tracePt t="207" x="2895600" y="1778000"/>
          <p14:tracePt t="797" x="2889250" y="1778000"/>
          <p14:tracePt t="806" x="2876550" y="1778000"/>
          <p14:tracePt t="822" x="2832100" y="1778000"/>
          <p14:tracePt t="839" x="2749550" y="1765300"/>
          <p14:tracePt t="855" x="2679700" y="1739900"/>
          <p14:tracePt t="872" x="2616200" y="1714500"/>
          <p14:tracePt t="889" x="2546350" y="1689100"/>
          <p14:tracePt t="905" x="2495550" y="1651000"/>
          <p14:tracePt t="922" x="2419350" y="1625600"/>
          <p14:tracePt t="939" x="2368550" y="1600200"/>
          <p14:tracePt t="958" x="2311400" y="1568450"/>
          <p14:tracePt t="975" x="2266950" y="1543050"/>
          <p14:tracePt t="989" x="2247900" y="1543050"/>
          <p14:tracePt t="1006" x="2190750" y="1530350"/>
          <p14:tracePt t="1022" x="2171700" y="1530350"/>
          <p14:tracePt t="1174" x="2165350" y="1530350"/>
          <p14:tracePt t="1181" x="2159000" y="1530350"/>
          <p14:tracePt t="1197" x="2152650" y="1530350"/>
          <p14:tracePt t="1211" x="2139950" y="1530350"/>
          <p14:tracePt t="1222" x="2133600" y="1530350"/>
          <p14:tracePt t="1239" x="2127250" y="1530350"/>
          <p14:tracePt t="2485" x="2120900" y="1530350"/>
          <p14:tracePt t="2494" x="2101850" y="1530350"/>
          <p14:tracePt t="2502" x="2076450" y="1543050"/>
          <p14:tracePt t="2510" x="2044700" y="1555750"/>
          <p14:tracePt t="2523" x="2006600" y="1562100"/>
          <p14:tracePt t="2542" x="1943100" y="1587500"/>
          <p14:tracePt t="2556" x="1885950" y="1593850"/>
          <p14:tracePt t="2572" x="1847850" y="1606550"/>
          <p14:tracePt t="2589" x="1816100" y="1619250"/>
          <p14:tracePt t="2590" x="1803400" y="1619250"/>
          <p14:tracePt t="2608" x="1784350" y="1625600"/>
          <p14:tracePt t="2622" x="1778000" y="1625600"/>
          <p14:tracePt t="2959" x="1771650" y="1625600"/>
          <p14:tracePt t="3590" x="1765300" y="1625600"/>
          <p14:tracePt t="3604" x="1758950" y="1631950"/>
          <p14:tracePt t="3612" x="1746250" y="1631950"/>
          <p14:tracePt t="3622" x="1727200" y="1631950"/>
          <p14:tracePt t="3639" x="1689100" y="1631950"/>
          <p14:tracePt t="3656" x="1657350" y="1638300"/>
          <p14:tracePt t="3672" x="1631950" y="1657350"/>
          <p14:tracePt t="3689" x="1600200" y="1670050"/>
          <p14:tracePt t="3706" x="1593850" y="1670050"/>
          <p14:tracePt t="3797" x="1593850" y="1663700"/>
          <p14:tracePt t="3806" x="1593850" y="1657350"/>
          <p14:tracePt t="3814" x="1587500" y="1651000"/>
          <p14:tracePt t="3822" x="1581150" y="1644650"/>
          <p14:tracePt t="3839" x="1581150" y="1631950"/>
          <p14:tracePt t="3855" x="1581150" y="1619250"/>
          <p14:tracePt t="3873" x="1574800" y="1600200"/>
          <p14:tracePt t="3889" x="1568450" y="1593850"/>
          <p14:tracePt t="3906" x="1568450" y="1581150"/>
          <p14:tracePt t="3922" x="1568450" y="1574800"/>
          <p14:tracePt t="3939" x="1581150" y="1574800"/>
          <p14:tracePt t="3956" x="1593850" y="1574800"/>
          <p14:tracePt t="4213" x="1581150" y="1581150"/>
          <p14:tracePt t="4228" x="1568450" y="1562100"/>
          <p14:tracePt t="4237" x="1536700" y="1517650"/>
          <p14:tracePt t="4257" x="1498600" y="1479550"/>
          <p14:tracePt t="4272" x="1447800" y="1428750"/>
          <p14:tracePt t="4292" x="1377950" y="1377950"/>
          <p14:tracePt t="4306" x="1333500" y="1333500"/>
          <p14:tracePt t="4322" x="1276350" y="1295400"/>
          <p14:tracePt t="4339" x="1219200" y="1270000"/>
          <p14:tracePt t="4357" x="1123950" y="1238250"/>
          <p14:tracePt t="4372" x="1079500" y="1225550"/>
          <p14:tracePt t="4389" x="1009650" y="1200150"/>
          <p14:tracePt t="4406" x="920750" y="1155700"/>
          <p14:tracePt t="4422" x="863600" y="1143000"/>
          <p14:tracePt t="4439" x="825500" y="1111250"/>
          <p14:tracePt t="4455" x="800100" y="1092200"/>
          <p14:tracePt t="4475" x="768350" y="1079500"/>
          <p14:tracePt t="4490" x="742950" y="1066800"/>
          <p14:tracePt t="4505" x="704850" y="1054100"/>
          <p14:tracePt t="4525" x="660400" y="1041400"/>
          <p14:tracePt t="4542" x="628650" y="1022350"/>
          <p14:tracePt t="4556" x="590550" y="996950"/>
          <p14:tracePt t="4575" x="514350" y="939800"/>
          <p14:tracePt t="4589" x="495300" y="920750"/>
          <p14:tracePt t="4606" x="457200" y="838200"/>
          <p14:tracePt t="4622" x="444500" y="800100"/>
          <p14:tracePt t="4639" x="444500" y="762000"/>
          <p14:tracePt t="4656" x="444500" y="717550"/>
          <p14:tracePt t="4672" x="457200" y="685800"/>
          <p14:tracePt t="4689" x="488950" y="647700"/>
          <p14:tracePt t="4706" x="546100" y="615950"/>
          <p14:tracePt t="4723" x="628650" y="584200"/>
          <p14:tracePt t="4739" x="704850" y="552450"/>
          <p14:tracePt t="4741" x="736600" y="546100"/>
          <p14:tracePt t="4755" x="762000" y="533400"/>
          <p14:tracePt t="4757" x="781050" y="527050"/>
          <p14:tracePt t="4776" x="819150" y="527050"/>
          <p14:tracePt t="4792" x="857250" y="527050"/>
          <p14:tracePt t="4806" x="895350" y="527050"/>
          <p14:tracePt t="4822" x="946150" y="527050"/>
          <p14:tracePt t="4839" x="984250" y="527050"/>
          <p14:tracePt t="4855" x="1035050" y="539750"/>
          <p14:tracePt t="4872" x="1079500" y="552450"/>
          <p14:tracePt t="4889" x="1123950" y="571500"/>
          <p14:tracePt t="4905" x="1181100" y="590550"/>
          <p14:tracePt t="4923" x="1244600" y="609600"/>
          <p14:tracePt t="4942" x="1346200" y="641350"/>
          <p14:tracePt t="4960" x="1365250" y="647700"/>
          <p14:tracePt t="4977" x="1409700" y="673100"/>
          <p14:tracePt t="4992" x="1422400" y="692150"/>
          <p14:tracePt t="5008" x="1435100" y="717550"/>
          <p14:tracePt t="5022" x="1447800" y="749300"/>
          <p14:tracePt t="5041" x="1460500" y="787400"/>
          <p14:tracePt t="5055" x="1473200" y="825500"/>
          <p14:tracePt t="5073" x="1473200" y="863600"/>
          <p14:tracePt t="5089" x="1466850" y="901700"/>
          <p14:tracePt t="5109" x="1454150" y="958850"/>
          <p14:tracePt t="5122" x="1435100" y="1016000"/>
          <p14:tracePt t="5139" x="1403350" y="1092200"/>
          <p14:tracePt t="5156" x="1384300" y="1162050"/>
          <p14:tracePt t="5172" x="1346200" y="1212850"/>
          <p14:tracePt t="5173" x="1333500" y="1238250"/>
          <p14:tracePt t="5189" x="1308100" y="1257300"/>
          <p14:tracePt t="5207" x="1250950" y="1301750"/>
          <p14:tracePt t="5226" x="1206500" y="1333500"/>
          <p14:tracePt t="5241" x="1162050" y="1377950"/>
          <p14:tracePt t="5255" x="1104900" y="1435100"/>
          <p14:tracePt t="5272" x="1022350" y="1504950"/>
          <p14:tracePt t="5292" x="939800" y="1581150"/>
          <p14:tracePt t="5306" x="863600" y="1631950"/>
          <p14:tracePt t="5322" x="831850" y="1657350"/>
          <p14:tracePt t="5339" x="812800" y="1657350"/>
          <p14:tracePt t="5359" x="768350" y="1657350"/>
          <p14:tracePt t="5372" x="749300" y="1657350"/>
          <p14:tracePt t="5389" x="704850" y="1638300"/>
          <p14:tracePt t="5406" x="615950" y="1574800"/>
          <p14:tracePt t="5426" x="546100" y="1530350"/>
          <p14:tracePt t="5439" x="488950" y="1492250"/>
          <p14:tracePt t="5456" x="438150" y="1460500"/>
          <p14:tracePt t="5476" x="412750" y="1441450"/>
          <p14:tracePt t="5489" x="393700" y="1428750"/>
          <p14:tracePt t="5506" x="381000" y="1422400"/>
          <p14:tracePt t="5959" x="381000" y="1428750"/>
          <p14:tracePt t="5984" x="381000" y="1435100"/>
          <p14:tracePt t="6006" x="381000" y="1447800"/>
          <p14:tracePt t="6022" x="381000" y="1454150"/>
          <p14:tracePt t="6041" x="381000" y="1466850"/>
          <p14:tracePt t="6056" x="381000" y="1492250"/>
          <p14:tracePt t="6072" x="381000" y="1511300"/>
          <p14:tracePt t="6089" x="381000" y="1530350"/>
          <p14:tracePt t="6108" x="381000" y="1549400"/>
          <p14:tracePt t="6122" x="381000" y="1568450"/>
          <p14:tracePt t="6139" x="381000" y="1587500"/>
          <p14:tracePt t="6156" x="381000" y="1612900"/>
          <p14:tracePt t="6172" x="381000" y="1631950"/>
          <p14:tracePt t="6178" x="381000" y="1638300"/>
          <p14:tracePt t="6189" x="381000" y="1644650"/>
          <p14:tracePt t="6206" x="381000" y="1670050"/>
          <p14:tracePt t="6225" x="381000" y="1695450"/>
          <p14:tracePt t="6239" x="381000" y="1727200"/>
          <p14:tracePt t="6256" x="381000" y="1758950"/>
          <p14:tracePt t="6273" x="381000" y="1790700"/>
          <p14:tracePt t="6292" x="381000" y="1828800"/>
          <p14:tracePt t="6305" x="381000" y="1866900"/>
          <p14:tracePt t="6322" x="381000" y="1905000"/>
          <p14:tracePt t="6339" x="381000" y="1943100"/>
          <p14:tracePt t="6358" x="381000" y="1993900"/>
          <p14:tracePt t="6372" x="381000" y="2032000"/>
          <p14:tracePt t="6389" x="381000" y="2063750"/>
          <p14:tracePt t="6406" x="381000" y="2108200"/>
          <p14:tracePt t="6423" x="381000" y="2139950"/>
          <p14:tracePt t="6439" x="381000" y="2178050"/>
          <p14:tracePt t="6456" x="381000" y="2209800"/>
          <p14:tracePt t="6477" x="381000" y="2235200"/>
          <p14:tracePt t="6489" x="381000" y="2266950"/>
          <p14:tracePt t="6507" x="381000" y="2286000"/>
          <p14:tracePt t="6522" x="381000" y="2305050"/>
          <p14:tracePt t="6541" x="374650" y="2317750"/>
          <p14:tracePt t="6555" x="368300" y="2330450"/>
          <p14:tracePt t="6766" x="361950" y="2330450"/>
          <p14:tracePt t="6810" x="361950" y="2324100"/>
          <p14:tracePt t="6821" x="361950" y="2317750"/>
          <p14:tracePt t="6839" x="361950" y="2305050"/>
          <p14:tracePt t="6930" x="361950" y="2298700"/>
          <p14:tracePt t="6986" x="368300" y="2298700"/>
          <p14:tracePt t="6997" x="374650" y="2298700"/>
          <p14:tracePt t="7013" x="374650" y="2305050"/>
          <p14:tracePt t="7029" x="374650" y="2311400"/>
          <p14:tracePt t="7044" x="374650" y="2317750"/>
          <p14:tracePt t="7055" x="374650" y="2324100"/>
          <p14:tracePt t="7072" x="374650" y="2336800"/>
          <p14:tracePt t="7089" x="374650" y="2349500"/>
          <p14:tracePt t="7106" x="374650" y="2362200"/>
          <p14:tracePt t="7122" x="381000" y="2387600"/>
          <p14:tracePt t="7139" x="381000" y="2413000"/>
          <p14:tracePt t="7156" x="381000" y="2432050"/>
          <p14:tracePt t="7172" x="381000" y="2438400"/>
          <p14:tracePt t="7175" x="381000" y="2444750"/>
          <p14:tracePt t="7188" x="381000" y="2451100"/>
          <p14:tracePt t="7209" x="381000" y="2470150"/>
          <p14:tracePt t="7225" x="381000" y="2482850"/>
          <p14:tracePt t="7239" x="381000" y="2495550"/>
          <p14:tracePt t="7256" x="381000" y="2508250"/>
          <p14:tracePt t="7272" x="361950" y="2520950"/>
          <p14:tracePt t="7291" x="355600" y="2540000"/>
          <p14:tracePt t="7305" x="349250" y="2565400"/>
          <p14:tracePt t="7322" x="336550" y="2597150"/>
          <p14:tracePt t="7339" x="330200" y="2628900"/>
          <p14:tracePt t="7356" x="311150" y="2654300"/>
          <p14:tracePt t="7372" x="298450" y="2692400"/>
          <p14:tracePt t="7389" x="285750" y="2724150"/>
          <p14:tracePt t="7390" x="285750" y="2736850"/>
          <p14:tracePt t="7406" x="273050" y="2768600"/>
          <p14:tracePt t="7423" x="273050" y="2787650"/>
          <p14:tracePt t="7439" x="266700" y="2813050"/>
          <p14:tracePt t="7455" x="266700" y="2844800"/>
          <p14:tracePt t="7476" x="260350" y="2876550"/>
          <p14:tracePt t="7491" x="254000" y="2914650"/>
          <p14:tracePt t="7505" x="254000" y="2952750"/>
          <p14:tracePt t="7522" x="254000" y="2990850"/>
          <p14:tracePt t="7541" x="247650" y="3041650"/>
          <p14:tracePt t="7555" x="247650" y="3092450"/>
          <p14:tracePt t="7572" x="247650" y="3143250"/>
          <p14:tracePt t="7589" x="254000" y="3219450"/>
          <p14:tracePt t="7608" x="266700" y="3263900"/>
          <p14:tracePt t="7622" x="298450" y="3308350"/>
          <p14:tracePt t="7639" x="311150" y="3352800"/>
          <p14:tracePt t="7656" x="336550" y="3403600"/>
          <p14:tracePt t="7672" x="361950" y="3448050"/>
          <p14:tracePt t="7689" x="400050" y="3486150"/>
          <p14:tracePt t="7706" x="425450" y="3511550"/>
          <p14:tracePt t="7725" x="450850" y="3536950"/>
          <p14:tracePt t="7739" x="457200" y="3543300"/>
          <p14:tracePt t="7756" x="457200" y="3556000"/>
          <p14:tracePt t="7808" x="463550" y="3556000"/>
          <p14:tracePt t="8916" x="488950" y="3556000"/>
          <p14:tracePt t="8929" x="558800" y="3536950"/>
          <p14:tracePt t="8941" x="577850" y="3524250"/>
          <p14:tracePt t="8956" x="603250" y="3498850"/>
          <p14:tracePt t="8975" x="628650" y="3390900"/>
          <p14:tracePt t="8990" x="654050" y="3282950"/>
          <p14:tracePt t="9006" x="647700" y="3181350"/>
          <p14:tracePt t="9022" x="635000" y="3073400"/>
          <p14:tracePt t="9041" x="628650" y="2952750"/>
          <p14:tracePt t="9056" x="628650" y="2832100"/>
          <p14:tracePt t="9072" x="635000" y="2698750"/>
          <p14:tracePt t="9089" x="628650" y="2578100"/>
          <p14:tracePt t="9110" x="628650" y="2470150"/>
          <p14:tracePt t="9122" x="647700" y="2368550"/>
          <p14:tracePt t="9139" x="654050" y="2273300"/>
          <p14:tracePt t="9155" x="666750" y="2184400"/>
          <p14:tracePt t="9172" x="673100" y="2108200"/>
          <p14:tracePt t="9189" x="673100" y="2044700"/>
          <p14:tracePt t="9206" x="679450" y="1981200"/>
          <p14:tracePt t="9228" x="679450" y="1949450"/>
          <p14:tracePt t="9240" x="679450" y="1930400"/>
          <p14:tracePt t="9255" x="679450" y="1924050"/>
          <p14:tracePt t="9272" x="679450" y="1905000"/>
          <p14:tracePt t="9292" x="679450" y="1879600"/>
          <p14:tracePt t="9307" x="679450" y="1835150"/>
          <p14:tracePt t="9322" x="679450" y="1797050"/>
          <p14:tracePt t="9339" x="673100" y="1778000"/>
          <p14:tracePt t="9358" x="666750" y="1758950"/>
          <p14:tracePt t="9372" x="666750" y="1752600"/>
          <p14:tracePt t="9389" x="660400" y="1746250"/>
          <p14:tracePt t="9406" x="654050" y="1739900"/>
          <p14:tracePt t="9509" x="647700" y="1739900"/>
          <p14:tracePt t="10584" x="622300" y="1727200"/>
          <p14:tracePt t="10590" x="615950" y="1720850"/>
          <p14:tracePt t="10606" x="590550" y="1714500"/>
          <p14:tracePt t="10622" x="571500" y="1701800"/>
          <p14:tracePt t="10639" x="558800" y="1695450"/>
          <p14:tracePt t="10656" x="539750" y="1689100"/>
          <p14:tracePt t="10672" x="527050" y="1676400"/>
          <p14:tracePt t="10689" x="501650" y="1663700"/>
          <p14:tracePt t="10706" x="488950" y="1663700"/>
          <p14:tracePt t="10725" x="482600" y="1657350"/>
          <p14:tracePt t="10756" x="476250" y="1657350"/>
          <p14:tracePt t="11125" x="488950" y="1657350"/>
          <p14:tracePt t="11134" x="501650" y="1657350"/>
          <p14:tracePt t="11142" x="514350" y="1663700"/>
          <p14:tracePt t="11156" x="533400" y="1670050"/>
          <p14:tracePt t="11172" x="584200" y="1695450"/>
          <p14:tracePt t="11176" x="603250" y="1708150"/>
          <p14:tracePt t="11189" x="641350" y="1720850"/>
          <p14:tracePt t="11206" x="673100" y="1733550"/>
          <p14:tracePt t="11225" x="698500" y="1733550"/>
          <p14:tracePt t="11240" x="717550" y="1733550"/>
          <p14:tracePt t="11255" x="730250" y="1733550"/>
          <p14:tracePt t="11272" x="742950" y="1733550"/>
          <p14:tracePt t="11291" x="762000" y="1733550"/>
          <p14:tracePt t="11306" x="793750" y="1733550"/>
          <p14:tracePt t="11322" x="825500" y="1733550"/>
          <p14:tracePt t="11339" x="850900" y="1733550"/>
          <p14:tracePt t="11355" x="876300" y="1739900"/>
          <p14:tracePt t="11372" x="895350" y="1739900"/>
          <p14:tracePt t="11389" x="939800" y="1739900"/>
          <p14:tracePt t="11406" x="984250" y="1739900"/>
          <p14:tracePt t="11424" x="1022350" y="1739900"/>
          <p14:tracePt t="11439" x="1054100" y="1746250"/>
          <p14:tracePt t="11456" x="1073150" y="1746250"/>
          <p14:tracePt t="11473" x="1092200" y="1752600"/>
          <p14:tracePt t="11489" x="1111250" y="1752600"/>
          <p14:tracePt t="11506" x="1143000" y="1758950"/>
          <p14:tracePt t="11522" x="1174750" y="1758950"/>
          <p14:tracePt t="11541" x="1225550" y="1758950"/>
          <p14:tracePt t="11556" x="1276350" y="1758950"/>
          <p14:tracePt t="11572" x="1333500" y="1765300"/>
          <p14:tracePt t="11574" x="1365250" y="1771650"/>
          <p14:tracePt t="11589" x="1428750" y="1784350"/>
          <p14:tracePt t="11605" x="1479550" y="1784350"/>
          <p14:tracePt t="11622" x="1524000" y="1797050"/>
          <p14:tracePt t="11639" x="1574800" y="1797050"/>
          <p14:tracePt t="11656" x="1619250" y="1803400"/>
          <p14:tracePt t="11672" x="1644650" y="1809750"/>
          <p14:tracePt t="11689" x="1670050" y="1809750"/>
          <p14:tracePt t="11708" x="1689100" y="1809750"/>
          <p14:tracePt t="11722" x="1708150" y="1809750"/>
          <p14:tracePt t="11739" x="1720850" y="1809750"/>
          <p14:tracePt t="11756" x="1733550" y="1809750"/>
          <p14:tracePt t="11773" x="1752600" y="1809750"/>
          <p14:tracePt t="12109" x="1771650" y="1809750"/>
          <p14:tracePt t="12114" x="1797050" y="1809750"/>
          <p14:tracePt t="12122" x="1835150" y="1809750"/>
          <p14:tracePt t="12139" x="1892300" y="1797050"/>
          <p14:tracePt t="12156" x="1955800" y="1784350"/>
          <p14:tracePt t="12174" x="2057400" y="1778000"/>
          <p14:tracePt t="12190" x="2120900" y="1778000"/>
          <p14:tracePt t="12207" x="2159000" y="1771650"/>
          <p14:tracePt t="12223" x="2190750" y="1771650"/>
          <p14:tracePt t="12239" x="2209800" y="1771650"/>
          <p14:tracePt t="12256" x="2209800" y="1765300"/>
          <p14:tracePt t="12291" x="2216150" y="1765300"/>
          <p14:tracePt t="12306" x="2228850" y="1765300"/>
          <p14:tracePt t="12322" x="2254250" y="1765300"/>
          <p14:tracePt t="12339" x="2286000" y="1765300"/>
          <p14:tracePt t="12356" x="2324100" y="1758950"/>
          <p14:tracePt t="12372" x="2355850" y="1758950"/>
          <p14:tracePt t="12374" x="2368550" y="1758950"/>
          <p14:tracePt t="12389" x="2387600" y="1758950"/>
          <p14:tracePt t="12406" x="2393950" y="1752600"/>
          <p14:tracePt t="12422" x="2413000" y="1752600"/>
          <p14:tracePt t="12439" x="2438400" y="1752600"/>
          <p14:tracePt t="12456" x="2470150" y="1752600"/>
          <p14:tracePt t="12475" x="2495550" y="1752600"/>
          <p14:tracePt t="12489" x="2508250" y="1752600"/>
          <p14:tracePt t="12506" x="2520950" y="1752600"/>
          <p14:tracePt t="12522" x="2552700" y="1752600"/>
          <p14:tracePt t="12541" x="2584450" y="1752600"/>
          <p14:tracePt t="12556" x="2603500" y="1746250"/>
          <p14:tracePt t="12572" x="2609850" y="1746250"/>
          <p14:tracePt t="12765" x="2609850" y="1739900"/>
          <p14:tracePt t="13149" x="2616200" y="1739900"/>
          <p14:tracePt t="13157" x="2622550" y="1739900"/>
          <p14:tracePt t="13168" x="2628900" y="1739900"/>
          <p14:tracePt t="13173" x="2641600" y="1739900"/>
          <p14:tracePt t="13189" x="2647950" y="1739900"/>
          <p14:tracePt t="13208" x="2660650" y="1739900"/>
          <p14:tracePt t="13222" x="2673350" y="1739900"/>
          <p14:tracePt t="13239" x="2679700" y="1739900"/>
          <p14:tracePt t="13357" x="2686050" y="1739900"/>
          <p14:tracePt t="13382" x="2686050" y="1733550"/>
          <p14:tracePt t="13390" x="2692400" y="1733550"/>
          <p14:tracePt t="13406" x="2698750" y="1733550"/>
          <p14:tracePt t="13422" x="2711450" y="1727200"/>
          <p14:tracePt t="13439" x="2717800" y="1727200"/>
          <p14:tracePt t="13456" x="2724150" y="1727200"/>
          <p14:tracePt t="13472" x="2724150" y="1720850"/>
          <p14:tracePt t="13490" x="2736850" y="1720850"/>
          <p14:tracePt t="13506" x="2743200" y="1714500"/>
          <p14:tracePt t="13522" x="2755900" y="1714500"/>
          <p14:tracePt t="13541" x="2768600" y="1714500"/>
          <p14:tracePt t="13556" x="2768600" y="1708150"/>
          <p14:tracePt t="13603" x="2774950" y="1708150"/>
          <p14:tracePt t="13920" x="2749550" y="1708150"/>
          <p14:tracePt t="13926" x="2730500" y="1708150"/>
          <p14:tracePt t="13939" x="2705100" y="1708150"/>
          <p14:tracePt t="13961" x="2622550" y="1708150"/>
          <p14:tracePt t="13975" x="2565400" y="1708150"/>
          <p14:tracePt t="13989" x="2508250" y="1708150"/>
          <p14:tracePt t="14006" x="2457450" y="1708150"/>
          <p14:tracePt t="14022" x="2419350" y="1708150"/>
          <p14:tracePt t="14042" x="2374900" y="1708150"/>
          <p14:tracePt t="14056" x="2330450" y="1708150"/>
          <p14:tracePt t="14072" x="2273300" y="1708150"/>
          <p14:tracePt t="14089" x="2216150" y="1708150"/>
          <p14:tracePt t="14107" x="2171700" y="1708150"/>
          <p14:tracePt t="14122" x="2152650" y="1708150"/>
          <p14:tracePt t="14139" x="2146300" y="1708150"/>
          <p14:tracePt t="14303" x="2159000" y="1708150"/>
          <p14:tracePt t="14309" x="2171700" y="1708150"/>
          <p14:tracePt t="14323" x="2190750" y="1708150"/>
          <p14:tracePt t="14325" x="2209800" y="1708150"/>
          <p14:tracePt t="14339" x="2228850" y="1708150"/>
          <p14:tracePt t="14359" x="2292350" y="1708150"/>
          <p14:tracePt t="14372" x="2305050" y="1708150"/>
          <p14:tracePt t="14389" x="2349500" y="1708150"/>
          <p14:tracePt t="14406" x="2355850" y="1708150"/>
          <p14:tracePt t="14424" x="2362200" y="1708150"/>
          <p14:tracePt t="14439" x="2368550" y="1708150"/>
          <p14:tracePt t="14456" x="2374900" y="1708150"/>
          <p14:tracePt t="14477" x="2387600" y="1708150"/>
          <p14:tracePt t="14489" x="2393950" y="1708150"/>
          <p14:tracePt t="14758" x="2393950" y="1701800"/>
          <p14:tracePt t="15303" x="2387600" y="1701800"/>
          <p14:tracePt t="15309" x="2381250" y="1701800"/>
          <p14:tracePt t="15318" x="2374900" y="1701800"/>
          <p14:tracePt t="15326" x="2362200" y="1701800"/>
          <p14:tracePt t="15339" x="2349500" y="1701800"/>
          <p14:tracePt t="15357" x="2311400" y="1701800"/>
          <p14:tracePt t="15373" x="2305050" y="1708150"/>
          <p14:tracePt t="15389" x="2266950" y="1708150"/>
          <p14:tracePt t="15406" x="2216150" y="1708150"/>
          <p14:tracePt t="15423" x="2197100" y="1708150"/>
          <p14:tracePt t="15439" x="2178050" y="1708150"/>
          <p14:tracePt t="15458" x="2171700" y="1708150"/>
          <p14:tracePt t="15472" x="2165350" y="1695450"/>
          <p14:tracePt t="15489" x="2165350" y="1689100"/>
          <p14:tracePt t="15508" x="2165350" y="1676400"/>
          <p14:tracePt t="15522" x="2159000" y="1663700"/>
          <p14:tracePt t="15541" x="2159000" y="1651000"/>
          <p14:tracePt t="15556" x="2159000" y="1638300"/>
          <p14:tracePt t="15572" x="2159000" y="1625600"/>
          <p14:tracePt t="15574" x="2159000" y="1619250"/>
          <p14:tracePt t="15589" x="2159000" y="1606550"/>
          <p14:tracePt t="15608" x="2159000" y="1593850"/>
          <p14:tracePt t="15623" x="2159000" y="1581150"/>
          <p14:tracePt t="15639" x="2165350" y="1574800"/>
          <p14:tracePt t="15656" x="2178050" y="1562100"/>
          <p14:tracePt t="15672" x="2190750" y="1549400"/>
          <p14:tracePt t="15689" x="2197100" y="1530350"/>
          <p14:tracePt t="15708" x="2203450" y="1530350"/>
          <p14:tracePt t="15727" x="2216150" y="1524000"/>
          <p14:tracePt t="15741" x="2235200" y="1524000"/>
          <p14:tracePt t="15756" x="2247900" y="1524000"/>
          <p14:tracePt t="15846" x="2254250" y="1524000"/>
          <p14:tracePt t="15921" x="2254250" y="1530350"/>
          <p14:tracePt t="15930" x="2260600" y="1536700"/>
          <p14:tracePt t="15939" x="2266950" y="1543050"/>
          <p14:tracePt t="15956" x="2286000" y="1562100"/>
          <p14:tracePt t="15976" x="2317750" y="1587500"/>
          <p14:tracePt t="15983" x="2324100" y="1593850"/>
          <p14:tracePt t="15990" x="2330450" y="1600200"/>
          <p14:tracePt t="16029" x="2336800" y="1606550"/>
          <p14:tracePt t="16054" x="2343150" y="1612900"/>
          <p14:tracePt t="16072" x="2343150" y="1625600"/>
          <p14:tracePt t="16089" x="2343150" y="1638300"/>
          <p14:tracePt t="16108" x="2343150" y="1644650"/>
          <p14:tracePt t="16122" x="2343150" y="1657350"/>
          <p14:tracePt t="16139" x="2336800" y="1663700"/>
          <p14:tracePt t="16156" x="2330450" y="1676400"/>
          <p14:tracePt t="16172" x="2324100" y="1689100"/>
          <p14:tracePt t="16175" x="2317750" y="1695450"/>
          <p14:tracePt t="16189" x="2298700" y="1701800"/>
          <p14:tracePt t="16209" x="2273300" y="1708150"/>
          <p14:tracePt t="16225" x="2247900" y="1720850"/>
          <p14:tracePt t="16239" x="2222500" y="1727200"/>
          <p14:tracePt t="16258" x="2197100" y="1739900"/>
          <p14:tracePt t="16272" x="2184400" y="1746250"/>
          <p14:tracePt t="16319" x="2178050" y="1746250"/>
          <p14:tracePt t="16406" x="2190750" y="1746250"/>
          <p14:tracePt t="16418" x="2203450" y="1746250"/>
          <p14:tracePt t="16422" x="2228850" y="1746250"/>
          <p14:tracePt t="16439" x="2298700" y="1746250"/>
          <p14:tracePt t="16456" x="2393950" y="1739900"/>
          <p14:tracePt t="16475" x="2508250" y="1739900"/>
          <p14:tracePt t="16491" x="2628900" y="1739900"/>
          <p14:tracePt t="16493" x="2686050" y="1739900"/>
          <p14:tracePt t="16506" x="2736850" y="1739900"/>
          <p14:tracePt t="16509" x="2794000" y="1739900"/>
          <p14:tracePt t="16522" x="2844800" y="1739900"/>
          <p14:tracePt t="16541" x="2914650" y="1739900"/>
          <p14:tracePt t="16556" x="2965450" y="1739900"/>
          <p14:tracePt t="16572" x="2990850" y="1733550"/>
          <p14:tracePt t="16589" x="2997200" y="1733550"/>
          <p14:tracePt t="16606" x="3003550" y="1733550"/>
          <p14:tracePt t="16813" x="3003550" y="1739900"/>
          <p14:tracePt t="16822" x="3003550" y="1746250"/>
          <p14:tracePt t="16839" x="3003550" y="1752600"/>
          <p14:tracePt t="16856" x="2984500" y="1752600"/>
          <p14:tracePt t="16872" x="2978150" y="1752600"/>
          <p14:tracePt t="16889" x="2965450" y="1752600"/>
          <p14:tracePt t="16906" x="2940050" y="1752600"/>
          <p14:tracePt t="16922" x="2921000" y="1752600"/>
          <p14:tracePt t="16939" x="2914650" y="1752600"/>
          <p14:tracePt t="16958" x="2908300" y="1739900"/>
          <p14:tracePt t="16975" x="2895600" y="1727200"/>
          <p14:tracePt t="16989" x="2889250" y="1708150"/>
          <p14:tracePt t="17006" x="2882900" y="1689100"/>
          <p14:tracePt t="17023" x="2876550" y="1676400"/>
          <p14:tracePt t="17042" x="2876550" y="1663700"/>
          <p14:tracePt t="17055" x="2870200" y="1651000"/>
          <p14:tracePt t="17072" x="2870200" y="1638300"/>
          <p14:tracePt t="17089" x="2870200" y="1631950"/>
          <p14:tracePt t="17106" x="2870200" y="1625600"/>
          <p14:tracePt t="17122" x="2870200" y="1612900"/>
          <p14:tracePt t="17139" x="2870200" y="1593850"/>
          <p14:tracePt t="17156" x="2876550" y="1574800"/>
          <p14:tracePt t="17172" x="2882900" y="1562100"/>
          <p14:tracePt t="17174" x="2889250" y="1555750"/>
          <p14:tracePt t="17189" x="2895600" y="1549400"/>
          <p14:tracePt t="17205" x="2908300" y="1543050"/>
          <p14:tracePt t="17226" x="2921000" y="1536700"/>
          <p14:tracePt t="17244" x="2927350" y="1530350"/>
          <p14:tracePt t="17255" x="2933700" y="1524000"/>
          <p14:tracePt t="17278" x="2946400" y="1524000"/>
          <p14:tracePt t="17291" x="2952750" y="1524000"/>
          <p14:tracePt t="17306" x="2971800" y="1517650"/>
          <p14:tracePt t="17322" x="3003550" y="1517650"/>
          <p14:tracePt t="17339" x="3022600" y="1517650"/>
          <p14:tracePt t="17359" x="3060700" y="1517650"/>
          <p14:tracePt t="17372" x="3073400" y="1517650"/>
          <p14:tracePt t="17389" x="3098800" y="1517650"/>
          <p14:tracePt t="17406" x="3149600" y="1517650"/>
          <p14:tracePt t="17426" x="3168650" y="1517650"/>
          <p14:tracePt t="17439" x="3175000" y="1517650"/>
          <p14:tracePt t="17456" x="3187700" y="1517650"/>
          <p14:tracePt t="17475" x="3200400" y="1524000"/>
          <p14:tracePt t="17489" x="3206750" y="1530350"/>
          <p14:tracePt t="17506" x="3213100" y="1536700"/>
          <p14:tracePt t="17522" x="3225800" y="1549400"/>
          <p14:tracePt t="17542" x="3238500" y="1555750"/>
          <p14:tracePt t="17556" x="3244850" y="1568450"/>
          <p14:tracePt t="17573" x="3251200" y="1581150"/>
          <p14:tracePt t="17590" x="3257550" y="1593850"/>
          <p14:tracePt t="17606" x="3257550" y="1606550"/>
          <p14:tracePt t="17622" x="3257550" y="1612900"/>
          <p14:tracePt t="17639" x="3257550" y="1625600"/>
          <p14:tracePt t="17656" x="3257550" y="1638300"/>
          <p14:tracePt t="17672" x="3257550" y="1657350"/>
          <p14:tracePt t="17689" x="3257550" y="1676400"/>
          <p14:tracePt t="17710" x="3257550" y="1695450"/>
          <p14:tracePt t="17723" x="3251200" y="1708150"/>
          <p14:tracePt t="17739" x="3244850" y="1727200"/>
          <p14:tracePt t="17758" x="3213100" y="1752600"/>
          <p14:tracePt t="17772" x="3200400" y="1758950"/>
          <p14:tracePt t="17792" x="3168650" y="1778000"/>
          <p14:tracePt t="17806" x="3149600" y="1784350"/>
          <p14:tracePt t="17822" x="3136900" y="1784350"/>
          <p14:tracePt t="17839" x="3130550" y="1784350"/>
          <p14:tracePt t="17859" x="3111500" y="1790700"/>
          <p14:tracePt t="17867" x="3105150" y="1790700"/>
          <p14:tracePt t="18077" x="3098800" y="1784350"/>
          <p14:tracePt t="18085" x="3092450" y="1778000"/>
          <p14:tracePt t="18106" x="3079750" y="1771650"/>
          <p14:tracePt t="18109" x="3073400" y="1771650"/>
          <p14:tracePt t="18122" x="3060700" y="1765300"/>
          <p14:tracePt t="18139" x="3048000" y="1752600"/>
          <p14:tracePt t="18156" x="2965450" y="1727200"/>
          <p14:tracePt t="18172" x="2876550" y="1701800"/>
          <p14:tracePt t="18174" x="2838450" y="1695450"/>
          <p14:tracePt t="18189" x="2736850" y="1670050"/>
          <p14:tracePt t="18206" x="2654300" y="1657350"/>
          <p14:tracePt t="18225" x="2571750" y="1638300"/>
          <p14:tracePt t="18239" x="2501900" y="1619250"/>
          <p14:tracePt t="18256" x="2463800" y="1606550"/>
          <p14:tracePt t="18272" x="2451100" y="1600200"/>
          <p14:tracePt t="18291" x="2438400" y="1593850"/>
          <p14:tracePt t="18306" x="2413000" y="1593850"/>
          <p14:tracePt t="18322" x="2374900" y="1593850"/>
          <p14:tracePt t="18339" x="2336800" y="1593850"/>
          <p14:tracePt t="18357" x="2292350" y="1600200"/>
          <p14:tracePt t="18372" x="2235200" y="1600200"/>
          <p14:tracePt t="18389" x="2146300" y="1600200"/>
          <p14:tracePt t="18406" x="2108200" y="1600200"/>
          <p14:tracePt t="18422" x="2076450" y="1600200"/>
          <p14:tracePt t="18439" x="2063750" y="1600200"/>
          <p14:tracePt t="18459" x="2057400" y="1600200"/>
          <p14:tracePt t="18855" x="2051050" y="1600200"/>
          <p14:tracePt t="18885" x="2057400" y="1600200"/>
          <p14:tracePt t="18915" x="2063750" y="1600200"/>
          <p14:tracePt t="18920" x="2070100" y="1600200"/>
          <p14:tracePt t="18928" x="2082800" y="1593850"/>
          <p14:tracePt t="18939" x="2095500" y="1581150"/>
          <p14:tracePt t="18956" x="2133600" y="1568450"/>
          <p14:tracePt t="18977" x="2235200" y="1555750"/>
          <p14:tracePt t="18990" x="2286000" y="1549400"/>
          <p14:tracePt t="19006" x="2324100" y="1549400"/>
          <p14:tracePt t="19024" x="2355850" y="1549400"/>
          <p14:tracePt t="19041" x="2387600" y="1543050"/>
          <p14:tracePt t="19056" x="2419350" y="1543050"/>
          <p14:tracePt t="19072" x="2444750" y="1543050"/>
          <p14:tracePt t="19089" x="2476500" y="1543050"/>
          <p14:tracePt t="19108" x="2508250" y="1543050"/>
          <p14:tracePt t="19122" x="2546350" y="1543050"/>
          <p14:tracePt t="19139" x="2590800" y="1543050"/>
          <p14:tracePt t="19156" x="2654300" y="1543050"/>
          <p14:tracePt t="19177" x="2768600" y="1543050"/>
          <p14:tracePt t="19181" x="2800350" y="1543050"/>
          <p14:tracePt t="19189" x="2832100" y="1543050"/>
          <p14:tracePt t="19211" x="2882900" y="1543050"/>
          <p14:tracePt t="19225" x="2946400" y="1543050"/>
          <p14:tracePt t="19231" x="2978150" y="1543050"/>
          <p14:tracePt t="19239" x="3009900" y="1543050"/>
          <p14:tracePt t="19257" x="3048000" y="1543050"/>
          <p14:tracePt t="19273" x="3073400" y="1555750"/>
          <p14:tracePt t="19291" x="3092450" y="1568450"/>
          <p14:tracePt t="19306" x="3105150" y="1581150"/>
          <p14:tracePt t="19322" x="3117850" y="1587500"/>
          <p14:tracePt t="19339" x="3130550" y="1600200"/>
          <p14:tracePt t="19358" x="3136900" y="1612900"/>
          <p14:tracePt t="19389" x="3136900" y="1619250"/>
          <p14:tracePt t="19418" x="3143250" y="1619250"/>
          <p14:tracePt t="19422" x="3143250" y="1625600"/>
          <p14:tracePt t="20158" x="3117850" y="1625600"/>
          <p14:tracePt t="20172" x="3092450" y="1625600"/>
          <p14:tracePt t="20175" x="3054350" y="1625600"/>
          <p14:tracePt t="20191" x="2965450" y="1619250"/>
          <p14:tracePt t="20206" x="2851150" y="1612900"/>
          <p14:tracePt t="20226" x="2743200" y="1606550"/>
          <p14:tracePt t="20240" x="2628900" y="1606550"/>
          <p14:tracePt t="20256" x="2520950" y="1606550"/>
          <p14:tracePt t="20275" x="2425700" y="1606550"/>
          <p14:tracePt t="20292" x="2355850" y="1606550"/>
          <p14:tracePt t="20306" x="2317750" y="1606550"/>
          <p14:tracePt t="20322" x="2292350" y="1606550"/>
          <p14:tracePt t="20339" x="2273300" y="1606550"/>
          <p14:tracePt t="20358" x="2247900" y="1612900"/>
          <p14:tracePt t="20372" x="2235200" y="1625600"/>
          <p14:tracePt t="20389" x="2197100" y="1644650"/>
          <p14:tracePt t="20406" x="2165350" y="1663700"/>
          <p14:tracePt t="20425" x="2127250" y="1676400"/>
          <p14:tracePt t="20439" x="2114550" y="1689100"/>
          <p14:tracePt t="20456" x="2101850" y="1695450"/>
          <p14:tracePt t="20617" x="2101850" y="1689100"/>
          <p14:tracePt t="20621" x="2101850" y="1676400"/>
          <p14:tracePt t="20629" x="2101850" y="1670050"/>
          <p14:tracePt t="20639" x="2120900" y="1663700"/>
          <p14:tracePt t="20656" x="2165350" y="1638300"/>
          <p14:tracePt t="20672" x="2222500" y="1619250"/>
          <p14:tracePt t="20689" x="2279650" y="1593850"/>
          <p14:tracePt t="20711" x="2336800" y="1581150"/>
          <p14:tracePt t="20726" x="2387600" y="1574800"/>
          <p14:tracePt t="20739" x="2444750" y="1574800"/>
          <p14:tracePt t="20756" x="2514600" y="1574800"/>
          <p14:tracePt t="20772" x="2584450" y="1574800"/>
          <p14:tracePt t="20775" x="2616200" y="1574800"/>
          <p14:tracePt t="20792" x="2660650" y="1574800"/>
          <p14:tracePt t="20806" x="2705100" y="1574800"/>
          <p14:tracePt t="20826" x="2743200" y="1574800"/>
          <p14:tracePt t="20839" x="2794000" y="1574800"/>
          <p14:tracePt t="20858" x="2851150" y="1593850"/>
          <p14:tracePt t="20872" x="2889250" y="1606550"/>
          <p14:tracePt t="20889" x="2927350" y="1612900"/>
          <p14:tracePt t="20906" x="2946400" y="1625600"/>
          <p14:tracePt t="20922" x="2959100" y="1631950"/>
          <p14:tracePt t="20942" x="2971800" y="1644650"/>
          <p14:tracePt t="20956" x="2978150" y="1651000"/>
          <p14:tracePt t="20972" x="2997200" y="1657350"/>
          <p14:tracePt t="20989" x="3009900" y="1670050"/>
          <p14:tracePt t="21141" x="3016250" y="1670050"/>
          <p14:tracePt t="21201" x="2997200" y="1657350"/>
          <p14:tracePt t="21210" x="2971800" y="1651000"/>
          <p14:tracePt t="21214" x="2946400" y="1644650"/>
          <p14:tracePt t="21226" x="2914650" y="1638300"/>
          <p14:tracePt t="21239" x="2851150" y="1619250"/>
          <p14:tracePt t="21256" x="2774950" y="1593850"/>
          <p14:tracePt t="21272" x="2705100" y="1574800"/>
          <p14:tracePt t="21291" x="2647950" y="1568450"/>
          <p14:tracePt t="21306" x="2590800" y="1568450"/>
          <p14:tracePt t="21322" x="2527300" y="1568450"/>
          <p14:tracePt t="21339" x="2463800" y="1568450"/>
          <p14:tracePt t="21359" x="2355850" y="1568450"/>
          <p14:tracePt t="21372" x="2324100" y="1568450"/>
          <p14:tracePt t="21389" x="2228850" y="1587500"/>
          <p14:tracePt t="21406" x="2178050" y="1606550"/>
          <p14:tracePt t="21423" x="2139950" y="1619250"/>
          <p14:tracePt t="21439" x="2101850" y="1631950"/>
          <p14:tracePt t="21456" x="2057400" y="1644650"/>
          <p14:tracePt t="21475" x="2032000" y="1657350"/>
          <p14:tracePt t="21489" x="2025650" y="1657350"/>
          <p14:tracePt t="21603" x="2019300" y="1657350"/>
          <p14:tracePt t="21617" x="1993900" y="1657350"/>
          <p14:tracePt t="21622" x="1974850" y="1657350"/>
          <p14:tracePt t="21645" x="1924050" y="1657350"/>
          <p14:tracePt t="21656" x="1828800" y="1657350"/>
          <p14:tracePt t="21672" x="1695450" y="1657350"/>
          <p14:tracePt t="21689" x="1543050" y="1657350"/>
          <p14:tracePt t="21706" x="1390650" y="1657350"/>
          <p14:tracePt t="21723" x="1263650" y="1663700"/>
          <p14:tracePt t="21742" x="1155700" y="1663700"/>
          <p14:tracePt t="21744" x="1104900" y="1663700"/>
          <p14:tracePt t="21756" x="1060450" y="1663700"/>
          <p14:tracePt t="21774" x="977900" y="1663700"/>
          <p14:tracePt t="21791" x="952500" y="1670050"/>
          <p14:tracePt t="21806" x="946150" y="1670050"/>
          <p14:tracePt t="21822" x="933450" y="1670050"/>
          <p14:tracePt t="21839" x="882650" y="1670050"/>
          <p14:tracePt t="21856" x="800100" y="1670050"/>
          <p14:tracePt t="21874" x="711200" y="1670050"/>
          <p14:tracePt t="21889" x="603250" y="1670050"/>
          <p14:tracePt t="21906" x="488950" y="1670050"/>
          <p14:tracePt t="21922" x="381000" y="1670050"/>
          <p14:tracePt t="21939" x="285750" y="1670050"/>
          <p14:tracePt t="21956" x="209550" y="1663700"/>
          <p14:tracePt t="21960" x="184150" y="1663700"/>
          <p14:tracePt t="21976" x="158750" y="1657350"/>
          <p14:tracePt t="22127" x="158750" y="1651000"/>
          <p14:tracePt t="22174" x="171450" y="1651000"/>
          <p14:tracePt t="22182" x="177800" y="1651000"/>
          <p14:tracePt t="22192" x="190500" y="1651000"/>
          <p14:tracePt t="22206" x="222250" y="1651000"/>
          <p14:tracePt t="22227" x="260350" y="1651000"/>
          <p14:tracePt t="22242" x="317500" y="1651000"/>
          <p14:tracePt t="22259" x="381000" y="1651000"/>
          <p14:tracePt t="22274" x="457200" y="1651000"/>
          <p14:tracePt t="22278" x="495300" y="1651000"/>
          <p14:tracePt t="22293" x="546100" y="1651000"/>
          <p14:tracePt t="22306" x="635000" y="1651000"/>
          <p14:tracePt t="22322" x="717550" y="1651000"/>
          <p14:tracePt t="22339" x="800100" y="1651000"/>
          <p14:tracePt t="22358" x="933450" y="1651000"/>
          <p14:tracePt t="22372" x="977900" y="1651000"/>
          <p14:tracePt t="22389" x="1098550" y="1651000"/>
          <p14:tracePt t="22406" x="1168400" y="1651000"/>
          <p14:tracePt t="22422" x="1238250" y="1651000"/>
          <p14:tracePt t="22439" x="1308100" y="1644650"/>
          <p14:tracePt t="22456" x="1377950" y="1644650"/>
          <p14:tracePt t="22476" x="1435100" y="1644650"/>
          <p14:tracePt t="22489" x="1504950" y="1644650"/>
          <p14:tracePt t="22506" x="1574800" y="1644650"/>
          <p14:tracePt t="22522" x="1663700" y="1644650"/>
          <p14:tracePt t="22541" x="1752600" y="1644650"/>
          <p14:tracePt t="22556" x="1822450" y="1644650"/>
          <p14:tracePt t="22573" x="1885950" y="1644650"/>
          <p14:tracePt t="22575" x="1917700" y="1644650"/>
          <p14:tracePt t="22589" x="1981200" y="1644650"/>
          <p14:tracePt t="22606" x="2012950" y="1644650"/>
          <p14:tracePt t="22622" x="2127250" y="1651000"/>
          <p14:tracePt t="22639" x="2216150" y="1644650"/>
          <p14:tracePt t="22656" x="2311400" y="1644650"/>
          <p14:tracePt t="22672" x="2400300" y="1657350"/>
          <p14:tracePt t="22689" x="2482850" y="1657350"/>
          <p14:tracePt t="22707" x="2559050" y="1657350"/>
          <p14:tracePt t="22727" x="2616200" y="1657350"/>
          <p14:tracePt t="22732" x="2641600" y="1657350"/>
          <p14:tracePt t="22742" x="2711450" y="1657350"/>
          <p14:tracePt t="22756" x="2736850" y="1657350"/>
          <p14:tracePt t="22773" x="2800350" y="1657350"/>
          <p14:tracePt t="22792" x="2863850" y="1657350"/>
          <p14:tracePt t="22798" x="2882900" y="1657350"/>
          <p14:tracePt t="22806" x="2895600" y="1657350"/>
          <p14:tracePt t="22822" x="2921000" y="1657350"/>
          <p14:tracePt t="22839" x="2952750" y="1657350"/>
          <p14:tracePt t="22858" x="2997200" y="1657350"/>
          <p14:tracePt t="22872" x="3028950" y="1657350"/>
          <p14:tracePt t="22889" x="3060700" y="1657350"/>
          <p14:tracePt t="22906" x="3079750" y="1657350"/>
          <p14:tracePt t="22922" x="3098800" y="1657350"/>
          <p14:tracePt t="22939" x="3098800" y="1651000"/>
          <p14:tracePt t="22956" x="3105150" y="1644650"/>
          <p14:tracePt t="22973" x="3124200" y="1631950"/>
          <p14:tracePt t="22992" x="3143250" y="1581150"/>
          <p14:tracePt t="23008" x="3143250" y="1530350"/>
          <p14:tracePt t="23022" x="3143250" y="1485900"/>
          <p14:tracePt t="23041" x="3143250" y="1441450"/>
          <p14:tracePt t="23056" x="3111500" y="1403350"/>
          <p14:tracePt t="23073" x="3054350" y="1365250"/>
          <p14:tracePt t="23089" x="3009900" y="1333500"/>
          <p14:tracePt t="23109" x="2940050" y="1314450"/>
          <p14:tracePt t="23122" x="2857500" y="1308100"/>
          <p14:tracePt t="23139" x="2762250" y="1308100"/>
          <p14:tracePt t="23156" x="2660650" y="1308100"/>
          <p14:tracePt t="23172" x="2552700" y="1308100"/>
          <p14:tracePt t="23189" x="2419350" y="1308100"/>
          <p14:tracePt t="23206" x="2343150" y="1308100"/>
          <p14:tracePt t="23225" x="2286000" y="1333500"/>
          <p14:tracePt t="23242" x="2241550" y="1339850"/>
          <p14:tracePt t="23256" x="2209800" y="1358900"/>
          <p14:tracePt t="23273" x="2178050" y="1390650"/>
          <p14:tracePt t="23291" x="2152650" y="1441450"/>
          <p14:tracePt t="23307" x="2114550" y="1504950"/>
          <p14:tracePt t="23323" x="2089150" y="1568450"/>
          <p14:tracePt t="23339" x="2082800" y="1631950"/>
          <p14:tracePt t="23356" x="2082800" y="1689100"/>
          <p14:tracePt t="23373" x="2082800" y="1733550"/>
          <p14:tracePt t="23389" x="2139950" y="1765300"/>
          <p14:tracePt t="23406" x="2165350" y="1771650"/>
          <p14:tracePt t="23469" x="2152650" y="1765300"/>
          <p14:tracePt t="23481" x="2120900" y="1758950"/>
          <p14:tracePt t="23489" x="2076450" y="1746250"/>
          <p14:tracePt t="23506" x="1962150" y="1733550"/>
          <p14:tracePt t="23523" x="1816100" y="1720850"/>
          <p14:tracePt t="23542" x="1625600" y="1720850"/>
          <p14:tracePt t="23556" x="1454150" y="1720850"/>
          <p14:tracePt t="23573" x="1295400" y="1714500"/>
          <p14:tracePt t="23574" x="1231900" y="1714500"/>
          <p14:tracePt t="23589" x="1111250" y="1714500"/>
          <p14:tracePt t="23606" x="1022350" y="1714500"/>
          <p14:tracePt t="23623" x="952500" y="1714500"/>
          <p14:tracePt t="23639" x="901700" y="1714500"/>
          <p14:tracePt t="23656" x="844550" y="1714500"/>
          <p14:tracePt t="23672" x="793750" y="1714500"/>
          <p14:tracePt t="23689" x="749300" y="1714500"/>
          <p14:tracePt t="23709" x="711200" y="1714500"/>
          <p14:tracePt t="23722" x="679450" y="1714500"/>
          <p14:tracePt t="23739" x="647700" y="1708150"/>
          <p14:tracePt t="23756" x="590550" y="1689100"/>
          <p14:tracePt t="23772" x="533400" y="1670050"/>
          <p14:tracePt t="23792" x="488950" y="1657350"/>
          <p14:tracePt t="23806" x="482600" y="1651000"/>
          <p14:tracePt t="24181" x="488950" y="1651000"/>
          <p14:tracePt t="24190" x="495300" y="1651000"/>
          <p14:tracePt t="24198" x="501650" y="1651000"/>
          <p14:tracePt t="24207" x="508000" y="1651000"/>
          <p14:tracePt t="24227" x="533400" y="1651000"/>
          <p14:tracePt t="24242" x="577850" y="1651000"/>
          <p14:tracePt t="24256" x="647700" y="1651000"/>
          <p14:tracePt t="24276" x="723900" y="1644650"/>
          <p14:tracePt t="24292" x="787400" y="1663700"/>
          <p14:tracePt t="24298" x="812800" y="1676400"/>
          <p14:tracePt t="24306" x="844550" y="1689100"/>
          <p14:tracePt t="24323" x="876300" y="1689100"/>
          <p14:tracePt t="24339" x="895350" y="1689100"/>
          <p14:tracePt t="24421" x="901700" y="1689100"/>
          <p14:tracePt t="24604" x="908050" y="1689100"/>
          <p14:tracePt t="24638" x="908050" y="1682750"/>
          <p14:tracePt t="24650" x="908050" y="1676400"/>
          <p14:tracePt t="24656" x="914400" y="1670050"/>
          <p14:tracePt t="24672" x="914400" y="1657350"/>
          <p14:tracePt t="24689" x="914400" y="1625600"/>
          <p14:tracePt t="24708" x="914400" y="1600200"/>
          <p14:tracePt t="24722" x="914400" y="1574800"/>
          <p14:tracePt t="24742" x="914400" y="1543050"/>
          <p14:tracePt t="24756" x="914400" y="1530350"/>
          <p14:tracePt t="24772" x="914400" y="1504950"/>
          <p14:tracePt t="24778" x="914400" y="1492250"/>
          <p14:tracePt t="24791" x="914400" y="1473200"/>
          <p14:tracePt t="24806" x="914400" y="1454150"/>
          <p14:tracePt t="24823" x="914400" y="1441450"/>
          <p14:tracePt t="24839" x="914400" y="1435100"/>
          <p14:tracePt t="24965" x="920750" y="1435100"/>
          <p14:tracePt t="25045" x="908050" y="1435100"/>
          <p14:tracePt t="25054" x="876300" y="1435100"/>
          <p14:tracePt t="25062" x="844550" y="1435100"/>
          <p14:tracePt t="25072" x="812800" y="1435100"/>
          <p14:tracePt t="25089" x="742950" y="1435100"/>
          <p14:tracePt t="25108" x="673100" y="1435100"/>
          <p14:tracePt t="25123" x="615950" y="1435100"/>
          <p14:tracePt t="25139" x="565150" y="1428750"/>
          <p14:tracePt t="25156" x="520700" y="1422400"/>
          <p14:tracePt t="25172" x="495300" y="1422400"/>
          <p14:tracePt t="25173" x="488950" y="1422400"/>
          <p14:tracePt t="25189" x="476250" y="1422400"/>
          <p14:tracePt t="25206" x="450850" y="1409700"/>
          <p14:tracePt t="25226" x="438150" y="1409700"/>
          <p14:tracePt t="25493" x="431800" y="1422400"/>
          <p14:tracePt t="25501" x="431800" y="1454150"/>
          <p14:tracePt t="25509" x="431800" y="1485900"/>
          <p14:tracePt t="25523" x="425450" y="1517650"/>
          <p14:tracePt t="25541" x="425450" y="1574800"/>
          <p14:tracePt t="25556" x="425450" y="1638300"/>
          <p14:tracePt t="25574" x="425450" y="1714500"/>
          <p14:tracePt t="25589" x="425450" y="1733550"/>
          <p14:tracePt t="25743" x="425450" y="1727200"/>
          <p14:tracePt t="25749" x="425450" y="1720850"/>
          <p14:tracePt t="25766" x="438150" y="1720850"/>
          <p14:tracePt t="25773" x="450850" y="1708150"/>
          <p14:tracePt t="25792" x="501650" y="1708150"/>
          <p14:tracePt t="25806" x="546100" y="1708150"/>
          <p14:tracePt t="25822" x="584200" y="1708150"/>
          <p14:tracePt t="25840" x="603250" y="1708150"/>
          <p14:tracePt t="25901" x="609600" y="1708150"/>
          <p14:tracePt t="25919" x="622300" y="1708150"/>
          <p14:tracePt t="25927" x="635000" y="1708150"/>
          <p14:tracePt t="25933" x="641350" y="1708150"/>
          <p14:tracePt t="25943" x="654050" y="1708150"/>
          <p14:tracePt t="25972" x="660400" y="1708150"/>
          <p14:tracePt t="25989" x="692150" y="1708150"/>
          <p14:tracePt t="26009" x="723900" y="1708150"/>
          <p14:tracePt t="26022" x="742950" y="1708150"/>
          <p14:tracePt t="26041" x="762000" y="1708150"/>
          <p14:tracePt t="26056" x="781050" y="1708150"/>
          <p14:tracePt t="26072" x="800100" y="1708150"/>
          <p14:tracePt t="26109" x="812800" y="1708150"/>
          <p14:tracePt t="26149" x="812800" y="1701800"/>
          <p14:tracePt t="26172" x="819150" y="1701800"/>
          <p14:tracePt t="26177" x="825500" y="1701800"/>
          <p14:tracePt t="26189" x="831850" y="1701800"/>
          <p14:tracePt t="26206" x="838200" y="1695450"/>
          <p14:tracePt t="26228" x="844550" y="1689100"/>
          <p14:tracePt t="26241" x="844550" y="1682750"/>
          <p14:tracePt t="26257" x="857250" y="1663700"/>
          <p14:tracePt t="26272" x="876300" y="1625600"/>
          <p14:tracePt t="26291" x="901700" y="1587500"/>
          <p14:tracePt t="26306" x="920750" y="1524000"/>
          <p14:tracePt t="26323" x="939800" y="1466850"/>
          <p14:tracePt t="26339" x="952500" y="1422400"/>
          <p14:tracePt t="26359" x="965200" y="1377950"/>
          <p14:tracePt t="26372" x="965200" y="1365250"/>
          <p14:tracePt t="26389" x="971550" y="1333500"/>
          <p14:tracePt t="26407" x="971550" y="1327150"/>
          <p14:tracePt t="26525" x="965200" y="1327150"/>
          <p14:tracePt t="26541" x="958850" y="1327150"/>
          <p14:tracePt t="26547" x="946150" y="1327150"/>
          <p14:tracePt t="26556" x="939800" y="1327150"/>
          <p14:tracePt t="26572" x="889000" y="1327150"/>
          <p14:tracePt t="26590" x="774700" y="1327150"/>
          <p14:tracePt t="26606" x="673100" y="1327150"/>
          <p14:tracePt t="26623" x="577850" y="1327150"/>
          <p14:tracePt t="26639" x="488950" y="1327150"/>
          <p14:tracePt t="26656" x="406400" y="1327150"/>
          <p14:tracePt t="26673" x="355600" y="1327150"/>
          <p14:tracePt t="26689" x="317500" y="1320800"/>
          <p14:tracePt t="26766" x="311150" y="1320800"/>
          <p14:tracePt t="26871" x="311150" y="1339850"/>
          <p14:tracePt t="26889" x="311150" y="1422400"/>
          <p14:tracePt t="26906" x="317500" y="1517650"/>
          <p14:tracePt t="26922" x="317500" y="1593850"/>
          <p14:tracePt t="26942" x="330200" y="1663700"/>
          <p14:tracePt t="26956" x="349250" y="1714500"/>
          <p14:tracePt t="26975" x="355600" y="1746250"/>
          <p14:tracePt t="27006" x="361950" y="1746250"/>
          <p14:tracePt t="27022" x="361950" y="1720850"/>
          <p14:tracePt t="27043" x="381000" y="1701800"/>
          <p14:tracePt t="27056" x="412750" y="1676400"/>
          <p14:tracePt t="27072" x="476250" y="1657350"/>
          <p14:tracePt t="27089" x="590550" y="1644650"/>
          <p14:tracePt t="27106" x="768350" y="1644650"/>
          <p14:tracePt t="27122" x="977900" y="1644650"/>
          <p14:tracePt t="27139" x="1206500" y="1644650"/>
          <p14:tracePt t="27156" x="1485900" y="1651000"/>
          <p14:tracePt t="27172" x="1733550" y="1651000"/>
          <p14:tracePt t="27189" x="2032000" y="1657350"/>
          <p14:tracePt t="27206" x="2165350" y="1657350"/>
          <p14:tracePt t="27226" x="2228850" y="1657350"/>
          <p14:tracePt t="27239" x="2247900" y="1657350"/>
          <p14:tracePt t="27256" x="2254250" y="1657350"/>
          <p14:tracePt t="27302" x="2260600" y="1657350"/>
          <p14:tracePt t="27309" x="2260600" y="1651000"/>
          <p14:tracePt t="27342" x="2266950" y="1651000"/>
          <p14:tracePt t="27357" x="2298700" y="1651000"/>
          <p14:tracePt t="27365" x="2374900" y="1651000"/>
          <p14:tracePt t="27389" x="2406650" y="1651000"/>
          <p14:tracePt t="27470" x="2400300" y="1651000"/>
          <p14:tracePt t="27483" x="2393950" y="1651000"/>
          <p14:tracePt t="27489" x="2387600" y="1651000"/>
          <p14:tracePt t="27509" x="2374900" y="1651000"/>
          <p14:tracePt t="27543" x="2368550" y="1657350"/>
          <p14:tracePt t="27556" x="2362200" y="1663700"/>
          <p14:tracePt t="27572" x="2343150" y="1663700"/>
          <p14:tracePt t="27589" x="2286000" y="1663700"/>
          <p14:tracePt t="27608" x="2247900" y="1663700"/>
          <p14:tracePt t="27622" x="2235200" y="1663700"/>
          <p14:tracePt t="27680" x="2241550" y="1663700"/>
          <p14:tracePt t="27685" x="2247900" y="1663700"/>
          <p14:tracePt t="27693" x="2254250" y="1663700"/>
          <p14:tracePt t="27706" x="2254250" y="1657350"/>
          <p14:tracePt t="27726" x="2266950" y="1644650"/>
          <p14:tracePt t="27739" x="2273300" y="1619250"/>
          <p14:tracePt t="27756" x="2286000" y="1587500"/>
          <p14:tracePt t="27773" x="2311400" y="1530350"/>
          <p14:tracePt t="27776" x="2324100" y="1492250"/>
          <p14:tracePt t="27791" x="2387600" y="1409700"/>
          <p14:tracePt t="27806" x="2457450" y="1352550"/>
          <p14:tracePt t="27822" x="2533650" y="1314450"/>
          <p14:tracePt t="27839" x="2622550" y="1295400"/>
          <p14:tracePt t="27858" x="2743200" y="1289050"/>
          <p14:tracePt t="27872" x="2851150" y="1289050"/>
          <p14:tracePt t="27889" x="2965450" y="1320800"/>
          <p14:tracePt t="27906" x="3054350" y="1384300"/>
          <p14:tracePt t="27923" x="3136900" y="1447800"/>
          <p14:tracePt t="27939" x="3194050" y="1530350"/>
          <p14:tracePt t="27958" x="3232150" y="1644650"/>
          <p14:tracePt t="27975" x="3238500" y="1695450"/>
          <p14:tracePt t="27989" x="3238500" y="1733550"/>
          <p14:tracePt t="28006" x="3213100" y="1771650"/>
          <p14:tracePt t="28024" x="3155950" y="1797050"/>
          <p14:tracePt t="28042" x="3060700" y="1816100"/>
          <p14:tracePt t="28056" x="2940050" y="1822450"/>
          <p14:tracePt t="28073" x="2813050" y="1822450"/>
          <p14:tracePt t="28089" x="2698750" y="1828800"/>
          <p14:tracePt t="28107" x="2584450" y="1822450"/>
          <p14:tracePt t="28123" x="2470150" y="1784350"/>
          <p14:tracePt t="28139" x="2381250" y="1727200"/>
          <p14:tracePt t="28156" x="2330450" y="1676400"/>
          <p14:tracePt t="28172" x="2317750" y="1606550"/>
          <p14:tracePt t="28175" x="2317750" y="1574800"/>
          <p14:tracePt t="28189" x="2336800" y="1485900"/>
          <p14:tracePt t="28209" x="2381250" y="1422400"/>
          <p14:tracePt t="28222" x="2444750" y="1371600"/>
          <p14:tracePt t="28239" x="2527300" y="1339850"/>
          <p14:tracePt t="28256" x="2622550" y="1314450"/>
          <p14:tracePt t="28272" x="2736850" y="1308100"/>
          <p14:tracePt t="28292" x="2857500" y="1314450"/>
          <p14:tracePt t="28306" x="2959100" y="1346200"/>
          <p14:tracePt t="28322" x="3041650" y="1377950"/>
          <p14:tracePt t="28343" x="3098800" y="1441450"/>
          <p14:tracePt t="28356" x="3124200" y="1530350"/>
          <p14:tracePt t="28373" x="3124200" y="1619250"/>
          <p14:tracePt t="28389" x="3092450" y="1765300"/>
          <p14:tracePt t="28406" x="3041650" y="1847850"/>
          <p14:tracePt t="28422" x="2959100" y="1892300"/>
          <p14:tracePt t="28439" x="2857500" y="1911350"/>
          <p14:tracePt t="28456" x="2743200" y="1917700"/>
          <p14:tracePt t="28472" x="2628900" y="1911350"/>
          <p14:tracePt t="28491" x="2514600" y="1847850"/>
          <p14:tracePt t="28506" x="2419350" y="1746250"/>
          <p14:tracePt t="28522" x="2355850" y="1638300"/>
          <p14:tracePt t="28542" x="2317750" y="1517650"/>
          <p14:tracePt t="28556" x="2324100" y="1428750"/>
          <p14:tracePt t="28572" x="2355850" y="1371600"/>
          <p14:tracePt t="28589" x="2457450" y="1320800"/>
          <p14:tracePt t="28606" x="2597150" y="1301750"/>
          <p14:tracePt t="28622" x="2755900" y="1301750"/>
          <p14:tracePt t="28639" x="2927350" y="1308100"/>
          <p14:tracePt t="28656" x="3092450" y="1358900"/>
          <p14:tracePt t="28672" x="3206750" y="1422400"/>
          <p14:tracePt t="28689" x="3270250" y="1498600"/>
          <p14:tracePt t="28706" x="3282950" y="1587500"/>
          <p14:tracePt t="28726" x="3257550" y="1676400"/>
          <p14:tracePt t="28740" x="3219450" y="1758950"/>
          <p14:tracePt t="28756" x="3149600" y="1816100"/>
          <p14:tracePt t="28772" x="3067050" y="1854200"/>
          <p14:tracePt t="28792" x="2927350" y="1879600"/>
          <p14:tracePt t="28800" x="2876550" y="1879600"/>
          <p14:tracePt t="28806" x="2825750" y="1879600"/>
          <p14:tracePt t="28822" x="2717800" y="1866900"/>
          <p14:tracePt t="28839" x="2609850" y="1822450"/>
          <p14:tracePt t="28858" x="2508250" y="1778000"/>
          <p14:tracePt t="28872" x="2419350" y="1714500"/>
          <p14:tracePt t="28889" x="2362200" y="1676400"/>
          <p14:tracePt t="28906" x="2336800" y="1619250"/>
          <p14:tracePt t="28923" x="2336800" y="1549400"/>
          <p14:tracePt t="28942" x="2336800" y="1473200"/>
          <p14:tracePt t="28958" x="2362200" y="1403350"/>
          <p14:tracePt t="28974" x="2393950" y="1358900"/>
          <p14:tracePt t="28989" x="2444750" y="1327150"/>
          <p14:tracePt t="29006" x="2514600" y="1308100"/>
          <p14:tracePt t="29022" x="2616200" y="1295400"/>
          <p14:tracePt t="29041" x="2724150" y="1295400"/>
          <p14:tracePt t="29056" x="2806700" y="1295400"/>
          <p14:tracePt t="29073" x="2863850" y="1314450"/>
          <p14:tracePt t="29089" x="2908300" y="1339850"/>
          <p14:tracePt t="29108" x="2921000" y="1403350"/>
          <p14:tracePt t="29123" x="2933700" y="1492250"/>
          <p14:tracePt t="29139" x="2933700" y="1587500"/>
          <p14:tracePt t="29156" x="2921000" y="1676400"/>
          <p14:tracePt t="29172" x="2889250" y="1758950"/>
          <p14:tracePt t="29174" x="2870200" y="1784350"/>
          <p14:tracePt t="29189" x="2832100" y="1809750"/>
          <p14:tracePt t="29206" x="2787650" y="1822450"/>
          <p14:tracePt t="29225" x="2724150" y="1828800"/>
          <p14:tracePt t="29239" x="2641600" y="1828800"/>
          <p14:tracePt t="29256" x="2546350" y="1828800"/>
          <p14:tracePt t="29273" x="2444750" y="1828800"/>
          <p14:tracePt t="29291" x="2330450" y="1835150"/>
          <p14:tracePt t="29306" x="2222500" y="1873250"/>
          <p14:tracePt t="29322" x="2120900" y="1905000"/>
          <p14:tracePt t="29339" x="2038350" y="1943100"/>
          <p14:tracePt t="29358" x="1905000" y="1981200"/>
          <p14:tracePt t="29373" x="1860550" y="1993900"/>
          <p14:tracePt t="29389" x="1708150" y="2038350"/>
          <p14:tracePt t="29406" x="1619250" y="2063750"/>
          <p14:tracePt t="29422" x="1543050" y="2063750"/>
          <p14:tracePt t="29439" x="1479550" y="2063750"/>
          <p14:tracePt t="29456" x="1441450" y="2063750"/>
          <p14:tracePt t="29475" x="1409700" y="2063750"/>
          <p14:tracePt t="29489" x="1352550" y="2063750"/>
          <p14:tracePt t="29506" x="1289050" y="2063750"/>
          <p14:tracePt t="29522" x="1257300" y="2063750"/>
          <p14:tracePt t="29541" x="1238250" y="2057400"/>
          <p14:tracePt t="29556" x="1231900" y="2051050"/>
          <p14:tracePt t="29602" x="1225550" y="2051050"/>
          <p14:tracePt t="29609" x="1225550" y="2044700"/>
          <p14:tracePt t="29623" x="1219200" y="2044700"/>
          <p14:tracePt t="29639" x="1212850" y="2038350"/>
          <p14:tracePt t="30654" x="1200150" y="2044700"/>
          <p14:tracePt t="30668" x="1187450" y="2057400"/>
          <p14:tracePt t="30673" x="1174750" y="2063750"/>
          <p14:tracePt t="30691" x="1143000" y="2082800"/>
          <p14:tracePt t="30706" x="1123950" y="2101850"/>
          <p14:tracePt t="30726" x="1104900" y="2120900"/>
          <p14:tracePt t="30739" x="1092200" y="2139950"/>
          <p14:tracePt t="30756" x="1085850" y="2146300"/>
          <p14:tracePt t="30777" x="1085850" y="2165350"/>
          <p14:tracePt t="30791" x="1073150" y="2178050"/>
          <p14:tracePt t="30806" x="1054100" y="2184400"/>
          <p14:tracePt t="30823" x="1047750" y="2197100"/>
          <p14:tracePt t="30839" x="1041400" y="2203450"/>
          <p14:tracePt t="30886" x="1041400" y="2209800"/>
          <p14:tracePt t="30894" x="1035050" y="2209800"/>
          <p14:tracePt t="30920" x="1028700" y="2209800"/>
          <p14:tracePt t="30928" x="1028700" y="2216150"/>
          <p14:tracePt t="30939" x="1022350" y="2216150"/>
          <p14:tracePt t="30956" x="1009650" y="2228850"/>
          <p14:tracePt t="30976" x="971550" y="2247900"/>
          <p14:tracePt t="30985" x="958850" y="2247900"/>
          <p14:tracePt t="30991" x="939800" y="2260600"/>
          <p14:tracePt t="31006" x="920750" y="2260600"/>
          <p14:tracePt t="31023" x="895350" y="2273300"/>
          <p14:tracePt t="31042" x="869950" y="2279650"/>
          <p14:tracePt t="31056" x="831850" y="2279650"/>
          <p14:tracePt t="31073" x="781050" y="2279650"/>
          <p14:tracePt t="31089" x="723900" y="2279650"/>
          <p14:tracePt t="31108" x="679450" y="2279650"/>
          <p14:tracePt t="31122" x="647700" y="2279650"/>
          <p14:tracePt t="31139" x="609600" y="2279650"/>
          <p14:tracePt t="31156" x="571500" y="2279650"/>
          <p14:tracePt t="31175" x="539750" y="2279650"/>
          <p14:tracePt t="31181" x="527050" y="2279650"/>
          <p14:tracePt t="31206" x="520700" y="2279650"/>
          <p14:tracePt t="31225" x="514350" y="2279650"/>
          <p14:tracePt t="31470" x="508000" y="2279650"/>
          <p14:tracePt t="31502" x="520700" y="2279650"/>
          <p14:tracePt t="31518" x="533400" y="2279650"/>
          <p14:tracePt t="31525" x="546100" y="2279650"/>
          <p14:tracePt t="31539" x="577850" y="2266950"/>
          <p14:tracePt t="31549" x="660400" y="2254250"/>
          <p14:tracePt t="31573" x="762000" y="2247900"/>
          <p14:tracePt t="31590" x="920750" y="2247900"/>
          <p14:tracePt t="31609" x="1022350" y="2247900"/>
          <p14:tracePt t="31622" x="1111250" y="2247900"/>
          <p14:tracePt t="31639" x="1206500" y="2254250"/>
          <p14:tracePt t="31656" x="1308100" y="2254250"/>
          <p14:tracePt t="31672" x="1390650" y="2254250"/>
          <p14:tracePt t="31689" x="1466850" y="2260600"/>
          <p14:tracePt t="31706" x="1530350" y="2266950"/>
          <p14:tracePt t="31723" x="1593850" y="2266950"/>
          <p14:tracePt t="31739" x="1670050" y="2273300"/>
          <p14:tracePt t="31742" x="1708150" y="2273300"/>
          <p14:tracePt t="31756" x="1752600" y="2273300"/>
          <p14:tracePt t="31757" x="1797050" y="2273300"/>
          <p14:tracePt t="31772" x="1847850" y="2273300"/>
          <p14:tracePt t="31791" x="1968500" y="2266950"/>
          <p14:tracePt t="31806" x="2044700" y="2266950"/>
          <p14:tracePt t="31822" x="2101850" y="2266950"/>
          <p14:tracePt t="31839" x="2133600" y="2266950"/>
          <p14:tracePt t="31856" x="2139950" y="2266950"/>
          <p14:tracePt t="31991" x="2133600" y="2266950"/>
          <p14:tracePt t="31998" x="2127250" y="2266950"/>
          <p14:tracePt t="32008" x="2114550" y="2266950"/>
          <p14:tracePt t="32023" x="2076450" y="2266950"/>
          <p14:tracePt t="32041" x="2038350" y="2266950"/>
          <p14:tracePt t="32056" x="2000250" y="2266950"/>
          <p14:tracePt t="32072" x="1949450" y="2266950"/>
          <p14:tracePt t="32089" x="1892300" y="2266950"/>
          <p14:tracePt t="32108" x="1841500" y="2266950"/>
          <p14:tracePt t="32123" x="1797050" y="2266950"/>
          <p14:tracePt t="32139" x="1778000" y="2266950"/>
          <p14:tracePt t="32156" x="1771650" y="2266950"/>
          <p14:tracePt t="32292" x="1765300" y="2266950"/>
          <p14:tracePt t="32298" x="1758950" y="2266950"/>
          <p14:tracePt t="32306" x="1739900" y="2266950"/>
          <p14:tracePt t="32323" x="1701800" y="2266950"/>
          <p14:tracePt t="32339" x="1651000" y="2266950"/>
          <p14:tracePt t="32356" x="1581150" y="2266950"/>
          <p14:tracePt t="32372" x="1498600" y="2266950"/>
          <p14:tracePt t="32374" x="1454150" y="2266950"/>
          <p14:tracePt t="32389" x="1352550" y="2266950"/>
          <p14:tracePt t="32406" x="1244600" y="2266950"/>
          <p14:tracePt t="32424" x="1130300" y="2266950"/>
          <p14:tracePt t="32439" x="1022350" y="2266950"/>
          <p14:tracePt t="32456" x="939800" y="2266950"/>
          <p14:tracePt t="32476" x="876300" y="2266950"/>
          <p14:tracePt t="32490" x="812800" y="2266950"/>
          <p14:tracePt t="32506" x="755650" y="2247900"/>
          <p14:tracePt t="32522" x="730250" y="2241550"/>
          <p14:tracePt t="32542" x="717550" y="2235200"/>
          <p14:tracePt t="32556" x="711200" y="2235200"/>
          <p14:tracePt t="32589" x="704850" y="2235200"/>
          <p14:tracePt t="32606" x="685800" y="2228850"/>
          <p14:tracePt t="32623" x="666750" y="2222500"/>
          <p14:tracePt t="32639" x="654050" y="2222500"/>
          <p14:tracePt t="32656" x="647700" y="2222500"/>
          <p14:tracePt t="32672" x="641350" y="2222500"/>
          <p14:tracePt t="32797" x="647700" y="2222500"/>
          <p14:tracePt t="32805" x="673100" y="2222500"/>
          <p14:tracePt t="32813" x="704850" y="2222500"/>
          <p14:tracePt t="32822" x="742950" y="2222500"/>
          <p14:tracePt t="32839" x="819150" y="2222500"/>
          <p14:tracePt t="32858" x="895350" y="2222500"/>
          <p14:tracePt t="32872" x="977900" y="2222500"/>
          <p14:tracePt t="32890" x="1079500" y="2222500"/>
          <p14:tracePt t="32906" x="1181100" y="2222500"/>
          <p14:tracePt t="32922" x="1308100" y="2222500"/>
          <p14:tracePt t="32939" x="1428750" y="2222500"/>
          <p14:tracePt t="32956" x="1504950" y="2222500"/>
          <p14:tracePt t="32960" x="1517650" y="2222500"/>
          <p14:tracePt t="32973" x="1524000" y="2222500"/>
          <p14:tracePt t="33044" x="1530350" y="2222500"/>
          <p14:tracePt t="33048" x="1536700" y="2216150"/>
          <p14:tracePt t="33056" x="1562100" y="2209800"/>
          <p14:tracePt t="33072" x="1631950" y="2203450"/>
          <p14:tracePt t="33089" x="1739900" y="2203450"/>
          <p14:tracePt t="33106" x="1879600" y="2203450"/>
          <p14:tracePt t="33123" x="2019300" y="2203450"/>
          <p14:tracePt t="33139" x="2146300" y="2203450"/>
          <p14:tracePt t="33156" x="2254250" y="2209800"/>
          <p14:tracePt t="33173" x="2387600" y="2216150"/>
          <p14:tracePt t="33189" x="2425700" y="2216150"/>
          <p14:tracePt t="33206" x="2451100" y="2222500"/>
          <p14:tracePt t="33226" x="2457450" y="2222500"/>
          <p14:tracePt t="33239" x="2482850" y="2222500"/>
          <p14:tracePt t="33256" x="2514600" y="2222500"/>
          <p14:tracePt t="33273" x="2540000" y="2222500"/>
          <p14:tracePt t="33292" x="2559050" y="2222500"/>
          <p14:tracePt t="33306" x="2597150" y="2222500"/>
          <p14:tracePt t="33322" x="2654300" y="2222500"/>
          <p14:tracePt t="33339" x="2705100" y="2222500"/>
          <p14:tracePt t="33356" x="2749550" y="2222500"/>
          <p14:tracePt t="33373" x="2755900" y="2222500"/>
          <p14:tracePt t="33479" x="2743200" y="2222500"/>
          <p14:tracePt t="33486" x="2730500" y="2222500"/>
          <p14:tracePt t="33493" x="2717800" y="2228850"/>
          <p14:tracePt t="33506" x="2705100" y="2235200"/>
          <p14:tracePt t="33523" x="2692400" y="2235200"/>
          <p14:tracePt t="33543" x="2660650" y="2235200"/>
          <p14:tracePt t="33556" x="2628900" y="2235200"/>
          <p14:tracePt t="33573" x="2597150" y="2235200"/>
          <p14:tracePt t="33590" x="2565400" y="2235200"/>
          <p14:tracePt t="33606" x="2552700" y="2235200"/>
          <p14:tracePt t="33622" x="2520950" y="2235200"/>
          <p14:tracePt t="33639" x="2489200" y="2228850"/>
          <p14:tracePt t="33657" x="2457450" y="2222500"/>
          <p14:tracePt t="33672" x="2451100" y="2216150"/>
          <p14:tracePt t="33694" x="2438400" y="2209800"/>
          <p14:tracePt t="33706" x="2432050" y="2197100"/>
          <p14:tracePt t="33725" x="2413000" y="2184400"/>
          <p14:tracePt t="33739" x="2393950" y="2165350"/>
          <p14:tracePt t="33756" x="2374900" y="2146300"/>
          <p14:tracePt t="33773" x="2374900" y="2133600"/>
          <p14:tracePt t="33792" x="2374900" y="2114550"/>
          <p14:tracePt t="33806" x="2374900" y="2076450"/>
          <p14:tracePt t="33826" x="2374900" y="2032000"/>
          <p14:tracePt t="33839" x="2374900" y="2000250"/>
          <p14:tracePt t="33856" x="2381250" y="1981200"/>
          <p14:tracePt t="33872" x="2387600" y="1974850"/>
          <p14:tracePt t="33889" x="2393950" y="1968500"/>
          <p14:tracePt t="33906" x="2413000" y="1968500"/>
          <p14:tracePt t="33922" x="2438400" y="1968500"/>
          <p14:tracePt t="33939" x="2470150" y="1968500"/>
          <p14:tracePt t="33942" x="2482850" y="1968500"/>
          <p14:tracePt t="33956" x="2495550" y="1968500"/>
          <p14:tracePt t="33976" x="2546350" y="1968500"/>
          <p14:tracePt t="33989" x="2584450" y="1968500"/>
          <p14:tracePt t="34006" x="2609850" y="1968500"/>
          <p14:tracePt t="34041" x="2616200" y="1968500"/>
          <p14:tracePt t="34072" x="2616200" y="1981200"/>
          <p14:tracePt t="34089" x="2616200" y="2006600"/>
          <p14:tracePt t="34108" x="2616200" y="2038350"/>
          <p14:tracePt t="34123" x="2616200" y="2070100"/>
          <p14:tracePt t="34139" x="2616200" y="2101850"/>
          <p14:tracePt t="34156" x="2603500" y="2133600"/>
          <p14:tracePt t="34172" x="2571750" y="2159000"/>
          <p14:tracePt t="34189" x="2527300" y="2190750"/>
          <p14:tracePt t="34210" x="2489200" y="2203450"/>
          <p14:tracePt t="34223" x="2432050" y="2209800"/>
          <p14:tracePt t="34239" x="2406650" y="2222500"/>
          <p14:tracePt t="34256" x="2374900" y="2222500"/>
          <p14:tracePt t="34273" x="2349500" y="2222500"/>
          <p14:tracePt t="34292" x="2343150" y="2222500"/>
          <p14:tracePt t="34493" x="2336800" y="2222500"/>
          <p14:tracePt t="34517" x="2324100" y="2222500"/>
          <p14:tracePt t="34525" x="2311400" y="2222500"/>
          <p14:tracePt t="34536" x="2279650" y="2222500"/>
          <p14:tracePt t="34545" x="2247900" y="2222500"/>
          <p14:tracePt t="34556" x="2209800" y="2222500"/>
          <p14:tracePt t="34573" x="2127250" y="2222500"/>
          <p14:tracePt t="34574" x="2076450" y="2222500"/>
          <p14:tracePt t="34589" x="1987550" y="2222500"/>
          <p14:tracePt t="34606" x="1898650" y="2222500"/>
          <p14:tracePt t="34623" x="1803400" y="2222500"/>
          <p14:tracePt t="34640" x="1701800" y="2222500"/>
          <p14:tracePt t="34656" x="1606550" y="2216150"/>
          <p14:tracePt t="34672" x="1536700" y="2216150"/>
          <p14:tracePt t="34689" x="1498600" y="2216150"/>
          <p14:tracePt t="34706" x="1492250" y="2216150"/>
          <p14:tracePt t="34896" x="1485900" y="2222500"/>
          <p14:tracePt t="34902" x="1473200" y="2228850"/>
          <p14:tracePt t="34915" x="1460500" y="2228850"/>
          <p14:tracePt t="34923" x="1447800" y="2235200"/>
          <p14:tracePt t="34939" x="1409700" y="2235200"/>
          <p14:tracePt t="34960" x="1308100" y="2235200"/>
          <p14:tracePt t="34975" x="1244600" y="2235200"/>
          <p14:tracePt t="34989" x="1206500" y="2235200"/>
          <p14:tracePt t="35007" x="1193800" y="2241550"/>
          <p14:tracePt t="35023" x="1187450" y="2241550"/>
          <p14:tracePt t="35134" x="1200150" y="2241550"/>
          <p14:tracePt t="35141" x="1219200" y="2241550"/>
          <p14:tracePt t="35150" x="1250950" y="2241550"/>
          <p14:tracePt t="35158" x="1282700" y="2241550"/>
          <p14:tracePt t="35173" x="1377950" y="2241550"/>
          <p14:tracePt t="35189" x="1524000" y="2241550"/>
          <p14:tracePt t="35206" x="1663700" y="2241550"/>
          <p14:tracePt t="35225" x="1784350" y="2241550"/>
          <p14:tracePt t="35246" x="1924050" y="2241550"/>
          <p14:tracePt t="35256" x="1962150" y="2241550"/>
          <p14:tracePt t="35272" x="2025650" y="2241550"/>
          <p14:tracePt t="35292" x="2063750" y="2241550"/>
          <p14:tracePt t="35306" x="2082800" y="2235200"/>
          <p14:tracePt t="35322" x="2095500" y="2235200"/>
          <p14:tracePt t="35339" x="2101850" y="2235200"/>
          <p14:tracePt t="35373" x="2101850" y="2228850"/>
          <p14:tracePt t="35389" x="2114550" y="2222500"/>
          <p14:tracePt t="35406" x="2159000" y="2216150"/>
          <p14:tracePt t="35425" x="2203450" y="2203450"/>
          <p14:tracePt t="35439" x="2241550" y="2197100"/>
          <p14:tracePt t="35456" x="2247900" y="2197100"/>
          <p14:tracePt t="35475" x="2254250" y="2197100"/>
          <p14:tracePt t="35489" x="2266950" y="2197100"/>
          <p14:tracePt t="35506" x="2305050" y="2197100"/>
          <p14:tracePt t="35526" x="2425700" y="2197100"/>
          <p14:tracePt t="35543" x="2476500" y="2197100"/>
          <p14:tracePt t="35556" x="2571750" y="2197100"/>
          <p14:tracePt t="35573" x="2730500" y="2190750"/>
          <p14:tracePt t="35589" x="2825750" y="2190750"/>
          <p14:tracePt t="35608" x="2889250" y="2190750"/>
          <p14:tracePt t="35623" x="2908300" y="2197100"/>
          <p14:tracePt t="35656" x="2908300" y="2190750"/>
          <p14:tracePt t="35672" x="2901950" y="2190750"/>
          <p14:tracePt t="35926" x="2895600" y="2190750"/>
          <p14:tracePt t="35944" x="2889250" y="2197100"/>
          <p14:tracePt t="35955" x="2889250" y="2203450"/>
          <p14:tracePt t="35976" x="2876550" y="2216150"/>
          <p14:tracePt t="35989" x="2876550" y="2222500"/>
          <p14:tracePt t="36006" x="2863850" y="2228850"/>
          <p14:tracePt t="36022" x="2863850" y="2235200"/>
          <p14:tracePt t="36041" x="2857500" y="2235200"/>
          <p14:tracePt t="36055" x="2851150" y="2235200"/>
          <p14:tracePt t="36073" x="2844800" y="2241550"/>
          <p14:tracePt t="36157" x="2838450" y="2241550"/>
          <p14:tracePt t="36172" x="2825750" y="2241550"/>
          <p14:tracePt t="36180" x="2819400" y="2241550"/>
          <p14:tracePt t="36189" x="2806700" y="2241550"/>
          <p14:tracePt t="36258" x="2800350" y="2241550"/>
          <p14:tracePt t="36261" x="2787650" y="2241550"/>
          <p14:tracePt t="36273" x="2781300" y="2241550"/>
          <p14:tracePt t="36292" x="2768600" y="2241550"/>
          <p14:tracePt t="36306" x="2762250" y="2241550"/>
          <p14:tracePt t="36469" x="2755900" y="2241550"/>
          <p14:tracePt t="36480" x="2749550" y="2241550"/>
          <p14:tracePt t="36489" x="2743200" y="2241550"/>
          <p14:tracePt t="36506" x="2730500" y="2241550"/>
          <p14:tracePt t="36523" x="2724150" y="2235200"/>
          <p14:tracePt t="36542" x="2711450" y="2222500"/>
          <p14:tracePt t="36556" x="2705100" y="2222500"/>
          <p14:tracePt t="36573" x="2692400" y="2216150"/>
          <p14:tracePt t="36589" x="2679700" y="2203450"/>
          <p14:tracePt t="36609" x="2673350" y="2197100"/>
          <p14:tracePt t="36622" x="2660650" y="2190750"/>
          <p14:tracePt t="36656" x="2654300" y="2184400"/>
          <p14:tracePt t="36712" x="2654300" y="2178050"/>
          <p14:tracePt t="36718" x="2654300" y="2171700"/>
          <p14:tracePt t="36731" x="2654300" y="2165350"/>
          <p14:tracePt t="36739" x="2654300" y="2152650"/>
          <p14:tracePt t="36756" x="2647950" y="2139950"/>
          <p14:tracePt t="36773" x="2647950" y="2127250"/>
          <p14:tracePt t="36792" x="2647950" y="2120900"/>
          <p14:tracePt t="36822" x="2641600" y="2114550"/>
          <p14:tracePt t="36882" x="2641600" y="2108200"/>
          <p14:tracePt t="36885" x="2641600" y="2101850"/>
          <p14:tracePt t="36901" x="2641600" y="2095500"/>
          <p14:tracePt t="36918" x="2641600" y="2089150"/>
          <p14:tracePt t="36933" x="2641600" y="2082800"/>
          <p14:tracePt t="36997" x="2641600" y="2076450"/>
          <p14:tracePt t="37005" x="2641600" y="2070100"/>
          <p14:tracePt t="37023" x="2641600" y="2057400"/>
          <p14:tracePt t="37041" x="2641600" y="2044700"/>
          <p14:tracePt t="37056" x="2641600" y="2032000"/>
          <p14:tracePt t="37118" x="2641600" y="2025650"/>
          <p14:tracePt t="37149" x="2641600" y="2019300"/>
          <p14:tracePt t="37157" x="2641600" y="2012950"/>
          <p14:tracePt t="37182" x="2641600" y="2006600"/>
          <p14:tracePt t="37213" x="2647950" y="2006600"/>
          <p14:tracePt t="37226" x="2647950" y="2000250"/>
          <p14:tracePt t="37239" x="2654300" y="2000250"/>
          <p14:tracePt t="37257" x="2660650" y="1993900"/>
          <p14:tracePt t="37273" x="2660650" y="1987550"/>
          <p14:tracePt t="37291" x="2667000" y="1987550"/>
          <p14:tracePt t="37490" x="2673350" y="1987550"/>
          <p14:tracePt t="37493" x="2679700" y="1987550"/>
          <p14:tracePt t="37509" x="2686050" y="1987550"/>
          <p14:tracePt t="37522" x="2692400" y="1987550"/>
          <p14:tracePt t="37541" x="2698750" y="1987550"/>
          <p14:tracePt t="37556" x="2711450" y="1987550"/>
          <p14:tracePt t="37573" x="2730500" y="1987550"/>
          <p14:tracePt t="37573" x="2736850" y="1987550"/>
          <p14:tracePt t="37589" x="2762250" y="1987550"/>
          <p14:tracePt t="37609" x="2794000" y="1987550"/>
          <p14:tracePt t="37623" x="2825750" y="1987550"/>
          <p14:tracePt t="37639" x="2851150" y="1987550"/>
          <p14:tracePt t="37656" x="2870200" y="1987550"/>
          <p14:tracePt t="37672" x="2889250" y="1987550"/>
          <p14:tracePt t="37689" x="2895600" y="1987550"/>
          <p14:tracePt t="37830" x="2901950" y="1987550"/>
          <p14:tracePt t="37838" x="2908300" y="1987550"/>
          <p14:tracePt t="37846" x="2914650" y="1987550"/>
          <p14:tracePt t="37858" x="2921000" y="2000250"/>
          <p14:tracePt t="37873" x="2933700" y="2006600"/>
          <p14:tracePt t="37889" x="2946400" y="2012950"/>
          <p14:tracePt t="37906" x="2952750" y="2019300"/>
          <p14:tracePt t="37922" x="2959100" y="2025650"/>
          <p14:tracePt t="37956" x="2959100" y="2032000"/>
          <p14:tracePt t="37976" x="2965450" y="2044700"/>
          <p14:tracePt t="37989" x="2971800" y="2057400"/>
          <p14:tracePt t="38007" x="2971800" y="2070100"/>
          <p14:tracePt t="38023" x="2971800" y="2076450"/>
          <p14:tracePt t="38042" x="2971800" y="2089150"/>
          <p14:tracePt t="38056" x="2971800" y="2095500"/>
          <p14:tracePt t="38072" x="2971800" y="2101850"/>
          <p14:tracePt t="38094" x="2971800" y="2108200"/>
          <p14:tracePt t="38108" x="2971800" y="2114550"/>
          <p14:tracePt t="38135" x="2971800" y="2120900"/>
          <p14:tracePt t="38168" x="2971800" y="2127250"/>
          <p14:tracePt t="38181" x="2965450" y="2127250"/>
          <p14:tracePt t="38197" x="2965450" y="2133600"/>
          <p14:tracePt t="38229" x="2959100" y="2133600"/>
          <p14:tracePt t="38238" x="2959100" y="2139950"/>
          <p14:tracePt t="38242" x="2952750" y="2146300"/>
          <p14:tracePt t="38255" x="2946400" y="2146300"/>
          <p14:tracePt t="38273" x="2940050" y="2152650"/>
          <p14:tracePt t="38292" x="2933700" y="2159000"/>
          <p14:tracePt t="38306" x="2927350" y="2165350"/>
          <p14:tracePt t="38323" x="2921000" y="2165350"/>
          <p14:tracePt t="38339" x="2921000" y="2171700"/>
          <p14:tracePt t="38484" x="2914650" y="2171700"/>
          <p14:tracePt t="38541" x="2908300" y="2171700"/>
          <p14:tracePt t="38549" x="2889250" y="2171700"/>
          <p14:tracePt t="38573" x="2870200" y="2171700"/>
          <p14:tracePt t="38589" x="2832100" y="2171700"/>
          <p14:tracePt t="38608" x="2813050" y="2171700"/>
          <p14:tracePt t="38623" x="2787650" y="2171700"/>
          <p14:tracePt t="38639" x="2762250" y="2171700"/>
          <p14:tracePt t="38656" x="2736850" y="2171700"/>
          <p14:tracePt t="38672" x="2724150" y="2171700"/>
          <p14:tracePt t="38689" x="2705100" y="2171700"/>
          <p14:tracePt t="38711" x="2686050" y="2171700"/>
          <p14:tracePt t="38727" x="2660650" y="2171700"/>
          <p14:tracePt t="38739" x="2647950" y="2171700"/>
          <p14:tracePt t="38756" x="2635250" y="2171700"/>
          <p14:tracePt t="38773" x="2616200" y="2171700"/>
          <p14:tracePt t="38792" x="2609850" y="2171700"/>
          <p14:tracePt t="38823" x="2603500" y="2159000"/>
          <p14:tracePt t="38839" x="2597150" y="2139950"/>
          <p14:tracePt t="38858" x="2590800" y="2133600"/>
          <p14:tracePt t="38873" x="2584450" y="2108200"/>
          <p14:tracePt t="38889" x="2578100" y="2089150"/>
          <p14:tracePt t="38906" x="2578100" y="2063750"/>
          <p14:tracePt t="38923" x="2578100" y="2044700"/>
          <p14:tracePt t="38939" x="2584450" y="2032000"/>
          <p14:tracePt t="38977" x="2590800" y="2019300"/>
          <p14:tracePt t="38990" x="2590800" y="2000250"/>
          <p14:tracePt t="39006" x="2603500" y="1993900"/>
          <p14:tracePt t="39023" x="2616200" y="1987550"/>
          <p14:tracePt t="39041" x="2622550" y="1981200"/>
          <p14:tracePt t="39056" x="2635250" y="1974850"/>
          <p14:tracePt t="39073" x="2647950" y="1968500"/>
          <p14:tracePt t="39089" x="2660650" y="1962150"/>
          <p14:tracePt t="39108" x="2679700" y="1962150"/>
          <p14:tracePt t="39123" x="2711450" y="1962150"/>
          <p14:tracePt t="39139" x="2736850" y="1955800"/>
          <p14:tracePt t="39156" x="2768600" y="1955800"/>
          <p14:tracePt t="39173" x="2794000" y="1955800"/>
          <p14:tracePt t="39189" x="2819400" y="1955800"/>
          <p14:tracePt t="39206" x="2825750" y="1955800"/>
          <p14:tracePt t="39226" x="2832100" y="1955800"/>
          <p14:tracePt t="39390" x="2838450" y="1955800"/>
          <p14:tracePt t="39406" x="2844800" y="1968500"/>
          <p14:tracePt t="39420" x="2851150" y="1974850"/>
          <p14:tracePt t="39424" x="2851150" y="1981200"/>
          <p14:tracePt t="39439" x="2863850" y="1993900"/>
          <p14:tracePt t="39458" x="2863850" y="2000250"/>
          <p14:tracePt t="39475" x="2863850" y="2012950"/>
          <p14:tracePt t="39489" x="2870200" y="2019300"/>
          <p14:tracePt t="39509" x="2870200" y="2025650"/>
          <p14:tracePt t="39523" x="2876550" y="2032000"/>
          <p14:tracePt t="39543" x="2876550" y="2051050"/>
          <p14:tracePt t="39556" x="2876550" y="2057400"/>
          <p14:tracePt t="39573" x="2876550" y="2070100"/>
          <p14:tracePt t="39637" x="2882900" y="2076450"/>
          <p14:tracePt t="39648" x="2882900" y="2089150"/>
          <p14:tracePt t="39656" x="2882900" y="2095500"/>
          <p14:tracePt t="39673" x="2882900" y="2114550"/>
          <p14:tracePt t="39689" x="2882900" y="2127250"/>
          <p14:tracePt t="39706" x="2882900" y="2139950"/>
          <p14:tracePt t="39725" x="2882900" y="2146300"/>
          <p14:tracePt t="39741" x="2882900" y="2152650"/>
          <p14:tracePt t="39773" x="2876550" y="2152650"/>
          <p14:tracePt t="39838" x="2870200" y="2152650"/>
          <p14:tracePt t="39857" x="2857500" y="2152650"/>
          <p14:tracePt t="39864" x="2857500" y="2159000"/>
          <p14:tracePt t="39872" x="2851150" y="2159000"/>
          <p14:tracePt t="39889" x="2844800" y="2159000"/>
          <p14:tracePt t="40550" x="2844800" y="2165350"/>
          <p14:tracePt t="40568" x="2832100" y="2165350"/>
          <p14:tracePt t="40574" x="2825750" y="2171700"/>
          <p14:tracePt t="40586" x="2819400" y="2171700"/>
          <p14:tracePt t="40733" x="2813050" y="2171700"/>
          <p14:tracePt t="40749" x="2806700" y="2171700"/>
          <p14:tracePt t="40766" x="2800350" y="2171700"/>
          <p14:tracePt t="40774" x="2794000" y="2171700"/>
          <p14:tracePt t="40782" x="2781300" y="2171700"/>
          <p14:tracePt t="40794" x="2768600" y="2171700"/>
          <p14:tracePt t="40806" x="2736850" y="2171700"/>
          <p14:tracePt t="40822" x="2698750" y="2171700"/>
          <p14:tracePt t="40839" x="2654300" y="2171700"/>
          <p14:tracePt t="40858" x="2616200" y="2171700"/>
          <p14:tracePt t="40873" x="2578100" y="2171700"/>
          <p14:tracePt t="40889" x="2552700" y="2171700"/>
          <p14:tracePt t="40907" x="2514600" y="2171700"/>
          <p14:tracePt t="40923" x="2482850" y="2171700"/>
          <p14:tracePt t="40939" x="2451100" y="2171700"/>
          <p14:tracePt t="40960" x="2400300" y="2171700"/>
          <p14:tracePt t="40976" x="2374900" y="2171700"/>
          <p14:tracePt t="40991" x="2349500" y="2171700"/>
          <p14:tracePt t="41006" x="2324100" y="2178050"/>
          <p14:tracePt t="41023" x="2292350" y="2178050"/>
          <p14:tracePt t="41042" x="2266950" y="2178050"/>
          <p14:tracePt t="41056" x="2235200" y="2178050"/>
          <p14:tracePt t="41073" x="2203450" y="2178050"/>
          <p14:tracePt t="41089" x="2178050" y="2178050"/>
          <p14:tracePt t="41108" x="2152650" y="2178050"/>
          <p14:tracePt t="41123" x="2133600" y="2178050"/>
          <p14:tracePt t="41139" x="2108200" y="2178050"/>
          <p14:tracePt t="41156" x="2082800" y="2178050"/>
          <p14:tracePt t="41173" x="2057400" y="2178050"/>
          <p14:tracePt t="41176" x="2038350" y="2178050"/>
          <p14:tracePt t="41193" x="2000250" y="2178050"/>
          <p14:tracePt t="41206" x="1955800" y="2178050"/>
          <p14:tracePt t="41227" x="1911350" y="2178050"/>
          <p14:tracePt t="41240" x="1866900" y="2178050"/>
          <p14:tracePt t="41256" x="1835150" y="2178050"/>
          <p14:tracePt t="41273" x="1803400" y="2178050"/>
          <p14:tracePt t="41293" x="1784350" y="2178050"/>
          <p14:tracePt t="41306" x="1758950" y="2178050"/>
          <p14:tracePt t="41323" x="1739900" y="2178050"/>
          <p14:tracePt t="41339" x="1708150" y="2178050"/>
          <p14:tracePt t="41358" x="1663700" y="2178050"/>
          <p14:tracePt t="41373" x="1631950" y="2178050"/>
          <p14:tracePt t="41389" x="1600200" y="2178050"/>
          <p14:tracePt t="41406" x="1562100" y="2178050"/>
          <p14:tracePt t="41422" x="1517650" y="2178050"/>
          <p14:tracePt t="41439" x="1460500" y="2178050"/>
          <p14:tracePt t="41456" x="1409700" y="2178050"/>
          <p14:tracePt t="41476" x="1358900" y="2178050"/>
          <p14:tracePt t="41489" x="1314450" y="2184400"/>
          <p14:tracePt t="41506" x="1276350" y="2184400"/>
          <p14:tracePt t="41523" x="1231900" y="2184400"/>
          <p14:tracePt t="41543" x="1181100" y="2184400"/>
          <p14:tracePt t="41556" x="1155700" y="2184400"/>
          <p14:tracePt t="41573" x="1111250" y="2184400"/>
          <p14:tracePt t="41589" x="1079500" y="2184400"/>
          <p14:tracePt t="41606" x="1047750" y="2184400"/>
          <p14:tracePt t="41623" x="1028700" y="2184400"/>
          <p14:tracePt t="41639" x="1003300" y="2184400"/>
          <p14:tracePt t="41656" x="971550" y="2184400"/>
          <p14:tracePt t="41672" x="939800" y="2184400"/>
          <p14:tracePt t="41689" x="901700" y="2184400"/>
          <p14:tracePt t="41706" x="857250" y="2184400"/>
          <p14:tracePt t="41725" x="806450" y="2184400"/>
          <p14:tracePt t="41732" x="781050" y="2184400"/>
          <p14:tracePt t="41739" x="762000" y="2184400"/>
          <p14:tracePt t="41756" x="723900" y="2184400"/>
          <p14:tracePt t="41776" x="685800" y="2184400"/>
          <p14:tracePt t="41792" x="660400" y="2184400"/>
          <p14:tracePt t="41806" x="628650" y="2184400"/>
          <p14:tracePt t="41823" x="596900" y="2184400"/>
          <p14:tracePt t="41839" x="577850" y="2184400"/>
          <p14:tracePt t="42998" x="584200" y="2184400"/>
          <p14:tracePt t="43007" x="603250" y="2184400"/>
          <p14:tracePt t="43024" x="679450" y="2184400"/>
          <p14:tracePt t="43042" x="812800" y="2203450"/>
          <p14:tracePt t="43056" x="1003300" y="2222500"/>
          <p14:tracePt t="43073" x="1193800" y="2235200"/>
          <p14:tracePt t="43089" x="1377950" y="2254250"/>
          <p14:tracePt t="43109" x="1536700" y="2279650"/>
          <p14:tracePt t="43123" x="1651000" y="2298700"/>
          <p14:tracePt t="43139" x="1708150" y="2298700"/>
          <p14:tracePt t="43156" x="1714500" y="2298700"/>
          <p14:tracePt t="43197" x="1720850" y="2298700"/>
          <p14:tracePt t="43290" x="1727200" y="2292350"/>
          <p14:tracePt t="43296" x="1752600" y="2292350"/>
          <p14:tracePt t="43306" x="1790700" y="2292350"/>
          <p14:tracePt t="43323" x="1854200" y="2292350"/>
          <p14:tracePt t="43339" x="1911350" y="2286000"/>
          <p14:tracePt t="43359" x="2012950" y="2279650"/>
          <p14:tracePt t="43373" x="2032000" y="2273300"/>
          <p14:tracePt t="43389" x="2114550" y="2279650"/>
          <p14:tracePt t="43406" x="2133600" y="2279650"/>
          <p14:tracePt t="43422" x="2139950" y="2279650"/>
          <p14:tracePt t="43462" x="2146300" y="2279650"/>
          <p14:tracePt t="43520" x="2139950" y="2279650"/>
          <p14:tracePt t="43525" x="2133600" y="2279650"/>
          <p14:tracePt t="43538" x="2114550" y="2279650"/>
          <p14:tracePt t="43550" x="2057400" y="2279650"/>
          <p14:tracePt t="43573" x="1917700" y="2279650"/>
          <p14:tracePt t="43589" x="1778000" y="2279650"/>
          <p14:tracePt t="43607" x="1600200" y="2279650"/>
          <p14:tracePt t="43623" x="1441450" y="2286000"/>
          <p14:tracePt t="43639" x="1276350" y="2273300"/>
          <p14:tracePt t="43656" x="1117600" y="2266950"/>
          <p14:tracePt t="43673" x="977900" y="2266950"/>
          <p14:tracePt t="43689" x="850900" y="2260600"/>
          <p14:tracePt t="43706" x="730250" y="2241550"/>
          <p14:tracePt t="43726" x="654050" y="2228850"/>
          <p14:tracePt t="43739" x="596900" y="2209800"/>
          <p14:tracePt t="43756" x="552450" y="2197100"/>
          <p14:tracePt t="43776" x="514350" y="2178050"/>
          <p14:tracePt t="43791" x="508000" y="2178050"/>
          <p14:tracePt t="43928" x="514350" y="2178050"/>
          <p14:tracePt t="43933" x="539750" y="2178050"/>
          <p14:tracePt t="43942" x="565150" y="2178050"/>
          <p14:tracePt t="43959" x="609600" y="2178050"/>
          <p14:tracePt t="43975" x="774700" y="2178050"/>
          <p14:tracePt t="43989" x="895350" y="2178050"/>
          <p14:tracePt t="44007" x="1028700" y="2184400"/>
          <p14:tracePt t="44024" x="1155700" y="2190750"/>
          <p14:tracePt t="44042" x="1295400" y="2203450"/>
          <p14:tracePt t="44056" x="1435100" y="2222500"/>
          <p14:tracePt t="44072" x="1574800" y="2235200"/>
          <p14:tracePt t="44089" x="1701800" y="2235200"/>
          <p14:tracePt t="44109" x="1828800" y="2241550"/>
          <p14:tracePt t="44123" x="1949450" y="2247900"/>
          <p14:tracePt t="44139" x="2044700" y="2254250"/>
          <p14:tracePt t="44156" x="2127250" y="2254250"/>
          <p14:tracePt t="44173" x="2197100" y="2260600"/>
          <p14:tracePt t="44192" x="2311400" y="2266950"/>
          <p14:tracePt t="44206" x="2406650" y="2266950"/>
          <p14:tracePt t="44223" x="2508250" y="2266950"/>
          <p14:tracePt t="44239" x="2578100" y="2266950"/>
          <p14:tracePt t="44256" x="2635250" y="2260600"/>
          <p14:tracePt t="44273" x="2654300" y="2260600"/>
          <p14:tracePt t="44291" x="2654300" y="2254250"/>
          <p14:tracePt t="44546" x="2660650" y="2254250"/>
          <p14:tracePt t="44551" x="2667000" y="2254250"/>
          <p14:tracePt t="44584" x="2673350" y="2254250"/>
          <p14:tracePt t="44647" x="2679700" y="2254250"/>
          <p14:tracePt t="44654" x="2692400" y="2254250"/>
          <p14:tracePt t="44671" x="2698750" y="2254250"/>
          <p14:tracePt t="44680" x="2717800" y="2254250"/>
          <p14:tracePt t="44689" x="2724150" y="2254250"/>
          <p14:tracePt t="44709" x="2730500" y="2254250"/>
          <p14:tracePt t="44757" x="2743200" y="2254250"/>
          <p14:tracePt t="44766" x="2755900" y="2254250"/>
          <p14:tracePt t="44774" x="2774950" y="2254250"/>
          <p14:tracePt t="44792" x="2813050" y="2254250"/>
          <p14:tracePt t="44806" x="2844800" y="2254250"/>
          <p14:tracePt t="44823" x="2889250" y="2254250"/>
          <p14:tracePt t="44839" x="2952750" y="2254250"/>
          <p14:tracePt t="44857" x="2997200" y="2254250"/>
          <p14:tracePt t="44873" x="3028950" y="2254250"/>
          <p14:tracePt t="44889" x="3035300" y="2254250"/>
          <p14:tracePt t="44949" x="3041650" y="2254250"/>
          <p14:tracePt t="44958" x="3054350" y="2254250"/>
          <p14:tracePt t="44975" x="3073400" y="2254250"/>
          <p14:tracePt t="44991" x="3098800" y="2254250"/>
          <p14:tracePt t="45006" x="3143250" y="2254250"/>
          <p14:tracePt t="45023" x="3175000" y="2254250"/>
          <p14:tracePt t="45041" x="3200400" y="2254250"/>
          <p14:tracePt t="45056" x="3225800" y="2254250"/>
          <p14:tracePt t="45073" x="3251200" y="2254250"/>
          <p14:tracePt t="45089" x="3282950" y="2254250"/>
          <p14:tracePt t="45106" x="3333750" y="2254250"/>
          <p14:tracePt t="45123" x="3378200" y="2254250"/>
          <p14:tracePt t="45139" x="3429000" y="2241550"/>
          <p14:tracePt t="45156" x="3467100" y="2228850"/>
          <p14:tracePt t="45173" x="3492500" y="2216150"/>
          <p14:tracePt t="45189" x="3530600" y="2203450"/>
          <p14:tracePt t="45206" x="3556000" y="2190750"/>
          <p14:tracePt t="45225" x="3587750" y="2184400"/>
          <p14:tracePt t="45239" x="3606800" y="2165350"/>
          <p14:tracePt t="45277" x="3606800" y="2159000"/>
          <p14:tracePt t="45389" x="3606800" y="2152650"/>
          <p14:tracePt t="45429" x="3613150" y="2152650"/>
          <p14:tracePt t="45438" x="3613150" y="2146300"/>
          <p14:tracePt t="45446" x="3613150" y="2139950"/>
          <p14:tracePt t="45461" x="3613150" y="2133600"/>
          <p14:tracePt t="45475" x="3613150" y="2127250"/>
          <p14:tracePt t="45506" x="3619500" y="2120900"/>
          <p14:tracePt t="45523" x="3619500" y="2114550"/>
          <p14:tracePt t="45541" x="3619500" y="2108200"/>
          <p14:tracePt t="45555" x="3619500" y="2101850"/>
          <p14:tracePt t="45573" x="3625850" y="2101850"/>
          <p14:tracePt t="45574" x="3625850" y="2095500"/>
          <p14:tracePt t="45589" x="3632200" y="2089150"/>
          <p14:tracePt t="45623" x="3638550" y="2082800"/>
          <p14:tracePt t="45639" x="3644900" y="2082800"/>
          <p14:tracePt t="45919" x="3657600" y="2082800"/>
          <p14:tracePt t="45927" x="3663950" y="2076450"/>
          <p14:tracePt t="45939" x="3676650" y="2076450"/>
          <p14:tracePt t="45956" x="3702050" y="2063750"/>
          <p14:tracePt t="45975" x="3740150" y="2063750"/>
          <p14:tracePt t="45990" x="3765550" y="2063750"/>
          <p14:tracePt t="46007" x="3778250" y="2057400"/>
          <p14:tracePt t="46023" x="3797300" y="2057400"/>
          <p14:tracePt t="46041" x="3810000" y="2057400"/>
          <p14:tracePt t="46056" x="3822700" y="2057400"/>
          <p14:tracePt t="46073" x="3835400" y="2057400"/>
          <p14:tracePt t="46089" x="3841750" y="2057400"/>
          <p14:tracePt t="46106" x="3854450" y="2057400"/>
          <p14:tracePt t="46123" x="3867150" y="2057400"/>
          <p14:tracePt t="46139" x="3873500" y="2057400"/>
          <p14:tracePt t="46156" x="3886200" y="2057400"/>
          <p14:tracePt t="46173" x="3892550" y="2057400"/>
          <p14:tracePt t="46175" x="3898900" y="2057400"/>
          <p14:tracePt t="46189" x="3911600" y="2057400"/>
          <p14:tracePt t="46205" x="3917950" y="2057400"/>
          <p14:tracePt t="46225" x="3930650" y="2057400"/>
          <p14:tracePt t="46239" x="3943350" y="2057400"/>
          <p14:tracePt t="46256" x="3956050" y="2057400"/>
          <p14:tracePt t="46273" x="3975100" y="2057400"/>
          <p14:tracePt t="46291" x="4000500" y="2057400"/>
          <p14:tracePt t="46306" x="4025900" y="2057400"/>
          <p14:tracePt t="46323" x="4051300" y="2057400"/>
          <p14:tracePt t="46339" x="4076700" y="2057400"/>
          <p14:tracePt t="46356" x="4102100" y="2057400"/>
          <p14:tracePt t="46373" x="4121150" y="2057400"/>
          <p14:tracePt t="46389" x="4152900" y="2057400"/>
          <p14:tracePt t="46406" x="4171950" y="2057400"/>
          <p14:tracePt t="46423" x="4191000" y="2057400"/>
          <p14:tracePt t="46439" x="4203700" y="2057400"/>
          <p14:tracePt t="46456" x="4216400" y="2057400"/>
          <p14:tracePt t="46472" x="4222750" y="2057400"/>
          <p14:tracePt t="46489" x="4229100" y="2057400"/>
          <p14:tracePt t="46506" x="4241800" y="2057400"/>
          <p14:tracePt t="46523" x="4248150" y="2057400"/>
          <p14:tracePt t="46541" x="4254500" y="2057400"/>
          <p14:tracePt t="46555" x="4260850" y="2057400"/>
          <p14:tracePt t="46573" x="4279900" y="2057400"/>
          <p14:tracePt t="46589" x="4298950" y="2057400"/>
          <p14:tracePt t="46606" x="4318000" y="2057400"/>
          <p14:tracePt t="46623" x="4349750" y="2057400"/>
          <p14:tracePt t="46639" x="4387850" y="2057400"/>
          <p14:tracePt t="46656" x="4419600" y="2057400"/>
          <p14:tracePt t="46672" x="4451350" y="2057400"/>
          <p14:tracePt t="46689" x="4476750" y="2057400"/>
          <p14:tracePt t="46706" x="4495800" y="2057400"/>
          <p14:tracePt t="46726" x="4514850" y="2057400"/>
          <p14:tracePt t="46739" x="4527550" y="2057400"/>
          <p14:tracePt t="46756" x="4540250" y="2057400"/>
          <p14:tracePt t="46773" x="4552950" y="2057400"/>
          <p14:tracePt t="46792" x="4565650" y="2057400"/>
          <p14:tracePt t="46806" x="4572000" y="2057400"/>
          <p14:tracePt t="46822" x="4584700" y="2057400"/>
          <p14:tracePt t="46839" x="4597400" y="2057400"/>
          <p14:tracePt t="46856" x="4616450" y="2057400"/>
          <p14:tracePt t="46873" x="4635500" y="2057400"/>
          <p14:tracePt t="46890" x="4660900" y="2057400"/>
          <p14:tracePt t="46906" x="4692650" y="2057400"/>
          <p14:tracePt t="46923" x="4724400" y="2057400"/>
          <p14:tracePt t="46939" x="4762500" y="2057400"/>
          <p14:tracePt t="46956" x="4800600" y="2057400"/>
          <p14:tracePt t="46974" x="4838700" y="2057400"/>
          <p14:tracePt t="46989" x="4851400" y="2051050"/>
          <p14:tracePt t="47009" x="4864100" y="2051050"/>
          <p14:tracePt t="47023" x="4876800" y="2051050"/>
          <p14:tracePt t="47042" x="4889500" y="2051050"/>
          <p14:tracePt t="47056" x="4902200" y="2051050"/>
          <p14:tracePt t="47073" x="4908550" y="2051050"/>
          <p14:tracePt t="47089" x="4921250" y="2051050"/>
          <p14:tracePt t="47106" x="4933950" y="2051050"/>
          <p14:tracePt t="47123" x="4953000" y="2051050"/>
          <p14:tracePt t="47139" x="4972050" y="2051050"/>
          <p14:tracePt t="47156" x="4991100" y="2051050"/>
          <p14:tracePt t="47173" x="4997450" y="2051050"/>
          <p14:tracePt t="47302" x="4997450" y="2044700"/>
          <p14:tracePt t="47405" x="5003800" y="2044700"/>
          <p14:tracePt t="47419" x="5010150" y="2044700"/>
          <p14:tracePt t="47422" x="5016500" y="2044700"/>
          <p14:tracePt t="47439" x="5022850" y="2044700"/>
          <p14:tracePt t="47456" x="5029200" y="2032000"/>
          <p14:tracePt t="47475" x="5035550" y="2019300"/>
          <p14:tracePt t="47489" x="5041900" y="2000250"/>
          <p14:tracePt t="47506" x="5048250" y="2000250"/>
          <p14:tracePt t="47523" x="5054600" y="1993900"/>
          <p14:tracePt t="47573" x="5054600" y="1987550"/>
          <p14:tracePt t="47582" x="5060950" y="1974850"/>
          <p14:tracePt t="47590" x="5067300" y="1968500"/>
          <p14:tracePt t="47608" x="5080000" y="1943100"/>
          <p14:tracePt t="47623" x="5099050" y="1924050"/>
          <p14:tracePt t="47639" x="5111750" y="1898650"/>
          <p14:tracePt t="47656" x="5124450" y="1866900"/>
          <p14:tracePt t="47673" x="5137150" y="1847850"/>
          <p14:tracePt t="47689" x="5143500" y="1835150"/>
          <p14:tracePt t="47869" x="5137150" y="1835150"/>
          <p14:tracePt t="47879" x="5118100" y="1835150"/>
          <p14:tracePt t="47885" x="5105400" y="1835150"/>
          <p14:tracePt t="47897" x="5086350" y="1835150"/>
          <p14:tracePt t="47906" x="5060950" y="1835150"/>
          <p14:tracePt t="47922" x="5016500" y="1835150"/>
          <p14:tracePt t="47939" x="4965700" y="1835150"/>
          <p14:tracePt t="47956" x="4908550" y="1835150"/>
          <p14:tracePt t="47975" x="4819650" y="1835150"/>
          <p14:tracePt t="47989" x="4762500" y="1835150"/>
          <p14:tracePt t="48006" x="4699000" y="1835150"/>
          <p14:tracePt t="48024" x="4635500" y="1835150"/>
          <p14:tracePt t="48042" x="4584700" y="1835150"/>
          <p14:tracePt t="48056" x="4540250" y="1835150"/>
          <p14:tracePt t="48073" x="4502150" y="1835150"/>
          <p14:tracePt t="48089" x="4464050" y="1835150"/>
          <p14:tracePt t="48106" x="4425950" y="1835150"/>
          <p14:tracePt t="48123" x="4400550" y="1835150"/>
          <p14:tracePt t="48139" x="4375150" y="1835150"/>
          <p14:tracePt t="48156" x="4349750" y="1835150"/>
          <p14:tracePt t="48173" x="4305300" y="1835150"/>
          <p14:tracePt t="48178" x="4279900" y="1835150"/>
          <p14:tracePt t="48189" x="4222750" y="1835150"/>
          <p14:tracePt t="48206" x="4152900" y="1835150"/>
          <p14:tracePt t="48225" x="4089400" y="1835150"/>
          <p14:tracePt t="48239" x="4032250" y="1835150"/>
          <p14:tracePt t="48256" x="3975100" y="1828800"/>
          <p14:tracePt t="48273" x="3917950" y="1828800"/>
          <p14:tracePt t="48291" x="3854450" y="1828800"/>
          <p14:tracePt t="48306" x="3803650" y="1828800"/>
          <p14:tracePt t="48322" x="3759200" y="1828800"/>
          <p14:tracePt t="48339" x="3727450" y="1828800"/>
          <p14:tracePt t="48356" x="3695700" y="1828800"/>
          <p14:tracePt t="48373" x="3683000" y="1828800"/>
          <p14:tracePt t="48389" x="3670300" y="1828800"/>
          <p14:tracePt t="48621" x="3663950" y="1828800"/>
          <p14:tracePt t="48633" x="3657600" y="1828800"/>
          <p14:tracePt t="48639" x="3657600" y="1835150"/>
          <p14:tracePt t="48656" x="3644900" y="1860550"/>
          <p14:tracePt t="48673" x="3638550" y="1892300"/>
          <p14:tracePt t="48692" x="3632200" y="1911350"/>
          <p14:tracePt t="48706" x="3625850" y="1930400"/>
          <p14:tracePt t="48724" x="3619500" y="1936750"/>
          <p14:tracePt t="48740" x="3619500" y="1943100"/>
          <p14:tracePt t="48981" x="3638550" y="1943100"/>
          <p14:tracePt t="48989" x="3689350" y="1943100"/>
          <p14:tracePt t="49006" x="3784600" y="1955800"/>
          <p14:tracePt t="49023" x="3886200" y="1974850"/>
          <p14:tracePt t="49042" x="4006850" y="2012950"/>
          <p14:tracePt t="49056" x="4108450" y="2012950"/>
          <p14:tracePt t="49073" x="4203700" y="2032000"/>
          <p14:tracePt t="49089" x="4286250" y="2032000"/>
          <p14:tracePt t="49106" x="4349750" y="2025650"/>
          <p14:tracePt t="49123" x="4394200" y="2025650"/>
          <p14:tracePt t="49139" x="4419600" y="2025650"/>
          <p14:tracePt t="49156" x="4419600" y="2019300"/>
          <p14:tracePt t="49189" x="4438650" y="2019300"/>
          <p14:tracePt t="49209" x="4464050" y="2006600"/>
          <p14:tracePt t="49225" x="4514850" y="2006600"/>
          <p14:tracePt t="49239" x="4559300" y="2006600"/>
          <p14:tracePt t="49257" x="4603750" y="2006600"/>
          <p14:tracePt t="49273" x="4641850" y="2000250"/>
          <p14:tracePt t="49292" x="4686300" y="1987550"/>
          <p14:tracePt t="49306" x="4730750" y="1968500"/>
          <p14:tracePt t="49323" x="4787900" y="1955800"/>
          <p14:tracePt t="49339" x="4826000" y="1936750"/>
          <p14:tracePt t="49356" x="4870450" y="1930400"/>
          <p14:tracePt t="49373" x="4895850" y="1924050"/>
          <p14:tracePt t="49389" x="4914900" y="1917700"/>
          <p14:tracePt t="49406" x="4921250" y="1911350"/>
          <p14:tracePt t="49602" x="4902200" y="1911350"/>
          <p14:tracePt t="49609" x="4883150" y="1917700"/>
          <p14:tracePt t="49623" x="4832350" y="1936750"/>
          <p14:tracePt t="49639" x="4749800" y="1955800"/>
          <p14:tracePt t="49656" x="4648200" y="1974850"/>
          <p14:tracePt t="49673" x="4540250" y="1974850"/>
          <p14:tracePt t="49689" x="4445000" y="1974850"/>
          <p14:tracePt t="49706" x="4337050" y="1974850"/>
          <p14:tracePt t="49725" x="4216400" y="1968500"/>
          <p14:tracePt t="49739" x="4070350" y="1924050"/>
          <p14:tracePt t="49756" x="3943350" y="1879600"/>
          <p14:tracePt t="49773" x="3784600" y="1854200"/>
          <p14:tracePt t="49791" x="3784600" y="1847850"/>
          <p14:tracePt t="49933" x="3759200" y="1841500"/>
          <p14:tracePt t="49942" x="3721100" y="1828800"/>
          <p14:tracePt t="49959" x="3644900" y="1803400"/>
          <p14:tracePt t="49975" x="3549650" y="1778000"/>
          <p14:tracePt t="49989" x="3441700" y="1739900"/>
          <p14:tracePt t="50006" x="3340100" y="1701800"/>
          <p14:tracePt t="50023" x="3251200" y="1682750"/>
          <p14:tracePt t="50042" x="3187700" y="1663700"/>
          <p14:tracePt t="50056" x="3162300" y="1651000"/>
          <p14:tracePt t="50073" x="3162300" y="1644650"/>
          <p14:tracePt t="50089" x="3162300" y="1638300"/>
          <p14:tracePt t="50106" x="3162300" y="1631950"/>
          <p14:tracePt t="50123" x="3155950" y="1631950"/>
          <p14:tracePt t="50484" x="3155950" y="1625600"/>
          <p14:tracePt t="50502" x="3155950" y="1619250"/>
          <p14:tracePt t="50523" x="3155950" y="1612900"/>
          <p14:tracePt t="50526" x="3175000" y="1606550"/>
          <p14:tracePt t="50542" x="3213100" y="1593850"/>
          <p14:tracePt t="50556" x="3238500" y="1587500"/>
          <p14:tracePt t="50573" x="3302000" y="1581150"/>
          <p14:tracePt t="50574" x="3333750" y="1581150"/>
          <p14:tracePt t="50589" x="3416300" y="1574800"/>
          <p14:tracePt t="50609" x="3511550" y="1574800"/>
          <p14:tracePt t="50623" x="3600450" y="1574800"/>
          <p14:tracePt t="50639" x="3676650" y="1581150"/>
          <p14:tracePt t="50656" x="3746500" y="1587500"/>
          <p14:tracePt t="50675" x="3790950" y="1606550"/>
          <p14:tracePt t="50689" x="3841750" y="1619250"/>
          <p14:tracePt t="50706" x="3879850" y="1638300"/>
          <p14:tracePt t="50726" x="3917950" y="1663700"/>
          <p14:tracePt t="50739" x="3943350" y="1682750"/>
          <p14:tracePt t="50758" x="3981450" y="1746250"/>
          <p14:tracePt t="50773" x="3987800" y="1758950"/>
          <p14:tracePt t="50792" x="3987800" y="1778000"/>
          <p14:tracePt t="50857" x="3994150" y="1778000"/>
          <p14:tracePt t="50997" x="3987800" y="1778000"/>
          <p14:tracePt t="51006" x="3981450" y="1778000"/>
          <p14:tracePt t="51023" x="3937000" y="1778000"/>
          <p14:tracePt t="51041" x="3886200" y="1778000"/>
          <p14:tracePt t="51056" x="3829050" y="1778000"/>
          <p14:tracePt t="51073" x="3765550" y="1778000"/>
          <p14:tracePt t="51089" x="3683000" y="1778000"/>
          <p14:tracePt t="51106" x="3594100" y="1778000"/>
          <p14:tracePt t="51123" x="3530600" y="1784350"/>
          <p14:tracePt t="51139" x="3479800" y="1784350"/>
          <p14:tracePt t="51156" x="3435350" y="1784350"/>
          <p14:tracePt t="51173" x="3359150" y="1784350"/>
          <p14:tracePt t="51189" x="3327400" y="1784350"/>
          <p14:tracePt t="51206" x="3302000" y="1784350"/>
          <p14:tracePt t="51225" x="3282950" y="1784350"/>
          <p14:tracePt t="51239" x="3263900" y="1784350"/>
          <p14:tracePt t="51256" x="3251200" y="1784350"/>
          <p14:tracePt t="51272" x="3238500" y="1784350"/>
          <p14:tracePt t="51292" x="3219450" y="1784350"/>
          <p14:tracePt t="51341" x="3213100" y="1784350"/>
          <p14:tracePt t="51355" x="3206750" y="1784350"/>
          <p14:tracePt t="51359" x="3200400" y="1784350"/>
          <p14:tracePt t="51372" x="3194050" y="1784350"/>
          <p14:tracePt t="51389" x="3181350" y="1784350"/>
          <p14:tracePt t="51406" x="3175000" y="1784350"/>
          <p14:tracePt t="51423" x="3168650" y="1784350"/>
          <p14:tracePt t="53604" x="3168650" y="1765300"/>
          <p14:tracePt t="53610" x="3168650" y="1752600"/>
          <p14:tracePt t="53623" x="3168650" y="1739900"/>
          <p14:tracePt t="53639" x="3168650" y="1733550"/>
          <p14:tracePt t="54423" x="3175000" y="1733550"/>
          <p14:tracePt t="54484" x="3175000" y="1727200"/>
          <p14:tracePt t="54653" x="3175000" y="1733550"/>
          <p14:tracePt t="58209" x="3181350" y="1739900"/>
          <p14:tracePt t="58214" x="3194050" y="1746250"/>
          <p14:tracePt t="58228" x="3213100" y="1758950"/>
          <p14:tracePt t="58239" x="3257550" y="1784350"/>
          <p14:tracePt t="58258" x="3314700" y="1809750"/>
          <p14:tracePt t="58274" x="3378200" y="1835150"/>
          <p14:tracePt t="58291" x="3435350" y="1847850"/>
          <p14:tracePt t="58306" x="3486150" y="1860550"/>
          <p14:tracePt t="58323" x="3536950" y="1866900"/>
          <p14:tracePt t="58339" x="3594100" y="1885950"/>
          <p14:tracePt t="58356" x="3651250" y="1885950"/>
          <p14:tracePt t="58357" x="3670300" y="1898650"/>
          <p14:tracePt t="58373" x="3683000" y="1905000"/>
          <p14:tracePt t="58389" x="3689350" y="1905000"/>
          <p14:tracePt t="58406" x="3695700" y="1905000"/>
          <p14:tracePt t="58423" x="3695700" y="1911350"/>
          <p14:tracePt t="58440" x="3695700" y="1917700"/>
          <p14:tracePt t="58456" x="3695700" y="1930400"/>
          <p14:tracePt t="58490" x="3683000" y="1943100"/>
          <p14:tracePt t="58506" x="3651250" y="1955800"/>
          <p14:tracePt t="58523" x="3600450" y="1974850"/>
          <p14:tracePt t="58542" x="3549650" y="1993900"/>
          <p14:tracePt t="58556" x="3498850" y="2006600"/>
          <p14:tracePt t="58573" x="3448050" y="2025650"/>
          <p14:tracePt t="58575" x="3416300" y="2025650"/>
          <p14:tracePt t="58589" x="3359150" y="2032000"/>
          <p14:tracePt t="58610" x="3289300" y="2032000"/>
          <p14:tracePt t="58623" x="3206750" y="2038350"/>
          <p14:tracePt t="58639" x="3136900" y="2038350"/>
          <p14:tracePt t="58656" x="3054350" y="2038350"/>
          <p14:tracePt t="58673" x="2965450" y="2044700"/>
          <p14:tracePt t="58689" x="2863850" y="2044700"/>
          <p14:tracePt t="58706" x="2755900" y="2044700"/>
          <p14:tracePt t="58726" x="2654300" y="2051050"/>
          <p14:tracePt t="58740" x="2559050" y="2051050"/>
          <p14:tracePt t="58756" x="2470150" y="2051050"/>
          <p14:tracePt t="58758" x="2432050" y="2057400"/>
          <p14:tracePt t="58773" x="2362200" y="2063750"/>
          <p14:tracePt t="58791" x="2311400" y="2070100"/>
          <p14:tracePt t="58806" x="2279650" y="2082800"/>
          <p14:tracePt t="58823" x="2260600" y="2089150"/>
          <p14:tracePt t="58839" x="2247900" y="2089150"/>
          <p14:tracePt t="58859" x="2241550" y="2101850"/>
          <p14:tracePt t="58873" x="2216150" y="2114550"/>
          <p14:tracePt t="58890" x="2190750" y="2146300"/>
          <p14:tracePt t="58906" x="2165350" y="2159000"/>
          <p14:tracePt t="58923" x="2152650" y="2165350"/>
          <p14:tracePt t="58939" x="2139950" y="2178050"/>
          <p14:tracePt t="58961" x="2114550" y="2190750"/>
          <p14:tracePt t="58978" x="2095500" y="2203450"/>
          <p14:tracePt t="58989" x="2070100" y="2216150"/>
          <p14:tracePt t="59009" x="2038350" y="2228850"/>
          <p14:tracePt t="59023" x="2000250" y="2241550"/>
          <p14:tracePt t="59042" x="1962150" y="2254250"/>
          <p14:tracePt t="59056" x="1924050" y="2254250"/>
          <p14:tracePt t="59073" x="1885950" y="2254250"/>
          <p14:tracePt t="59089" x="1847850" y="2254250"/>
          <p14:tracePt t="59106" x="1797050" y="2254250"/>
          <p14:tracePt t="59123" x="1727200" y="2254250"/>
          <p14:tracePt t="59139" x="1651000" y="2260600"/>
          <p14:tracePt t="59156" x="1555750" y="2260600"/>
          <p14:tracePt t="59157" x="1498600" y="2260600"/>
          <p14:tracePt t="59173" x="1447800" y="2260600"/>
          <p14:tracePt t="59193" x="1308100" y="2260600"/>
          <p14:tracePt t="59206" x="1225550" y="2260600"/>
          <p14:tracePt t="59225" x="1155700" y="2247900"/>
          <p14:tracePt t="59241" x="1111250" y="2235200"/>
          <p14:tracePt t="59256" x="1054100" y="2216150"/>
          <p14:tracePt t="59273" x="1016000" y="2203450"/>
          <p14:tracePt t="59292" x="965200" y="2203450"/>
          <p14:tracePt t="59307" x="920750" y="2203450"/>
          <p14:tracePt t="59323" x="863600" y="2203450"/>
          <p14:tracePt t="59326" x="844550" y="2203450"/>
          <p14:tracePt t="59339" x="825500" y="2203450"/>
          <p14:tracePt t="59360" x="781050" y="2203450"/>
          <p14:tracePt t="59373" x="762000" y="2203450"/>
          <p14:tracePt t="59390" x="736600" y="2203450"/>
          <p14:tracePt t="59406" x="730250" y="2203450"/>
          <p14:tracePt t="59446" x="723900" y="2203450"/>
          <p14:tracePt t="59461" x="711200" y="2203450"/>
          <p14:tracePt t="59475" x="698500" y="2203450"/>
          <p14:tracePt t="59489" x="666750" y="2203450"/>
          <p14:tracePt t="59506" x="635000" y="2203450"/>
          <p14:tracePt t="59524" x="615950" y="2203450"/>
          <p14:tracePt t="59542" x="590550" y="2203450"/>
          <p14:tracePt t="59556" x="577850" y="2203450"/>
          <p14:tracePt t="59573" x="558800" y="2203450"/>
          <p14:tracePt t="59590" x="539750" y="2203450"/>
          <p14:tracePt t="59734" x="546100" y="2203450"/>
          <p14:tracePt t="59741" x="596900" y="2203450"/>
          <p14:tracePt t="59757" x="647700" y="2203450"/>
          <p14:tracePt t="59773" x="704850" y="2203450"/>
          <p14:tracePt t="59792" x="781050" y="2203450"/>
          <p14:tracePt t="59806" x="876300" y="2203450"/>
          <p14:tracePt t="59825" x="965200" y="2203450"/>
          <p14:tracePt t="59839" x="1041400" y="2203450"/>
          <p14:tracePt t="59858" x="1117600" y="2203450"/>
          <p14:tracePt t="59873" x="1200150" y="2209800"/>
          <p14:tracePt t="59890" x="1289050" y="2228850"/>
          <p14:tracePt t="59906" x="1371600" y="2235200"/>
          <p14:tracePt t="59923" x="1441450" y="2241550"/>
          <p14:tracePt t="59939" x="1498600" y="2241550"/>
          <p14:tracePt t="59956" x="1568450" y="2241550"/>
          <p14:tracePt t="59976" x="1701800" y="2241550"/>
          <p14:tracePt t="59992" x="1797050" y="2241550"/>
          <p14:tracePt t="60006" x="1892300" y="2241550"/>
          <p14:tracePt t="60023" x="1974850" y="2247900"/>
          <p14:tracePt t="60041" x="2044700" y="2247900"/>
          <p14:tracePt t="60056" x="2114550" y="2247900"/>
          <p14:tracePt t="60074" x="2197100" y="2247900"/>
          <p14:tracePt t="60089" x="2286000" y="2247900"/>
          <p14:tracePt t="60108" x="2387600" y="2254250"/>
          <p14:tracePt t="60123" x="2476500" y="2260600"/>
          <p14:tracePt t="60139" x="2559050" y="2266950"/>
          <p14:tracePt t="60156" x="2622550" y="2286000"/>
          <p14:tracePt t="60158" x="2654300" y="2298700"/>
          <p14:tracePt t="60173" x="2705100" y="2311400"/>
          <p14:tracePt t="60190" x="2832100" y="2336800"/>
          <p14:tracePt t="60206" x="2921000" y="2355850"/>
          <p14:tracePt t="60226" x="2971800" y="2355850"/>
          <p14:tracePt t="60239" x="2990850" y="2355850"/>
          <p14:tracePt t="60256" x="2997200" y="2355850"/>
          <p14:tracePt t="60501" x="2978150" y="2355850"/>
          <p14:tracePt t="60509" x="2952750" y="2355850"/>
          <p14:tracePt t="60520" x="2927350" y="2355850"/>
          <p14:tracePt t="60525" x="2882900" y="2355850"/>
          <p14:tracePt t="60542" x="2787650" y="2355850"/>
          <p14:tracePt t="60556" x="2730500" y="2355850"/>
          <p14:tracePt t="60574" x="2476500" y="2355850"/>
          <p14:tracePt t="60589" x="2260600" y="2355850"/>
          <p14:tracePt t="60609" x="2038350" y="2355850"/>
          <p14:tracePt t="60623" x="1816100" y="2355850"/>
          <p14:tracePt t="60639" x="1587500" y="2317750"/>
          <p14:tracePt t="60656" x="1377950" y="2247900"/>
          <p14:tracePt t="60673" x="1187450" y="2197100"/>
          <p14:tracePt t="60692" x="1022350" y="2165350"/>
          <p14:tracePt t="60706" x="908050" y="2159000"/>
          <p14:tracePt t="60725" x="819150" y="2139950"/>
          <p14:tracePt t="60739" x="762000" y="2133600"/>
          <p14:tracePt t="60756" x="717550" y="2133600"/>
          <p14:tracePt t="60773" x="679450" y="2127250"/>
          <p14:tracePt t="60791" x="641350" y="2127250"/>
          <p14:tracePt t="60806" x="628650" y="2127250"/>
          <p14:tracePt t="60823" x="622300" y="2127250"/>
          <p14:tracePt t="60839" x="609600" y="2114550"/>
          <p14:tracePt t="60856" x="577850" y="2108200"/>
          <p14:tracePt t="60873" x="527050" y="2089150"/>
          <p14:tracePt t="60889" x="476250" y="2076450"/>
          <p14:tracePt t="60906" x="431800" y="2057400"/>
          <p14:tracePt t="60923" x="412750" y="2051050"/>
          <p14:tracePt t="61174" x="419100" y="2051050"/>
          <p14:tracePt t="61181" x="438150" y="2063750"/>
          <p14:tracePt t="61191" x="463550" y="2070100"/>
          <p14:tracePt t="61206" x="482600" y="2076450"/>
          <p14:tracePt t="61225" x="488950" y="2082800"/>
          <p14:tracePt t="61239" x="501650" y="2082800"/>
          <p14:tracePt t="61257" x="520700" y="2089150"/>
          <p14:tracePt t="61273" x="533400" y="2101850"/>
          <p14:tracePt t="61292" x="546100" y="2114550"/>
          <p14:tracePt t="61306" x="552450" y="2127250"/>
          <p14:tracePt t="61373" x="552450" y="2133600"/>
          <p14:tracePt t="61381" x="552450" y="2139950"/>
          <p14:tracePt t="61390" x="552450" y="2146300"/>
          <p14:tracePt t="61406" x="552450" y="2159000"/>
          <p14:tracePt t="61423" x="552450" y="2171700"/>
          <p14:tracePt t="61441" x="546100" y="2171700"/>
          <p14:tracePt t="61456" x="546100" y="2184400"/>
          <p14:tracePt t="61475" x="546100" y="2197100"/>
          <p14:tracePt t="61489" x="539750" y="2216150"/>
          <p14:tracePt t="61506" x="539750" y="2235200"/>
          <p14:tracePt t="61523" x="533400" y="2260600"/>
          <p14:tracePt t="61542" x="527050" y="2286000"/>
          <p14:tracePt t="61556" x="527050" y="2292350"/>
          <p14:tracePt t="61573" x="527050" y="2298700"/>
          <p14:tracePt t="61574" x="527050" y="2305050"/>
          <p14:tracePt t="61613" x="533400" y="2305050"/>
          <p14:tracePt t="61694" x="539750" y="2305050"/>
          <p14:tracePt t="61730" x="546100" y="2305050"/>
          <p14:tracePt t="61733" x="552450" y="2305050"/>
          <p14:tracePt t="61742" x="558800" y="2305050"/>
          <p14:tracePt t="61773" x="565150" y="2305050"/>
          <p14:tracePt t="61791" x="571500" y="2305050"/>
          <p14:tracePt t="61807" x="577850" y="2305050"/>
          <p14:tracePt t="61823" x="590550" y="2305050"/>
          <p14:tracePt t="61839" x="603250" y="2305050"/>
          <p14:tracePt t="61857" x="622300" y="2305050"/>
          <p14:tracePt t="61873" x="641350" y="2305050"/>
          <p14:tracePt t="61889" x="647700" y="2298700"/>
          <p14:tracePt t="61907" x="647700" y="2292350"/>
          <p14:tracePt t="61922" x="647700" y="2286000"/>
          <p14:tracePt t="62294" x="654050" y="2279650"/>
          <p14:tracePt t="62304" x="654050" y="2273300"/>
          <p14:tracePt t="62319" x="660400" y="2273300"/>
          <p14:tracePt t="62325" x="666750" y="2273300"/>
          <p14:tracePt t="62339" x="679450" y="2273300"/>
          <p14:tracePt t="62359" x="698500" y="2273300"/>
          <p14:tracePt t="62366" x="704850" y="2273300"/>
          <p14:tracePt t="62397" x="711200" y="2273300"/>
          <p14:tracePt t="62438" x="717550" y="2273300"/>
          <p14:tracePt t="62489" x="717550" y="2279650"/>
          <p14:tracePt t="62615" x="717550" y="2286000"/>
          <p14:tracePt t="62733" x="723900" y="2286000"/>
          <p14:tracePt t="63198" x="717550" y="2286000"/>
          <p14:tracePt t="66043" x="723900" y="2286000"/>
          <p14:tracePt t="66047" x="730250" y="2286000"/>
          <p14:tracePt t="66056" x="742950" y="2286000"/>
          <p14:tracePt t="66073" x="762000" y="2286000"/>
          <p14:tracePt t="66089" x="800100" y="2286000"/>
          <p14:tracePt t="66106" x="863600" y="2286000"/>
          <p14:tracePt t="66123" x="939800" y="2298700"/>
          <p14:tracePt t="66139" x="1035050" y="2317750"/>
          <p14:tracePt t="66156" x="1136650" y="2330450"/>
          <p14:tracePt t="66158" x="1181100" y="2336800"/>
          <p14:tracePt t="66173" x="1231900" y="2349500"/>
          <p14:tracePt t="66190" x="1352550" y="2387600"/>
          <p14:tracePt t="66206" x="1428750" y="2393950"/>
          <p14:tracePt t="66226" x="1511300" y="2400300"/>
          <p14:tracePt t="66239" x="1587500" y="2413000"/>
          <p14:tracePt t="66256" x="1657350" y="2419350"/>
          <p14:tracePt t="66275" x="1714500" y="2419350"/>
          <p14:tracePt t="66291" x="1771650" y="2419350"/>
          <p14:tracePt t="66306" x="1841500" y="2419350"/>
          <p14:tracePt t="66323" x="1892300" y="2419350"/>
          <p14:tracePt t="66339" x="1936750" y="2419350"/>
          <p14:tracePt t="66356" x="1987550" y="2419350"/>
          <p14:tracePt t="66373" x="2051050" y="2419350"/>
          <p14:tracePt t="66390" x="2197100" y="2419350"/>
          <p14:tracePt t="66406" x="2317750" y="2419350"/>
          <p14:tracePt t="66423" x="2406650" y="2413000"/>
          <p14:tracePt t="66439" x="2508250" y="2413000"/>
          <p14:tracePt t="66456" x="2590800" y="2400300"/>
          <p14:tracePt t="66476" x="2673350" y="2400300"/>
          <p14:tracePt t="66489" x="2755900" y="2400300"/>
          <p14:tracePt t="66508" x="2832100" y="2393950"/>
          <p14:tracePt t="66523" x="2914650" y="2393950"/>
          <p14:tracePt t="66541" x="2990850" y="2393950"/>
          <p14:tracePt t="66556" x="3016250" y="2393950"/>
          <p14:tracePt t="66573" x="3028950" y="2381250"/>
          <p14:tracePt t="66575" x="3048000" y="2381250"/>
          <p14:tracePt t="66590" x="3079750" y="2374900"/>
          <p14:tracePt t="66609" x="3105150" y="2362200"/>
          <p14:tracePt t="66623" x="3124200" y="2362200"/>
          <p14:tracePt t="66639" x="3143250" y="2355850"/>
          <p14:tracePt t="66656" x="3155950" y="2349500"/>
          <p14:tracePt t="66673" x="3162300" y="2343150"/>
          <p14:tracePt t="66689" x="3175000" y="2343150"/>
          <p14:tracePt t="66706" x="3175000" y="2336800"/>
          <p14:tracePt t="66727" x="3181350" y="2330450"/>
          <p14:tracePt t="66739" x="3187700" y="2317750"/>
          <p14:tracePt t="66756" x="3187700" y="2305050"/>
          <p14:tracePt t="66774" x="3187700" y="2279650"/>
          <p14:tracePt t="66794" x="3187700" y="2266950"/>
          <p14:tracePt t="66806" x="3187700" y="2260600"/>
          <p14:tracePt t="66822" x="3187700" y="2254250"/>
          <p14:tracePt t="66839" x="3187700" y="2247900"/>
          <p14:tracePt t="66856" x="3187700" y="2228850"/>
          <p14:tracePt t="66873" x="3187700" y="2197100"/>
          <p14:tracePt t="66889" x="3187700" y="2178050"/>
          <p14:tracePt t="66906" x="3187700" y="2159000"/>
          <p14:tracePt t="66923" x="3187700" y="2133600"/>
          <p14:tracePt t="66939" x="3162300" y="2095500"/>
          <p14:tracePt t="66956" x="3130550" y="2057400"/>
          <p14:tracePt t="66976" x="3073400" y="2006600"/>
          <p14:tracePt t="66985" x="3054350" y="1993900"/>
          <p14:tracePt t="66991" x="3028950" y="1981200"/>
          <p14:tracePt t="67006" x="2978150" y="1955800"/>
          <p14:tracePt t="67025" x="2940050" y="1943100"/>
          <p14:tracePt t="67043" x="2889250" y="1930400"/>
          <p14:tracePt t="67056" x="2838450" y="1917700"/>
          <p14:tracePt t="67073" x="2794000" y="1905000"/>
          <p14:tracePt t="67090" x="2749550" y="1905000"/>
          <p14:tracePt t="67108" x="2698750" y="1905000"/>
          <p14:tracePt t="67123" x="2641600" y="1905000"/>
          <p14:tracePt t="67139" x="2578100" y="1905000"/>
          <p14:tracePt t="67156" x="2514600" y="1905000"/>
          <p14:tracePt t="67173" x="2451100" y="1905000"/>
          <p14:tracePt t="67189" x="2349500" y="1905000"/>
          <p14:tracePt t="67209" x="2273300" y="1905000"/>
          <p14:tracePt t="67226" x="2190750" y="1905000"/>
          <p14:tracePt t="67239" x="2108200" y="1905000"/>
          <p14:tracePt t="67257" x="2032000" y="1905000"/>
          <p14:tracePt t="67273" x="1955800" y="1905000"/>
          <p14:tracePt t="67293" x="1892300" y="1905000"/>
          <p14:tracePt t="67306" x="1828800" y="1898650"/>
          <p14:tracePt t="67323" x="1752600" y="1892300"/>
          <p14:tracePt t="67340" x="1663700" y="1892300"/>
          <p14:tracePt t="67360" x="1498600" y="1892300"/>
          <p14:tracePt t="67365" x="1447800" y="1892300"/>
          <p14:tracePt t="67390" x="1314450" y="1892300"/>
          <p14:tracePt t="67406" x="1231900" y="1892300"/>
          <p14:tracePt t="67423" x="1155700" y="1892300"/>
          <p14:tracePt t="67439" x="1066800" y="1892300"/>
          <p14:tracePt t="67456" x="990600" y="1892300"/>
          <p14:tracePt t="67475" x="914400" y="1892300"/>
          <p14:tracePt t="67489" x="850900" y="1892300"/>
          <p14:tracePt t="67506" x="768350" y="1892300"/>
          <p14:tracePt t="67523" x="685800" y="1892300"/>
          <p14:tracePt t="67542" x="577850" y="1892300"/>
          <p14:tracePt t="67556" x="546100" y="1892300"/>
          <p14:tracePt t="67573" x="476250" y="1892300"/>
          <p14:tracePt t="67589" x="387350" y="1892300"/>
          <p14:tracePt t="67607" x="330200" y="1892300"/>
          <p14:tracePt t="67623" x="285750" y="1892300"/>
          <p14:tracePt t="67639" x="247650" y="1892300"/>
          <p14:tracePt t="67656" x="222250" y="1892300"/>
          <p14:tracePt t="67673" x="209550" y="1892300"/>
          <p14:tracePt t="67690" x="203200" y="1892300"/>
          <p14:tracePt t="67774" x="203200" y="1898650"/>
          <p14:tracePt t="67782" x="203200" y="1911350"/>
          <p14:tracePt t="67795" x="203200" y="1917700"/>
          <p14:tracePt t="67807" x="203200" y="1943100"/>
          <p14:tracePt t="67823" x="203200" y="1974850"/>
          <p14:tracePt t="67840" x="215900" y="2019300"/>
          <p14:tracePt t="67856" x="228600" y="2063750"/>
          <p14:tracePt t="67873" x="260350" y="2108200"/>
          <p14:tracePt t="67890" x="285750" y="2146300"/>
          <p14:tracePt t="67906" x="292100" y="2171700"/>
          <p14:tracePt t="67923" x="298450" y="2184400"/>
          <p14:tracePt t="67940" x="304800" y="2197100"/>
          <p14:tracePt t="67960" x="311150" y="2209800"/>
          <p14:tracePt t="67975" x="317500" y="2216150"/>
          <p14:tracePt t="67989" x="323850" y="2222500"/>
          <p14:tracePt t="68008" x="330200" y="2222500"/>
          <p14:tracePt t="68023" x="349250" y="2228850"/>
          <p14:tracePt t="68042" x="387350" y="2228850"/>
          <p14:tracePt t="68056" x="450850" y="2228850"/>
          <p14:tracePt t="68073" x="552450" y="2247900"/>
          <p14:tracePt t="68090" x="679450" y="2273300"/>
          <p14:tracePt t="68107" x="831850" y="2298700"/>
          <p14:tracePt t="68123" x="990600" y="2336800"/>
          <p14:tracePt t="68139" x="1130300" y="2374900"/>
          <p14:tracePt t="68156" x="1250950" y="2406650"/>
          <p14:tracePt t="68173" x="1346200" y="2419350"/>
          <p14:tracePt t="68177" x="1397000" y="2432050"/>
          <p14:tracePt t="68189" x="1498600" y="2438400"/>
          <p14:tracePt t="68208" x="1606550" y="2438400"/>
          <p14:tracePt t="68227" x="1727200" y="2438400"/>
          <p14:tracePt t="68241" x="1841500" y="2438400"/>
          <p14:tracePt t="68256" x="1936750" y="2444750"/>
          <p14:tracePt t="68273" x="2032000" y="2444750"/>
          <p14:tracePt t="68291" x="2133600" y="2444750"/>
          <p14:tracePt t="68306" x="2247900" y="2444750"/>
          <p14:tracePt t="68323" x="2343150" y="2444750"/>
          <p14:tracePt t="68339" x="2444750" y="2438400"/>
          <p14:tracePt t="68359" x="2622550" y="2432050"/>
          <p14:tracePt t="68373" x="2679700" y="2432050"/>
          <p14:tracePt t="68389" x="2838450" y="2400300"/>
          <p14:tracePt t="68406" x="2933700" y="2355850"/>
          <p14:tracePt t="68426" x="3009900" y="2324100"/>
          <p14:tracePt t="68439" x="3086100" y="2305050"/>
          <p14:tracePt t="68456" x="3136900" y="2292350"/>
          <p14:tracePt t="68473" x="3168650" y="2279650"/>
          <p14:tracePt t="68489" x="3187700" y="2266950"/>
          <p14:tracePt t="68506" x="3194050" y="2260600"/>
          <p14:tracePt t="68523" x="3194050" y="2254250"/>
          <p14:tracePt t="68584" x="3194050" y="2247900"/>
          <p14:tracePt t="68603" x="3194050" y="2235200"/>
          <p14:tracePt t="68610" x="3194050" y="2222500"/>
          <p14:tracePt t="68623" x="3181350" y="2197100"/>
          <p14:tracePt t="68639" x="3168650" y="2184400"/>
          <p14:tracePt t="68656" x="3136900" y="2171700"/>
          <p14:tracePt t="68673" x="3092450" y="2159000"/>
          <p14:tracePt t="68690" x="3022600" y="2133600"/>
          <p14:tracePt t="68710" x="2952750" y="2114550"/>
          <p14:tracePt t="68726" x="2876550" y="2101850"/>
          <p14:tracePt t="68739" x="2800350" y="2101850"/>
          <p14:tracePt t="68758" x="2730500" y="2101850"/>
          <p14:tracePt t="68773" x="2705100" y="2101850"/>
          <p14:tracePt t="68792" x="2679700" y="2101850"/>
          <p14:tracePt t="68806" x="2654300" y="2089150"/>
          <p14:tracePt t="68823" x="2647950" y="2089150"/>
          <p14:tracePt t="68840" x="2635250" y="2089150"/>
          <p14:tracePt t="68858" x="2609850" y="2089150"/>
          <p14:tracePt t="68873" x="2590800" y="2089150"/>
          <p14:tracePt t="68889" x="2540000" y="2076450"/>
          <p14:tracePt t="68906" x="2476500" y="2063750"/>
          <p14:tracePt t="68923" x="2413000" y="2051050"/>
          <p14:tracePt t="68939" x="2330450" y="2032000"/>
          <p14:tracePt t="68956" x="2235200" y="2025650"/>
          <p14:tracePt t="68961" x="2190750" y="2025650"/>
          <p14:tracePt t="68975" x="2114550" y="2006600"/>
          <p14:tracePt t="68990" x="2019300" y="2000250"/>
          <p14:tracePt t="69006" x="1917700" y="2000250"/>
          <p14:tracePt t="69023" x="1816100" y="2000250"/>
          <p14:tracePt t="69041" x="1720850" y="2000250"/>
          <p14:tracePt t="69056" x="1625600" y="2000250"/>
          <p14:tracePt t="69074" x="1530350" y="2000250"/>
          <p14:tracePt t="69089" x="1441450" y="2006600"/>
          <p14:tracePt t="69107" x="1339850" y="2006600"/>
          <p14:tracePt t="69123" x="1250950" y="2006600"/>
          <p14:tracePt t="69139" x="1174750" y="2012950"/>
          <p14:tracePt t="69157" x="1073150" y="2012950"/>
          <p14:tracePt t="69175" x="1003300" y="2012950"/>
          <p14:tracePt t="69189" x="927100" y="2019300"/>
          <p14:tracePt t="69206" x="857250" y="2038350"/>
          <p14:tracePt t="69226" x="793750" y="2051050"/>
          <p14:tracePt t="69239" x="742950" y="2070100"/>
          <p14:tracePt t="69256" x="692150" y="2082800"/>
          <p14:tracePt t="69273" x="654050" y="2101850"/>
          <p14:tracePt t="69292" x="609600" y="2114550"/>
          <p14:tracePt t="69306" x="577850" y="2120900"/>
          <p14:tracePt t="69323" x="558800" y="2127250"/>
          <p14:tracePt t="69339" x="558800" y="2139950"/>
          <p14:tracePt t="69357" x="558800" y="2159000"/>
          <p14:tracePt t="69373" x="558800" y="2165350"/>
          <p14:tracePt t="69390" x="558800" y="2184400"/>
          <p14:tracePt t="69406" x="577850" y="2203450"/>
          <p14:tracePt t="69424" x="609600" y="2222500"/>
          <p14:tracePt t="69439" x="647700" y="2247900"/>
          <p14:tracePt t="69461" x="698500" y="2266950"/>
          <p14:tracePt t="69476" x="768350" y="2286000"/>
          <p14:tracePt t="69489" x="850900" y="2317750"/>
          <p14:tracePt t="69493" x="901700" y="2330450"/>
          <p14:tracePt t="69508" x="946150" y="2349500"/>
          <p14:tracePt t="69510" x="977900" y="2362200"/>
          <p14:tracePt t="69526" x="1035050" y="2381250"/>
          <p14:tracePt t="69542" x="1054100" y="2387600"/>
          <p14:tracePt t="69556" x="1073150" y="2393950"/>
          <p14:tracePt t="69589" x="1079500" y="2393950"/>
          <p14:tracePt t="69638" x="1079500" y="2400300"/>
          <p14:tracePt t="69656" x="1079500" y="2406650"/>
          <p14:tracePt t="69673" x="1111250" y="2419350"/>
          <p14:tracePt t="69690" x="1149350" y="2432050"/>
          <p14:tracePt t="69706" x="1181100" y="2438400"/>
          <p14:tracePt t="69793" x="1187450" y="2438400"/>
          <p14:tracePt t="69797" x="1193800" y="2438400"/>
          <p14:tracePt t="69806" x="1206500" y="2438400"/>
          <p14:tracePt t="69823" x="1238250" y="2419350"/>
          <p14:tracePt t="69839" x="1270000" y="2393950"/>
          <p14:tracePt t="69858" x="1314450" y="2374900"/>
          <p14:tracePt t="69873" x="1358900" y="2343150"/>
          <p14:tracePt t="69890" x="1409700" y="2330450"/>
          <p14:tracePt t="69908" x="1447800" y="2330450"/>
          <p14:tracePt t="69926" x="1454150" y="2330450"/>
          <p14:tracePt t="72054" x="1460500" y="2330450"/>
          <p14:tracePt t="72070" x="1473200" y="2324100"/>
          <p14:tracePt t="72077" x="1479550" y="2317750"/>
          <p14:tracePt t="72085" x="1498600" y="2317750"/>
          <p14:tracePt t="72094" x="1504950" y="2317750"/>
          <p14:tracePt t="72107" x="1530350" y="2311400"/>
          <p14:tracePt t="72123" x="1581150" y="2292350"/>
          <p14:tracePt t="72140" x="1638300" y="2286000"/>
          <p14:tracePt t="72156" x="1701800" y="2286000"/>
          <p14:tracePt t="72158" x="1733550" y="2286000"/>
          <p14:tracePt t="72173" x="1758950" y="2286000"/>
          <p14:tracePt t="72189" x="1835150" y="2286000"/>
          <p14:tracePt t="72206" x="1898650" y="2286000"/>
          <p14:tracePt t="72225" x="1962150" y="2286000"/>
          <p14:tracePt t="72239" x="2006600" y="2286000"/>
          <p14:tracePt t="72256" x="2032000" y="2286000"/>
          <p14:tracePt t="72447" x="2025650" y="2286000"/>
          <p14:tracePt t="72454" x="2019300" y="2286000"/>
          <p14:tracePt t="72462" x="2012950" y="2279650"/>
          <p14:tracePt t="72476" x="2006600" y="2279650"/>
          <p14:tracePt t="72489" x="1993900" y="2279650"/>
          <p14:tracePt t="72507" x="1987550" y="2273300"/>
          <p14:tracePt t="72542" x="1981200" y="2260600"/>
          <p14:tracePt t="72556" x="1974850" y="2260600"/>
          <p14:tracePt t="72573" x="1974850" y="2235200"/>
          <p14:tracePt t="72590" x="1974850" y="2197100"/>
          <p14:tracePt t="72609" x="1974850" y="2165350"/>
          <p14:tracePt t="72623" x="1974850" y="2139950"/>
          <p14:tracePt t="72639" x="1974850" y="2127250"/>
          <p14:tracePt t="72656" x="1974850" y="2108200"/>
          <p14:tracePt t="72672" x="1974850" y="2101850"/>
          <p14:tracePt t="72690" x="1981200" y="2095500"/>
          <p14:tracePt t="72708" x="1987550" y="2076450"/>
          <p14:tracePt t="72710" x="1993900" y="2070100"/>
          <p14:tracePt t="72727" x="2006600" y="2057400"/>
          <p14:tracePt t="72742" x="2025650" y="2032000"/>
          <p14:tracePt t="72756" x="2032000" y="2025650"/>
          <p14:tracePt t="72759" x="2038350" y="2025650"/>
          <p14:tracePt t="72775" x="2044700" y="2012950"/>
          <p14:tracePt t="72792" x="2057400" y="2006600"/>
          <p14:tracePt t="72806" x="2076450" y="1993900"/>
          <p14:tracePt t="72823" x="2089150" y="1981200"/>
          <p14:tracePt t="72839" x="2114550" y="1974850"/>
          <p14:tracePt t="72858" x="2133600" y="1974850"/>
          <p14:tracePt t="72873" x="2178050" y="1974850"/>
          <p14:tracePt t="72889" x="2216150" y="1974850"/>
          <p14:tracePt t="72906" x="2273300" y="1974850"/>
          <p14:tracePt t="72923" x="2324100" y="1974850"/>
          <p14:tracePt t="72940" x="2368550" y="1974850"/>
          <p14:tracePt t="72942" x="2387600" y="1974850"/>
          <p14:tracePt t="72956" x="2406650" y="1974850"/>
          <p14:tracePt t="72976" x="2425700" y="1981200"/>
          <p14:tracePt t="72989" x="2432050" y="1987550"/>
          <p14:tracePt t="73006" x="2444750" y="2000250"/>
          <p14:tracePt t="73025" x="2451100" y="2019300"/>
          <p14:tracePt t="73042" x="2451100" y="2038350"/>
          <p14:tracePt t="73056" x="2451100" y="2063750"/>
          <p14:tracePt t="73073" x="2451100" y="2095500"/>
          <p14:tracePt t="73090" x="2457450" y="2133600"/>
          <p14:tracePt t="73107" x="2457450" y="2165350"/>
          <p14:tracePt t="73123" x="2457450" y="2184400"/>
          <p14:tracePt t="73139" x="2457450" y="2203450"/>
          <p14:tracePt t="73156" x="2457450" y="2222500"/>
          <p14:tracePt t="73173" x="2444750" y="2228850"/>
          <p14:tracePt t="73176" x="2438400" y="2247900"/>
          <p14:tracePt t="73189" x="2425700" y="2260600"/>
          <p14:tracePt t="73211" x="2406650" y="2273300"/>
          <p14:tracePt t="73227" x="2387600" y="2279650"/>
          <p14:tracePt t="73240" x="2362200" y="2292350"/>
          <p14:tracePt t="73259" x="2343150" y="2305050"/>
          <p14:tracePt t="73274" x="2317750" y="2311400"/>
          <p14:tracePt t="73292" x="2298700" y="2311400"/>
          <p14:tracePt t="73306" x="2273300" y="2311400"/>
          <p14:tracePt t="73323" x="2254250" y="2311400"/>
          <p14:tracePt t="73340" x="2222500" y="2311400"/>
          <p14:tracePt t="73359" x="2178050" y="2311400"/>
          <p14:tracePt t="73373" x="2165350" y="2311400"/>
          <p14:tracePt t="73390" x="2133600" y="2311400"/>
          <p14:tracePt t="73406" x="2120900" y="2311400"/>
          <p14:tracePt t="73423" x="2120900" y="2305050"/>
          <p14:tracePt t="73456" x="2114550" y="2292350"/>
          <p14:tracePt t="73475" x="2108200" y="2286000"/>
          <p14:tracePt t="73506" x="2101850" y="2279650"/>
          <p14:tracePt t="73541" x="2095500" y="2273300"/>
          <p14:tracePt t="73556" x="2089150" y="2266950"/>
          <p14:tracePt t="73589" x="2082800" y="2260600"/>
          <p14:tracePt t="73606" x="2076450" y="2254250"/>
          <p14:tracePt t="73677" x="2070100" y="2247900"/>
          <p14:tracePt t="74309" x="2076450" y="2247900"/>
          <p14:tracePt t="74317" x="2076450" y="2254250"/>
          <p14:tracePt t="74367" x="2070100" y="2254250"/>
          <p14:tracePt t="74374" x="2057400" y="2260600"/>
          <p14:tracePt t="74383" x="2057400" y="2266950"/>
          <p14:tracePt t="74390" x="2044700" y="2266950"/>
          <p14:tracePt t="74407" x="2032000" y="2273300"/>
          <p14:tracePt t="74425" x="2012950" y="2273300"/>
          <p14:tracePt t="74440" x="1993900" y="2286000"/>
          <p14:tracePt t="74456" x="1962150" y="2286000"/>
          <p14:tracePt t="74477" x="1924050" y="2292350"/>
          <p14:tracePt t="74489" x="1905000" y="2298700"/>
          <p14:tracePt t="74506" x="1892300" y="2305050"/>
          <p14:tracePt t="74523" x="1885950" y="2305050"/>
          <p14:tracePt t="74542" x="1866900" y="2311400"/>
          <p14:tracePt t="74556" x="1854200" y="2311400"/>
          <p14:tracePt t="74573" x="1835150" y="2317750"/>
          <p14:tracePt t="74590" x="1790700" y="2336800"/>
          <p14:tracePt t="74607" x="1733550" y="2343150"/>
          <p14:tracePt t="74623" x="1682750" y="2349500"/>
          <p14:tracePt t="74640" x="1644650" y="2355850"/>
          <p14:tracePt t="74656" x="1619250" y="2355850"/>
          <p14:tracePt t="74673" x="1612900" y="2355850"/>
          <p14:tracePt t="74690" x="1600200" y="2362200"/>
          <p14:tracePt t="74706" x="1587500" y="2362200"/>
          <p14:tracePt t="74726" x="1562100" y="2362200"/>
          <p14:tracePt t="74739" x="1536700" y="2368550"/>
          <p14:tracePt t="74756" x="1511300" y="2374900"/>
          <p14:tracePt t="74774" x="1473200" y="2400300"/>
          <p14:tracePt t="74791" x="1441450" y="2413000"/>
          <p14:tracePt t="74806" x="1428750" y="2419350"/>
          <p14:tracePt t="74823" x="1422400" y="2419350"/>
          <p14:tracePt t="74856" x="1416050" y="2419350"/>
          <p14:tracePt t="75087" x="1428750" y="2406650"/>
          <p14:tracePt t="75094" x="1441450" y="2393950"/>
          <p14:tracePt t="75108" x="1447800" y="2381250"/>
          <p14:tracePt t="75123" x="1466850" y="2362200"/>
          <p14:tracePt t="75140" x="1485900" y="2343150"/>
          <p14:tracePt t="75156" x="1517650" y="2336800"/>
          <p14:tracePt t="75159" x="1530350" y="2330450"/>
          <p14:tracePt t="75173" x="1543050" y="2330450"/>
          <p14:tracePt t="75179" x="1549400" y="2324100"/>
          <p14:tracePt t="75189" x="1574800" y="2317750"/>
          <p14:tracePt t="75206" x="1600200" y="2305050"/>
          <p14:tracePt t="75226" x="1631950" y="2298700"/>
          <p14:tracePt t="75240" x="1651000" y="2292350"/>
          <p14:tracePt t="75256" x="1676400" y="2286000"/>
          <p14:tracePt t="75273" x="1689100" y="2279650"/>
          <p14:tracePt t="75292" x="1695450" y="2273300"/>
          <p14:tracePt t="75325" x="1701800" y="2273300"/>
          <p14:tracePt t="75390" x="1714500" y="2273300"/>
          <p14:tracePt t="75398" x="1727200" y="2273300"/>
          <p14:tracePt t="75406" x="1733550" y="2273300"/>
          <p14:tracePt t="75426" x="1746250" y="2266950"/>
          <p14:tracePt t="75440" x="1758950" y="2260600"/>
          <p14:tracePt t="75460" x="1771650" y="2260600"/>
          <p14:tracePt t="75475" x="1803400" y="2254250"/>
          <p14:tracePt t="75489" x="1847850" y="2241550"/>
          <p14:tracePt t="75493" x="1866900" y="2241550"/>
          <p14:tracePt t="75506" x="1892300" y="2228850"/>
          <p14:tracePt t="75525" x="1949450" y="2228850"/>
          <p14:tracePt t="75542" x="1962150" y="2228850"/>
          <p14:tracePt t="75556" x="1968500" y="2228850"/>
          <p14:tracePt t="75882" x="1962150" y="2228850"/>
          <p14:tracePt t="75896" x="1955800" y="2228850"/>
          <p14:tracePt t="75914" x="1949450" y="2228850"/>
          <p14:tracePt t="75921" x="1943100" y="2228850"/>
          <p14:tracePt t="75927" x="1936750" y="2228850"/>
          <p14:tracePt t="75940" x="1936750" y="2222500"/>
          <p14:tracePt t="75957" x="1924050" y="2216150"/>
          <p14:tracePt t="75976" x="1917700" y="2209800"/>
          <p14:tracePt t="75989" x="1917700" y="2203450"/>
          <p14:tracePt t="76006" x="1911350" y="2197100"/>
          <p14:tracePt t="76023" x="1911350" y="2190750"/>
          <p14:tracePt t="76042" x="1898650" y="2178050"/>
          <p14:tracePt t="76056" x="1898650" y="2171700"/>
          <p14:tracePt t="76072" x="1898650" y="2165350"/>
          <p14:tracePt t="76090" x="1898650" y="2152650"/>
          <p14:tracePt t="76110" x="1898650" y="2139950"/>
          <p14:tracePt t="76123" x="1898650" y="2120900"/>
          <p14:tracePt t="76140" x="1898650" y="2101850"/>
          <p14:tracePt t="76156" x="1898650" y="2082800"/>
          <p14:tracePt t="76162" x="1898650" y="2070100"/>
          <p14:tracePt t="76175" x="1898650" y="2051050"/>
          <p14:tracePt t="76189" x="1898650" y="2038350"/>
          <p14:tracePt t="76206" x="1898650" y="2019300"/>
          <p14:tracePt t="76226" x="1898650" y="2006600"/>
          <p14:tracePt t="76240" x="1905000" y="1987550"/>
          <p14:tracePt t="76257" x="1917700" y="1974850"/>
          <p14:tracePt t="76277" x="1936750" y="1962150"/>
          <p14:tracePt t="76292" x="1949450" y="1949450"/>
          <p14:tracePt t="76306" x="1962150" y="1943100"/>
          <p14:tracePt t="76323" x="1981200" y="1936750"/>
          <p14:tracePt t="76340" x="2012950" y="1936750"/>
          <p14:tracePt t="76358" x="2076450" y="1936750"/>
          <p14:tracePt t="76373" x="2101850" y="1936750"/>
          <p14:tracePt t="76390" x="2190750" y="1936750"/>
          <p14:tracePt t="76406" x="2247900" y="1936750"/>
          <p14:tracePt t="76423" x="2317750" y="1936750"/>
          <p14:tracePt t="76439" x="2387600" y="1949450"/>
          <p14:tracePt t="76456" x="2451100" y="1981200"/>
          <p14:tracePt t="76476" x="2501900" y="1993900"/>
          <p14:tracePt t="76490" x="2514600" y="2000250"/>
          <p14:tracePt t="76507" x="2514600" y="2012950"/>
          <p14:tracePt t="76523" x="2520950" y="2025650"/>
          <p14:tracePt t="76542" x="2527300" y="2057400"/>
          <p14:tracePt t="76556" x="2527300" y="2070100"/>
          <p14:tracePt t="76573" x="2527300" y="2108200"/>
          <p14:tracePt t="76575" x="2527300" y="2127250"/>
          <p14:tracePt t="76590" x="2527300" y="2165350"/>
          <p14:tracePt t="76607" x="2514600" y="2197100"/>
          <p14:tracePt t="76623" x="2501900" y="2228850"/>
          <p14:tracePt t="76639" x="2482850" y="2260600"/>
          <p14:tracePt t="76656" x="2463800" y="2286000"/>
          <p14:tracePt t="76673" x="2444750" y="2305050"/>
          <p14:tracePt t="76690" x="2406650" y="2317750"/>
          <p14:tracePt t="76707" x="2381250" y="2324100"/>
          <p14:tracePt t="76726" x="2336800" y="2324100"/>
          <p14:tracePt t="76739" x="2292350" y="2330450"/>
          <p14:tracePt t="76756" x="2235200" y="2330450"/>
          <p14:tracePt t="76773" x="2178050" y="2330450"/>
          <p14:tracePt t="76774" x="2146300" y="2330450"/>
          <p14:tracePt t="76792" x="2095500" y="2330450"/>
          <p14:tracePt t="76806" x="2051050" y="2330450"/>
          <p14:tracePt t="76823" x="2019300" y="2330450"/>
          <p14:tracePt t="76840" x="1993900" y="2330450"/>
          <p14:tracePt t="76858" x="1974850" y="2330450"/>
          <p14:tracePt t="76873" x="1955800" y="2330450"/>
          <p14:tracePt t="76890" x="1943100" y="2330450"/>
          <p14:tracePt t="76906" x="1930400" y="2330450"/>
          <p14:tracePt t="76923" x="1911350" y="2336800"/>
          <p14:tracePt t="76939" x="1898650" y="2336800"/>
          <p14:tracePt t="76961" x="1873250" y="2336800"/>
          <p14:tracePt t="76975" x="1860550" y="2336800"/>
          <p14:tracePt t="76990" x="1847850" y="2336800"/>
          <p14:tracePt t="77006" x="1841500" y="2336800"/>
          <p14:tracePt t="77042" x="1835150" y="2336800"/>
          <p14:tracePt t="77207" x="1841500" y="2336800"/>
          <p14:tracePt t="77497" x="1828800" y="2336800"/>
          <p14:tracePt t="77501" x="1809750" y="2336800"/>
          <p14:tracePt t="77509" x="1784350" y="2336800"/>
          <p14:tracePt t="77523" x="1752600" y="2336800"/>
          <p14:tracePt t="77542" x="1593850" y="2336800"/>
          <p14:tracePt t="77556" x="1524000" y="2336800"/>
          <p14:tracePt t="77573" x="1365250" y="2336800"/>
          <p14:tracePt t="77575" x="1282700" y="2336800"/>
          <p14:tracePt t="77590" x="1117600" y="2336800"/>
          <p14:tracePt t="77606" x="984250" y="2336800"/>
          <p14:tracePt t="77623" x="869950" y="2336800"/>
          <p14:tracePt t="77640" x="812800" y="2336800"/>
          <p14:tracePt t="77656" x="749300" y="2305050"/>
          <p14:tracePt t="77673" x="711200" y="2292350"/>
          <p14:tracePt t="77690" x="673100" y="2286000"/>
          <p14:tracePt t="77710" x="660400" y="2279650"/>
          <p14:tracePt t="77727" x="654050" y="2279650"/>
          <p14:tracePt t="77757" x="628650" y="2279650"/>
          <p14:tracePt t="77773" x="609600" y="2279650"/>
          <p14:tracePt t="77794" x="546100" y="2273300"/>
          <p14:tracePt t="77806" x="514350" y="2260600"/>
          <p14:tracePt t="77823" x="476250" y="2254250"/>
          <p14:tracePt t="77840" x="457200" y="2254250"/>
          <p14:tracePt t="77856" x="450850" y="2254250"/>
          <p14:tracePt t="77993" x="444500" y="2247900"/>
          <p14:tracePt t="78014" x="438150" y="2241550"/>
          <p14:tracePt t="78021" x="431800" y="2235200"/>
          <p14:tracePt t="78197" x="431800" y="2228850"/>
          <p14:tracePt t="78213" x="438150" y="2228850"/>
          <p14:tracePt t="78272" x="444500" y="2228850"/>
          <p14:tracePt t="78366" x="444500" y="2222500"/>
          <p14:tracePt t="78374" x="450850" y="2222500"/>
          <p14:tracePt t="78453" x="457200" y="2228850"/>
          <p14:tracePt t="78462" x="463550" y="2228850"/>
          <p14:tracePt t="78476" x="469900" y="2228850"/>
          <p14:tracePt t="78489" x="476250" y="2228850"/>
          <p14:tracePt t="78557" x="476250" y="2235200"/>
          <p14:tracePt t="78696" x="482600" y="2241550"/>
          <p14:tracePt t="78701" x="488950" y="2241550"/>
          <p14:tracePt t="78717" x="495300" y="2241550"/>
          <p14:tracePt t="78732" x="501650" y="2241550"/>
          <p14:tracePt t="78737" x="508000" y="2241550"/>
          <p14:tracePt t="78742" x="514350" y="2241550"/>
          <p14:tracePt t="78756" x="520700" y="2241550"/>
          <p14:tracePt t="78773" x="539750" y="2241550"/>
          <p14:tracePt t="78778" x="546100" y="2241550"/>
          <p14:tracePt t="78792" x="565150" y="2241550"/>
          <p14:tracePt t="78806" x="584200" y="2241550"/>
          <p14:tracePt t="78823" x="615950" y="2241550"/>
          <p14:tracePt t="78840" x="647700" y="2241550"/>
          <p14:tracePt t="78856" x="685800" y="2241550"/>
          <p14:tracePt t="78873" x="742950" y="2241550"/>
          <p14:tracePt t="78890" x="806450" y="2241550"/>
          <p14:tracePt t="78906" x="876300" y="2247900"/>
          <p14:tracePt t="78923" x="946150" y="2247900"/>
          <p14:tracePt t="78939" x="1009650" y="2247900"/>
          <p14:tracePt t="78942" x="1041400" y="2247900"/>
          <p14:tracePt t="78956" x="1073150" y="2247900"/>
          <p14:tracePt t="78976" x="1174750" y="2247900"/>
          <p14:tracePt t="78983" x="1206500" y="2247900"/>
          <p14:tracePt t="78989" x="1225550" y="2247900"/>
          <p14:tracePt t="79006" x="1276350" y="2247900"/>
          <p14:tracePt t="79023" x="1308100" y="2247900"/>
          <p14:tracePt t="79042" x="1346200" y="2247900"/>
          <p14:tracePt t="79056" x="1384300" y="2247900"/>
          <p14:tracePt t="79073" x="1422400" y="2247900"/>
          <p14:tracePt t="79090" x="1466850" y="2247900"/>
          <p14:tracePt t="79108" x="1517650" y="2247900"/>
          <p14:tracePt t="79123" x="1555750" y="2247900"/>
          <p14:tracePt t="79140" x="1593850" y="2247900"/>
          <p14:tracePt t="79156" x="1631950" y="2247900"/>
          <p14:tracePt t="79165" x="1644650" y="2247900"/>
          <p14:tracePt t="79177" x="1676400" y="2247900"/>
          <p14:tracePt t="79190" x="1701800" y="2247900"/>
          <p14:tracePt t="79206" x="1739900" y="2247900"/>
          <p14:tracePt t="79227" x="1778000" y="2247900"/>
          <p14:tracePt t="79240" x="1809750" y="2247900"/>
          <p14:tracePt t="79257" x="1841500" y="2247900"/>
          <p14:tracePt t="79273" x="1866900" y="2247900"/>
          <p14:tracePt t="79292" x="1911350" y="2247900"/>
          <p14:tracePt t="79306" x="1962150" y="2247900"/>
          <p14:tracePt t="79326" x="2038350" y="2247900"/>
          <p14:tracePt t="79340" x="2057400" y="2247900"/>
          <p14:tracePt t="79359" x="2114550" y="2247900"/>
          <p14:tracePt t="79373" x="2133600" y="2247900"/>
          <p14:tracePt t="79390" x="2209800" y="2247900"/>
          <p14:tracePt t="79406" x="2266950" y="2247900"/>
          <p14:tracePt t="79423" x="2336800" y="2247900"/>
          <p14:tracePt t="79440" x="2406650" y="2247900"/>
          <p14:tracePt t="79456" x="2482850" y="2254250"/>
          <p14:tracePt t="79476" x="2552700" y="2273300"/>
          <p14:tracePt t="79491" x="2603500" y="2286000"/>
          <p14:tracePt t="79506" x="2647950" y="2292350"/>
          <p14:tracePt t="79524" x="2692400" y="2292350"/>
          <p14:tracePt t="79543" x="2743200" y="2298700"/>
          <p14:tracePt t="79552" x="2774950" y="2298700"/>
          <p14:tracePt t="79573" x="2794000" y="2298700"/>
          <p14:tracePt t="79590" x="2813050" y="2298700"/>
          <p14:tracePt t="79610" x="2825750" y="2298700"/>
          <p14:tracePt t="79623" x="2851150" y="2298700"/>
          <p14:tracePt t="79640" x="2870200" y="2298700"/>
          <p14:tracePt t="79656" x="2889250" y="2298700"/>
          <p14:tracePt t="79674" x="2901950" y="2298700"/>
          <p14:tracePt t="79691" x="2914650" y="2298700"/>
          <p14:tracePt t="79706" x="2940050" y="2305050"/>
          <p14:tracePt t="79727" x="2971800" y="2311400"/>
          <p14:tracePt t="79742" x="2984500" y="2311400"/>
          <p14:tracePt t="80775" x="2997200" y="2311400"/>
          <p14:tracePt t="80782" x="3009900" y="2311400"/>
          <p14:tracePt t="80798" x="3035300" y="2311400"/>
          <p14:tracePt t="80806" x="3041650" y="2305050"/>
          <p14:tracePt t="80823" x="3060700" y="2292350"/>
          <p14:tracePt t="80840" x="3079750" y="2279650"/>
          <p14:tracePt t="80856" x="3092450" y="2273300"/>
          <p14:tracePt t="80873" x="3111500" y="2266950"/>
          <p14:tracePt t="80890" x="3124200" y="2266950"/>
          <p14:tracePt t="80906" x="3124200" y="2260600"/>
          <p14:tracePt t="80948" x="3130550" y="2260600"/>
          <p14:tracePt t="80957" x="3143250" y="2260600"/>
          <p14:tracePt t="80976" x="3219450" y="2260600"/>
          <p14:tracePt t="80991" x="3282950" y="2260600"/>
          <p14:tracePt t="81006" x="3321050" y="2260600"/>
          <p14:tracePt t="81023" x="3346450" y="2260600"/>
          <p14:tracePt t="81043" x="3365500" y="2241550"/>
          <p14:tracePt t="81056" x="3384550" y="2228850"/>
          <p14:tracePt t="81073" x="3409950" y="2209800"/>
          <p14:tracePt t="81090" x="3429000" y="2190750"/>
          <p14:tracePt t="81108" x="3454400" y="2165350"/>
          <p14:tracePt t="81123" x="3473450" y="2152650"/>
          <p14:tracePt t="81125" x="3492500" y="2146300"/>
          <p14:tracePt t="81139" x="3505200" y="2139950"/>
          <p14:tracePt t="81156" x="3562350" y="2127250"/>
          <p14:tracePt t="81173" x="3613150" y="2127250"/>
          <p14:tracePt t="81180" x="3651250" y="2114550"/>
          <p14:tracePt t="81183" x="3676650" y="2108200"/>
          <p14:tracePt t="81191" x="3702050" y="2095500"/>
          <p14:tracePt t="81206" x="3733800" y="2070100"/>
          <p14:tracePt t="81226" x="3746500" y="2038350"/>
          <p14:tracePt t="81240" x="3746500" y="1993900"/>
          <p14:tracePt t="81256" x="3746500" y="1943100"/>
          <p14:tracePt t="81273" x="3746500" y="1892300"/>
          <p14:tracePt t="81292" x="3733800" y="1854200"/>
          <p14:tracePt t="81307" x="3714750" y="1828800"/>
          <p14:tracePt t="81323" x="3702050" y="1809750"/>
          <p14:tracePt t="81340" x="3695700" y="1790700"/>
          <p14:tracePt t="81356" x="3695700" y="1778000"/>
          <p14:tracePt t="81373" x="3695700" y="1771650"/>
          <p14:tracePt t="81430" x="3695700" y="1778000"/>
          <p14:tracePt t="81437" x="3689350" y="1778000"/>
          <p14:tracePt t="81445" x="3683000" y="1784350"/>
          <p14:tracePt t="81460" x="3676650" y="1784350"/>
          <p14:tracePt t="81477" x="3657600" y="1797050"/>
          <p14:tracePt t="81490" x="3638550" y="1822450"/>
          <p14:tracePt t="81508" x="3619500" y="1866900"/>
          <p14:tracePt t="81523" x="3581400" y="1924050"/>
          <p14:tracePt t="81526" x="3556000" y="1949450"/>
          <p14:tracePt t="81543" x="3530600" y="2019300"/>
          <p14:tracePt t="81556" x="3517900" y="2057400"/>
          <p14:tracePt t="81573" x="3492500" y="2139950"/>
          <p14:tracePt t="81590" x="3473450" y="2247900"/>
          <p14:tracePt t="81609" x="3467100" y="2311400"/>
          <p14:tracePt t="81623" x="3467100" y="2368550"/>
          <p14:tracePt t="81639" x="3467100" y="2413000"/>
          <p14:tracePt t="81656" x="3467100" y="2457450"/>
          <p14:tracePt t="81673" x="3467100" y="2482850"/>
          <p14:tracePt t="81690" x="3467100" y="2495550"/>
          <p14:tracePt t="81706" x="3467100" y="2508250"/>
          <p14:tracePt t="81749" x="3460750" y="2508250"/>
          <p14:tracePt t="81853" x="3460750" y="2476500"/>
          <p14:tracePt t="81864" x="3460750" y="2457450"/>
          <p14:tracePt t="81869" x="3460750" y="2432050"/>
          <p14:tracePt t="81881" x="3460750" y="2406650"/>
          <p14:tracePt t="81890" x="3460750" y="2374900"/>
          <p14:tracePt t="81906" x="3460750" y="2317750"/>
          <p14:tracePt t="81923" x="3460750" y="2241550"/>
          <p14:tracePt t="81940" x="3479800" y="2184400"/>
          <p14:tracePt t="81956" x="3505200" y="2095500"/>
          <p14:tracePt t="81963" x="3524250" y="2063750"/>
          <p14:tracePt t="81977" x="3562350" y="2006600"/>
          <p14:tracePt t="81989" x="3587750" y="1962150"/>
          <p14:tracePt t="82015" x="3625850" y="1930400"/>
          <p14:tracePt t="82026" x="3663950" y="1905000"/>
          <p14:tracePt t="82042" x="3695700" y="1892300"/>
          <p14:tracePt t="82056" x="3721100" y="1885950"/>
          <p14:tracePt t="82073" x="3733800" y="1885950"/>
          <p14:tracePt t="82090" x="3733800" y="1879600"/>
          <p14:tracePt t="82174" x="3740150" y="1879600"/>
          <p14:tracePt t="82182" x="3740150" y="1866900"/>
          <p14:tracePt t="82191" x="3740150" y="1860550"/>
          <p14:tracePt t="82210" x="3746500" y="1847850"/>
          <p14:tracePt t="82223" x="3746500" y="1828800"/>
          <p14:tracePt t="82240" x="3746500" y="1816100"/>
          <p14:tracePt t="82259" x="3746500" y="1809750"/>
          <p14:tracePt t="82273" x="3740150" y="1803400"/>
          <p14:tracePt t="82309" x="3740150" y="1816100"/>
          <p14:tracePt t="82323" x="3740150" y="1828800"/>
          <p14:tracePt t="82340" x="3708400" y="1860550"/>
          <p14:tracePt t="82357" x="3663950" y="1936750"/>
          <p14:tracePt t="82373" x="3619500" y="2006600"/>
          <p14:tracePt t="82390" x="3581400" y="2063750"/>
          <p14:tracePt t="82406" x="3562350" y="2133600"/>
          <p14:tracePt t="82423" x="3543300" y="2190750"/>
          <p14:tracePt t="82440" x="3524250" y="2254250"/>
          <p14:tracePt t="82456" x="3524250" y="2311400"/>
          <p14:tracePt t="82476" x="3511550" y="2355850"/>
          <p14:tracePt t="82489" x="3505200" y="2406650"/>
          <p14:tracePt t="82506" x="3492500" y="2451100"/>
          <p14:tracePt t="82523" x="3486150" y="2495550"/>
          <p14:tracePt t="82542" x="3486150" y="2514600"/>
          <p14:tracePt t="82547" x="3486150" y="2527300"/>
          <p14:tracePt t="82556" x="3486150" y="2533650"/>
          <p14:tracePt t="82574" x="3479800" y="2546350"/>
          <p14:tracePt t="82590" x="3479800" y="2552700"/>
          <p14:tracePt t="82718" x="3486150" y="2552700"/>
          <p14:tracePt t="82750" x="3479800" y="2552700"/>
          <p14:tracePt t="82758" x="3467100" y="2546350"/>
          <p14:tracePt t="82766" x="3454400" y="2540000"/>
          <p14:tracePt t="82774" x="3429000" y="2540000"/>
          <p14:tracePt t="82792" x="3397250" y="2540000"/>
          <p14:tracePt t="82809" x="3384550" y="2540000"/>
          <p14:tracePt t="82823" x="3378200" y="2540000"/>
          <p14:tracePt t="82840" x="3359150" y="2546350"/>
          <p14:tracePt t="82856" x="3352800" y="2552700"/>
          <p14:tracePt t="82873" x="3340100" y="2552700"/>
          <p14:tracePt t="82890" x="3302000" y="2552700"/>
          <p14:tracePt t="82906" x="3238500" y="2552700"/>
          <p14:tracePt t="82923" x="3162300" y="2552700"/>
          <p14:tracePt t="82940" x="3048000" y="2501900"/>
          <p14:tracePt t="82960" x="2781300" y="2406650"/>
          <p14:tracePt t="82973" x="2673350" y="2374900"/>
          <p14:tracePt t="82989" x="2368550" y="2286000"/>
          <p14:tracePt t="83009" x="2184400" y="2228850"/>
          <p14:tracePt t="83023" x="2019300" y="2178050"/>
          <p14:tracePt t="83042" x="1892300" y="2133600"/>
          <p14:tracePt t="83056" x="1790700" y="2101850"/>
          <p14:tracePt t="83073" x="1708150" y="2076450"/>
          <p14:tracePt t="83090" x="1651000" y="2057400"/>
          <p14:tracePt t="83109" x="1612900" y="2057400"/>
          <p14:tracePt t="83123" x="1574800" y="2057400"/>
          <p14:tracePt t="83140" x="1543050" y="2057400"/>
          <p14:tracePt t="83156" x="1498600" y="2057400"/>
          <p14:tracePt t="83158" x="1473200" y="2057400"/>
          <p14:tracePt t="83173" x="1416050" y="2057400"/>
          <p14:tracePt t="83194" x="1365250" y="2057400"/>
          <p14:tracePt t="83206" x="1314450" y="2057400"/>
          <p14:tracePt t="83228" x="1263650" y="2057400"/>
          <p14:tracePt t="83242" x="1231900" y="2076450"/>
          <p14:tracePt t="83256" x="1181100" y="2101850"/>
          <p14:tracePt t="83273" x="1123950" y="2120900"/>
          <p14:tracePt t="83292" x="1066800" y="2146300"/>
          <p14:tracePt t="83306" x="1041400" y="2165350"/>
          <p14:tracePt t="83323" x="1035050" y="2165350"/>
          <p14:tracePt t="83340" x="1028700" y="2171700"/>
          <p14:tracePt t="83356" x="1028700" y="2184400"/>
          <p14:tracePt t="83358" x="1022350" y="2184400"/>
          <p14:tracePt t="83373" x="1016000" y="2184400"/>
          <p14:tracePt t="83390" x="990600" y="2184400"/>
          <p14:tracePt t="83586" x="984250" y="2171700"/>
          <p14:tracePt t="83589" x="965200" y="2159000"/>
          <p14:tracePt t="83608" x="927100" y="2152650"/>
          <p14:tracePt t="83623" x="876300" y="2146300"/>
          <p14:tracePt t="83640" x="806450" y="2146300"/>
          <p14:tracePt t="83656" x="723900" y="2146300"/>
          <p14:tracePt t="83673" x="654050" y="2146300"/>
          <p14:tracePt t="83690" x="590550" y="2146300"/>
          <p14:tracePt t="83706" x="533400" y="2146300"/>
          <p14:tracePt t="83725" x="501650" y="2146300"/>
          <p14:tracePt t="83731" x="488950" y="2146300"/>
          <p14:tracePt t="83740" x="476250" y="2146300"/>
          <p14:tracePt t="83756" x="463550" y="2146300"/>
          <p14:tracePt t="83773" x="450850" y="2146300"/>
          <p14:tracePt t="83793" x="438150" y="2146300"/>
          <p14:tracePt t="83806" x="431800" y="2146300"/>
          <p14:tracePt t="83823" x="419100" y="2146300"/>
          <p14:tracePt t="83840" x="412750" y="2146300"/>
          <p14:tracePt t="83860" x="406400" y="2146300"/>
          <p14:tracePt t="83873" x="400050" y="2146300"/>
          <p14:tracePt t="83890" x="381000" y="2146300"/>
          <p14:tracePt t="83906" x="361950" y="2146300"/>
          <p14:tracePt t="83923" x="355600" y="2159000"/>
          <p14:tracePt t="83943" x="355600" y="2171700"/>
          <p14:tracePt t="83956" x="355600" y="2178050"/>
          <p14:tracePt t="83976" x="355600" y="2203450"/>
          <p14:tracePt t="83992" x="361950" y="2209800"/>
          <p14:tracePt t="84006" x="381000" y="2222500"/>
          <p14:tracePt t="84023" x="419100" y="2235200"/>
          <p14:tracePt t="84042" x="469900" y="2241550"/>
          <p14:tracePt t="84056" x="546100" y="2266950"/>
          <p14:tracePt t="84073" x="628650" y="2286000"/>
          <p14:tracePt t="84089" x="685800" y="2311400"/>
          <p14:tracePt t="84106" x="768350" y="2336800"/>
          <p14:tracePt t="84123" x="844550" y="2343150"/>
          <p14:tracePt t="84140" x="927100" y="2343150"/>
          <p14:tracePt t="84156" x="1016000" y="2343150"/>
          <p14:tracePt t="84173" x="1155700" y="2343150"/>
          <p14:tracePt t="84189" x="1244600" y="2343150"/>
          <p14:tracePt t="84206" x="1314450" y="2343150"/>
          <p14:tracePt t="84227" x="1384300" y="2343150"/>
          <p14:tracePt t="84240" x="1466850" y="2336800"/>
          <p14:tracePt t="84256" x="1562100" y="2336800"/>
          <p14:tracePt t="84273" x="1670050" y="2336800"/>
          <p14:tracePt t="84292" x="1784350" y="2330450"/>
          <p14:tracePt t="84306" x="1885950" y="2330450"/>
          <p14:tracePt t="84323" x="1993900" y="2330450"/>
          <p14:tracePt t="84339" x="2108200" y="2330450"/>
          <p14:tracePt t="84359" x="2286000" y="2330450"/>
          <p14:tracePt t="84373" x="2419350" y="2324100"/>
          <p14:tracePt t="84390" x="2527300" y="2317750"/>
          <p14:tracePt t="84406" x="2597150" y="2311400"/>
          <p14:tracePt t="84423" x="2635250" y="2305050"/>
          <p14:tracePt t="84440" x="2654300" y="2305050"/>
          <p14:tracePt t="84458" x="2673350" y="2305050"/>
          <p14:tracePt t="84477" x="2679700" y="2305050"/>
          <p14:tracePt t="84490" x="2692400" y="2305050"/>
          <p14:tracePt t="84506" x="2705100" y="2298700"/>
          <p14:tracePt t="84524" x="2705100" y="2292350"/>
          <p14:tracePt t="84573" x="2686050" y="2298700"/>
          <p14:tracePt t="84583" x="2654300" y="2305050"/>
          <p14:tracePt t="84589" x="2609850" y="2317750"/>
          <p14:tracePt t="84607" x="2495550" y="2349500"/>
          <p14:tracePt t="84623" x="2336800" y="2387600"/>
          <p14:tracePt t="84640" x="2159000" y="2438400"/>
          <p14:tracePt t="84656" x="1949450" y="2495550"/>
          <p14:tracePt t="84673" x="1758950" y="2559050"/>
          <p14:tracePt t="84690" x="1606550" y="2565400"/>
          <p14:tracePt t="84706" x="1504950" y="2571750"/>
          <p14:tracePt t="84727" x="1352550" y="2578100"/>
          <p14:tracePt t="84744" x="1263650" y="2578100"/>
          <p14:tracePt t="84757" x="1181100" y="2603500"/>
          <p14:tracePt t="84774" x="1104900" y="2622550"/>
          <p14:tracePt t="84792" x="1060450" y="2628900"/>
          <p14:tracePt t="84806" x="1028700" y="2628900"/>
          <p14:tracePt t="84823" x="1009650" y="2635250"/>
          <p14:tracePt t="84840" x="996950" y="2635250"/>
          <p14:tracePt t="84857" x="990600" y="2635250"/>
          <p14:tracePt t="84873" x="984250" y="2635250"/>
          <p14:tracePt t="84906" x="977900" y="2635250"/>
          <p14:tracePt t="84923" x="971550" y="2635250"/>
          <p14:tracePt t="84940" x="965200" y="2641600"/>
          <p14:tracePt t="84956" x="946150" y="2641600"/>
          <p14:tracePt t="84960" x="939800" y="2647950"/>
          <p14:tracePt t="84975" x="908050" y="2660650"/>
          <p14:tracePt t="84989" x="869950" y="2673350"/>
          <p14:tracePt t="85006" x="844550" y="2692400"/>
          <p14:tracePt t="85023" x="812800" y="2698750"/>
          <p14:tracePt t="85043" x="800100" y="2717800"/>
          <p14:tracePt t="85056" x="793750" y="2717800"/>
          <p14:tracePt t="85073" x="787400" y="2717800"/>
          <p14:tracePt t="85158" x="787400" y="2724150"/>
          <p14:tracePt t="85482" x="774700" y="2724150"/>
          <p14:tracePt t="85485" x="768350" y="2724150"/>
          <p14:tracePt t="85493" x="749300" y="2730500"/>
          <p14:tracePt t="85506" x="742950" y="2736850"/>
          <p14:tracePt t="85523" x="711200" y="2749550"/>
          <p14:tracePt t="85542" x="666750" y="2768600"/>
          <p14:tracePt t="85557" x="654050" y="2774950"/>
          <p14:tracePt t="85573" x="641350" y="2781300"/>
          <p14:tracePt t="85669" x="635000" y="2781300"/>
          <p14:tracePt t="85680" x="628650" y="2781300"/>
          <p14:tracePt t="85693" x="622300" y="2781300"/>
          <p14:tracePt t="85702" x="615950" y="2781300"/>
          <p14:tracePt t="85717" x="609600" y="2781300"/>
          <p14:tracePt t="85729" x="603250" y="2787650"/>
          <p14:tracePt t="85740" x="596900" y="2787650"/>
          <p14:tracePt t="85756" x="571500" y="2794000"/>
          <p14:tracePt t="85759" x="558800" y="2794000"/>
          <p14:tracePt t="85773" x="533400" y="2794000"/>
          <p14:tracePt t="85807" x="527050" y="2794000"/>
          <p14:tracePt t="87766" x="552450" y="2794000"/>
          <p14:tracePt t="87774" x="577850" y="2794000"/>
          <p14:tracePt t="87782" x="615950" y="2794000"/>
          <p14:tracePt t="87796" x="647700" y="2794000"/>
          <p14:tracePt t="87806" x="736600" y="2819400"/>
          <p14:tracePt t="87823" x="838200" y="2819400"/>
          <p14:tracePt t="87840" x="958850" y="2838450"/>
          <p14:tracePt t="87858" x="1104900" y="2870200"/>
          <p14:tracePt t="87873" x="1231900" y="2908300"/>
          <p14:tracePt t="87890" x="1358900" y="2933700"/>
          <p14:tracePt t="87906" x="1479550" y="2984500"/>
          <p14:tracePt t="87923" x="1574800" y="3022600"/>
          <p14:tracePt t="87940" x="1663700" y="3041650"/>
          <p14:tracePt t="87956" x="1752600" y="3060700"/>
          <p14:tracePt t="87959" x="1778000" y="3060700"/>
          <p14:tracePt t="87977" x="1841500" y="3060700"/>
          <p14:tracePt t="87990" x="1917700" y="3048000"/>
          <p14:tracePt t="88009" x="1968500" y="3048000"/>
          <p14:tracePt t="88023" x="2000250" y="3048000"/>
          <p14:tracePt t="88056" x="2019300" y="3035300"/>
          <p14:tracePt t="88073" x="2057400" y="3028950"/>
          <p14:tracePt t="88090" x="2114550" y="3022600"/>
          <p14:tracePt t="88109" x="2171700" y="3003550"/>
          <p14:tracePt t="88123" x="2235200" y="2997200"/>
          <p14:tracePt t="88140" x="2298700" y="2984500"/>
          <p14:tracePt t="88156" x="2330450" y="2965450"/>
          <p14:tracePt t="88162" x="2355850" y="2959100"/>
          <p14:tracePt t="88176" x="2406650" y="2940050"/>
          <p14:tracePt t="88190" x="2451100" y="2927350"/>
          <p14:tracePt t="88209" x="2508250" y="2908300"/>
          <p14:tracePt t="88226" x="2533650" y="2876550"/>
          <p14:tracePt t="88239" x="2565400" y="2851150"/>
          <p14:tracePt t="88257" x="2584450" y="2813050"/>
          <p14:tracePt t="88273" x="2603500" y="2794000"/>
          <p14:tracePt t="88293" x="2609850" y="2787650"/>
          <p14:tracePt t="88306" x="2609850" y="2781300"/>
          <p14:tracePt t="88421" x="2603500" y="2781300"/>
          <p14:tracePt t="88430" x="2584450" y="2781300"/>
          <p14:tracePt t="88439" x="2565400" y="2781300"/>
          <p14:tracePt t="88456" x="2527300" y="2781300"/>
          <p14:tracePt t="88477" x="2489200" y="2781300"/>
          <p14:tracePt t="88489" x="2432050" y="2781300"/>
          <p14:tracePt t="88507" x="2362200" y="2781300"/>
          <p14:tracePt t="88523" x="2298700" y="2768600"/>
          <p14:tracePt t="88542" x="2247900" y="2768600"/>
          <p14:tracePt t="88556" x="2216150" y="2768600"/>
          <p14:tracePt t="88573" x="2184400" y="2762250"/>
          <p14:tracePt t="88590" x="2171700" y="2755900"/>
          <p14:tracePt t="88608" x="2159000" y="2743200"/>
          <p14:tracePt t="88623" x="2159000" y="2730500"/>
          <p14:tracePt t="88640" x="2159000" y="2717800"/>
          <p14:tracePt t="88656" x="2159000" y="2686050"/>
          <p14:tracePt t="88673" x="2159000" y="2647950"/>
          <p14:tracePt t="88690" x="2178050" y="2609850"/>
          <p14:tracePt t="88706" x="2203450" y="2578100"/>
          <p14:tracePt t="88726" x="2222500" y="2546350"/>
          <p14:tracePt t="88741" x="2254250" y="2527300"/>
          <p14:tracePt t="88756" x="2292350" y="2520950"/>
          <p14:tracePt t="88773" x="2355850" y="2508250"/>
          <p14:tracePt t="88793" x="2400300" y="2508250"/>
          <p14:tracePt t="88806" x="2438400" y="2508250"/>
          <p14:tracePt t="88823" x="2463800" y="2508250"/>
          <p14:tracePt t="88840" x="2476500" y="2520950"/>
          <p14:tracePt t="88858" x="2495550" y="2533650"/>
          <p14:tracePt t="88873" x="2514600" y="2552700"/>
          <p14:tracePt t="88890" x="2546350" y="2584450"/>
          <p14:tracePt t="88906" x="2565400" y="2603500"/>
          <p14:tracePt t="88923" x="2578100" y="2622550"/>
          <p14:tracePt t="88940" x="2578100" y="2647950"/>
          <p14:tracePt t="88960" x="2584450" y="2686050"/>
          <p14:tracePt t="88975" x="2584450" y="2717800"/>
          <p14:tracePt t="88990" x="2584450" y="2762250"/>
          <p14:tracePt t="89007" x="2584450" y="2806700"/>
          <p14:tracePt t="89023" x="2584450" y="2851150"/>
          <p14:tracePt t="89042" x="2578100" y="2882900"/>
          <p14:tracePt t="89056" x="2565400" y="2901950"/>
          <p14:tracePt t="89076" x="2559050" y="2914650"/>
          <p14:tracePt t="89090" x="2552700" y="2914650"/>
          <p14:tracePt t="89110" x="2546350" y="2914650"/>
          <p14:tracePt t="89123" x="2540000" y="2914650"/>
          <p14:tracePt t="90062" x="2540000" y="2908300"/>
          <p14:tracePt t="90071" x="2540000" y="2895600"/>
          <p14:tracePt t="90077" x="2546350" y="2882900"/>
          <p14:tracePt t="90090" x="2559050" y="2870200"/>
          <p14:tracePt t="90109" x="2609850" y="2844800"/>
          <p14:tracePt t="90123" x="2654300" y="2806700"/>
          <p14:tracePt t="90140" x="2717800" y="2781300"/>
          <p14:tracePt t="90156" x="2787650" y="2768600"/>
          <p14:tracePt t="90163" x="2832100" y="2755900"/>
          <p14:tracePt t="90171" x="2870200" y="2743200"/>
          <p14:tracePt t="90179" x="2908300" y="2730500"/>
          <p14:tracePt t="90190" x="2997200" y="2724150"/>
          <p14:tracePt t="90206" x="3067050" y="2705100"/>
          <p14:tracePt t="90227" x="3086100" y="2705100"/>
          <p14:tracePt t="90256" x="3092450" y="2705100"/>
          <p14:tracePt t="90303" x="3092450" y="2711450"/>
          <p14:tracePt t="90310" x="3086100" y="2711450"/>
          <p14:tracePt t="90325" x="3086100" y="2717800"/>
          <p14:tracePt t="90340" x="3073400" y="2717800"/>
          <p14:tracePt t="90359" x="3060700" y="2730500"/>
          <p14:tracePt t="90373" x="3060700" y="2736850"/>
          <p14:tracePt t="90425" x="3054350" y="2736850"/>
          <p14:tracePt t="90429" x="3041650" y="2736850"/>
          <p14:tracePt t="90439" x="3022600" y="2736850"/>
          <p14:tracePt t="90458" x="2984500" y="2743200"/>
          <p14:tracePt t="90476" x="2952750" y="2743200"/>
          <p14:tracePt t="90490" x="2933700" y="2749550"/>
          <p14:tracePt t="90506" x="2927350" y="2755900"/>
          <p14:tracePt t="90553" x="2921000" y="2755900"/>
          <p14:tracePt t="90558" x="2914650" y="2755900"/>
          <p14:tracePt t="90573" x="2901950" y="2762250"/>
          <p14:tracePt t="90590" x="2895600" y="2774950"/>
          <p14:tracePt t="90669" x="2895600" y="2768600"/>
          <p14:tracePt t="90686" x="2889250" y="2768600"/>
          <p14:tracePt t="91045" x="2889250" y="2774950"/>
          <p14:tracePt t="91118" x="2889250" y="2787650"/>
          <p14:tracePt t="91125" x="2889250" y="2794000"/>
          <p14:tracePt t="91134" x="2889250" y="2800350"/>
          <p14:tracePt t="91150" x="2889250" y="2806700"/>
          <p14:tracePt t="91159" x="2889250" y="2813050"/>
          <p14:tracePt t="91173" x="2895600" y="2825750"/>
          <p14:tracePt t="91190" x="2908300" y="2838450"/>
          <p14:tracePt t="91234" x="2908300" y="2844800"/>
          <p14:tracePt t="91246" x="2908300" y="2851150"/>
          <p14:tracePt t="91306" x="2908300" y="2857500"/>
          <p14:tracePt t="91485" x="2901950" y="2857500"/>
          <p14:tracePt t="91493" x="2895600" y="2857500"/>
          <p14:tracePt t="91506" x="2889250" y="2857500"/>
          <p14:tracePt t="91524" x="2882900" y="2857500"/>
          <p14:tracePt t="91542" x="2876550" y="2857500"/>
          <p14:tracePt t="91559" x="2870200" y="2857500"/>
          <p14:tracePt t="91573" x="2863850" y="2857500"/>
          <p14:tracePt t="91590" x="2851150" y="2857500"/>
          <p14:tracePt t="91606" x="2832100" y="2857500"/>
          <p14:tracePt t="91623" x="2806700" y="2857500"/>
          <p14:tracePt t="91640" x="2774950" y="2857500"/>
          <p14:tracePt t="91657" x="2762250" y="2857500"/>
          <p14:tracePt t="91673" x="2743200" y="2857500"/>
          <p14:tracePt t="91690" x="2730500" y="2857500"/>
          <p14:tracePt t="91706" x="2717800" y="2857500"/>
          <p14:tracePt t="91728" x="2698750" y="2857500"/>
          <p14:tracePt t="91741" x="2686050" y="2851150"/>
          <p14:tracePt t="91756" x="2673350" y="2844800"/>
          <p14:tracePt t="91773" x="2647950" y="2832100"/>
          <p14:tracePt t="91791" x="2628900" y="2825750"/>
          <p14:tracePt t="91807" x="2616200" y="2813050"/>
          <p14:tracePt t="91823" x="2603500" y="2794000"/>
          <p14:tracePt t="91840" x="2590800" y="2774950"/>
          <p14:tracePt t="91859" x="2584450" y="2755900"/>
          <p14:tracePt t="91873" x="2584450" y="2743200"/>
          <p14:tracePt t="91890" x="2584450" y="2724150"/>
          <p14:tracePt t="91906" x="2584450" y="2705100"/>
          <p14:tracePt t="91926" x="2584450" y="2679700"/>
          <p14:tracePt t="91941" x="2597150" y="2660650"/>
          <p14:tracePt t="91961" x="2622550" y="2635250"/>
          <p14:tracePt t="91975" x="2647950" y="2603500"/>
          <p14:tracePt t="91990" x="2673350" y="2590800"/>
          <p14:tracePt t="92007" x="2698750" y="2578100"/>
          <p14:tracePt t="92023" x="2717800" y="2565400"/>
          <p14:tracePt t="92044" x="2755900" y="2552700"/>
          <p14:tracePt t="92057" x="2800350" y="2546350"/>
          <p14:tracePt t="92073" x="2851150" y="2540000"/>
          <p14:tracePt t="92090" x="2901950" y="2540000"/>
          <p14:tracePt t="92110" x="2946400" y="2540000"/>
          <p14:tracePt t="92123" x="3003550" y="2540000"/>
          <p14:tracePt t="92140" x="3041650" y="2546350"/>
          <p14:tracePt t="92157" x="3048000" y="2565400"/>
          <p14:tracePt t="92173" x="3060700" y="2578100"/>
          <p14:tracePt t="92178" x="3060700" y="2584450"/>
          <p14:tracePt t="92192" x="3060700" y="2609850"/>
          <p14:tracePt t="92206" x="3060700" y="2641600"/>
          <p14:tracePt t="92226" x="3060700" y="2673350"/>
          <p14:tracePt t="92241" x="3054350" y="2711450"/>
          <p14:tracePt t="92256" x="3035300" y="2749550"/>
          <p14:tracePt t="92273" x="3016250" y="2774950"/>
          <p14:tracePt t="92292" x="2984500" y="2800350"/>
          <p14:tracePt t="92306" x="2959100" y="2813050"/>
          <p14:tracePt t="92323" x="2946400" y="2819400"/>
          <p14:tracePt t="92340" x="2927350" y="2819400"/>
          <p14:tracePt t="92358" x="2908300" y="2819400"/>
          <p14:tracePt t="92389" x="2908300" y="2825750"/>
          <p14:tracePt t="92966" x="2901950" y="2825750"/>
          <p14:tracePt t="92980" x="2895600" y="2825750"/>
          <p14:tracePt t="92983" x="2882900" y="2825750"/>
          <p14:tracePt t="92993" x="2876550" y="2825750"/>
          <p14:tracePt t="93006" x="2851150" y="2825750"/>
          <p14:tracePt t="93023" x="2813050" y="2825750"/>
          <p14:tracePt t="93042" x="2755900" y="2825750"/>
          <p14:tracePt t="93056" x="2705100" y="2825750"/>
          <p14:tracePt t="93073" x="2667000" y="2825750"/>
          <p14:tracePt t="93090" x="2635250" y="2825750"/>
          <p14:tracePt t="93107" x="2609850" y="2825750"/>
          <p14:tracePt t="93123" x="2565400" y="2825750"/>
          <p14:tracePt t="93140" x="2520950" y="2825750"/>
          <p14:tracePt t="93156" x="2463800" y="2825750"/>
          <p14:tracePt t="93173" x="2400300" y="2825750"/>
          <p14:tracePt t="93180" x="2362200" y="2825750"/>
          <p14:tracePt t="93190" x="2292350" y="2825750"/>
          <p14:tracePt t="93206" x="2235200" y="2819400"/>
          <p14:tracePt t="93225" x="2165350" y="2813050"/>
          <p14:tracePt t="93240" x="2095500" y="2800350"/>
          <p14:tracePt t="93256" x="2006600" y="2800350"/>
          <p14:tracePt t="93273" x="1905000" y="2794000"/>
          <p14:tracePt t="93291" x="1809750" y="2800350"/>
          <p14:tracePt t="93306" x="1701800" y="2794000"/>
          <p14:tracePt t="93323" x="1587500" y="2781300"/>
          <p14:tracePt t="93341" x="1428750" y="2768600"/>
          <p14:tracePt t="93359" x="1314450" y="2749550"/>
          <p14:tracePt t="93373" x="1206500" y="2736850"/>
          <p14:tracePt t="93390" x="1111250" y="2730500"/>
          <p14:tracePt t="93407" x="1003300" y="2724150"/>
          <p14:tracePt t="93424" x="908050" y="2724150"/>
          <p14:tracePt t="93440" x="819150" y="2724150"/>
          <p14:tracePt t="93461" x="736600" y="2724150"/>
          <p14:tracePt t="93475" x="673100" y="2717800"/>
          <p14:tracePt t="93490" x="622300" y="2717800"/>
          <p14:tracePt t="93508" x="590550" y="2711450"/>
          <p14:tracePt t="93524" x="565150" y="2711450"/>
          <p14:tracePt t="93543" x="533400" y="2705100"/>
          <p14:tracePt t="93556" x="520700" y="2705100"/>
          <p14:tracePt t="93573" x="488950" y="2705100"/>
          <p14:tracePt t="93590" x="450850" y="2698750"/>
          <p14:tracePt t="93609" x="438150" y="2698750"/>
          <p14:tracePt t="93623" x="431800" y="2692400"/>
          <p14:tracePt t="94077" x="438150" y="2692400"/>
          <p14:tracePt t="94086" x="450850" y="2692400"/>
          <p14:tracePt t="94094" x="469900" y="2692400"/>
          <p14:tracePt t="94110" x="495300" y="2692400"/>
          <p14:tracePt t="94123" x="571500" y="2692400"/>
          <p14:tracePt t="94140" x="666750" y="2692400"/>
          <p14:tracePt t="94156" x="774700" y="2692400"/>
          <p14:tracePt t="94164" x="844550" y="2692400"/>
          <p14:tracePt t="94175" x="1003300" y="2698750"/>
          <p14:tracePt t="94190" x="1155700" y="2736850"/>
          <p14:tracePt t="94210" x="1301750" y="2768600"/>
          <p14:tracePt t="94227" x="1422400" y="2787650"/>
          <p14:tracePt t="94240" x="1511300" y="2800350"/>
          <p14:tracePt t="94258" x="1574800" y="2806700"/>
          <p14:tracePt t="94273" x="1625600" y="2806700"/>
          <p14:tracePt t="94293" x="1663700" y="2806700"/>
          <p14:tracePt t="94306" x="1708150" y="2813050"/>
          <p14:tracePt t="94325" x="1765300" y="2813050"/>
          <p14:tracePt t="94341" x="1879600" y="2813050"/>
          <p14:tracePt t="94359" x="1962150" y="2813050"/>
          <p14:tracePt t="94373" x="2051050" y="2813050"/>
          <p14:tracePt t="94390" x="2114550" y="2813050"/>
          <p14:tracePt t="94409" x="2178050" y="2813050"/>
          <p14:tracePt t="94427" x="2241550" y="2813050"/>
          <p14:tracePt t="94443" x="2305050" y="2813050"/>
          <p14:tracePt t="94457" x="2374900" y="2813050"/>
          <p14:tracePt t="94475" x="2438400" y="2813050"/>
          <p14:tracePt t="94490" x="2482850" y="2813050"/>
          <p14:tracePt t="94506" x="2527300" y="2813050"/>
          <p14:tracePt t="94523" x="2565400" y="2813050"/>
          <p14:tracePt t="94542" x="2635250" y="2813050"/>
          <p14:tracePt t="94556" x="2654300" y="2813050"/>
          <p14:tracePt t="94573" x="2711450" y="2813050"/>
          <p14:tracePt t="94590" x="2730500" y="2813050"/>
          <p14:tracePt t="94608" x="2743200" y="2813050"/>
          <p14:tracePt t="94623" x="2762250" y="2819400"/>
          <p14:tracePt t="94640" x="2787650" y="2819400"/>
          <p14:tracePt t="94657" x="2819400" y="2819400"/>
          <p14:tracePt t="94673" x="2851150" y="2825750"/>
          <p14:tracePt t="94690" x="2882900" y="2832100"/>
          <p14:tracePt t="94706" x="2914650" y="2832100"/>
          <p14:tracePt t="94725" x="2940050" y="2832100"/>
          <p14:tracePt t="94740" x="2984500" y="2838450"/>
          <p14:tracePt t="94756" x="3035300" y="2851150"/>
          <p14:tracePt t="94773" x="3073400" y="2851150"/>
          <p14:tracePt t="94774" x="3092450" y="2851150"/>
          <p14:tracePt t="94792" x="3111500" y="2851150"/>
          <p14:tracePt t="94925" x="3117850" y="2857500"/>
          <p14:tracePt t="95053" x="3111500" y="2857500"/>
          <p14:tracePt t="95061" x="3105150" y="2857500"/>
          <p14:tracePt t="95072" x="3098800" y="2857500"/>
          <p14:tracePt t="95090" x="3092450" y="2857500"/>
          <p14:tracePt t="95109" x="3079750" y="2857500"/>
          <p14:tracePt t="95123" x="3079750" y="2863850"/>
          <p14:tracePt t="95140" x="3054350" y="2863850"/>
          <p14:tracePt t="95156" x="3035300" y="2863850"/>
          <p14:tracePt t="95163" x="3016250" y="2863850"/>
          <p14:tracePt t="95176" x="2984500" y="2863850"/>
          <p14:tracePt t="95193" x="2946400" y="2863850"/>
          <p14:tracePt t="95206" x="2914650" y="2863850"/>
          <p14:tracePt t="95226" x="2882900" y="2870200"/>
          <p14:tracePt t="95240" x="2851150" y="2870200"/>
          <p14:tracePt t="95256" x="2819400" y="2870200"/>
          <p14:tracePt t="95274" x="2787650" y="2870200"/>
          <p14:tracePt t="95292" x="2768600" y="2870200"/>
          <p14:tracePt t="95306" x="2743200" y="2870200"/>
          <p14:tracePt t="95323" x="2724150" y="2870200"/>
          <p14:tracePt t="95340" x="2711450" y="2870200"/>
          <p14:tracePt t="95356" x="2698750" y="2870200"/>
          <p14:tracePt t="95374" x="2686050" y="2870200"/>
          <p14:tracePt t="95390" x="2686050" y="2863850"/>
          <p14:tracePt t="95406" x="2673350" y="2863850"/>
          <p14:tracePt t="95423" x="2673350" y="2857500"/>
          <p14:tracePt t="95440" x="2660650" y="2851150"/>
          <p14:tracePt t="95456" x="2647950" y="2844800"/>
          <p14:tracePt t="95476" x="2628900" y="2832100"/>
          <p14:tracePt t="95490" x="2616200" y="2825750"/>
          <p14:tracePt t="95506" x="2603500" y="2819400"/>
          <p14:tracePt t="95524" x="2590800" y="2813050"/>
          <p14:tracePt t="95542" x="2565400" y="2787650"/>
          <p14:tracePt t="95556" x="2559050" y="2781300"/>
          <p14:tracePt t="95573" x="2546350" y="2768600"/>
          <p14:tracePt t="95590" x="2540000" y="2762250"/>
          <p14:tracePt t="95637" x="2540000" y="2755900"/>
          <p14:tracePt t="95647" x="2540000" y="2743200"/>
          <p14:tracePt t="95656" x="2540000" y="2736850"/>
          <p14:tracePt t="95673" x="2540000" y="2724150"/>
          <p14:tracePt t="95710" x="2540000" y="2717800"/>
          <p14:tracePt t="95726" x="2546350" y="2711450"/>
          <p14:tracePt t="95740" x="2552700" y="2692400"/>
          <p14:tracePt t="95756" x="2565400" y="2679700"/>
          <p14:tracePt t="95758" x="2571750" y="2673350"/>
          <p14:tracePt t="95776" x="2578100" y="2660650"/>
          <p14:tracePt t="95792" x="2584450" y="2647950"/>
          <p14:tracePt t="95806" x="2597150" y="2641600"/>
          <p14:tracePt t="95823" x="2616200" y="2628900"/>
          <p14:tracePt t="95840" x="2641600" y="2616200"/>
          <p14:tracePt t="95859" x="2679700" y="2603500"/>
          <p14:tracePt t="95873" x="2711450" y="2597150"/>
          <p14:tracePt t="95890" x="2749550" y="2590800"/>
          <p14:tracePt t="95906" x="2768600" y="2578100"/>
          <p14:tracePt t="95923" x="2806700" y="2578100"/>
          <p14:tracePt t="95945" x="2863850" y="2578100"/>
          <p14:tracePt t="95956" x="2876550" y="2578100"/>
          <p14:tracePt t="95977" x="2889250" y="2571750"/>
          <p14:tracePt t="96112" x="2895600" y="2571750"/>
          <p14:tracePt t="96151" x="2901950" y="2584450"/>
          <p14:tracePt t="96172" x="2914650" y="2597150"/>
          <p14:tracePt t="96184" x="2914650" y="2609850"/>
          <p14:tracePt t="96192" x="2921000" y="2622550"/>
          <p14:tracePt t="96206" x="2927350" y="2654300"/>
          <p14:tracePt t="96226" x="2933700" y="2673350"/>
          <p14:tracePt t="96240" x="2940050" y="2698750"/>
          <p14:tracePt t="96256" x="2940050" y="2717800"/>
          <p14:tracePt t="96273" x="2946400" y="2743200"/>
          <p14:tracePt t="96292" x="2946400" y="2762250"/>
          <p14:tracePt t="96306" x="2946400" y="2781300"/>
          <p14:tracePt t="96323" x="2946400" y="2794000"/>
          <p14:tracePt t="96358" x="2946400" y="2800350"/>
          <p14:tracePt t="96389" x="2946400" y="2806700"/>
          <p14:tracePt t="96398" x="2940050" y="2806700"/>
          <p14:tracePt t="96406" x="2927350" y="2813050"/>
          <p14:tracePt t="96423" x="2914650" y="2819400"/>
          <p14:tracePt t="96440" x="2901950" y="2825750"/>
          <p14:tracePt t="96928" x="2901950" y="2832100"/>
          <p14:tracePt t="96934" x="2889250" y="2832100"/>
          <p14:tracePt t="96983" x="2882900" y="2832100"/>
          <p14:tracePt t="97295" x="2876550" y="2832100"/>
          <p14:tracePt t="97302" x="2870200" y="2832100"/>
          <p14:tracePt t="97319" x="2863850" y="2832100"/>
          <p14:tracePt t="97334" x="2857500" y="2832100"/>
          <p14:tracePt t="98489" x="2844800" y="2832100"/>
          <p14:tracePt t="98493" x="2813050" y="2832100"/>
          <p14:tracePt t="98507" x="2787650" y="2832100"/>
          <p14:tracePt t="98523" x="2730500" y="2832100"/>
          <p14:tracePt t="98543" x="2635250" y="2832100"/>
          <p14:tracePt t="98557" x="2597150" y="2832100"/>
          <p14:tracePt t="98573" x="2470150" y="2832100"/>
          <p14:tracePt t="98590" x="2387600" y="2832100"/>
          <p14:tracePt t="98607" x="2311400" y="2825750"/>
          <p14:tracePt t="98623" x="2247900" y="2825750"/>
          <p14:tracePt t="98640" x="2197100" y="2825750"/>
          <p14:tracePt t="98657" x="2152650" y="2832100"/>
          <p14:tracePt t="98673" x="2101850" y="2832100"/>
          <p14:tracePt t="98690" x="2044700" y="2832100"/>
          <p14:tracePt t="98708" x="1968500" y="2832100"/>
          <p14:tracePt t="98726" x="1898650" y="2832100"/>
          <p14:tracePt t="98740" x="1816100" y="2832100"/>
          <p14:tracePt t="98756" x="1720850" y="2825750"/>
          <p14:tracePt t="98758" x="1676400" y="2825750"/>
          <p14:tracePt t="98773" x="1568450" y="2825750"/>
          <p14:tracePt t="98792" x="1479550" y="2832100"/>
          <p14:tracePt t="98806" x="1409700" y="2832100"/>
          <p14:tracePt t="98823" x="1352550" y="2832100"/>
          <p14:tracePt t="98840" x="1295400" y="2832100"/>
          <p14:tracePt t="98858" x="1231900" y="2832100"/>
          <p14:tracePt t="98873" x="1162050" y="2832100"/>
          <p14:tracePt t="98890" x="1098550" y="2832100"/>
          <p14:tracePt t="98906" x="1041400" y="2832100"/>
          <p14:tracePt t="98923" x="977900" y="2832100"/>
          <p14:tracePt t="98944" x="882650" y="2832100"/>
          <p14:tracePt t="98957" x="825500" y="2832100"/>
          <p14:tracePt t="98978" x="774700" y="2832100"/>
          <p14:tracePt t="98992" x="736600" y="2832100"/>
          <p14:tracePt t="99009" x="711200" y="2832100"/>
          <p14:tracePt t="99023" x="698500" y="2832100"/>
          <p14:tracePt t="99042" x="679450" y="2832100"/>
          <p14:tracePt t="99057" x="660400" y="2832100"/>
          <p14:tracePt t="99073" x="641350" y="2832100"/>
          <p14:tracePt t="99090" x="628650" y="2832100"/>
          <p14:tracePt t="99108" x="622300" y="2832100"/>
          <p14:tracePt t="99170" x="615950" y="2832100"/>
          <p14:tracePt t="99181" x="609600" y="2832100"/>
          <p14:tracePt t="99191" x="603250" y="2832100"/>
          <p14:tracePt t="99206" x="584200" y="2832100"/>
          <p14:tracePt t="99227" x="571500" y="2832100"/>
          <p14:tracePt t="99240" x="558800" y="2832100"/>
          <p14:tracePt t="99257" x="546100" y="2832100"/>
          <p14:tracePt t="99273" x="533400" y="2832100"/>
          <p14:tracePt t="100271" x="533400" y="2825750"/>
          <p14:tracePt t="100277" x="533400" y="2819400"/>
          <p14:tracePt t="100550" x="533400" y="2813050"/>
          <p14:tracePt t="100558" x="533400" y="2806700"/>
          <p14:tracePt t="100574" x="533400" y="2800350"/>
          <p14:tracePt t="100702" x="539750" y="2800350"/>
          <p14:tracePt t="100709" x="546100" y="2800350"/>
          <p14:tracePt t="100726" x="558800" y="2800350"/>
          <p14:tracePt t="100740" x="590550" y="2800350"/>
          <p14:tracePt t="100756" x="635000" y="2800350"/>
          <p14:tracePt t="100773" x="755650" y="2800350"/>
          <p14:tracePt t="100792" x="850900" y="2794000"/>
          <p14:tracePt t="100806" x="939800" y="2794000"/>
          <p14:tracePt t="100823" x="1047750" y="2794000"/>
          <p14:tracePt t="100841" x="1136650" y="2794000"/>
          <p14:tracePt t="100859" x="1206500" y="2794000"/>
          <p14:tracePt t="100874" x="1270000" y="2794000"/>
          <p14:tracePt t="100890" x="1327150" y="2794000"/>
          <p14:tracePt t="100906" x="1384300" y="2794000"/>
          <p14:tracePt t="100923" x="1435100" y="2794000"/>
          <p14:tracePt t="100940" x="1485900" y="2794000"/>
          <p14:tracePt t="100961" x="1543050" y="2794000"/>
          <p14:tracePt t="100977" x="1612900" y="2794000"/>
          <p14:tracePt t="100990" x="1676400" y="2794000"/>
          <p14:tracePt t="101009" x="1739900" y="2794000"/>
          <p14:tracePt t="101023" x="1797050" y="2794000"/>
          <p14:tracePt t="101042" x="1847850" y="2794000"/>
          <p14:tracePt t="101056" x="1905000" y="2794000"/>
          <p14:tracePt t="101073" x="1962150" y="2794000"/>
          <p14:tracePt t="101091" x="2025650" y="2794000"/>
          <p14:tracePt t="101106" x="2063750" y="2794000"/>
          <p14:tracePt t="101123" x="2127250" y="2794000"/>
          <p14:tracePt t="101140" x="2171700" y="2794000"/>
          <p14:tracePt t="101157" x="2222500" y="2794000"/>
          <p14:tracePt t="101175" x="2292350" y="2794000"/>
          <p14:tracePt t="101194" x="2362200" y="2794000"/>
          <p14:tracePt t="101206" x="2432050" y="2794000"/>
          <p14:tracePt t="101225" x="2495550" y="2794000"/>
          <p14:tracePt t="101241" x="2552700" y="2794000"/>
          <p14:tracePt t="101256" x="2603500" y="2794000"/>
          <p14:tracePt t="101273" x="2654300" y="2794000"/>
          <p14:tracePt t="101292" x="2705100" y="2794000"/>
          <p14:tracePt t="101306" x="2749550" y="2794000"/>
          <p14:tracePt t="101323" x="2781300" y="2794000"/>
          <p14:tracePt t="101340" x="2794000" y="2794000"/>
          <p14:tracePt t="101438" x="2800350" y="2794000"/>
          <p14:tracePt t="101445" x="2806700" y="2794000"/>
          <p14:tracePt t="101456" x="2819400" y="2794000"/>
          <p14:tracePt t="101476" x="2844800" y="2794000"/>
          <p14:tracePt t="101490" x="2863850" y="2794000"/>
          <p14:tracePt t="101506" x="2882900" y="2794000"/>
          <p14:tracePt t="101524" x="2895600" y="2794000"/>
          <p14:tracePt t="101542" x="2901950" y="2794000"/>
          <p14:tracePt t="101750" x="2895600" y="2794000"/>
          <p14:tracePt t="101830" x="2908300" y="2794000"/>
          <p14:tracePt t="101838" x="2933700" y="2794000"/>
          <p14:tracePt t="101854" x="2959100" y="2794000"/>
          <p14:tracePt t="101866" x="3035300" y="2794000"/>
          <p14:tracePt t="101873" x="3073400" y="2794000"/>
          <p14:tracePt t="101890" x="3124200" y="2794000"/>
          <p14:tracePt t="101906" x="3155950" y="2794000"/>
          <p14:tracePt t="101926" x="3213100" y="2794000"/>
          <p14:tracePt t="101944" x="3238500" y="2794000"/>
          <p14:tracePt t="101957" x="3244850" y="2794000"/>
          <p14:tracePt t="102023" x="3251200" y="2794000"/>
          <p14:tracePt t="102030" x="3263900" y="2794000"/>
          <p14:tracePt t="102046" x="3276600" y="2787650"/>
          <p14:tracePt t="102056" x="3282950" y="2787650"/>
          <p14:tracePt t="102238" x="3276600" y="2787650"/>
          <p14:tracePt t="102333" x="3263900" y="2787650"/>
          <p14:tracePt t="102342" x="3251200" y="2768600"/>
          <p14:tracePt t="102360" x="3225800" y="2762250"/>
          <p14:tracePt t="102373" x="3187700" y="2730500"/>
          <p14:tracePt t="102390" x="3136900" y="2698750"/>
          <p14:tracePt t="102407" x="3079750" y="2660650"/>
          <p14:tracePt t="102426" x="3028950" y="2628900"/>
          <p14:tracePt t="102440" x="2984500" y="2603500"/>
          <p14:tracePt t="102461" x="2946400" y="2578100"/>
          <p14:tracePt t="102476" x="2901950" y="2559050"/>
          <p14:tracePt t="102490" x="2851150" y="2540000"/>
          <p14:tracePt t="102506" x="2825750" y="2527300"/>
          <p14:tracePt t="102542" x="2819400" y="2527300"/>
          <p14:tracePt t="102630" x="2832100" y="2527300"/>
          <p14:tracePt t="102638" x="2838450" y="2527300"/>
          <p14:tracePt t="102647" x="2863850" y="2527300"/>
          <p14:tracePt t="102656" x="2882900" y="2527300"/>
          <p14:tracePt t="102673" x="2927350" y="2527300"/>
          <p14:tracePt t="102692" x="2990850" y="2527300"/>
          <p14:tracePt t="102706" x="3054350" y="2527300"/>
          <p14:tracePt t="102725" x="3124200" y="2527300"/>
          <p14:tracePt t="102741" x="3187700" y="2520950"/>
          <p14:tracePt t="102756" x="3194050" y="2520950"/>
          <p14:tracePt t="102776" x="3200400" y="2527300"/>
          <p14:tracePt t="102851" x="3187700" y="2508250"/>
          <p14:tracePt t="102858" x="3181350" y="2489200"/>
          <p14:tracePt t="102873" x="3162300" y="2451100"/>
          <p14:tracePt t="102890" x="3136900" y="2406650"/>
          <p14:tracePt t="102906" x="3111500" y="2368550"/>
          <p14:tracePt t="102923" x="3086100" y="2324100"/>
          <p14:tracePt t="102940" x="3054350" y="2286000"/>
          <p14:tracePt t="102957" x="3048000" y="2260600"/>
          <p14:tracePt t="102976" x="3048000" y="2254250"/>
          <p14:tracePt t="103054" x="3060700" y="2247900"/>
          <p14:tracePt t="103062" x="3073400" y="2241550"/>
          <p14:tracePt t="103073" x="3092450" y="2241550"/>
          <p14:tracePt t="103091" x="3117850" y="2228850"/>
          <p14:tracePt t="103106" x="3136900" y="2209800"/>
          <p14:tracePt t="103123" x="3136900" y="2184400"/>
          <p14:tracePt t="103140" x="3136900" y="2133600"/>
          <p14:tracePt t="103156" x="3136900" y="2089150"/>
          <p14:tracePt t="103162" x="3117850" y="2063750"/>
          <p14:tracePt t="103176" x="3098800" y="2038350"/>
          <p14:tracePt t="103190" x="3092450" y="2012950"/>
          <p14:tracePt t="103210" x="3086100" y="1993900"/>
          <p14:tracePt t="103223" x="3086100" y="1974850"/>
          <p14:tracePt t="103240" x="3086100" y="1968500"/>
          <p14:tracePt t="103273" x="3086100" y="1962150"/>
          <p14:tracePt t="103306" x="3086100" y="1987550"/>
          <p14:tracePt t="103323" x="3086100" y="2051050"/>
          <p14:tracePt t="103340" x="3086100" y="2139950"/>
          <p14:tracePt t="103359" x="3079750" y="2292350"/>
          <p14:tracePt t="103373" x="3048000" y="2381250"/>
          <p14:tracePt t="103390" x="3022600" y="2438400"/>
          <p14:tracePt t="103406" x="3009900" y="2482850"/>
          <p14:tracePt t="103423" x="2971800" y="2520950"/>
          <p14:tracePt t="103440" x="2933700" y="2559050"/>
          <p14:tracePt t="103456" x="2876550" y="2603500"/>
          <p14:tracePt t="103477" x="2806700" y="2647950"/>
          <p14:tracePt t="103490" x="2749550" y="2686050"/>
          <p14:tracePt t="103507" x="2705100" y="2698750"/>
          <p14:tracePt t="103523" x="2673350" y="2711450"/>
          <p14:tracePt t="103542" x="2635250" y="2711450"/>
          <p14:tracePt t="103556" x="2622550" y="2711450"/>
          <p14:tracePt t="103821" x="2616200" y="2711450"/>
          <p14:tracePt t="103982" x="2609850" y="2711450"/>
          <p14:tracePt t="104047" x="2609850" y="2705100"/>
          <p14:tracePt t="104061" x="2603500" y="2705100"/>
          <p14:tracePt t="104072" x="2603500" y="2698750"/>
          <p14:tracePt t="104087" x="2597150" y="2698750"/>
          <p14:tracePt t="104110" x="2590800" y="2698750"/>
          <p14:tracePt t="104117" x="2584450" y="2698750"/>
          <p14:tracePt t="104125" x="2578100" y="2698750"/>
          <p14:tracePt t="104139" x="2571750" y="2692400"/>
          <p14:tracePt t="104157" x="2546350" y="2686050"/>
          <p14:tracePt t="104173" x="2463800" y="2686050"/>
          <p14:tracePt t="104193" x="2381250" y="2686050"/>
          <p14:tracePt t="104206" x="2292350" y="2686050"/>
          <p14:tracePt t="104226" x="2203450" y="2686050"/>
          <p14:tracePt t="104240" x="2120900" y="2686050"/>
          <p14:tracePt t="104257" x="2044700" y="2686050"/>
          <p14:tracePt t="104273" x="1974850" y="2686050"/>
          <p14:tracePt t="104292" x="1905000" y="2686050"/>
          <p14:tracePt t="104307" x="1860550" y="2686050"/>
          <p14:tracePt t="104323" x="1835150" y="2686050"/>
          <p14:tracePt t="104461" x="1828800" y="2679700"/>
          <p14:tracePt t="104470" x="1809750" y="2679700"/>
          <p14:tracePt t="104480" x="1790700" y="2679700"/>
          <p14:tracePt t="104490" x="1765300" y="2679700"/>
          <p14:tracePt t="104506" x="1720850" y="2679700"/>
          <p14:tracePt t="104523" x="1670050" y="2679700"/>
          <p14:tracePt t="104542" x="1581150" y="2679700"/>
          <p14:tracePt t="104557" x="1517650" y="2679700"/>
          <p14:tracePt t="104573" x="1460500" y="2679700"/>
          <p14:tracePt t="104590" x="1416050" y="2679700"/>
          <p14:tracePt t="104608" x="1371600" y="2692400"/>
          <p14:tracePt t="104623" x="1327150" y="2705100"/>
          <p14:tracePt t="104640" x="1289050" y="2724150"/>
          <p14:tracePt t="104657" x="1250950" y="2743200"/>
          <p14:tracePt t="104673" x="1206500" y="2755900"/>
          <p14:tracePt t="104690" x="1174750" y="2755900"/>
          <p14:tracePt t="104710" x="1143000" y="2755900"/>
          <p14:tracePt t="104725" x="1111250" y="2774950"/>
          <p14:tracePt t="104740" x="1092200" y="2774950"/>
          <p14:tracePt t="104757" x="1041400" y="2787650"/>
          <p14:tracePt t="104773" x="1022350" y="2800350"/>
          <p14:tracePt t="104793" x="1009650" y="2800350"/>
          <p14:tracePt t="104901" x="1009650" y="2806700"/>
          <p14:tracePt t="104914" x="996950" y="2806700"/>
          <p14:tracePt t="104919" x="990600" y="2806700"/>
          <p14:tracePt t="104925" x="984250" y="2806700"/>
          <p14:tracePt t="104943" x="971550" y="2806700"/>
          <p14:tracePt t="104956" x="952500" y="2806700"/>
          <p14:tracePt t="104973" x="901700" y="2806700"/>
          <p14:tracePt t="104991" x="850900" y="2806700"/>
          <p14:tracePt t="105006" x="793750" y="2813050"/>
          <p14:tracePt t="105023" x="742950" y="2813050"/>
          <p14:tracePt t="105042" x="685800" y="2813050"/>
          <p14:tracePt t="105056" x="635000" y="2813050"/>
          <p14:tracePt t="105073" x="577850" y="2813050"/>
          <p14:tracePt t="105090" x="527050" y="2813050"/>
          <p14:tracePt t="105106" x="488950" y="2813050"/>
          <p14:tracePt t="105123" x="476250" y="2813050"/>
          <p14:tracePt t="105140" x="469900" y="2813050"/>
          <p14:tracePt t="105157" x="457200" y="2813050"/>
          <p14:tracePt t="105173" x="444500" y="2813050"/>
          <p14:tracePt t="105182" x="438150" y="2813050"/>
          <p14:tracePt t="105190" x="431800" y="2813050"/>
          <p14:tracePt t="105206" x="419100" y="2813050"/>
          <p14:tracePt t="105225" x="419100" y="2819400"/>
          <p14:tracePt t="105358" x="419100" y="2813050"/>
          <p14:tracePt t="105390" x="419100" y="2806700"/>
          <p14:tracePt t="105398" x="425450" y="2806700"/>
          <p14:tracePt t="105419" x="431800" y="2806700"/>
          <p14:tracePt t="105424" x="438150" y="2800350"/>
          <p14:tracePt t="105440" x="444500" y="2800350"/>
          <p14:tracePt t="105461" x="463550" y="2800350"/>
          <p14:tracePt t="105478" x="488950" y="2800350"/>
          <p14:tracePt t="105490" x="520700" y="2800350"/>
          <p14:tracePt t="105510" x="577850" y="2800350"/>
          <p14:tracePt t="105523" x="603250" y="2800350"/>
          <p14:tracePt t="105543" x="717550" y="2800350"/>
          <p14:tracePt t="105558" x="831850" y="2800350"/>
          <p14:tracePt t="105573" x="952500" y="2800350"/>
          <p14:tracePt t="105590" x="1098550" y="2800350"/>
          <p14:tracePt t="105609" x="1257300" y="2800350"/>
          <p14:tracePt t="105623" x="1397000" y="2800350"/>
          <p14:tracePt t="105640" x="1524000" y="2800350"/>
          <p14:tracePt t="105657" x="1612900" y="2800350"/>
          <p14:tracePt t="105673" x="1663700" y="2794000"/>
          <p14:tracePt t="105690" x="1682750" y="2794000"/>
          <p14:tracePt t="105848" x="1689100" y="2794000"/>
          <p14:tracePt t="105858" x="1701800" y="2787650"/>
          <p14:tracePt t="105873" x="1758950" y="2781300"/>
          <p14:tracePt t="105890" x="1835150" y="2781300"/>
          <p14:tracePt t="105907" x="1911350" y="2781300"/>
          <p14:tracePt t="105923" x="1987550" y="2781300"/>
          <p14:tracePt t="105940" x="2063750" y="2774950"/>
          <p14:tracePt t="105942" x="2089150" y="2774950"/>
          <p14:tracePt t="105957" x="2101850" y="2774950"/>
          <p14:tracePt t="105976" x="2120900" y="2774950"/>
          <p14:tracePt t="106030" x="2127250" y="2774950"/>
          <p14:tracePt t="106044" x="2146300" y="2774950"/>
          <p14:tracePt t="106051" x="2152650" y="2774950"/>
          <p14:tracePt t="106057" x="2178050" y="2774950"/>
          <p14:tracePt t="106074" x="2222500" y="2774950"/>
          <p14:tracePt t="106090" x="2279650" y="2774950"/>
          <p14:tracePt t="106110" x="2343150" y="2774950"/>
          <p14:tracePt t="106123" x="2387600" y="2762250"/>
          <p14:tracePt t="106140" x="2463800" y="2762250"/>
          <p14:tracePt t="106157" x="2546350" y="2762250"/>
          <p14:tracePt t="106173" x="2616200" y="2762250"/>
          <p14:tracePt t="106190" x="2628900" y="2762250"/>
          <p14:tracePt t="106341" x="2622550" y="2762250"/>
          <p14:tracePt t="106356" x="2609850" y="2762250"/>
          <p14:tracePt t="106363" x="2603500" y="2762250"/>
          <p14:tracePt t="106373" x="2584450" y="2768600"/>
          <p14:tracePt t="106390" x="2552700" y="2768600"/>
          <p14:tracePt t="106406" x="2495550" y="2768600"/>
          <p14:tracePt t="106423" x="2444750" y="2768600"/>
          <p14:tracePt t="106440" x="2387600" y="2768600"/>
          <p14:tracePt t="106457" x="2343150" y="2768600"/>
          <p14:tracePt t="106478" x="2317750" y="2768600"/>
          <p14:tracePt t="106490" x="2305050" y="2768600"/>
          <p14:tracePt t="106506" x="2292350" y="2755900"/>
          <p14:tracePt t="106523" x="2292350" y="2743200"/>
          <p14:tracePt t="106542" x="2279650" y="2724150"/>
          <p14:tracePt t="106557" x="2279650" y="2717800"/>
          <p14:tracePt t="106573" x="2305050" y="2660650"/>
          <p14:tracePt t="106590" x="2317750" y="2616200"/>
          <p14:tracePt t="106609" x="2343150" y="2584450"/>
          <p14:tracePt t="106623" x="2362200" y="2552700"/>
          <p14:tracePt t="106640" x="2400300" y="2540000"/>
          <p14:tracePt t="106657" x="2444750" y="2527300"/>
          <p14:tracePt t="106673" x="2501900" y="2527300"/>
          <p14:tracePt t="106690" x="2571750" y="2527300"/>
          <p14:tracePt t="106707" x="2628900" y="2527300"/>
          <p14:tracePt t="106727" x="2692400" y="2559050"/>
          <p14:tracePt t="106740" x="2698750" y="2565400"/>
          <p14:tracePt t="106757" x="2724150" y="2597150"/>
          <p14:tracePt t="106774" x="2724150" y="2616200"/>
          <p14:tracePt t="106791" x="2724150" y="2647950"/>
          <p14:tracePt t="106807" x="2724150" y="2686050"/>
          <p14:tracePt t="106823" x="2711450" y="2717800"/>
          <p14:tracePt t="106840" x="2686050" y="2749550"/>
          <p14:tracePt t="106857" x="2660650" y="2762250"/>
          <p14:tracePt t="106873" x="2641600" y="2762250"/>
          <p14:tracePt t="106890" x="2635250" y="2768600"/>
          <p14:tracePt t="107062" x="2641600" y="2768600"/>
          <p14:tracePt t="107071" x="2647950" y="2768600"/>
          <p14:tracePt t="107079" x="2654300" y="2768600"/>
          <p14:tracePt t="107090" x="2673350" y="2768600"/>
          <p14:tracePt t="107109" x="2724150" y="2781300"/>
          <p14:tracePt t="107123" x="2800350" y="2794000"/>
          <p14:tracePt t="107140" x="2876550" y="2806700"/>
          <p14:tracePt t="107157" x="2952750" y="2832100"/>
          <p14:tracePt t="107177" x="2971800" y="2844800"/>
          <p14:tracePt t="107190" x="2978150" y="2844800"/>
          <p14:tracePt t="107226" x="2984500" y="2844800"/>
          <p14:tracePt t="107256" x="2965450" y="2844800"/>
          <p14:tracePt t="107273" x="2940050" y="2844800"/>
          <p14:tracePt t="107292" x="2901950" y="2844800"/>
          <p14:tracePt t="107306" x="2863850" y="2844800"/>
          <p14:tracePt t="107323" x="2838450" y="2838450"/>
          <p14:tracePt t="107340" x="2806700" y="2819400"/>
          <p14:tracePt t="107359" x="2762250" y="2774950"/>
          <p14:tracePt t="107365" x="2749550" y="2755900"/>
          <p14:tracePt t="107373" x="2736850" y="2743200"/>
          <p14:tracePt t="107390" x="2724150" y="2724150"/>
          <p14:tracePt t="107407" x="2717800" y="2698750"/>
          <p14:tracePt t="107423" x="2717800" y="2686050"/>
          <p14:tracePt t="107456" x="2711450" y="2679700"/>
          <p14:tracePt t="107490" x="2711450" y="2667000"/>
          <p14:tracePt t="107506" x="2711450" y="2660650"/>
          <p14:tracePt t="107525" x="2705100" y="2635250"/>
          <p14:tracePt t="107544" x="2705100" y="2616200"/>
          <p14:tracePt t="107557" x="2705100" y="2603500"/>
          <p14:tracePt t="107573" x="2717800" y="2584450"/>
          <p14:tracePt t="107590" x="2724150" y="2571750"/>
          <p14:tracePt t="107610" x="2749550" y="2559050"/>
          <p14:tracePt t="107623" x="2774950" y="2552700"/>
          <p14:tracePt t="107640" x="2800350" y="2552700"/>
          <p14:tracePt t="107657" x="2832100" y="2552700"/>
          <p14:tracePt t="107673" x="2870200" y="2552700"/>
          <p14:tracePt t="107690" x="2921000" y="2552700"/>
          <p14:tracePt t="107708" x="2971800" y="2552700"/>
          <p14:tracePt t="107727" x="3016250" y="2565400"/>
          <p14:tracePt t="107740" x="3048000" y="2584450"/>
          <p14:tracePt t="107758" x="3067050" y="2597150"/>
          <p14:tracePt t="107773" x="3067050" y="2616200"/>
          <p14:tracePt t="107791" x="3073400" y="2641600"/>
          <p14:tracePt t="107807" x="3073400" y="2679700"/>
          <p14:tracePt t="107823" x="3073400" y="2711450"/>
          <p14:tracePt t="107840" x="3060700" y="2743200"/>
          <p14:tracePt t="107856" x="3022600" y="2774950"/>
          <p14:tracePt t="107873" x="2971800" y="2794000"/>
          <p14:tracePt t="107890" x="2927350" y="2813050"/>
          <p14:tracePt t="107906" x="2895600" y="2825750"/>
          <p14:tracePt t="107923" x="2844800" y="2832100"/>
          <p14:tracePt t="107940" x="2800350" y="2832100"/>
          <p14:tracePt t="107957" x="2768600" y="2832100"/>
          <p14:tracePt t="107963" x="2755900" y="2832100"/>
          <p14:tracePt t="107977" x="2736850" y="2832100"/>
          <p14:tracePt t="107990" x="2730500" y="2832100"/>
          <p14:tracePt t="108007" x="2724150" y="2832100"/>
          <p14:tracePt t="108072" x="2717800" y="2832100"/>
          <p14:tracePt t="108181" x="2717800" y="2825750"/>
          <p14:tracePt t="108190" x="2730500" y="2819400"/>
          <p14:tracePt t="108207" x="2768600" y="2806700"/>
          <p14:tracePt t="108225" x="2825750" y="2794000"/>
          <p14:tracePt t="108240" x="2895600" y="2794000"/>
          <p14:tracePt t="108256" x="2959100" y="2794000"/>
          <p14:tracePt t="108273" x="3035300" y="2794000"/>
          <p14:tracePt t="108292" x="3086100" y="2794000"/>
          <p14:tracePt t="108307" x="3117850" y="2794000"/>
          <p14:tracePt t="108323" x="3124200" y="2794000"/>
          <p14:tracePt t="108383" x="3130550" y="2794000"/>
          <p14:tracePt t="108399" x="3136900" y="2794000"/>
          <p14:tracePt t="108418" x="3143250" y="2794000"/>
          <p14:tracePt t="108422" x="3143250" y="2800350"/>
          <p14:tracePt t="108440" x="3155950" y="2813050"/>
          <p14:tracePt t="108461" x="3162300" y="2819400"/>
          <p14:tracePt t="108476" x="3168650" y="2838450"/>
          <p14:tracePt t="108490" x="3175000" y="2851150"/>
          <p14:tracePt t="108510" x="3175000" y="2863850"/>
          <p14:tracePt t="108542" x="3175000" y="2870200"/>
          <p14:tracePt t="108825" x="3175000" y="2863850"/>
          <p14:tracePt t="108856" x="3162300" y="2857500"/>
          <p14:tracePt t="108866" x="3143250" y="2857500"/>
          <p14:tracePt t="108873" x="3130550" y="2851150"/>
          <p14:tracePt t="108890" x="3098800" y="2844800"/>
          <p14:tracePt t="108907" x="3060700" y="2838450"/>
          <p14:tracePt t="108923" x="3022600" y="2825750"/>
          <p14:tracePt t="108940" x="2978150" y="2819400"/>
          <p14:tracePt t="108944" x="2952750" y="2819400"/>
          <p14:tracePt t="108957" x="2908300" y="2819400"/>
          <p14:tracePt t="108978" x="2863850" y="2819400"/>
          <p14:tracePt t="108990" x="2819400" y="2813050"/>
          <p14:tracePt t="109006" x="2774950" y="2813050"/>
          <p14:tracePt t="109023" x="2724150" y="2813050"/>
          <p14:tracePt t="109043" x="2679700" y="2813050"/>
          <p14:tracePt t="109057" x="2628900" y="2813050"/>
          <p14:tracePt t="109073" x="2578100" y="2813050"/>
          <p14:tracePt t="109090" x="2527300" y="2813050"/>
          <p14:tracePt t="109108" x="2489200" y="2813050"/>
          <p14:tracePt t="109123" x="2451100" y="2813050"/>
          <p14:tracePt t="109140" x="2406650" y="2813050"/>
          <p14:tracePt t="109143" x="2387600" y="2813050"/>
          <p14:tracePt t="109156" x="2368550" y="2813050"/>
          <p14:tracePt t="109165" x="2343150" y="2813050"/>
          <p14:tracePt t="109181" x="2279650" y="2813050"/>
          <p14:tracePt t="109190" x="2254250" y="2813050"/>
          <p14:tracePt t="109209" x="2203450" y="2813050"/>
          <p14:tracePt t="109226" x="2152650" y="2813050"/>
          <p14:tracePt t="109241" x="2095500" y="2813050"/>
          <p14:tracePt t="109260" x="2025650" y="2806700"/>
          <p14:tracePt t="109273" x="1949450" y="2794000"/>
          <p14:tracePt t="109292" x="1860550" y="2781300"/>
          <p14:tracePt t="109307" x="1784350" y="2787650"/>
          <p14:tracePt t="109323" x="1701800" y="2794000"/>
          <p14:tracePt t="109340" x="1625600" y="2781300"/>
          <p14:tracePt t="109357" x="1511300" y="2768600"/>
          <p14:tracePt t="109373" x="1447800" y="2774950"/>
          <p14:tracePt t="109390" x="1384300" y="2768600"/>
          <p14:tracePt t="109407" x="1301750" y="2743200"/>
          <p14:tracePt t="109423" x="1219200" y="2736850"/>
          <p14:tracePt t="109443" x="1130300" y="2724150"/>
          <p14:tracePt t="109456" x="1035050" y="2724150"/>
          <p14:tracePt t="109476" x="939800" y="2717800"/>
          <p14:tracePt t="109490" x="857250" y="2717800"/>
          <p14:tracePt t="109507" x="787400" y="2717800"/>
          <p14:tracePt t="109523" x="717550" y="2717800"/>
          <p14:tracePt t="109542" x="628650" y="2717800"/>
          <p14:tracePt t="109556" x="609600" y="2717800"/>
          <p14:tracePt t="109573" x="539750" y="2717800"/>
          <p14:tracePt t="109590" x="501650" y="2717800"/>
          <p14:tracePt t="109606" x="482600" y="2717800"/>
          <p14:tracePt t="109623" x="463550" y="2717800"/>
          <p14:tracePt t="109640" x="438150" y="2717800"/>
          <p14:tracePt t="109657" x="431800" y="2717800"/>
          <p14:tracePt t="109673" x="425450" y="2717800"/>
          <p14:tracePt t="109733" x="419100" y="2717800"/>
          <p14:tracePt t="109751" x="412750" y="2724150"/>
          <p14:tracePt t="109934" x="419100" y="2724150"/>
          <p14:tracePt t="110295" x="425450" y="2724150"/>
          <p14:tracePt t="110959" x="419100" y="2724150"/>
          <p14:tracePt t="110966" x="412750" y="2724150"/>
          <p14:tracePt t="110991" x="406400" y="2724150"/>
          <p14:tracePt t="110994" x="400050" y="2724150"/>
          <p14:tracePt t="111006" x="400050" y="2717800"/>
          <p14:tracePt t="114933" x="412750" y="2717800"/>
          <p14:tracePt t="114942" x="419100" y="2717800"/>
          <p14:tracePt t="114957" x="431800" y="2724150"/>
          <p14:tracePt t="114977" x="444500" y="2730500"/>
          <p14:tracePt t="115054" x="450850" y="2736850"/>
          <p14:tracePt t="115085" x="457200" y="2743200"/>
          <p14:tracePt t="115094" x="457200" y="2749550"/>
          <p14:tracePt t="115107" x="463550" y="2755900"/>
          <p14:tracePt t="115110" x="463550" y="2762250"/>
          <p14:tracePt t="115123" x="469900" y="2768600"/>
          <p14:tracePt t="115140" x="476250" y="2774950"/>
          <p14:tracePt t="115157" x="488950" y="2800350"/>
          <p14:tracePt t="115176" x="488950" y="2813050"/>
          <p14:tracePt t="115190" x="495300" y="2819400"/>
          <p14:tracePt t="115210" x="501650" y="2825750"/>
          <p14:tracePt t="115226" x="501650" y="2832100"/>
          <p14:tracePt t="115240" x="501650" y="2838450"/>
          <p14:tracePt t="115273" x="501650" y="2844800"/>
          <p14:tracePt t="115541" x="514350" y="2844800"/>
          <p14:tracePt t="115548" x="533400" y="2857500"/>
          <p14:tracePt t="115557" x="565150" y="2863850"/>
          <p14:tracePt t="115573" x="692150" y="2908300"/>
          <p14:tracePt t="115590" x="774700" y="2965450"/>
          <p14:tracePt t="115608" x="825500" y="3016250"/>
          <p14:tracePt t="115623" x="876300" y="3073400"/>
          <p14:tracePt t="115640" x="895350" y="3124200"/>
          <p14:tracePt t="115657" x="901700" y="3175000"/>
          <p14:tracePt t="115673" x="901700" y="3219450"/>
          <p14:tracePt t="115690" x="901700" y="3257550"/>
          <p14:tracePt t="115706" x="895350" y="3276600"/>
          <p14:tracePt t="115726" x="882650" y="3314700"/>
          <p14:tracePt t="115740" x="850900" y="3346450"/>
          <p14:tracePt t="115757" x="819150" y="3403600"/>
          <p14:tracePt t="115773" x="781050" y="3429000"/>
          <p14:tracePt t="115793" x="755650" y="3448050"/>
          <p14:tracePt t="115806" x="736600" y="3454400"/>
          <p14:tracePt t="115823" x="717550" y="3460750"/>
          <p14:tracePt t="115840" x="704850" y="3467100"/>
          <p14:tracePt t="115856" x="692150" y="3473450"/>
          <p14:tracePt t="115890" x="679450" y="3479800"/>
          <p14:tracePt t="115907" x="673100" y="3486150"/>
          <p14:tracePt t="115924" x="660400" y="3486150"/>
          <p14:tracePt t="116043" x="654050" y="3486150"/>
          <p14:tracePt t="116045" x="641350" y="3486150"/>
          <p14:tracePt t="116056" x="628650" y="3486150"/>
          <p14:tracePt t="116073" x="609600" y="3486150"/>
          <p14:tracePt t="116090" x="590550" y="3486150"/>
          <p14:tracePt t="116107" x="577850" y="3486150"/>
          <p14:tracePt t="117022" x="565150" y="3486150"/>
          <p14:tracePt t="117029" x="558800" y="3479800"/>
          <p14:tracePt t="117045" x="552450" y="3479800"/>
          <p14:tracePt t="117107" x="546100" y="3473450"/>
          <p14:tracePt t="117112" x="539750" y="3473450"/>
          <p14:tracePt t="117123" x="533400" y="3473450"/>
          <p14:tracePt t="117140" x="520700" y="3473450"/>
          <p14:tracePt t="117156" x="514350" y="3473450"/>
          <p14:tracePt t="117927" x="514350" y="3467100"/>
          <p14:tracePt t="118086" x="508000" y="3467100"/>
          <p14:tracePt t="118094" x="501650" y="3467100"/>
          <p14:tracePt t="118109" x="488950" y="3467100"/>
          <p14:tracePt t="118117" x="457200" y="3448050"/>
          <p14:tracePt t="118140" x="438150" y="3441700"/>
          <p14:tracePt t="118157" x="381000" y="3422650"/>
          <p14:tracePt t="118173" x="355600" y="3416300"/>
          <p14:tracePt t="118193" x="342900" y="3409950"/>
          <p14:tracePt t="118357" x="374650" y="3409950"/>
          <p14:tracePt t="118367" x="406400" y="3409950"/>
          <p14:tracePt t="118374" x="444500" y="3409950"/>
          <p14:tracePt t="118390" x="501650" y="3409950"/>
          <p14:tracePt t="118407" x="584200" y="3435350"/>
          <p14:tracePt t="118425" x="666750" y="3473450"/>
          <p14:tracePt t="118440" x="762000" y="3511550"/>
          <p14:tracePt t="118457" x="869950" y="3543300"/>
          <p14:tracePt t="118478" x="971550" y="3581400"/>
          <p14:tracePt t="118495" x="1054100" y="3606800"/>
          <p14:tracePt t="118508" x="1079500" y="3606800"/>
          <p14:tracePt t="118512" x="1117600" y="3606800"/>
          <p14:tracePt t="118523" x="1149350" y="3619500"/>
          <p14:tracePt t="118543" x="1212850" y="3632200"/>
          <p14:tracePt t="118557" x="1225550" y="3632200"/>
          <p14:tracePt t="118574" x="1250950" y="3638550"/>
          <p14:tracePt t="118590" x="1295400" y="3644900"/>
          <p14:tracePt t="118607" x="1352550" y="3657600"/>
          <p14:tracePt t="118623" x="1422400" y="3670300"/>
          <p14:tracePt t="118640" x="1511300" y="3676650"/>
          <p14:tracePt t="118657" x="1600200" y="3676650"/>
          <p14:tracePt t="118673" x="1682750" y="3683000"/>
          <p14:tracePt t="118690" x="1758950" y="3676650"/>
          <p14:tracePt t="118706" x="1797050" y="3651250"/>
          <p14:tracePt t="118727" x="1828800" y="3638550"/>
          <p14:tracePt t="118743" x="1873250" y="3581400"/>
          <p14:tracePt t="118757" x="1898650" y="3517900"/>
          <p14:tracePt t="118773" x="1936750" y="3435350"/>
          <p14:tracePt t="118792" x="1974850" y="3352800"/>
          <p14:tracePt t="118807" x="2012950" y="3257550"/>
          <p14:tracePt t="118823" x="2038350" y="3168650"/>
          <p14:tracePt t="118840" x="2070100" y="3105150"/>
          <p14:tracePt t="118856" x="2070100" y="3067050"/>
          <p14:tracePt t="118873" x="2070100" y="3054350"/>
          <p14:tracePt t="118890" x="2057400" y="3048000"/>
          <p14:tracePt t="118907" x="2044700" y="3035300"/>
          <p14:tracePt t="118927" x="1993900" y="3022600"/>
          <p14:tracePt t="118940" x="1981200" y="3016250"/>
          <p14:tracePt t="118961" x="1924050" y="2984500"/>
          <p14:tracePt t="118976" x="1841500" y="2959100"/>
          <p14:tracePt t="118990" x="1752600" y="2927350"/>
          <p14:tracePt t="119007" x="1663700" y="2901950"/>
          <p14:tracePt t="119023" x="1568450" y="2876550"/>
          <p14:tracePt t="119043" x="1435100" y="2876550"/>
          <p14:tracePt t="119056" x="1295400" y="2876550"/>
          <p14:tracePt t="119073" x="1168400" y="2876550"/>
          <p14:tracePt t="119090" x="1047750" y="2876550"/>
          <p14:tracePt t="119110" x="933450" y="2876550"/>
          <p14:tracePt t="119123" x="819150" y="2876550"/>
          <p14:tracePt t="119140" x="723900" y="2876550"/>
          <p14:tracePt t="119157" x="635000" y="2876550"/>
          <p14:tracePt t="119176" x="514350" y="2889250"/>
          <p14:tracePt t="119194" x="457200" y="2921000"/>
          <p14:tracePt t="119207" x="419100" y="2946400"/>
          <p14:tracePt t="119226" x="374650" y="2965450"/>
          <p14:tracePt t="119240" x="330200" y="2997200"/>
          <p14:tracePt t="119257" x="298450" y="3022600"/>
          <p14:tracePt t="119273" x="266700" y="3067050"/>
          <p14:tracePt t="119292" x="254000" y="3111500"/>
          <p14:tracePt t="119307" x="241300" y="3155950"/>
          <p14:tracePt t="119323" x="241300" y="3187700"/>
          <p14:tracePt t="119340" x="241300" y="3232150"/>
          <p14:tracePt t="119342" x="254000" y="3257550"/>
          <p14:tracePt t="119357" x="266700" y="3282950"/>
          <p14:tracePt t="119374" x="311150" y="3346450"/>
          <p14:tracePt t="119390" x="355600" y="3378200"/>
          <p14:tracePt t="119407" x="412750" y="3416300"/>
          <p14:tracePt t="119427" x="463550" y="3448050"/>
          <p14:tracePt t="119440" x="501650" y="3467100"/>
          <p14:tracePt t="119457" x="520700" y="3473450"/>
          <p14:tracePt t="119476" x="533400" y="3486150"/>
          <p14:tracePt t="119490" x="552450" y="3486150"/>
          <p14:tracePt t="119506" x="577850" y="3492500"/>
          <p14:tracePt t="119524" x="603250" y="3492500"/>
          <p14:tracePt t="119543" x="673100" y="3492500"/>
          <p14:tracePt t="119557" x="698500" y="3492500"/>
          <p14:tracePt t="119573" x="793750" y="3492500"/>
          <p14:tracePt t="119590" x="850900" y="3492500"/>
          <p14:tracePt t="119606" x="895350" y="3486150"/>
          <p14:tracePt t="119623" x="952500" y="3460750"/>
          <p14:tracePt t="119640" x="990600" y="3416300"/>
          <p14:tracePt t="119657" x="1003300" y="3371850"/>
          <p14:tracePt t="119673" x="1009650" y="3333750"/>
          <p14:tracePt t="119690" x="1009650" y="3282950"/>
          <p14:tracePt t="119711" x="1003300" y="3244850"/>
          <p14:tracePt t="119727" x="971550" y="3175000"/>
          <p14:tracePt t="119741" x="946150" y="3143250"/>
          <p14:tracePt t="119757" x="939800" y="3130550"/>
          <p14:tracePt t="119774" x="914400" y="3111500"/>
          <p14:tracePt t="119795" x="882650" y="3086100"/>
          <p14:tracePt t="119807" x="819150" y="3054350"/>
          <p14:tracePt t="119823" x="736600" y="3028950"/>
          <p14:tracePt t="119840" x="660400" y="3022600"/>
          <p14:tracePt t="119859" x="596900" y="3022600"/>
          <p14:tracePt t="119874" x="552450" y="3022600"/>
          <p14:tracePt t="119890" x="508000" y="3028950"/>
          <p14:tracePt t="119907" x="482600" y="3041650"/>
          <p14:tracePt t="119923" x="463550" y="3067050"/>
          <p14:tracePt t="119940" x="450850" y="3111500"/>
          <p14:tracePt t="119948" x="438150" y="3136900"/>
          <p14:tracePt t="119957" x="431800" y="3162300"/>
          <p14:tracePt t="119977" x="419100" y="3251200"/>
          <p14:tracePt t="119990" x="412750" y="3308350"/>
          <p14:tracePt t="120007" x="412750" y="3365500"/>
          <p14:tracePt t="120023" x="412750" y="3429000"/>
          <p14:tracePt t="120042" x="425450" y="3486150"/>
          <p14:tracePt t="120056" x="431800" y="3517900"/>
          <p14:tracePt t="120073" x="469900" y="3549650"/>
          <p14:tracePt t="120090" x="488950" y="3556000"/>
          <p14:tracePt t="120107" x="514350" y="3562350"/>
          <p14:tracePt t="120123" x="539750" y="3568700"/>
          <p14:tracePt t="120140" x="552450" y="3568700"/>
          <p14:tracePt t="120157" x="558800" y="3568700"/>
          <p14:tracePt t="121709" x="571500" y="3568700"/>
          <p14:tracePt t="121718" x="590550" y="3568700"/>
          <p14:tracePt t="121730" x="603250" y="3568700"/>
          <p14:tracePt t="121740" x="609600" y="3562350"/>
          <p14:tracePt t="121757" x="635000" y="3562350"/>
          <p14:tracePt t="121776" x="692150" y="3562350"/>
          <p14:tracePt t="121793" x="749300" y="3562350"/>
          <p14:tracePt t="121807" x="838200" y="3562350"/>
          <p14:tracePt t="121823" x="914400" y="3562350"/>
          <p14:tracePt t="121840" x="977900" y="3556000"/>
          <p14:tracePt t="121861" x="1009650" y="3556000"/>
          <p14:tracePt t="121873" x="1022350" y="3556000"/>
          <p14:tracePt t="122208" x="1028700" y="3556000"/>
          <p14:tracePt t="122214" x="1041400" y="3556000"/>
          <p14:tracePt t="122231" x="1079500" y="3556000"/>
          <p14:tracePt t="122242" x="1174750" y="3568700"/>
          <p14:tracePt t="122257" x="1289050" y="3600450"/>
          <p14:tracePt t="122274" x="1416050" y="3619500"/>
          <p14:tracePt t="122293" x="1568450" y="3670300"/>
          <p14:tracePt t="122307" x="1758950" y="3721100"/>
          <p14:tracePt t="122323" x="1930400" y="3752850"/>
          <p14:tracePt t="122340" x="2070100" y="3771900"/>
          <p14:tracePt t="122357" x="2171700" y="3778250"/>
          <p14:tracePt t="122422" x="2171700" y="3771900"/>
          <p14:tracePt t="122437" x="2171700" y="3765550"/>
          <p14:tracePt t="122445" x="2171700" y="3752850"/>
          <p14:tracePt t="122457" x="2152650" y="3746500"/>
          <p14:tracePt t="122475" x="2095500" y="3740150"/>
          <p14:tracePt t="122490" x="2000250" y="3702050"/>
          <p14:tracePt t="122507" x="1873250" y="3663950"/>
          <p14:tracePt t="122523" x="1803400" y="3619500"/>
          <p14:tracePt t="122542" x="1600200" y="3556000"/>
          <p14:tracePt t="122557" x="1530350" y="3530600"/>
          <p14:tracePt t="122573" x="1295400" y="3460750"/>
          <p14:tracePt t="122590" x="1168400" y="3429000"/>
          <p14:tracePt t="122606" x="1066800" y="3397250"/>
          <p14:tracePt t="122623" x="984250" y="3365500"/>
          <p14:tracePt t="122640" x="901700" y="3333750"/>
          <p14:tracePt t="122657" x="806450" y="3308350"/>
          <p14:tracePt t="122674" x="742950" y="3289300"/>
          <p14:tracePt t="122690" x="698500" y="3289300"/>
          <p14:tracePt t="122707" x="647700" y="3289300"/>
          <p14:tracePt t="122725" x="603250" y="3289300"/>
          <p14:tracePt t="122730" x="571500" y="3282950"/>
          <p14:tracePt t="122742" x="514350" y="3282950"/>
          <p14:tracePt t="122757" x="469900" y="3282950"/>
          <p14:tracePt t="122775" x="444500" y="3282950"/>
          <p14:tracePt t="122994" x="444500" y="3289300"/>
          <p14:tracePt t="122998" x="444500" y="3295650"/>
          <p14:tracePt t="123007" x="450850" y="3314700"/>
          <p14:tracePt t="123023" x="488950" y="3333750"/>
          <p14:tracePt t="123042" x="558800" y="3340100"/>
          <p14:tracePt t="123057" x="660400" y="3352800"/>
          <p14:tracePt t="123073" x="781050" y="3352800"/>
          <p14:tracePt t="123090" x="901700" y="3352800"/>
          <p14:tracePt t="123107" x="1028700" y="3371850"/>
          <p14:tracePt t="123123" x="1149350" y="3371850"/>
          <p14:tracePt t="123140" x="1238250" y="3371850"/>
          <p14:tracePt t="123157" x="1308100" y="3371850"/>
          <p14:tracePt t="123173" x="1384300" y="3371850"/>
          <p14:tracePt t="123190" x="1422400" y="3371850"/>
          <p14:tracePt t="123207" x="1460500" y="3371850"/>
          <p14:tracePt t="123226" x="1492250" y="3371850"/>
          <p14:tracePt t="123240" x="1524000" y="3371850"/>
          <p14:tracePt t="123257" x="1549400" y="3371850"/>
          <p14:tracePt t="123273" x="1581150" y="3365500"/>
          <p14:tracePt t="123293" x="1631950" y="3365500"/>
          <p14:tracePt t="123307" x="1695450" y="3365500"/>
          <p14:tracePt t="123324" x="1765300" y="3365500"/>
          <p14:tracePt t="123340" x="1854200" y="3365500"/>
          <p14:tracePt t="123342" x="1892300" y="3365500"/>
          <p14:tracePt t="123357" x="1955800" y="3365500"/>
          <p14:tracePt t="123373" x="2000250" y="3365500"/>
          <p14:tracePt t="123390" x="2032000" y="3365500"/>
          <p14:tracePt t="123407" x="2076450" y="3365500"/>
          <p14:tracePt t="123423" x="2133600" y="3365500"/>
          <p14:tracePt t="123440" x="2216150" y="3365500"/>
          <p14:tracePt t="123460" x="2305050" y="3365500"/>
          <p14:tracePt t="123476" x="2393950" y="3378200"/>
          <p14:tracePt t="123490" x="2463800" y="3378200"/>
          <p14:tracePt t="123506" x="2527300" y="3378200"/>
          <p14:tracePt t="123523" x="2565400" y="3390900"/>
          <p14:tracePt t="123543" x="2603500" y="3390900"/>
          <p14:tracePt t="123637" x="2616200" y="3390900"/>
          <p14:tracePt t="123647" x="2622550" y="3390900"/>
          <p14:tracePt t="123657" x="2628900" y="3390900"/>
          <p14:tracePt t="123673" x="2641600" y="3390900"/>
          <p14:tracePt t="123813" x="2628900" y="3397250"/>
          <p14:tracePt t="123822" x="2622550" y="3397250"/>
          <p14:tracePt t="123829" x="2609850" y="3397250"/>
          <p14:tracePt t="123840" x="2597150" y="3397250"/>
          <p14:tracePt t="123857" x="2571750" y="3397250"/>
          <p14:tracePt t="123873" x="2533650" y="3397250"/>
          <p14:tracePt t="123890" x="2489200" y="3397250"/>
          <p14:tracePt t="123907" x="2444750" y="3397250"/>
          <p14:tracePt t="123923" x="2413000" y="3397250"/>
          <p14:tracePt t="123940" x="2381250" y="3397250"/>
          <p14:tracePt t="123957" x="2343150" y="3397250"/>
          <p14:tracePt t="123976" x="2336800" y="3397250"/>
          <p14:tracePt t="123990" x="2311400" y="3390900"/>
          <p14:tracePt t="124007" x="2286000" y="3371850"/>
          <p14:tracePt t="124023" x="2266950" y="3359150"/>
          <p14:tracePt t="124042" x="2254250" y="3340100"/>
          <p14:tracePt t="124057" x="2241550" y="3314700"/>
          <p14:tracePt t="124073" x="2222500" y="3276600"/>
          <p14:tracePt t="124090" x="2203450" y="3238500"/>
          <p14:tracePt t="124106" x="2184400" y="3206750"/>
          <p14:tracePt t="124123" x="2171700" y="3187700"/>
          <p14:tracePt t="124140" x="2171700" y="3168650"/>
          <p14:tracePt t="124156" x="2171700" y="3162300"/>
          <p14:tracePt t="124174" x="2184400" y="3136900"/>
          <p14:tracePt t="124190" x="2216150" y="3130550"/>
          <p14:tracePt t="124209" x="2235200" y="3124200"/>
          <p14:tracePt t="124225" x="2254250" y="3111500"/>
          <p14:tracePt t="124240" x="2279650" y="3111500"/>
          <p14:tracePt t="124257" x="2298700" y="3111500"/>
          <p14:tracePt t="124276" x="2317750" y="3111500"/>
          <p14:tracePt t="124292" x="2336800" y="3111500"/>
          <p14:tracePt t="124306" x="2355850" y="3111500"/>
          <p14:tracePt t="124323" x="2362200" y="3111500"/>
          <p14:tracePt t="124340" x="2374900" y="3111500"/>
          <p14:tracePt t="124358" x="2393950" y="3111500"/>
          <p14:tracePt t="124373" x="2413000" y="3111500"/>
          <p14:tracePt t="124390" x="2438400" y="3111500"/>
          <p14:tracePt t="124407" x="2457450" y="3111500"/>
          <p14:tracePt t="124424" x="2476500" y="3130550"/>
          <p14:tracePt t="124442" x="2482850" y="3136900"/>
          <p14:tracePt t="124457" x="2495550" y="3155950"/>
          <p14:tracePt t="124478" x="2514600" y="3175000"/>
          <p14:tracePt t="124491" x="2527300" y="3213100"/>
          <p14:tracePt t="124507" x="2540000" y="3244850"/>
          <p14:tracePt t="124523" x="2552700" y="3276600"/>
          <p14:tracePt t="124542" x="2565400" y="3333750"/>
          <p14:tracePt t="124557" x="2565400" y="3371850"/>
          <p14:tracePt t="124573" x="2565400" y="3409950"/>
          <p14:tracePt t="124590" x="2565400" y="3441700"/>
          <p14:tracePt t="124606" x="2559050" y="3460750"/>
          <p14:tracePt t="124623" x="2546350" y="3467100"/>
          <p14:tracePt t="124640" x="2533650" y="3473450"/>
          <p14:tracePt t="124657" x="2520950" y="3473450"/>
          <p14:tracePt t="125445" x="2520950" y="3479800"/>
          <p14:tracePt t="125486" x="2520950" y="3486150"/>
          <p14:tracePt t="125494" x="2520950" y="3492500"/>
          <p14:tracePt t="125510" x="2520950" y="3498850"/>
          <p14:tracePt t="125527" x="2520950" y="3517900"/>
          <p14:tracePt t="125542" x="2520950" y="3536950"/>
          <p14:tracePt t="125557" x="2527300" y="3536950"/>
          <p14:tracePt t="125573" x="2533650" y="3568700"/>
          <p14:tracePt t="125590" x="2540000" y="3587750"/>
          <p14:tracePt t="125607" x="2540000" y="3594100"/>
          <p14:tracePt t="125623" x="2552700" y="3613150"/>
          <p14:tracePt t="125640" x="2559050" y="3625850"/>
          <p14:tracePt t="125657" x="2571750" y="3638550"/>
          <p14:tracePt t="125675" x="2590800" y="3670300"/>
          <p14:tracePt t="125690" x="2616200" y="3695700"/>
          <p14:tracePt t="125710" x="2654300" y="3740150"/>
          <p14:tracePt t="125727" x="2667000" y="3765550"/>
          <p14:tracePt t="125740" x="2673350" y="3778250"/>
          <p14:tracePt t="125757" x="2679700" y="3810000"/>
          <p14:tracePt t="125758" x="2686050" y="3829050"/>
          <p14:tracePt t="125773" x="2698750" y="3886200"/>
          <p14:tracePt t="125793" x="2711450" y="3943350"/>
          <p14:tracePt t="125806" x="2736850" y="3981450"/>
          <p14:tracePt t="125823" x="2762250" y="4013200"/>
          <p14:tracePt t="125844" x="2762250" y="4025900"/>
          <p14:tracePt t="125858" x="2768600" y="4032250"/>
          <p14:tracePt t="126013" x="2768600" y="4044950"/>
          <p14:tracePt t="126093" x="2781300" y="4044950"/>
          <p14:tracePt t="126110" x="2819400" y="4044950"/>
          <p14:tracePt t="126123" x="2857500" y="4044950"/>
          <p14:tracePt t="126140" x="2952750" y="4032250"/>
          <p14:tracePt t="126157" x="3073400" y="4019550"/>
          <p14:tracePt t="126176" x="3263900" y="4019550"/>
          <p14:tracePt t="126190" x="3390900" y="4019550"/>
          <p14:tracePt t="126207" x="3479800" y="4019550"/>
          <p14:tracePt t="126225" x="3524250" y="4032250"/>
          <p14:tracePt t="126309" x="3524250" y="4038600"/>
          <p14:tracePt t="126334" x="3517900" y="4044950"/>
          <p14:tracePt t="126341" x="3511550" y="4051300"/>
          <p14:tracePt t="126357" x="3467100" y="4070350"/>
          <p14:tracePt t="126373" x="3422650" y="4102100"/>
          <p14:tracePt t="126390" x="3346450" y="4146550"/>
          <p14:tracePt t="126407" x="3257550" y="4210050"/>
          <p14:tracePt t="126423" x="3143250" y="4286250"/>
          <p14:tracePt t="126440" x="2997200" y="4362450"/>
          <p14:tracePt t="126460" x="2857500" y="4451350"/>
          <p14:tracePt t="126476" x="2762250" y="4508500"/>
          <p14:tracePt t="126490" x="2698750" y="4527550"/>
          <p14:tracePt t="126507" x="2660650" y="4540250"/>
          <p14:tracePt t="126523" x="2622550" y="4546600"/>
          <p14:tracePt t="126542" x="2603500" y="4559300"/>
          <p14:tracePt t="126685" x="2603500" y="4552950"/>
          <p14:tracePt t="126696" x="2603500" y="4546600"/>
          <p14:tracePt t="126709" x="2603500" y="4540250"/>
          <p14:tracePt t="126727" x="2597150" y="4540250"/>
          <p14:tracePt t="126740" x="2590800" y="4540250"/>
          <p14:tracePt t="126781" x="2584450" y="4527550"/>
          <p14:tracePt t="126794" x="2571750" y="4508500"/>
          <p14:tracePt t="126807" x="2565400" y="4470400"/>
          <p14:tracePt t="126824" x="2540000" y="4413250"/>
          <p14:tracePt t="126840" x="2514600" y="4343400"/>
          <p14:tracePt t="126857" x="2501900" y="4292600"/>
          <p14:tracePt t="126873" x="2489200" y="4235450"/>
          <p14:tracePt t="126890" x="2470150" y="4178300"/>
          <p14:tracePt t="126907" x="2470150" y="4146550"/>
          <p14:tracePt t="126923" x="2457450" y="4133850"/>
          <p14:tracePt t="126942" x="2463800" y="4114800"/>
          <p14:tracePt t="126957" x="2463800" y="4108450"/>
          <p14:tracePt t="126977" x="2489200" y="4102100"/>
          <p14:tracePt t="126990" x="2508250" y="4095750"/>
          <p14:tracePt t="127007" x="2533650" y="4089400"/>
          <p14:tracePt t="127023" x="2552700" y="4089400"/>
          <p14:tracePt t="127042" x="2559050" y="4089400"/>
          <p14:tracePt t="127087" x="2565400" y="4089400"/>
          <p14:tracePt t="127112" x="2603500" y="4089400"/>
          <p14:tracePt t="127119" x="2641600" y="4089400"/>
          <p14:tracePt t="127125" x="2679700" y="4089400"/>
          <p14:tracePt t="127140" x="2730500" y="4089400"/>
          <p14:tracePt t="127157" x="2838450" y="4089400"/>
          <p14:tracePt t="127165" x="2901950" y="4089400"/>
          <p14:tracePt t="127175" x="3048000" y="4089400"/>
          <p14:tracePt t="127190" x="3194050" y="4114800"/>
          <p14:tracePt t="127211" x="3327400" y="4114800"/>
          <p14:tracePt t="127226" x="3409950" y="4114800"/>
          <p14:tracePt t="127240" x="3454400" y="4114800"/>
          <p14:tracePt t="127258" x="3479800" y="4114800"/>
          <p14:tracePt t="127273" x="3492500" y="4114800"/>
          <p14:tracePt t="127292" x="3498850" y="4114800"/>
          <p14:tracePt t="127355" x="3505200" y="4114800"/>
          <p14:tracePt t="127360" x="3505200" y="4121150"/>
          <p14:tracePt t="127373" x="3517900" y="4159250"/>
          <p14:tracePt t="127390" x="3536950" y="4210050"/>
          <p14:tracePt t="127407" x="3549650" y="4260850"/>
          <p14:tracePt t="127423" x="3549650" y="4311650"/>
          <p14:tracePt t="127442" x="3556000" y="4368800"/>
          <p14:tracePt t="127457" x="3505200" y="4432300"/>
          <p14:tracePt t="127478" x="3409950" y="4495800"/>
          <p14:tracePt t="127492" x="3282950" y="4552950"/>
          <p14:tracePt t="127508" x="3130550" y="4603750"/>
          <p14:tracePt t="127524" x="3009900" y="4641850"/>
          <p14:tracePt t="127543" x="2851150" y="4667250"/>
          <p14:tracePt t="127550" x="2813050" y="4679950"/>
          <p14:tracePt t="127573" x="2679700" y="4667250"/>
          <p14:tracePt t="127590" x="2622550" y="4648200"/>
          <p14:tracePt t="127607" x="2590800" y="4629150"/>
          <p14:tracePt t="127623" x="2565400" y="4591050"/>
          <p14:tracePt t="127640" x="2533650" y="4521200"/>
          <p14:tracePt t="127657" x="2495550" y="4419600"/>
          <p14:tracePt t="127676" x="2482850" y="4305300"/>
          <p14:tracePt t="127690" x="2476500" y="4191000"/>
          <p14:tracePt t="127707" x="2476500" y="4076700"/>
          <p14:tracePt t="127726" x="2470150" y="3962400"/>
          <p14:tracePt t="127740" x="2482850" y="3886200"/>
          <p14:tracePt t="127757" x="2520950" y="3829050"/>
          <p14:tracePt t="127773" x="2584450" y="3771900"/>
          <p14:tracePt t="127792" x="2679700" y="3765550"/>
          <p14:tracePt t="127807" x="2787650" y="3765550"/>
          <p14:tracePt t="127823" x="2927350" y="3765550"/>
          <p14:tracePt t="127840" x="3092450" y="3797300"/>
          <p14:tracePt t="127857" x="3251200" y="3848100"/>
          <p14:tracePt t="127874" x="3409950" y="3911600"/>
          <p14:tracePt t="127890" x="3568700" y="4006850"/>
          <p14:tracePt t="127906" x="3670300" y="4083050"/>
          <p14:tracePt t="127925" x="3721100" y="4152900"/>
          <p14:tracePt t="127940" x="3733800" y="4210050"/>
          <p14:tracePt t="127957" x="3733800" y="4273550"/>
          <p14:tracePt t="127977" x="3676650" y="4381500"/>
          <p14:tracePt t="127990" x="3625850" y="4451350"/>
          <p14:tracePt t="128007" x="3556000" y="4495800"/>
          <p14:tracePt t="128024" x="3460750" y="4540250"/>
          <p14:tracePt t="128042" x="3352800" y="4578350"/>
          <p14:tracePt t="128057" x="3213100" y="4622800"/>
          <p14:tracePt t="128073" x="3098800" y="4641850"/>
          <p14:tracePt t="128090" x="2984500" y="4641850"/>
          <p14:tracePt t="128108" x="2876550" y="4654550"/>
          <p14:tracePt t="128123" x="2787650" y="4660900"/>
          <p14:tracePt t="128125" x="2736850" y="4654550"/>
          <p14:tracePt t="128140" x="2705100" y="4641850"/>
          <p14:tracePt t="128157" x="2654300" y="4597400"/>
          <p14:tracePt t="128174" x="2616200" y="4489450"/>
          <p14:tracePt t="128193" x="2584450" y="4400550"/>
          <p14:tracePt t="128207" x="2559050" y="4324350"/>
          <p14:tracePt t="128227" x="2540000" y="4248150"/>
          <p14:tracePt t="128240" x="2520950" y="4165600"/>
          <p14:tracePt t="128257" x="2520950" y="4089400"/>
          <p14:tracePt t="128276" x="2533650" y="4019550"/>
          <p14:tracePt t="128292" x="2571750" y="3968750"/>
          <p14:tracePt t="128307" x="2622550" y="3937000"/>
          <p14:tracePt t="128323" x="2686050" y="3930650"/>
          <p14:tracePt t="128340" x="2749550" y="3924300"/>
          <p14:tracePt t="128358" x="2844800" y="3924300"/>
          <p14:tracePt t="128373" x="2876550" y="3924300"/>
          <p14:tracePt t="128390" x="2895600" y="3924300"/>
          <p14:tracePt t="128407" x="2901950" y="3924300"/>
          <p14:tracePt t="128469" x="2895600" y="3924300"/>
          <p14:tracePt t="128481" x="2889250" y="3924300"/>
          <p14:tracePt t="128490" x="2882900" y="3924300"/>
          <p14:tracePt t="128507" x="2838450" y="3911600"/>
          <p14:tracePt t="128523" x="2787650" y="3886200"/>
          <p14:tracePt t="128542" x="2787650" y="3879850"/>
          <p14:tracePt t="128713" x="2794000" y="3873500"/>
          <p14:tracePt t="128719" x="2787650" y="3854450"/>
          <p14:tracePt t="128731" x="2787650" y="3841750"/>
          <p14:tracePt t="128733" x="2781300" y="3829050"/>
          <p14:tracePt t="128757" x="2774950" y="3810000"/>
          <p14:tracePt t="128776" x="2768600" y="3790950"/>
          <p14:tracePt t="128792" x="2762250" y="3771900"/>
          <p14:tracePt t="128807" x="2762250" y="3746500"/>
          <p14:tracePt t="128823" x="2755900" y="3727450"/>
          <p14:tracePt t="128840" x="2736850" y="3683000"/>
          <p14:tracePt t="128859" x="2717800" y="3638550"/>
          <p14:tracePt t="128873" x="2705100" y="3613150"/>
          <p14:tracePt t="128890" x="2698750" y="3606800"/>
          <p14:tracePt t="128906" x="2698750" y="3600450"/>
          <p14:tracePt t="129574" x="2698750" y="3594100"/>
          <p14:tracePt t="129583" x="2698750" y="3587750"/>
          <p14:tracePt t="129590" x="2698750" y="3575050"/>
          <p14:tracePt t="129607" x="2692400" y="3543300"/>
          <p14:tracePt t="129623" x="2686050" y="3511550"/>
          <p14:tracePt t="129640" x="2679700" y="3492500"/>
          <p14:tracePt t="129657" x="2673350" y="3479800"/>
          <p14:tracePt t="129673" x="2673350" y="3473450"/>
          <p14:tracePt t="130024" x="2679700" y="3473450"/>
          <p14:tracePt t="130029" x="2705100" y="3473450"/>
          <p14:tracePt t="130045" x="2736850" y="3473450"/>
          <p14:tracePt t="130057" x="2787650" y="3473450"/>
          <p14:tracePt t="130073" x="2851150" y="3473450"/>
          <p14:tracePt t="130090" x="2908300" y="3473450"/>
          <p14:tracePt t="130108" x="2997200" y="3473450"/>
          <p14:tracePt t="130123" x="3098800" y="3473450"/>
          <p14:tracePt t="130140" x="3213100" y="3473450"/>
          <p14:tracePt t="130142" x="3263900" y="3473450"/>
          <p14:tracePt t="130157" x="3314700" y="3473450"/>
          <p14:tracePt t="130173" x="3448050" y="3473450"/>
          <p14:tracePt t="130190" x="3517900" y="3467100"/>
          <p14:tracePt t="130209" x="3587750" y="3467100"/>
          <p14:tracePt t="130223" x="3663950" y="3467100"/>
          <p14:tracePt t="130240" x="3733800" y="3467100"/>
          <p14:tracePt t="130257" x="3752850" y="3454400"/>
          <p14:tracePt t="130274" x="3765550" y="3448050"/>
          <p14:tracePt t="130575" x="3746500" y="3448050"/>
          <p14:tracePt t="130585" x="3727450" y="3448050"/>
          <p14:tracePt t="130590" x="3702050" y="3448050"/>
          <p14:tracePt t="130607" x="3651250" y="3448050"/>
          <p14:tracePt t="130624" x="3600450" y="3448050"/>
          <p14:tracePt t="130640" x="3562350" y="3448050"/>
          <p14:tracePt t="130657" x="3517900" y="3448050"/>
          <p14:tracePt t="130673" x="3479800" y="3448050"/>
          <p14:tracePt t="130690" x="3448050" y="3448050"/>
          <p14:tracePt t="130712" x="3371850" y="3448050"/>
          <p14:tracePt t="130726" x="3333750" y="3448050"/>
          <p14:tracePt t="130740" x="3270250" y="3448050"/>
          <p14:tracePt t="130757" x="3162300" y="3448050"/>
          <p14:tracePt t="130773" x="3092450" y="3448050"/>
          <p14:tracePt t="130793" x="3022600" y="3448050"/>
          <p14:tracePt t="130807" x="2971800" y="3448050"/>
          <p14:tracePt t="130823" x="2933700" y="3448050"/>
          <p14:tracePt t="130840" x="2908300" y="3448050"/>
          <p14:tracePt t="130858" x="2895600" y="3448050"/>
          <p14:tracePt t="130873" x="2876550" y="3448050"/>
          <p14:tracePt t="130890" x="2857500" y="3448050"/>
          <p14:tracePt t="130907" x="2838450" y="3448050"/>
          <p14:tracePt t="130923" x="2819400" y="3448050"/>
          <p14:tracePt t="130926" x="2813050" y="3454400"/>
          <p14:tracePt t="130940" x="2800350" y="3460750"/>
          <p14:tracePt t="130957" x="2762250" y="3460750"/>
          <p14:tracePt t="130976" x="2705100" y="3460750"/>
          <p14:tracePt t="130991" x="2673350" y="3460750"/>
          <p14:tracePt t="131008" x="2660650" y="3460750"/>
          <p14:tracePt t="131107" x="2654300" y="3460750"/>
          <p14:tracePt t="131207" x="2667000" y="3460750"/>
          <p14:tracePt t="131215" x="2705100" y="3460750"/>
          <p14:tracePt t="131227" x="2743200" y="3460750"/>
          <p14:tracePt t="131240" x="2844800" y="3486150"/>
          <p14:tracePt t="131257" x="2914650" y="3524250"/>
          <p14:tracePt t="131273" x="2946400" y="3562350"/>
          <p14:tracePt t="131293" x="2952750" y="3632200"/>
          <p14:tracePt t="131307" x="2959100" y="3733800"/>
          <p14:tracePt t="131323" x="2921000" y="3873500"/>
          <p14:tracePt t="131340" x="2838450" y="4013200"/>
          <p14:tracePt t="131357" x="2717800" y="4178300"/>
          <p14:tracePt t="131373" x="2673350" y="4254500"/>
          <p14:tracePt t="131390" x="2641600" y="4311650"/>
          <p14:tracePt t="131407" x="2616200" y="4337050"/>
          <p14:tracePt t="131426" x="2603500" y="4349750"/>
          <p14:tracePt t="131440" x="2590800" y="4356100"/>
          <p14:tracePt t="131457" x="2578100" y="4356100"/>
          <p14:tracePt t="131477" x="2552700" y="4356100"/>
          <p14:tracePt t="131490" x="2533650" y="4362450"/>
          <p14:tracePt t="131507" x="2527300" y="4368800"/>
          <p14:tracePt t="131606" x="2533650" y="4368800"/>
          <p14:tracePt t="131611" x="2552700" y="4356100"/>
          <p14:tracePt t="131623" x="2597150" y="4330700"/>
          <p14:tracePt t="131640" x="2641600" y="4305300"/>
          <p14:tracePt t="131657" x="2667000" y="4279900"/>
          <p14:tracePt t="131673" x="2673350" y="4273550"/>
          <p14:tracePt t="131690" x="2679700" y="4267200"/>
          <p14:tracePt t="131710" x="2692400" y="4260850"/>
          <p14:tracePt t="131728" x="2724150" y="4241800"/>
          <p14:tracePt t="131740" x="2743200" y="4235450"/>
          <p14:tracePt t="131757" x="2768600" y="4222750"/>
          <p14:tracePt t="131774" x="2794000" y="4210050"/>
          <p14:tracePt t="131792" x="2806700" y="4203700"/>
          <p14:tracePt t="131807" x="2813050" y="4184650"/>
          <p14:tracePt t="131982" x="2832100" y="4184650"/>
          <p14:tracePt t="131991" x="2876550" y="4184650"/>
          <p14:tracePt t="132010" x="2978150" y="4178300"/>
          <p14:tracePt t="132023" x="3092450" y="4178300"/>
          <p14:tracePt t="132042" x="3219450" y="4178300"/>
          <p14:tracePt t="132057" x="3340100" y="4184650"/>
          <p14:tracePt t="132073" x="3422650" y="4184650"/>
          <p14:tracePt t="132090" x="3479800" y="4184650"/>
          <p14:tracePt t="132110" x="3517900" y="4184650"/>
          <p14:tracePt t="132123" x="3524250" y="4184650"/>
          <p14:tracePt t="132140" x="3530600" y="4184650"/>
          <p14:tracePt t="132177" x="3536950" y="4184650"/>
          <p14:tracePt t="132262" x="3536950" y="4191000"/>
          <p14:tracePt t="132273" x="3536950" y="4203700"/>
          <p14:tracePt t="132292" x="3517900" y="4235450"/>
          <p14:tracePt t="132307" x="3448050" y="4298950"/>
          <p14:tracePt t="132323" x="3340100" y="4375150"/>
          <p14:tracePt t="132342" x="3187700" y="4483100"/>
          <p14:tracePt t="132357" x="3162300" y="4502150"/>
          <p14:tracePt t="132373" x="3079750" y="4552950"/>
          <p14:tracePt t="132390" x="3028950" y="4584700"/>
          <p14:tracePt t="132407" x="3009900" y="4610100"/>
          <p14:tracePt t="132423" x="3003550" y="4629150"/>
          <p14:tracePt t="132440" x="2990850" y="4641850"/>
          <p14:tracePt t="132460" x="2990850" y="4648200"/>
          <p14:tracePt t="132653" x="2990850" y="4641850"/>
          <p14:tracePt t="133189" x="2984500" y="4641850"/>
          <p14:tracePt t="133198" x="2971800" y="4641850"/>
          <p14:tracePt t="133210" x="2959100" y="4654550"/>
          <p14:tracePt t="133226" x="2940050" y="4686300"/>
          <p14:tracePt t="133240" x="2914650" y="4737100"/>
          <p14:tracePt t="133257" x="2895600" y="4800600"/>
          <p14:tracePt t="133274" x="2870200" y="4876800"/>
          <p14:tracePt t="133292" x="2857500" y="4921250"/>
          <p14:tracePt t="133307" x="2857500" y="4946650"/>
          <p14:tracePt t="133323" x="2857500" y="4965700"/>
          <p14:tracePt t="133340" x="2857500" y="4978400"/>
          <p14:tracePt t="133359" x="2838450" y="5022850"/>
          <p14:tracePt t="133373" x="2813050" y="5060950"/>
          <p14:tracePt t="133390" x="2774950" y="5080000"/>
          <p14:tracePt t="133407" x="2743200" y="5099050"/>
          <p14:tracePt t="133423" x="2711450" y="5105400"/>
          <p14:tracePt t="133443" x="2647950" y="5105400"/>
          <p14:tracePt t="133457" x="2565400" y="5105400"/>
          <p14:tracePt t="133476" x="2476500" y="5099050"/>
          <p14:tracePt t="133490" x="2387600" y="5092700"/>
          <p14:tracePt t="133507" x="2305050" y="5073650"/>
          <p14:tracePt t="133523" x="2254250" y="5029200"/>
          <p14:tracePt t="133542" x="2127250" y="4933950"/>
          <p14:tracePt t="133557" x="2082800" y="4895850"/>
          <p14:tracePt t="133574" x="2012950" y="4800600"/>
          <p14:tracePt t="133590" x="1943100" y="4616450"/>
          <p14:tracePt t="133607" x="1949450" y="4489450"/>
          <p14:tracePt t="133624" x="1949450" y="4362450"/>
          <p14:tracePt t="133640" x="1981200" y="4260850"/>
          <p14:tracePt t="133657" x="2012950" y="4159250"/>
          <p14:tracePt t="133674" x="2057400" y="4070350"/>
          <p14:tracePt t="133690" x="2133600" y="3981450"/>
          <p14:tracePt t="133707" x="2273300" y="3917950"/>
          <p14:tracePt t="133726" x="2482850" y="3873500"/>
          <p14:tracePt t="133740" x="2705100" y="3873500"/>
          <p14:tracePt t="133757" x="2933700" y="3873500"/>
          <p14:tracePt t="133759" x="3054350" y="3892550"/>
          <p14:tracePt t="133773" x="3308350" y="3968750"/>
          <p14:tracePt t="133791" x="3536950" y="4051300"/>
          <p14:tracePt t="133807" x="3714750" y="4114800"/>
          <p14:tracePt t="133823" x="3841750" y="4171950"/>
          <p14:tracePt t="133840" x="3892550" y="4241800"/>
          <p14:tracePt t="133858" x="3848100" y="4381500"/>
          <p14:tracePt t="133873" x="3778250" y="4559300"/>
          <p14:tracePt t="133890" x="3683000" y="4749800"/>
          <p14:tracePt t="133907" x="3549650" y="4895850"/>
          <p14:tracePt t="133923" x="3378200" y="4972050"/>
          <p14:tracePt t="133940" x="3225800" y="5035550"/>
          <p14:tracePt t="133959" x="3028950" y="5111750"/>
          <p14:tracePt t="133976" x="2882900" y="5130800"/>
          <p14:tracePt t="133990" x="2768600" y="5130800"/>
          <p14:tracePt t="134007" x="2679700" y="5099050"/>
          <p14:tracePt t="134027" x="2622550" y="5048250"/>
          <p14:tracePt t="134043" x="2559050" y="5010150"/>
          <p14:tracePt t="134058" x="2520950" y="4984750"/>
          <p14:tracePt t="134061" x="2501900" y="4972050"/>
          <p14:tracePt t="134073" x="2476500" y="4959350"/>
          <p14:tracePt t="134090" x="2432050" y="4902200"/>
          <p14:tracePt t="134109" x="2374900" y="4813300"/>
          <p14:tracePt t="134123" x="2336800" y="4711700"/>
          <p14:tracePt t="134140" x="2298700" y="4603750"/>
          <p14:tracePt t="134157" x="2279650" y="4495800"/>
          <p14:tracePt t="134176" x="2273300" y="4438650"/>
          <p14:tracePt t="134194" x="2298700" y="4406900"/>
          <p14:tracePt t="134207" x="2374900" y="4381500"/>
          <p14:tracePt t="134223" x="2495550" y="4343400"/>
          <p14:tracePt t="134240" x="2641600" y="4337050"/>
          <p14:tracePt t="134257" x="2768600" y="4337050"/>
          <p14:tracePt t="134273" x="2863850" y="4337050"/>
          <p14:tracePt t="134293" x="2927350" y="4337050"/>
          <p14:tracePt t="134307" x="2946400" y="4337050"/>
          <p14:tracePt t="134340" x="2927350" y="4330700"/>
          <p14:tracePt t="134357" x="2882900" y="4330700"/>
          <p14:tracePt t="134373" x="2800350" y="4330700"/>
          <p14:tracePt t="134390" x="2749550" y="4330700"/>
          <p14:tracePt t="134407" x="2679700" y="4356100"/>
          <p14:tracePt t="134424" x="2597150" y="4381500"/>
          <p14:tracePt t="134440" x="2508250" y="4406900"/>
          <p14:tracePt t="134457" x="2438400" y="4432300"/>
          <p14:tracePt t="134476" x="2413000" y="4432300"/>
          <p14:tracePt t="134490" x="2406650" y="4432300"/>
          <p14:tracePt t="134678" x="2413000" y="4432300"/>
          <p14:tracePt t="134782" x="2413000" y="4425950"/>
          <p14:tracePt t="134898" x="2413000" y="4419600"/>
          <p14:tracePt t="134914" x="2413000" y="4413250"/>
          <p14:tracePt t="134945" x="2413000" y="4406900"/>
          <p14:tracePt t="134966" x="2413000" y="4400550"/>
          <p14:tracePt t="135616" x="2413000" y="4394200"/>
          <p14:tracePt t="135622" x="2419350" y="4394200"/>
          <p14:tracePt t="135653" x="2419350" y="4387850"/>
          <p14:tracePt t="135685" x="2419350" y="4381500"/>
          <p14:tracePt t="135701" x="2413000" y="4381500"/>
          <p14:tracePt t="135710" x="2387600" y="4381500"/>
          <p14:tracePt t="135718" x="2343150" y="4381500"/>
          <p14:tracePt t="135731" x="2286000" y="4381500"/>
          <p14:tracePt t="135733" x="2197100" y="4381500"/>
          <p14:tracePt t="135742" x="2101850" y="4381500"/>
          <p14:tracePt t="135757" x="1987550" y="4381500"/>
          <p14:tracePt t="135775" x="1574800" y="4381500"/>
          <p14:tracePt t="135793" x="1301750" y="4381500"/>
          <p14:tracePt t="135807" x="1092200" y="4375150"/>
          <p14:tracePt t="135825" x="971550" y="4349750"/>
          <p14:tracePt t="135840" x="889000" y="4324350"/>
          <p14:tracePt t="135857" x="850900" y="4311650"/>
          <p14:tracePt t="135890" x="850900" y="4305300"/>
          <p14:tracePt t="135981" x="831850" y="4305300"/>
          <p14:tracePt t="135993" x="825500" y="4305300"/>
          <p14:tracePt t="135997" x="812800" y="4305300"/>
          <p14:tracePt t="136008" x="806450" y="4305300"/>
          <p14:tracePt t="136023" x="800100" y="4311650"/>
          <p14:tracePt t="136044" x="787400" y="4318000"/>
          <p14:tracePt t="136057" x="787400" y="4330700"/>
          <p14:tracePt t="136073" x="787400" y="4343400"/>
          <p14:tracePt t="136090" x="787400" y="4362450"/>
          <p14:tracePt t="136107" x="787400" y="4387850"/>
          <p14:tracePt t="136123" x="787400" y="4406900"/>
          <p14:tracePt t="136140" x="787400" y="4413250"/>
          <p14:tracePt t="136157" x="793750" y="4425950"/>
          <p14:tracePt t="136163" x="793750" y="4432300"/>
          <p14:tracePt t="136176" x="793750" y="4438650"/>
          <p14:tracePt t="136209" x="793750" y="4445000"/>
          <p14:tracePt t="136214" x="793750" y="4451350"/>
          <p14:tracePt t="136245" x="793750" y="4457700"/>
          <p14:tracePt t="136472" x="800100" y="4457700"/>
          <p14:tracePt t="136494" x="806450" y="4457700"/>
          <p14:tracePt t="136510" x="812800" y="4457700"/>
          <p14:tracePt t="136526" x="819150" y="4457700"/>
          <p14:tracePt t="136750" x="819150" y="4451350"/>
          <p14:tracePt t="136857" x="819150" y="4445000"/>
          <p14:tracePt t="136869" x="819150" y="4438650"/>
          <p14:tracePt t="136917" x="819150" y="4432300"/>
          <p14:tracePt t="136924" x="825500" y="4425950"/>
          <p14:tracePt t="136940" x="844550" y="4419600"/>
          <p14:tracePt t="136944" x="850900" y="4413250"/>
          <p14:tracePt t="136961" x="876300" y="4413250"/>
          <p14:tracePt t="136976" x="889000" y="4406900"/>
          <p14:tracePt t="136990" x="908050" y="4406900"/>
          <p14:tracePt t="137008" x="946150" y="4400550"/>
          <p14:tracePt t="137023" x="996950" y="4400550"/>
          <p14:tracePt t="137043" x="1054100" y="4400550"/>
          <p14:tracePt t="137057" x="1117600" y="4400550"/>
          <p14:tracePt t="137074" x="1174750" y="4400550"/>
          <p14:tracePt t="137090" x="1238250" y="4394200"/>
          <p14:tracePt t="137107" x="1301750" y="4394200"/>
          <p14:tracePt t="137123" x="1377950" y="4394200"/>
          <p14:tracePt t="137140" x="1454150" y="4394200"/>
          <p14:tracePt t="137144" x="1485900" y="4394200"/>
          <p14:tracePt t="137157" x="1517650" y="4394200"/>
          <p14:tracePt t="137177" x="1612900" y="4394200"/>
          <p14:tracePt t="137195" x="1670050" y="4394200"/>
          <p14:tracePt t="137207" x="1720850" y="4394200"/>
          <p14:tracePt t="137215" x="1752600" y="4394200"/>
          <p14:tracePt t="137226" x="1790700" y="4394200"/>
          <p14:tracePt t="137245" x="1860550" y="4394200"/>
          <p14:tracePt t="137257" x="1917700" y="4406900"/>
          <p14:tracePt t="137275" x="1949450" y="4413250"/>
          <p14:tracePt t="137293" x="1955800" y="4413250"/>
          <p14:tracePt t="138429" x="1955800" y="4419600"/>
          <p14:tracePt t="138437" x="1949450" y="4425950"/>
          <p14:tracePt t="138446" x="1911350" y="4432300"/>
          <p14:tracePt t="138459" x="1873250" y="4438650"/>
          <p14:tracePt t="138477" x="1784350" y="4451350"/>
          <p14:tracePt t="138490" x="1676400" y="4451350"/>
          <p14:tracePt t="138507" x="1562100" y="4451350"/>
          <p14:tracePt t="138524" x="1435100" y="4451350"/>
          <p14:tracePt t="138543" x="1263650" y="4457700"/>
          <p14:tracePt t="138557" x="1212850" y="4457700"/>
          <p14:tracePt t="138573" x="1092200" y="4457700"/>
          <p14:tracePt t="138590" x="1035050" y="4457700"/>
          <p14:tracePt t="138608" x="996950" y="4457700"/>
          <p14:tracePt t="138623" x="971550" y="4457700"/>
          <p14:tracePt t="138640" x="958850" y="4457700"/>
          <p14:tracePt t="138657" x="952500" y="4457700"/>
          <p14:tracePt t="138692" x="939800" y="4457700"/>
          <p14:tracePt t="138707" x="914400" y="4457700"/>
          <p14:tracePt t="138726" x="876300" y="4457700"/>
          <p14:tracePt t="138741" x="831850" y="4457700"/>
          <p14:tracePt t="138757" x="819150" y="4457700"/>
          <p14:tracePt t="138774" x="812800" y="4457700"/>
          <p14:tracePt t="138885" x="812800" y="4451350"/>
          <p14:tracePt t="139336" x="812800" y="4445000"/>
          <p14:tracePt t="139342" x="819150" y="4438650"/>
          <p14:tracePt t="139357" x="838200" y="4438650"/>
          <p14:tracePt t="139373" x="857250" y="4438650"/>
          <p14:tracePt t="139390" x="863600" y="4432300"/>
          <p14:tracePt t="139407" x="882650" y="4425950"/>
          <p14:tracePt t="139424" x="895350" y="4419600"/>
          <p14:tracePt t="139444" x="920750" y="4419600"/>
          <p14:tracePt t="139457" x="946150" y="4406900"/>
          <p14:tracePt t="139476" x="965200" y="4400550"/>
          <p14:tracePt t="139491" x="996950" y="4394200"/>
          <p14:tracePt t="139507" x="1035050" y="4387850"/>
          <p14:tracePt t="139523" x="1104900" y="4375150"/>
          <p14:tracePt t="139542" x="1206500" y="4368800"/>
          <p14:tracePt t="139557" x="1244600" y="4368800"/>
          <p14:tracePt t="139573" x="1358900" y="4362450"/>
          <p14:tracePt t="139590" x="1454150" y="4368800"/>
          <p14:tracePt t="139607" x="1549400" y="4375150"/>
          <p14:tracePt t="139624" x="1638300" y="4375150"/>
          <p14:tracePt t="139640" x="1720850" y="4387850"/>
          <p14:tracePt t="139657" x="1790700" y="4394200"/>
          <p14:tracePt t="139673" x="1885950" y="4406900"/>
          <p14:tracePt t="139690" x="1962150" y="4406900"/>
          <p14:tracePt t="139708" x="2038350" y="4413250"/>
          <p14:tracePt t="139727" x="2095500" y="4419600"/>
          <p14:tracePt t="139740" x="2108200" y="4425950"/>
          <p14:tracePt t="139757" x="2139950" y="4438650"/>
          <p14:tracePt t="139774" x="2159000" y="4451350"/>
          <p14:tracePt t="140013" x="2146300" y="4451350"/>
          <p14:tracePt t="140022" x="2139950" y="4451350"/>
          <p14:tracePt t="140043" x="2127250" y="4451350"/>
          <p14:tracePt t="140057" x="2120900" y="4451350"/>
          <p14:tracePt t="140109" x="2114550" y="4451350"/>
          <p14:tracePt t="140207" x="2101850" y="4451350"/>
          <p14:tracePt t="140214" x="2089150" y="4451350"/>
          <p14:tracePt t="140228" x="2076450" y="4451350"/>
          <p14:tracePt t="140240" x="2063750" y="4451350"/>
          <p14:tracePt t="140257" x="2038350" y="4451350"/>
          <p14:tracePt t="140274" x="2012950" y="4451350"/>
          <p14:tracePt t="140293" x="2006600" y="4451350"/>
          <p14:tracePt t="141120" x="2006600" y="4445000"/>
          <p14:tracePt t="141125" x="2006600" y="4432300"/>
          <p14:tracePt t="141133" x="2006600" y="4425950"/>
          <p14:tracePt t="141141" x="2038350" y="4413250"/>
          <p14:tracePt t="141157" x="2076450" y="4400550"/>
          <p14:tracePt t="141177" x="2190750" y="4362450"/>
          <p14:tracePt t="141190" x="2279650" y="4324350"/>
          <p14:tracePt t="141207" x="2381250" y="4305300"/>
          <p14:tracePt t="141226" x="2457450" y="4273550"/>
          <p14:tracePt t="141240" x="2520950" y="4248150"/>
          <p14:tracePt t="141257" x="2578100" y="4229100"/>
          <p14:tracePt t="141274" x="2609850" y="4203700"/>
          <p14:tracePt t="141292" x="2616200" y="4184650"/>
          <p14:tracePt t="141307" x="2622550" y="4178300"/>
          <p14:tracePt t="141323" x="2628900" y="4171950"/>
          <p14:tracePt t="141506" x="2628900" y="4178300"/>
          <p14:tracePt t="141510" x="2628900" y="4197350"/>
          <p14:tracePt t="141524" x="2628900" y="4222750"/>
          <p14:tracePt t="141542" x="2660650" y="4337050"/>
          <p14:tracePt t="141557" x="2673350" y="4375150"/>
          <p14:tracePt t="141573" x="2730500" y="4508500"/>
          <p14:tracePt t="141590" x="2768600" y="4578350"/>
          <p14:tracePt t="141610" x="2806700" y="4648200"/>
          <p14:tracePt t="141625" x="2838450" y="4692650"/>
          <p14:tracePt t="141640" x="2863850" y="4718050"/>
          <p14:tracePt t="141657" x="2876550" y="4730750"/>
          <p14:tracePt t="141673" x="2882900" y="4737100"/>
          <p14:tracePt t="141757" x="2882900" y="4730750"/>
          <p14:tracePt t="141766" x="2882900" y="4705350"/>
          <p14:tracePt t="141774" x="2882900" y="4679950"/>
          <p14:tracePt t="141793" x="2901950" y="4597400"/>
          <p14:tracePt t="141807" x="2933700" y="4514850"/>
          <p14:tracePt t="141824" x="2959100" y="4438650"/>
          <p14:tracePt t="141840" x="2984500" y="4368800"/>
          <p14:tracePt t="141857" x="3003550" y="4298950"/>
          <p14:tracePt t="141873" x="3016250" y="4254500"/>
          <p14:tracePt t="141890" x="3035300" y="4235450"/>
          <p14:tracePt t="141907" x="3073400" y="4222750"/>
          <p14:tracePt t="141923" x="3124200" y="4216400"/>
          <p14:tracePt t="141929" x="3162300" y="4216400"/>
          <p14:tracePt t="141940" x="3206750" y="4216400"/>
          <p14:tracePt t="141943" x="3257550" y="4216400"/>
          <p14:tracePt t="141957" x="3371850" y="4216400"/>
          <p14:tracePt t="141976" x="3486150" y="4216400"/>
          <p14:tracePt t="141990" x="3606800" y="4216400"/>
          <p14:tracePt t="142008" x="3708400" y="4216400"/>
          <p14:tracePt t="142025" x="3797300" y="4222750"/>
          <p14:tracePt t="142043" x="3873500" y="4248150"/>
          <p14:tracePt t="142057" x="3892550" y="4248150"/>
          <p14:tracePt t="142073" x="3898900" y="4248150"/>
          <p14:tracePt t="142109" x="3892550" y="4248150"/>
          <p14:tracePt t="142123" x="3867150" y="4248150"/>
          <p14:tracePt t="142140" x="3816350" y="4305300"/>
          <p14:tracePt t="142157" x="3746500" y="4394200"/>
          <p14:tracePt t="142173" x="3613150" y="4502150"/>
          <p14:tracePt t="142190" x="3498850" y="4572000"/>
          <p14:tracePt t="142210" x="3352800" y="4622800"/>
          <p14:tracePt t="142227" x="3232150" y="4673600"/>
          <p14:tracePt t="142240" x="3136900" y="4705350"/>
          <p14:tracePt t="142258" x="3067050" y="4724400"/>
          <p14:tracePt t="142274" x="3028950" y="4730750"/>
          <p14:tracePt t="142293" x="3009900" y="4730750"/>
          <p14:tracePt t="142326" x="3003550" y="4718050"/>
          <p14:tracePt t="142340" x="2990850" y="4699000"/>
          <p14:tracePt t="142359" x="2921000" y="4591050"/>
          <p14:tracePt t="142374" x="2870200" y="4483100"/>
          <p14:tracePt t="142390" x="2825750" y="4362450"/>
          <p14:tracePt t="142407" x="2787650" y="4267200"/>
          <p14:tracePt t="142423" x="2755900" y="4197350"/>
          <p14:tracePt t="142444" x="2743200" y="4146550"/>
          <p14:tracePt t="142457" x="2736850" y="4133850"/>
          <p14:tracePt t="142477" x="2736850" y="4127500"/>
          <p14:tracePt t="142491" x="2749550" y="4121150"/>
          <p14:tracePt t="142507" x="2787650" y="4114800"/>
          <p14:tracePt t="142523" x="2825750" y="4108450"/>
          <p14:tracePt t="142543" x="2863850" y="4095750"/>
          <p14:tracePt t="142557" x="2882900" y="4095750"/>
          <p14:tracePt t="142574" x="2901950" y="4095750"/>
          <p14:tracePt t="142590" x="2927350" y="4140200"/>
          <p14:tracePt t="142607" x="2959100" y="4222750"/>
          <p14:tracePt t="142623" x="2997200" y="4330700"/>
          <p14:tracePt t="142640" x="3041650" y="4432300"/>
          <p14:tracePt t="142657" x="3098800" y="4533900"/>
          <p14:tracePt t="142673" x="3117850" y="4629150"/>
          <p14:tracePt t="142690" x="3130550" y="4705350"/>
          <p14:tracePt t="142707" x="3130550" y="4762500"/>
          <p14:tracePt t="142726" x="3117850" y="4787900"/>
          <p14:tracePt t="142740" x="3111500" y="4794250"/>
          <p14:tracePt t="142757" x="3098800" y="4800600"/>
          <p14:tracePt t="142773" x="3079750" y="4806950"/>
          <p14:tracePt t="142792" x="3060700" y="4819650"/>
          <p14:tracePt t="142807" x="3048000" y="4826000"/>
          <p14:tracePt t="142858" x="3048000" y="4832350"/>
          <p14:tracePt t="142916" x="3048000" y="4838700"/>
          <p14:tracePt t="142992" x="3035300" y="4838700"/>
          <p14:tracePt t="142998" x="3009900" y="4838700"/>
          <p14:tracePt t="143010" x="2978150" y="4832350"/>
          <p14:tracePt t="143024" x="2882900" y="4794250"/>
          <p14:tracePt t="143044" x="2736850" y="4743450"/>
          <p14:tracePt t="143057" x="2571750" y="4686300"/>
          <p14:tracePt t="143073" x="2374900" y="4616450"/>
          <p14:tracePt t="143090" x="2171700" y="4552950"/>
          <p14:tracePt t="143109" x="1974850" y="4483100"/>
          <p14:tracePt t="143124" x="1790700" y="4425950"/>
          <p14:tracePt t="143140" x="1651000" y="4381500"/>
          <p14:tracePt t="143157" x="1517650" y="4337050"/>
          <p14:tracePt t="143164" x="1479550" y="4311650"/>
          <p14:tracePt t="143176" x="1377950" y="4279900"/>
          <p14:tracePt t="143194" x="1295400" y="4254500"/>
          <p14:tracePt t="143207" x="1219200" y="4241800"/>
          <p14:tracePt t="143227" x="1136650" y="4241800"/>
          <p14:tracePt t="143240" x="1066800" y="4241800"/>
          <p14:tracePt t="143257" x="971550" y="4241800"/>
          <p14:tracePt t="143273" x="895350" y="4241800"/>
          <p14:tracePt t="143293" x="831850" y="4241800"/>
          <p14:tracePt t="143307" x="749300" y="4229100"/>
          <p14:tracePt t="143323" x="679450" y="4229100"/>
          <p14:tracePt t="143340" x="628650" y="4222750"/>
          <p14:tracePt t="143342" x="615950" y="4222750"/>
          <p14:tracePt t="143448" x="622300" y="4222750"/>
          <p14:tracePt t="143455" x="666750" y="4222750"/>
          <p14:tracePt t="143462" x="730250" y="4229100"/>
          <p14:tracePt t="143477" x="825500" y="4260850"/>
          <p14:tracePt t="143491" x="1028700" y="4318000"/>
          <p14:tracePt t="143507" x="1308100" y="4406900"/>
          <p14:tracePt t="143523" x="1587500" y="4489450"/>
          <p14:tracePt t="143541" x="2019300" y="4635500"/>
          <p14:tracePt t="143557" x="2152650" y="4679950"/>
          <p14:tracePt t="143573" x="2584450" y="4826000"/>
          <p14:tracePt t="143590" x="2825750" y="4902200"/>
          <p14:tracePt t="143607" x="2971800" y="4921250"/>
          <p14:tracePt t="143624" x="3016250" y="4921250"/>
          <p14:tracePt t="143798" x="2990850" y="4921250"/>
          <p14:tracePt t="143805" x="2921000" y="4921250"/>
          <p14:tracePt t="143823" x="2794000" y="4921250"/>
          <p14:tracePt t="143840" x="2597150" y="4876800"/>
          <p14:tracePt t="143859" x="2330450" y="4813300"/>
          <p14:tracePt t="143874" x="2044700" y="4749800"/>
          <p14:tracePt t="143890" x="1758950" y="4705350"/>
          <p14:tracePt t="143907" x="1479550" y="4635500"/>
          <p14:tracePt t="143923" x="1206500" y="4540250"/>
          <p14:tracePt t="143941" x="946150" y="4476750"/>
          <p14:tracePt t="143957" x="717550" y="4413250"/>
          <p14:tracePt t="143976" x="508000" y="4343400"/>
          <p14:tracePt t="143990" x="444500" y="4318000"/>
          <p14:tracePt t="144007" x="431800" y="4318000"/>
          <p14:tracePt t="144069" x="431800" y="4311650"/>
          <p14:tracePt t="144117" x="457200" y="4311650"/>
          <p14:tracePt t="144125" x="495300" y="4311650"/>
          <p14:tracePt t="144133" x="552450" y="4311650"/>
          <p14:tracePt t="144157" x="685800" y="4311650"/>
          <p14:tracePt t="144173" x="1035050" y="4381500"/>
          <p14:tracePt t="144190" x="1308100" y="4470400"/>
          <p14:tracePt t="144207" x="1593850" y="4565650"/>
          <p14:tracePt t="144225" x="1892300" y="4654550"/>
          <p14:tracePt t="144240" x="2152650" y="4737100"/>
          <p14:tracePt t="144257" x="2374900" y="4813300"/>
          <p14:tracePt t="144274" x="2546350" y="4870450"/>
          <p14:tracePt t="144292" x="2667000" y="4889500"/>
          <p14:tracePt t="144307" x="2705100" y="4889500"/>
          <p14:tracePt t="144355" x="2705100" y="4883150"/>
          <p14:tracePt t="144397" x="2692400" y="4876800"/>
          <p14:tracePt t="144405" x="2673350" y="4876800"/>
          <p14:tracePt t="144423" x="2584450" y="4857750"/>
          <p14:tracePt t="144440" x="2451100" y="4845050"/>
          <p14:tracePt t="144460" x="2235200" y="4775200"/>
          <p14:tracePt t="144475" x="2012950" y="4711700"/>
          <p14:tracePt t="144482" x="1892300" y="4686300"/>
          <p14:tracePt t="144490" x="1752600" y="4641850"/>
          <p14:tracePt t="144507" x="1485900" y="4559300"/>
          <p14:tracePt t="144527" x="1104900" y="4464050"/>
          <p14:tracePt t="144543" x="889000" y="4406900"/>
          <p14:tracePt t="144557" x="793750" y="4375150"/>
          <p14:tracePt t="144574" x="577850" y="4298950"/>
          <p14:tracePt t="144590" x="501650" y="4273550"/>
          <p14:tracePt t="144607" x="469900" y="4260850"/>
          <p14:tracePt t="144673" x="482600" y="4260850"/>
          <p14:tracePt t="144678" x="495300" y="4260850"/>
          <p14:tracePt t="144690" x="520700" y="4260850"/>
          <p14:tracePt t="144707" x="590550" y="4260850"/>
          <p14:tracePt t="144710" x="635000" y="4260850"/>
          <p14:tracePt t="144726" x="692150" y="4260850"/>
          <p14:tracePt t="144741" x="1003300" y="4330700"/>
          <p14:tracePt t="144757" x="1143000" y="4375150"/>
          <p14:tracePt t="144775" x="1631950" y="4521200"/>
          <p14:tracePt t="144793" x="1974850" y="4622800"/>
          <p14:tracePt t="144807" x="2311400" y="4737100"/>
          <p14:tracePt t="144824" x="2590800" y="4826000"/>
          <p14:tracePt t="144840" x="2774950" y="4864100"/>
          <p14:tracePt t="144858" x="2882900" y="4876800"/>
          <p14:tracePt t="144874" x="2901950" y="4876800"/>
          <p14:tracePt t="144891" x="2908300" y="4876800"/>
          <p14:tracePt t="144907" x="2889250" y="4876800"/>
          <p14:tracePt t="144923" x="2838450" y="4864100"/>
          <p14:tracePt t="144930" x="2806700" y="4851400"/>
          <p14:tracePt t="144940" x="2787650" y="4838700"/>
          <p14:tracePt t="144943" x="2768600" y="4832350"/>
          <p14:tracePt t="144957" x="2743200" y="4813300"/>
          <p14:tracePt t="144976" x="2628900" y="4730750"/>
          <p14:tracePt t="144993" x="2470150" y="4622800"/>
          <p14:tracePt t="145007" x="2260600" y="4495800"/>
          <p14:tracePt t="145023" x="2032000" y="4349750"/>
          <p14:tracePt t="145043" x="1816100" y="4216400"/>
          <p14:tracePt t="145057" x="1606550" y="4076700"/>
          <p14:tracePt t="145073" x="1416050" y="3949700"/>
          <p14:tracePt t="145090" x="1282700" y="3860800"/>
          <p14:tracePt t="145109" x="1219200" y="3803650"/>
          <p14:tracePt t="145123" x="1200150" y="3765550"/>
          <p14:tracePt t="145140" x="1193800" y="3740150"/>
          <p14:tracePt t="145157" x="1206500" y="3714750"/>
          <p14:tracePt t="145176" x="1206500" y="3702050"/>
          <p14:tracePt t="145192" x="1206500" y="3683000"/>
          <p14:tracePt t="145210" x="1200150" y="3663950"/>
          <p14:tracePt t="145226" x="1187450" y="3651250"/>
          <p14:tracePt t="145240" x="1181100" y="3644900"/>
          <p14:tracePt t="145278" x="1174750" y="3644900"/>
          <p14:tracePt t="145293" x="1162050" y="3644900"/>
          <p14:tracePt t="145307" x="1136650" y="3644900"/>
          <p14:tracePt t="145323" x="1098550" y="3644900"/>
          <p14:tracePt t="145340" x="1041400" y="3644900"/>
          <p14:tracePt t="145357" x="977900" y="3644900"/>
          <p14:tracePt t="145358" x="927100" y="3644900"/>
          <p14:tracePt t="145373" x="825500" y="3625850"/>
          <p14:tracePt t="145390" x="730250" y="3587750"/>
          <p14:tracePt t="145407" x="641350" y="3530600"/>
          <p14:tracePt t="145423" x="558800" y="3473450"/>
          <p14:tracePt t="145444" x="501650" y="3409950"/>
          <p14:tracePt t="145457" x="476250" y="3340100"/>
          <p14:tracePt t="145477" x="463550" y="3270250"/>
          <p14:tracePt t="145490" x="463550" y="3200400"/>
          <p14:tracePt t="145507" x="469900" y="3143250"/>
          <p14:tracePt t="145523" x="495300" y="3098800"/>
          <p14:tracePt t="145542" x="615950" y="3028950"/>
          <p14:tracePt t="145557" x="666750" y="3009900"/>
          <p14:tracePt t="145573" x="812800" y="2971800"/>
          <p14:tracePt t="145590" x="939800" y="2971800"/>
          <p14:tracePt t="145607" x="1085850" y="2990850"/>
          <p14:tracePt t="145624" x="1250950" y="3041650"/>
          <p14:tracePt t="145640" x="1397000" y="3098800"/>
          <p14:tracePt t="145657" x="1549400" y="3149600"/>
          <p14:tracePt t="145674" x="1651000" y="3200400"/>
          <p14:tracePt t="145690" x="1765300" y="3244850"/>
          <p14:tracePt t="145707" x="1835150" y="3295650"/>
          <p14:tracePt t="145728" x="1866900" y="3340100"/>
          <p14:tracePt t="145745" x="1847850" y="3441700"/>
          <p14:tracePt t="145757" x="1822450" y="3486150"/>
          <p14:tracePt t="145758" x="1784350" y="3524250"/>
          <p14:tracePt t="145774" x="1708150" y="3587750"/>
          <p14:tracePt t="145792" x="1625600" y="3625850"/>
          <p14:tracePt t="145807" x="1517650" y="3657600"/>
          <p14:tracePt t="145823" x="1384300" y="3663950"/>
          <p14:tracePt t="145840" x="1225550" y="3663950"/>
          <p14:tracePt t="145857" x="1079500" y="3663950"/>
          <p14:tracePt t="145873" x="946150" y="3663950"/>
          <p14:tracePt t="145890" x="825500" y="3644900"/>
          <p14:tracePt t="145907" x="704850" y="3600450"/>
          <p14:tracePt t="145923" x="635000" y="3568700"/>
          <p14:tracePt t="145940" x="603250" y="3549650"/>
          <p14:tracePt t="145959" x="596900" y="3543300"/>
          <p14:tracePt t="146006" x="596900" y="3536950"/>
          <p14:tracePt t="146013" x="596900" y="3530600"/>
          <p14:tracePt t="146023" x="596900" y="3524250"/>
          <p14:tracePt t="146042" x="615950" y="3505200"/>
          <p14:tracePt t="146057" x="622300" y="3492500"/>
          <p14:tracePt t="146074" x="628650" y="3492500"/>
          <p14:tracePt t="146569" x="635000" y="3492500"/>
          <p14:tracePt t="146573" x="673100" y="3492500"/>
          <p14:tracePt t="146583" x="717550" y="3492500"/>
          <p14:tracePt t="146591" x="749300" y="3479800"/>
          <p14:tracePt t="146609" x="781050" y="3467100"/>
          <p14:tracePt t="146623" x="806450" y="3454400"/>
          <p14:tracePt t="146640" x="850900" y="3422650"/>
          <p14:tracePt t="146657" x="952500" y="3397250"/>
          <p14:tracePt t="146673" x="1054100" y="3352800"/>
          <p14:tracePt t="146690" x="1136650" y="3308350"/>
          <p14:tracePt t="146711" x="1200150" y="3282950"/>
          <p14:tracePt t="146725" x="1219200" y="3276600"/>
          <p14:tracePt t="146794" x="1212850" y="3276600"/>
          <p14:tracePt t="146797" x="1206500" y="3270250"/>
          <p14:tracePt t="146806" x="1200150" y="3270250"/>
          <p14:tracePt t="146823" x="1187450" y="3251200"/>
          <p14:tracePt t="146840" x="1123950" y="3194050"/>
          <p14:tracePt t="146857" x="1028700" y="3098800"/>
          <p14:tracePt t="146873" x="908050" y="2978150"/>
          <p14:tracePt t="146890" x="819150" y="2857500"/>
          <p14:tracePt t="146907" x="755650" y="2711450"/>
          <p14:tracePt t="146923" x="698500" y="2520950"/>
          <p14:tracePt t="146926" x="685800" y="2419350"/>
          <p14:tracePt t="146944" x="685800" y="2228850"/>
          <p14:tracePt t="146957" x="679450" y="2146300"/>
          <p14:tracePt t="146978" x="628650" y="1968500"/>
          <p14:tracePt t="146991" x="603250" y="1905000"/>
          <p14:tracePt t="147008" x="596900" y="1854200"/>
          <p14:tracePt t="147024" x="590550" y="1822450"/>
          <p14:tracePt t="147043" x="584200" y="1797050"/>
          <p14:tracePt t="147056" x="584200" y="1790700"/>
          <p14:tracePt t="147074" x="584200" y="1784350"/>
          <p14:tracePt t="147090" x="577850" y="1765300"/>
          <p14:tracePt t="147107" x="565150" y="1733550"/>
          <p14:tracePt t="147124" x="558800" y="1695450"/>
          <p14:tracePt t="147140" x="552450" y="1644650"/>
          <p14:tracePt t="147142" x="539750" y="1612900"/>
          <p14:tracePt t="147157" x="520700" y="1581150"/>
          <p14:tracePt t="147176" x="476250" y="1479550"/>
          <p14:tracePt t="147190" x="457200" y="1422400"/>
          <p14:tracePt t="147207" x="438150" y="1390650"/>
          <p14:tracePt t="147226" x="431800" y="1371600"/>
          <p14:tracePt t="147240" x="425450" y="1365250"/>
          <p14:tracePt t="147369" x="419100" y="1365250"/>
          <p14:tracePt t="147374" x="406400" y="1365250"/>
          <p14:tracePt t="147384" x="393700" y="1365250"/>
          <p14:tracePt t="147390" x="381000" y="1352550"/>
          <p14:tracePt t="147407" x="361950" y="1333500"/>
          <p14:tracePt t="147424" x="349250" y="1327150"/>
          <p14:tracePt t="147440" x="342900" y="1327150"/>
          <p14:tracePt t="147462" x="323850" y="1327150"/>
          <p14:tracePt t="147478" x="298450" y="1365250"/>
          <p14:tracePt t="147490" x="266700" y="1428750"/>
          <p14:tracePt t="147507" x="241300" y="1504950"/>
          <p14:tracePt t="147524" x="209550" y="1574800"/>
          <p14:tracePt t="147544" x="177800" y="1689100"/>
          <p14:tracePt t="147551" x="165100" y="1720850"/>
          <p14:tracePt t="147558" x="152400" y="1752600"/>
          <p14:tracePt t="147573" x="139700" y="1828800"/>
          <p14:tracePt t="147590" x="114300" y="1898650"/>
          <p14:tracePt t="147607" x="95250" y="1968500"/>
          <p14:tracePt t="147624" x="76200" y="2006600"/>
          <p14:tracePt t="147640" x="69850" y="2032000"/>
          <p14:tracePt t="147657" x="57150" y="2044700"/>
          <p14:tracePt t="147673" x="50800" y="2044700"/>
          <p14:tracePt t="147692" x="38100" y="2044700"/>
          <p14:tracePt t="147707" x="31750" y="2044700"/>
          <p14:tracePt t="147728" x="12700" y="2025650"/>
          <p14:tracePt t="147742" x="12700" y="2000250"/>
          <p14:tracePt t="147757" x="12700" y="1993900"/>
          <p14:tracePt t="147778" x="12700" y="1968500"/>
          <p14:tracePt t="147791" x="12700" y="1962150"/>
          <p14:tracePt t="147806" x="19050" y="1962150"/>
          <p14:tracePt t="147824" x="25400" y="1955800"/>
          <p14:tracePt t="147840" x="44450" y="1955800"/>
          <p14:tracePt t="147857" x="76200" y="1981200"/>
          <p14:tracePt t="147873" x="101600" y="2025650"/>
          <p14:tracePt t="147890" x="133350" y="2076450"/>
          <p14:tracePt t="147907" x="171450" y="2139950"/>
          <p14:tracePt t="147926" x="190500" y="2197100"/>
          <p14:tracePt t="147940" x="190500" y="2273300"/>
          <p14:tracePt t="147957" x="190500" y="2355850"/>
          <p14:tracePt t="147977" x="190500" y="2495550"/>
          <p14:tracePt t="147990" x="190500" y="2578100"/>
          <p14:tracePt t="148007" x="190500" y="2647950"/>
          <p14:tracePt t="148023" x="190500" y="2724150"/>
          <p14:tracePt t="148042" x="184150" y="2794000"/>
          <p14:tracePt t="148057" x="184150" y="2889250"/>
          <p14:tracePt t="148073" x="158750" y="2990850"/>
          <p14:tracePt t="148090" x="120650" y="3105150"/>
          <p14:tracePt t="148109" x="69850" y="3282950"/>
          <p14:tracePt t="148123" x="57150" y="3340100"/>
          <p14:tracePt t="148140" x="57150" y="3454400"/>
          <p14:tracePt t="148157" x="57150" y="3568700"/>
          <p14:tracePt t="148177" x="76200" y="3702050"/>
          <p14:tracePt t="148190" x="82550" y="3746500"/>
          <p14:tracePt t="148210" x="101600" y="3765550"/>
          <p14:tracePt t="148227" x="120650" y="3771900"/>
          <p14:tracePt t="148240" x="133350" y="3778250"/>
          <p14:tracePt t="148257" x="139700" y="3778250"/>
          <p14:tracePt t="148274" x="152400" y="3778250"/>
          <p14:tracePt t="148307" x="165100" y="3778250"/>
          <p14:tracePt t="148324" x="184150" y="3771900"/>
          <p14:tracePt t="148341" x="203200" y="3771900"/>
          <p14:tracePt t="148360" x="209550" y="3765550"/>
          <p14:tracePt t="148374" x="215900" y="3765550"/>
          <p14:tracePt t="148829" x="215900" y="3759200"/>
          <p14:tracePt t="148838" x="209550" y="3759200"/>
          <p14:tracePt t="148885" x="209550" y="3752850"/>
          <p14:tracePt t="149030" x="209550" y="3746500"/>
          <p14:tracePt t="149094" x="209550" y="3740150"/>
          <p14:tracePt t="149108" x="203200" y="3733800"/>
          <p14:tracePt t="149113" x="196850" y="3721100"/>
          <p14:tracePt t="149124" x="196850" y="3714750"/>
          <p14:tracePt t="149140" x="196850" y="3702050"/>
          <p14:tracePt t="149157" x="184150" y="3676650"/>
          <p14:tracePt t="149164" x="171450" y="3651250"/>
          <p14:tracePt t="149179" x="158750" y="3600450"/>
          <p14:tracePt t="149195" x="146050" y="3536950"/>
          <p14:tracePt t="149207" x="146050" y="3473450"/>
          <p14:tracePt t="149226" x="127000" y="3397250"/>
          <p14:tracePt t="149241" x="101600" y="3308350"/>
          <p14:tracePt t="149257" x="95250" y="3225800"/>
          <p14:tracePt t="149274" x="95250" y="3149600"/>
          <p14:tracePt t="149292" x="95250" y="3073400"/>
          <p14:tracePt t="149307" x="95250" y="2997200"/>
          <p14:tracePt t="149324" x="88900" y="2908300"/>
          <p14:tracePt t="149326" x="95250" y="2857500"/>
          <p14:tracePt t="149340" x="107950" y="2806700"/>
          <p14:tracePt t="149359" x="120650" y="2635250"/>
          <p14:tracePt t="149374" x="127000" y="2501900"/>
          <p14:tracePt t="149390" x="152400" y="2374900"/>
          <p14:tracePt t="149407" x="165100" y="2260600"/>
          <p14:tracePt t="149426" x="184150" y="2159000"/>
          <p14:tracePt t="149440" x="203200" y="2063750"/>
          <p14:tracePt t="149457" x="228600" y="1962150"/>
          <p14:tracePt t="149476" x="266700" y="1854200"/>
          <p14:tracePt t="149490" x="304800" y="1727200"/>
          <p14:tracePt t="149507" x="323850" y="1593850"/>
          <p14:tracePt t="149524" x="323850" y="1479550"/>
          <p14:tracePt t="149543" x="317500" y="1346200"/>
          <p14:tracePt t="149550" x="317500" y="1301750"/>
          <p14:tracePt t="149574" x="317500" y="1212850"/>
          <p14:tracePt t="149590" x="317500" y="1187450"/>
          <p14:tracePt t="149607" x="317500" y="1181100"/>
          <p14:tracePt t="149645" x="317500" y="1187450"/>
          <p14:tracePt t="149657" x="317500" y="1193800"/>
          <p14:tracePt t="149674" x="317500" y="1206500"/>
          <p14:tracePt t="149690" x="317500" y="1250950"/>
          <p14:tracePt t="149708" x="317500" y="1327150"/>
          <p14:tracePt t="149726" x="317500" y="1441450"/>
          <p14:tracePt t="149731" x="317500" y="1498600"/>
          <p14:tracePt t="149740" x="330200" y="1562100"/>
          <p14:tracePt t="149757" x="368300" y="1695450"/>
          <p14:tracePt t="149758" x="381000" y="1746250"/>
          <p14:tracePt t="149774" x="412750" y="1854200"/>
          <p14:tracePt t="149792" x="457200" y="1974850"/>
          <p14:tracePt t="149807" x="501650" y="2101850"/>
          <p14:tracePt t="149823" x="533400" y="2190750"/>
          <p14:tracePt t="149840" x="546100" y="2260600"/>
          <p14:tracePt t="149857" x="552450" y="2317750"/>
          <p14:tracePt t="149874" x="552450" y="2374900"/>
          <p14:tracePt t="149890" x="552450" y="2413000"/>
          <p14:tracePt t="149907" x="552450" y="2438400"/>
          <p14:tracePt t="149923" x="552450" y="2451100"/>
          <p14:tracePt t="149997" x="552450" y="2444750"/>
          <p14:tracePt t="150009" x="558800" y="2444750"/>
          <p14:tracePt t="150085" x="552450" y="2438400"/>
          <p14:tracePt t="150093" x="546100" y="2419350"/>
          <p14:tracePt t="150106" x="533400" y="2406650"/>
          <p14:tracePt t="150141" x="527050" y="2406650"/>
          <p14:tracePt t="150150" x="520700" y="2406650"/>
          <p14:tracePt t="150165" x="495300" y="2406650"/>
          <p14:tracePt t="150178" x="425450" y="2470150"/>
          <p14:tracePt t="150190" x="361950" y="2597150"/>
          <p14:tracePt t="150207" x="349250" y="2711450"/>
          <p14:tracePt t="150226" x="349250" y="2774950"/>
          <p14:tracePt t="150240" x="349250" y="2825750"/>
          <p14:tracePt t="150257" x="349250" y="2882900"/>
          <p14:tracePt t="150273" x="349250" y="2946400"/>
          <p14:tracePt t="150293" x="349250" y="3003550"/>
          <p14:tracePt t="150307" x="349250" y="3060700"/>
          <p14:tracePt t="150323" x="349250" y="3130550"/>
          <p14:tracePt t="150340" x="336550" y="3200400"/>
          <p14:tracePt t="150357" x="336550" y="3263900"/>
          <p14:tracePt t="150358" x="336550" y="3289300"/>
          <p14:tracePt t="150374" x="336550" y="3340100"/>
          <p14:tracePt t="150390" x="336550" y="3390900"/>
          <p14:tracePt t="150407" x="336550" y="3460750"/>
          <p14:tracePt t="150425" x="304800" y="3530600"/>
          <p14:tracePt t="150440" x="273050" y="3606800"/>
          <p14:tracePt t="150460" x="247650" y="3651250"/>
          <p14:tracePt t="150477" x="234950" y="3695700"/>
          <p14:tracePt t="150482" x="228600" y="3708400"/>
          <p14:tracePt t="150490" x="222250" y="3714750"/>
          <p14:tracePt t="150507" x="222250" y="3727450"/>
          <p14:tracePt t="150524" x="222250" y="3740150"/>
          <p14:tracePt t="150542" x="222250" y="3778250"/>
          <p14:tracePt t="150557" x="222250" y="3797300"/>
          <p14:tracePt t="150574" x="222250" y="3841750"/>
          <p14:tracePt t="150590" x="222250" y="3860800"/>
          <p14:tracePt t="150709" x="222250" y="3854450"/>
          <p14:tracePt t="150719" x="222250" y="3841750"/>
          <p14:tracePt t="150733" x="222250" y="3822700"/>
          <p14:tracePt t="150740" x="222250" y="3810000"/>
          <p14:tracePt t="150757" x="234950" y="3771900"/>
          <p14:tracePt t="150759" x="247650" y="3752850"/>
          <p14:tracePt t="150774" x="266700" y="3689350"/>
          <p14:tracePt t="150792" x="292100" y="3606800"/>
          <p14:tracePt t="150808" x="317500" y="3498850"/>
          <p14:tracePt t="150824" x="361950" y="3371850"/>
          <p14:tracePt t="150840" x="381000" y="3213100"/>
          <p14:tracePt t="150857" x="400050" y="3041650"/>
          <p14:tracePt t="150874" x="419100" y="2882900"/>
          <p14:tracePt t="150890" x="419100" y="2743200"/>
          <p14:tracePt t="150907" x="419100" y="2628900"/>
          <p14:tracePt t="150924" x="419100" y="2527300"/>
          <p14:tracePt t="150940" x="419100" y="2419350"/>
          <p14:tracePt t="150943" x="419100" y="2368550"/>
          <p14:tracePt t="150957" x="419100" y="2324100"/>
          <p14:tracePt t="150976" x="412750" y="2266950"/>
          <p14:tracePt t="150991" x="412750" y="2260600"/>
          <p14:tracePt t="151006" x="412750" y="2254250"/>
          <p14:tracePt t="151023" x="412750" y="2247900"/>
          <p14:tracePt t="151042" x="412750" y="2228850"/>
          <p14:tracePt t="151057" x="412750" y="2203450"/>
          <p14:tracePt t="151074" x="406400" y="2178050"/>
          <p14:tracePt t="151090" x="393700" y="2159000"/>
          <p14:tracePt t="151109" x="374650" y="2152650"/>
          <p14:tracePt t="151124" x="368300" y="2152650"/>
          <p14:tracePt t="151140" x="355600" y="2139950"/>
          <p14:tracePt t="151143" x="349250" y="2133600"/>
          <p14:tracePt t="151157" x="342900" y="2120900"/>
          <p14:tracePt t="151173" x="336550" y="2101850"/>
          <p14:tracePt t="151190" x="336550" y="2095500"/>
          <p14:tracePt t="151295" x="336550" y="2082800"/>
          <p14:tracePt t="151306" x="336550" y="2070100"/>
          <p14:tracePt t="151324" x="330200" y="2044700"/>
          <p14:tracePt t="151340" x="330200" y="2012950"/>
          <p14:tracePt t="151343" x="330200" y="1993900"/>
          <p14:tracePt t="151357" x="330200" y="1987550"/>
          <p14:tracePt t="151374" x="330200" y="1955800"/>
          <p14:tracePt t="151390" x="330200" y="1949450"/>
          <p14:tracePt t="151406" x="330200" y="1943100"/>
          <p14:tracePt t="151440" x="330200" y="1930400"/>
          <p14:tracePt t="151457" x="330200" y="1911350"/>
          <p14:tracePt t="151477" x="330200" y="1905000"/>
          <p14:tracePt t="151490" x="330200" y="1898650"/>
          <p14:tracePt t="151553" x="336550" y="1898650"/>
          <p14:tracePt t="151559" x="355600" y="1898650"/>
          <p14:tracePt t="151566" x="374650" y="1898650"/>
          <p14:tracePt t="151575" x="393700" y="1898650"/>
          <p14:tracePt t="151590" x="438150" y="1892300"/>
          <p14:tracePt t="151609" x="501650" y="1892300"/>
          <p14:tracePt t="151624" x="577850" y="1892300"/>
          <p14:tracePt t="151640" x="673100" y="1892300"/>
          <p14:tracePt t="151657" x="800100" y="1892300"/>
          <p14:tracePt t="151673" x="933450" y="1892300"/>
          <p14:tracePt t="151690" x="1060450" y="1892300"/>
          <p14:tracePt t="151707" x="1193800" y="1892300"/>
          <p14:tracePt t="151725" x="1327150" y="1892300"/>
          <p14:tracePt t="151740" x="1460500" y="1892300"/>
          <p14:tracePt t="151757" x="1568450" y="1892300"/>
          <p14:tracePt t="151773" x="1695450" y="1892300"/>
          <p14:tracePt t="151792" x="1739900" y="1892300"/>
          <p14:tracePt t="151807" x="1765300" y="1892300"/>
          <p14:tracePt t="151842" x="1771650" y="1898650"/>
          <p14:tracePt t="151933" x="1765300" y="1898650"/>
          <p14:tracePt t="151944" x="1765300" y="1892300"/>
          <p14:tracePt t="151950" x="1752600" y="1892300"/>
          <p14:tracePt t="151962" x="1739900" y="1892300"/>
          <p14:tracePt t="151978" x="1651000" y="1911350"/>
          <p14:tracePt t="151990" x="1504950" y="1949450"/>
          <p14:tracePt t="152009" x="1358900" y="1993900"/>
          <p14:tracePt t="152024" x="1200150" y="2012950"/>
          <p14:tracePt t="152042" x="1054100" y="2051050"/>
          <p14:tracePt t="152057" x="901700" y="2070100"/>
          <p14:tracePt t="152074" x="768350" y="2076450"/>
          <p14:tracePt t="152090" x="654050" y="2082800"/>
          <p14:tracePt t="152108" x="565150" y="2082800"/>
          <p14:tracePt t="152124" x="495300" y="2101850"/>
          <p14:tracePt t="152140" x="438150" y="2120900"/>
          <p14:tracePt t="152157" x="393700" y="2139950"/>
          <p14:tracePt t="152165" x="368300" y="2146300"/>
          <p14:tracePt t="152176" x="330200" y="2159000"/>
          <p14:tracePt t="152195" x="285750" y="2184400"/>
          <p14:tracePt t="152207" x="241300" y="2197100"/>
          <p14:tracePt t="152227" x="203200" y="2216150"/>
          <p14:tracePt t="152241" x="165100" y="2228850"/>
          <p14:tracePt t="152257" x="152400" y="2235200"/>
          <p14:tracePt t="152274" x="139700" y="2241550"/>
          <p14:tracePt t="152307" x="146050" y="2247900"/>
          <p14:tracePt t="152324" x="152400" y="2254250"/>
          <p14:tracePt t="152340" x="171450" y="2260600"/>
          <p14:tracePt t="152359" x="171450" y="2266950"/>
          <p14:tracePt t="152373" x="196850" y="2266950"/>
          <p14:tracePt t="152390" x="234950" y="2279650"/>
          <p14:tracePt t="152407" x="311150" y="2298700"/>
          <p14:tracePt t="152424" x="387350" y="2298700"/>
          <p14:tracePt t="152440" x="476250" y="2317750"/>
          <p14:tracePt t="152457" x="584200" y="2336800"/>
          <p14:tracePt t="152477" x="673100" y="2349500"/>
          <p14:tracePt t="152490" x="793750" y="2349500"/>
          <p14:tracePt t="152507" x="901700" y="2362200"/>
          <p14:tracePt t="152523" x="1022350" y="2374900"/>
          <p14:tracePt t="152543" x="1219200" y="2374900"/>
          <p14:tracePt t="152557" x="1282700" y="2374900"/>
          <p14:tracePt t="152574" x="1485900" y="2381250"/>
          <p14:tracePt t="152590" x="1619250" y="2406650"/>
          <p14:tracePt t="152607" x="1739900" y="2400300"/>
          <p14:tracePt t="152624" x="1841500" y="2400300"/>
          <p14:tracePt t="152640" x="1917700" y="2400300"/>
          <p14:tracePt t="152657" x="1962150" y="2400300"/>
          <p14:tracePt t="152674" x="1987550" y="2400300"/>
          <p14:tracePt t="152837" x="1981200" y="2400300"/>
          <p14:tracePt t="152852" x="1955800" y="2406650"/>
          <p14:tracePt t="152861" x="1866900" y="2432050"/>
          <p14:tracePt t="152874" x="1803400" y="2451100"/>
          <p14:tracePt t="152890" x="1631950" y="2514600"/>
          <p14:tracePt t="152907" x="1441450" y="2565400"/>
          <p14:tracePt t="152924" x="1257300" y="2590800"/>
          <p14:tracePt t="152926" x="1174750" y="2603500"/>
          <p14:tracePt t="152940" x="1092200" y="2609850"/>
          <p14:tracePt t="152958" x="889000" y="2609850"/>
          <p14:tracePt t="152976" x="768350" y="2622550"/>
          <p14:tracePt t="152990" x="666750" y="2628900"/>
          <p14:tracePt t="153008" x="590550" y="2641600"/>
          <p14:tracePt t="153024" x="514350" y="2660650"/>
          <p14:tracePt t="153042" x="444500" y="2654300"/>
          <p14:tracePt t="153057" x="387350" y="2679700"/>
          <p14:tracePt t="153074" x="342900" y="2698750"/>
          <p14:tracePt t="153090" x="304800" y="2711450"/>
          <p14:tracePt t="153109" x="260350" y="2736850"/>
          <p14:tracePt t="153124" x="241300" y="2749550"/>
          <p14:tracePt t="153140" x="228600" y="2768600"/>
          <p14:tracePt t="153157" x="222250" y="2781300"/>
          <p14:tracePt t="153164" x="222250" y="2787650"/>
          <p14:tracePt t="153179" x="222250" y="2800350"/>
          <p14:tracePt t="153190" x="222250" y="2806700"/>
          <p14:tracePt t="153207" x="228600" y="2813050"/>
          <p14:tracePt t="153226" x="241300" y="2825750"/>
          <p14:tracePt t="153240" x="260350" y="2825750"/>
          <p14:tracePt t="153258" x="285750" y="2832100"/>
          <p14:tracePt t="153274" x="323850" y="2832100"/>
          <p14:tracePt t="153294" x="393700" y="2832100"/>
          <p14:tracePt t="153307" x="495300" y="2832100"/>
          <p14:tracePt t="153324" x="609600" y="2838450"/>
          <p14:tracePt t="153340" x="723900" y="2838450"/>
          <p14:tracePt t="153357" x="850900" y="2844800"/>
          <p14:tracePt t="153374" x="1022350" y="2844800"/>
          <p14:tracePt t="153390" x="1130300" y="2851150"/>
          <p14:tracePt t="153407" x="1225550" y="2870200"/>
          <p14:tracePt t="153423" x="1314450" y="2889250"/>
          <p14:tracePt t="153440" x="1422400" y="2889250"/>
          <p14:tracePt t="153460" x="1536700" y="2895600"/>
          <p14:tracePt t="153476" x="1644650" y="2895600"/>
          <p14:tracePt t="153492" x="1746250" y="2895600"/>
          <p14:tracePt t="153507" x="1847850" y="2895600"/>
          <p14:tracePt t="153523" x="1943100" y="2895600"/>
          <p14:tracePt t="153543" x="2051050" y="2895600"/>
          <p14:tracePt t="153557" x="2076450" y="2895600"/>
          <p14:tracePt t="153574" x="2114550" y="2895600"/>
          <p14:tracePt t="153696" x="2114550" y="2901950"/>
          <p14:tracePt t="153701" x="2101850" y="2901950"/>
          <p14:tracePt t="153711" x="2076450" y="2914650"/>
          <p14:tracePt t="153726" x="2044700" y="2927350"/>
          <p14:tracePt t="153740" x="1943100" y="2978150"/>
          <p14:tracePt t="153757" x="1797050" y="3067050"/>
          <p14:tracePt t="153759" x="1714500" y="3111500"/>
          <p14:tracePt t="153774" x="1574800" y="3175000"/>
          <p14:tracePt t="153792" x="1435100" y="3225800"/>
          <p14:tracePt t="153807" x="1301750" y="3270250"/>
          <p14:tracePt t="153824" x="1174750" y="3308350"/>
          <p14:tracePt t="153840" x="1073150" y="3340100"/>
          <p14:tracePt t="153860" x="965200" y="3365500"/>
          <p14:tracePt t="153873" x="869950" y="3365500"/>
          <p14:tracePt t="153890" x="787400" y="3365500"/>
          <p14:tracePt t="153907" x="704850" y="3365500"/>
          <p14:tracePt t="153924" x="635000" y="3365500"/>
          <p14:tracePt t="153941" x="539750" y="3365500"/>
          <p14:tracePt t="153957" x="508000" y="3365500"/>
          <p14:tracePt t="153976" x="438150" y="3365500"/>
          <p14:tracePt t="153990" x="419100" y="3365500"/>
          <p14:tracePt t="154007" x="406400" y="3365500"/>
          <p14:tracePt t="154024" x="400050" y="3365500"/>
          <p14:tracePt t="154042" x="393700" y="3365500"/>
          <p14:tracePt t="154057" x="387350" y="3371850"/>
          <p14:tracePt t="154190" x="393700" y="3371850"/>
          <p14:tracePt t="154198" x="425450" y="3371850"/>
          <p14:tracePt t="154209" x="463550" y="3371850"/>
          <p14:tracePt t="154229" x="577850" y="3371850"/>
          <p14:tracePt t="154240" x="723900" y="3371850"/>
          <p14:tracePt t="154258" x="895350" y="3384550"/>
          <p14:tracePt t="154279" x="1092200" y="3384550"/>
          <p14:tracePt t="154292" x="1289050" y="3403600"/>
          <p14:tracePt t="154307" x="1428750" y="3429000"/>
          <p14:tracePt t="154324" x="1543050" y="3448050"/>
          <p14:tracePt t="154340" x="1625600" y="3454400"/>
          <p14:tracePt t="154343" x="1651000" y="3454400"/>
          <p14:tracePt t="154359" x="1682750" y="3460750"/>
          <p14:tracePt t="154418" x="1682750" y="3454400"/>
          <p14:tracePt t="154422" x="1682750" y="3448050"/>
          <p14:tracePt t="154429" x="1663700" y="3448050"/>
          <p14:tracePt t="154440" x="1631950" y="3448050"/>
          <p14:tracePt t="154457" x="1543050" y="3441700"/>
          <p14:tracePt t="154478" x="1454150" y="3435350"/>
          <p14:tracePt t="154492" x="1327150" y="3422650"/>
          <p14:tracePt t="154507" x="1168400" y="3409950"/>
          <p14:tracePt t="154524" x="996950" y="3403600"/>
          <p14:tracePt t="154525" x="927100" y="3378200"/>
          <p14:tracePt t="154543" x="787400" y="3333750"/>
          <p14:tracePt t="154557" x="723900" y="3308350"/>
          <p14:tracePt t="154574" x="546100" y="3244850"/>
          <p14:tracePt t="154590" x="482600" y="3225800"/>
          <p14:tracePt t="154610" x="457200" y="3213100"/>
          <p14:tracePt t="154670" x="463550" y="3213100"/>
          <p14:tracePt t="154680" x="533400" y="3213100"/>
          <p14:tracePt t="154690" x="577850" y="3213100"/>
          <p14:tracePt t="154707" x="698500" y="3213100"/>
          <p14:tracePt t="154726" x="844550" y="3213100"/>
          <p14:tracePt t="154740" x="1016000" y="3213100"/>
          <p14:tracePt t="154757" x="1263650" y="3213100"/>
          <p14:tracePt t="154774" x="1428750" y="3219450"/>
          <p14:tracePt t="154793" x="1568450" y="3251200"/>
          <p14:tracePt t="154807" x="1670050" y="3263900"/>
          <p14:tracePt t="154823" x="1727200" y="3270250"/>
          <p14:tracePt t="154840" x="1765300" y="3270250"/>
          <p14:tracePt t="154857" x="1778000" y="3270250"/>
          <p14:tracePt t="154901" x="1765300" y="3270250"/>
          <p14:tracePt t="154914" x="1746250" y="3270250"/>
          <p14:tracePt t="154924" x="1708150" y="3270250"/>
          <p14:tracePt t="154940" x="1644650" y="3270250"/>
          <p14:tracePt t="154943" x="1593850" y="3270250"/>
          <p14:tracePt t="154958" x="1492250" y="3232150"/>
          <p14:tracePt t="154976" x="1358900" y="3181350"/>
          <p14:tracePt t="154990" x="1238250" y="3130550"/>
          <p14:tracePt t="155007" x="1130300" y="3086100"/>
          <p14:tracePt t="155024" x="1028700" y="3041650"/>
          <p14:tracePt t="155042" x="939800" y="2984500"/>
          <p14:tracePt t="155057" x="889000" y="2940050"/>
          <p14:tracePt t="155074" x="857250" y="2889250"/>
          <p14:tracePt t="155090" x="844550" y="2851150"/>
          <p14:tracePt t="155107" x="831850" y="2819400"/>
          <p14:tracePt t="155124" x="825500" y="2794000"/>
          <p14:tracePt t="155140" x="825500" y="2781300"/>
          <p14:tracePt t="155192" x="831850" y="2781300"/>
          <p14:tracePt t="155197" x="857250" y="2781300"/>
          <p14:tracePt t="155207" x="895350" y="2781300"/>
          <p14:tracePt t="155226" x="984250" y="2781300"/>
          <p14:tracePt t="155240" x="1085850" y="2787650"/>
          <p14:tracePt t="155257" x="1193800" y="2813050"/>
          <p14:tracePt t="155274" x="1320800" y="2851150"/>
          <p14:tracePt t="155292" x="1447800" y="2895600"/>
          <p14:tracePt t="155307" x="1574800" y="2946400"/>
          <p14:tracePt t="155323" x="1689100" y="2990850"/>
          <p14:tracePt t="155340" x="1784350" y="3016250"/>
          <p14:tracePt t="155357" x="1835150" y="3016250"/>
          <p14:tracePt t="155358" x="1854200" y="3016250"/>
          <p14:tracePt t="155374" x="1879600" y="3009900"/>
          <p14:tracePt t="155390" x="1892300" y="3003550"/>
          <p14:tracePt t="155407" x="1911350" y="2997200"/>
          <p14:tracePt t="155423" x="1930400" y="2990850"/>
          <p14:tracePt t="155440" x="1949450" y="2984500"/>
          <p14:tracePt t="155457" x="1962150" y="2978150"/>
          <p14:tracePt t="155476" x="1987550" y="2971800"/>
          <p14:tracePt t="155493" x="2000250" y="2965450"/>
          <p14:tracePt t="155507" x="2012950" y="2959100"/>
          <p14:tracePt t="155523" x="2025650" y="2959100"/>
          <p14:tracePt t="155542" x="2051050" y="2946400"/>
          <p14:tracePt t="155557" x="2063750" y="2940050"/>
          <p14:tracePt t="155574" x="2082800" y="2927350"/>
          <p14:tracePt t="155590" x="2095500" y="2908300"/>
          <p14:tracePt t="155607" x="2108200" y="2889250"/>
          <p14:tracePt t="155624" x="2108200" y="2863850"/>
          <p14:tracePt t="155640" x="2108200" y="2851150"/>
          <p14:tracePt t="155657" x="2108200" y="2838450"/>
          <p14:tracePt t="155717" x="2108200" y="2825750"/>
          <p14:tracePt t="155733" x="2108200" y="2806700"/>
          <p14:tracePt t="155740" x="2108200" y="2794000"/>
          <p14:tracePt t="155743" x="2108200" y="2774950"/>
          <p14:tracePt t="155757" x="2108200" y="2736850"/>
          <p14:tracePt t="155774" x="2108200" y="2711450"/>
          <p14:tracePt t="155793" x="2108200" y="2679700"/>
          <p14:tracePt t="155807" x="2108200" y="2641600"/>
          <p14:tracePt t="155823" x="2108200" y="2584450"/>
          <p14:tracePt t="155840" x="2108200" y="2527300"/>
          <p14:tracePt t="155859" x="2114550" y="2482850"/>
          <p14:tracePt t="155874" x="2127250" y="2444750"/>
          <p14:tracePt t="155890" x="2127250" y="2406650"/>
          <p14:tracePt t="155907" x="2127250" y="2374900"/>
          <p14:tracePt t="155924" x="2127250" y="2330450"/>
          <p14:tracePt t="155943" x="2127250" y="2254250"/>
          <p14:tracePt t="155957" x="2127250" y="2228850"/>
          <p14:tracePt t="155976" x="2127250" y="2184400"/>
          <p14:tracePt t="155991" x="2127250" y="2171700"/>
          <p14:tracePt t="156007" x="2127250" y="2159000"/>
          <p14:tracePt t="156336" x="2127250" y="2178050"/>
          <p14:tracePt t="156342" x="2127250" y="2197100"/>
          <p14:tracePt t="156355" x="2120900" y="2222500"/>
          <p14:tracePt t="156360" x="2108200" y="2241550"/>
          <p14:tracePt t="156374" x="2095500" y="2305050"/>
          <p14:tracePt t="156390" x="2089150" y="2374900"/>
          <p14:tracePt t="156407" x="2082800" y="2438400"/>
          <p14:tracePt t="156428" x="2082800" y="2463800"/>
          <p14:tracePt t="156440" x="2082800" y="2482850"/>
          <p14:tracePt t="156461" x="2082800" y="2489200"/>
          <p14:tracePt t="156630" x="2082800" y="2482850"/>
          <p14:tracePt t="156638" x="2076450" y="2476500"/>
          <p14:tracePt t="156646" x="2076450" y="2470150"/>
          <p14:tracePt t="156657" x="2076450" y="2463800"/>
          <p14:tracePt t="156674" x="2070100" y="2457450"/>
          <p14:tracePt t="156750" x="2070100" y="2451100"/>
          <p14:tracePt t="156765" x="2070100" y="2444750"/>
          <p14:tracePt t="156774" x="2063750" y="2438400"/>
          <p14:tracePt t="156781" x="2063750" y="2425700"/>
          <p14:tracePt t="156796" x="2057400" y="2425700"/>
          <p14:tracePt t="156807" x="2057400" y="2406650"/>
          <p14:tracePt t="156824" x="2051050" y="2406650"/>
          <p14:tracePt t="156840" x="2044700" y="2393950"/>
          <p14:tracePt t="156917" x="2044700" y="2387600"/>
          <p14:tracePt t="156928" x="2044700" y="2368550"/>
          <p14:tracePt t="156940" x="2044700" y="2362200"/>
          <p14:tracePt t="156943" x="2044700" y="2349500"/>
          <p14:tracePt t="156957" x="2038350" y="2324100"/>
          <p14:tracePt t="156977" x="2038350" y="2311400"/>
          <p14:tracePt t="156990" x="2032000" y="2298700"/>
          <p14:tracePt t="157544" x="2025650" y="2298700"/>
          <p14:tracePt t="157574" x="2019300" y="2298700"/>
          <p14:tracePt t="157929" x="2019300" y="2305050"/>
          <p14:tracePt t="158194" x="2019300" y="2311400"/>
          <p14:tracePt t="158198" x="2019300" y="2324100"/>
          <p14:tracePt t="158207" x="2019300" y="2336800"/>
          <p14:tracePt t="158226" x="2019300" y="2374900"/>
          <p14:tracePt t="158240" x="2019300" y="2419350"/>
          <p14:tracePt t="158257" x="2019300" y="2470150"/>
          <p14:tracePt t="158274" x="2032000" y="2520950"/>
          <p14:tracePt t="158292" x="2038350" y="2559050"/>
          <p14:tracePt t="158307" x="2038350" y="2590800"/>
          <p14:tracePt t="158324" x="2038350" y="2616200"/>
          <p14:tracePt t="158340" x="2038350" y="2635250"/>
          <p14:tracePt t="158342" x="2044700" y="2635250"/>
          <p14:tracePt t="158446" x="2051050" y="2635250"/>
          <p14:tracePt t="158461" x="2057400" y="2635250"/>
          <p14:tracePt t="158469" x="2057400" y="2628900"/>
          <p14:tracePt t="158557" x="2063750" y="2641600"/>
          <p14:tracePt t="158569" x="2070100" y="2654300"/>
          <p14:tracePt t="158574" x="2070100" y="2660650"/>
          <p14:tracePt t="158590" x="2070100" y="2667000"/>
          <p14:tracePt t="158653" x="2070100" y="2660650"/>
          <p14:tracePt t="158668" x="2070100" y="2654300"/>
          <p14:tracePt t="158717" x="2070100" y="2667000"/>
          <p14:tracePt t="158734" x="2070100" y="2679700"/>
          <p14:tracePt t="158738" x="2070100" y="2686050"/>
          <p14:tracePt t="158745" x="2070100" y="2698750"/>
          <p14:tracePt t="158749" x="2070100" y="2717800"/>
          <p14:tracePt t="158758" x="2070100" y="2736850"/>
          <p14:tracePt t="158774" x="2070100" y="2762250"/>
          <p14:tracePt t="158793" x="2070100" y="2787650"/>
          <p14:tracePt t="158807" x="2070100" y="2806700"/>
          <p14:tracePt t="158824" x="2076450" y="2819400"/>
          <p14:tracePt t="158840" x="2076450" y="2832100"/>
          <p14:tracePt t="158859" x="2076450" y="2838450"/>
          <p14:tracePt t="158874" x="2076450" y="2844800"/>
          <p14:tracePt t="158891" x="2076450" y="2851150"/>
          <p14:tracePt t="158983" x="2063750" y="2851150"/>
          <p14:tracePt t="158991" x="2051050" y="2851150"/>
          <p14:tracePt t="159007" x="2012950" y="2851150"/>
          <p14:tracePt t="159024" x="1955800" y="2851150"/>
          <p14:tracePt t="159043" x="1879600" y="2851150"/>
          <p14:tracePt t="159057" x="1790700" y="2851150"/>
          <p14:tracePt t="159074" x="1670050" y="2851150"/>
          <p14:tracePt t="159090" x="1568450" y="2863850"/>
          <p14:tracePt t="159107" x="1473200" y="2863850"/>
          <p14:tracePt t="159124" x="1365250" y="2863850"/>
          <p14:tracePt t="159140" x="1250950" y="2863850"/>
          <p14:tracePt t="159142" x="1200150" y="2863850"/>
          <p14:tracePt t="159157" x="1092200" y="2863850"/>
          <p14:tracePt t="159179" x="984250" y="2851150"/>
          <p14:tracePt t="159190" x="876300" y="2838450"/>
          <p14:tracePt t="159209" x="774700" y="2819400"/>
          <p14:tracePt t="159227" x="679450" y="2806700"/>
          <p14:tracePt t="159240" x="596900" y="2774950"/>
          <p14:tracePt t="159257" x="514350" y="2762250"/>
          <p14:tracePt t="159273" x="444500" y="2755900"/>
          <p14:tracePt t="159292" x="387350" y="2749550"/>
          <p14:tracePt t="159307" x="349250" y="2749550"/>
          <p14:tracePt t="159324" x="323850" y="2749550"/>
          <p14:tracePt t="159340" x="317500" y="2749550"/>
          <p14:tracePt t="159398" x="317500" y="2743200"/>
          <p14:tracePt t="159406" x="317500" y="2724150"/>
          <p14:tracePt t="159416" x="317500" y="2705100"/>
          <p14:tracePt t="159423" x="311150" y="2686050"/>
          <p14:tracePt t="159440" x="298450" y="2622550"/>
          <p14:tracePt t="159460" x="285750" y="2552700"/>
          <p14:tracePt t="159477" x="273050" y="2457450"/>
          <p14:tracePt t="159490" x="266700" y="2349500"/>
          <p14:tracePt t="159507" x="266700" y="2228850"/>
          <p14:tracePt t="159524" x="266700" y="2146300"/>
          <p14:tracePt t="159543" x="266700" y="2025650"/>
          <p14:tracePt t="159557" x="266700" y="1949450"/>
          <p14:tracePt t="159574" x="273050" y="1860550"/>
          <p14:tracePt t="159590" x="273050" y="1778000"/>
          <p14:tracePt t="159608" x="279400" y="1708150"/>
          <p14:tracePt t="159624" x="279400" y="1651000"/>
          <p14:tracePt t="159640" x="279400" y="1600200"/>
          <p14:tracePt t="159657" x="279400" y="1562100"/>
          <p14:tracePt t="159674" x="279400" y="1530350"/>
          <p14:tracePt t="159694" x="279400" y="1511300"/>
          <p14:tracePt t="159707" x="292100" y="1504950"/>
          <p14:tracePt t="159727" x="298450" y="1485900"/>
          <p14:tracePt t="159740" x="304800" y="1479550"/>
          <p14:tracePt t="159758" x="349250" y="1479550"/>
          <p14:tracePt t="159774" x="406400" y="1479550"/>
          <p14:tracePt t="159793" x="488950" y="1479550"/>
          <p14:tracePt t="159807" x="622300" y="1479550"/>
          <p14:tracePt t="159824" x="781050" y="1479550"/>
          <p14:tracePt t="159840" x="946150" y="1479550"/>
          <p14:tracePt t="159858" x="1123950" y="1479550"/>
          <p14:tracePt t="159874" x="1320800" y="1479550"/>
          <p14:tracePt t="159890" x="1485900" y="1479550"/>
          <p14:tracePt t="159907" x="1631950" y="1479550"/>
          <p14:tracePt t="159926" x="1797050" y="1479550"/>
          <p14:tracePt t="159940" x="1841500" y="1479550"/>
          <p14:tracePt t="159957" x="1924050" y="1473200"/>
          <p14:tracePt t="159963" x="1955800" y="1473200"/>
          <p14:tracePt t="159977" x="1993900" y="1473200"/>
          <p14:tracePt t="159990" x="2006600" y="1473200"/>
          <p14:tracePt t="160134" x="2006600" y="1485900"/>
          <p14:tracePt t="160142" x="2006600" y="1517650"/>
          <p14:tracePt t="160149" x="2006600" y="1568450"/>
          <p14:tracePt t="160159" x="2006600" y="1619250"/>
          <p14:tracePt t="160174" x="2006600" y="1746250"/>
          <p14:tracePt t="160190" x="2006600" y="1885950"/>
          <p14:tracePt t="160210" x="2006600" y="2032000"/>
          <p14:tracePt t="160226" x="2025650" y="2171700"/>
          <p14:tracePt t="160232" x="2044700" y="2235200"/>
          <p14:tracePt t="160240" x="2044700" y="2298700"/>
          <p14:tracePt t="160257" x="2044700" y="2432050"/>
          <p14:tracePt t="160274" x="2044700" y="2559050"/>
          <p14:tracePt t="160295" x="2038350" y="2667000"/>
          <p14:tracePt t="160308" x="2032000" y="2736850"/>
          <p14:tracePt t="160324" x="2025650" y="2787650"/>
          <p14:tracePt t="160340" x="2012950" y="2819400"/>
          <p14:tracePt t="160342" x="2006600" y="2832100"/>
          <p14:tracePt t="160361" x="2000250" y="2863850"/>
          <p14:tracePt t="160374" x="1981200" y="2901950"/>
          <p14:tracePt t="160390" x="1968500" y="2940050"/>
          <p14:tracePt t="160407" x="1962150" y="2959100"/>
          <p14:tracePt t="160423" x="1955800" y="2959100"/>
          <p14:tracePt t="160577" x="1955800" y="2946400"/>
          <p14:tracePt t="160585" x="1949450" y="2933700"/>
          <p14:tracePt t="160590" x="1936750" y="2927350"/>
          <p14:tracePt t="160607" x="1905000" y="2908300"/>
          <p14:tracePt t="160624" x="1835150" y="2876550"/>
          <p14:tracePt t="160640" x="1752600" y="2844800"/>
          <p14:tracePt t="160657" x="1701800" y="2832100"/>
          <p14:tracePt t="160709" x="1701800" y="2825750"/>
          <p14:tracePt t="160718" x="1689100" y="2813050"/>
          <p14:tracePt t="160730" x="1676400" y="2800350"/>
          <p14:tracePt t="160734" x="1663700" y="2794000"/>
          <p14:tracePt t="160757" x="1644650" y="2762250"/>
          <p14:tracePt t="160773" x="1606550" y="2736850"/>
          <p14:tracePt t="160794" x="1555750" y="2673350"/>
          <p14:tracePt t="160807" x="1504950" y="2597150"/>
          <p14:tracePt t="160824" x="1441450" y="2501900"/>
          <p14:tracePt t="160840" x="1384300" y="2413000"/>
          <p14:tracePt t="160857" x="1333500" y="2324100"/>
          <p14:tracePt t="160874" x="1308100" y="2241550"/>
          <p14:tracePt t="160890" x="1282700" y="2159000"/>
          <p14:tracePt t="160907" x="1270000" y="2120900"/>
          <p14:tracePt t="160923" x="1270000" y="2101850"/>
          <p14:tracePt t="160926" x="1276350" y="2095500"/>
          <p14:tracePt t="160940" x="1276350" y="2089150"/>
          <p14:tracePt t="160958" x="1282700" y="2089150"/>
          <p14:tracePt t="161007" x="1282700" y="2082800"/>
          <p14:tracePt t="161013" x="1289050" y="2082800"/>
          <p14:tracePt t="161025" x="1289050" y="2076450"/>
          <p14:tracePt t="161042" x="1289050" y="2070100"/>
          <p14:tracePt t="161057" x="1289050" y="2063750"/>
          <p14:tracePt t="161074" x="1276350" y="2063750"/>
          <p14:tracePt t="161090" x="1244600" y="2063750"/>
          <p14:tracePt t="161107" x="1200150" y="2063750"/>
          <p14:tracePt t="161124" x="1143000" y="2063750"/>
          <p14:tracePt t="161140" x="1085850" y="2063750"/>
          <p14:tracePt t="161157" x="1028700" y="2063750"/>
          <p14:tracePt t="161178" x="1016000" y="2057400"/>
          <p14:tracePt t="161194" x="990600" y="2038350"/>
          <p14:tracePt t="161207" x="971550" y="2019300"/>
          <p14:tracePt t="161226" x="952500" y="2000250"/>
          <p14:tracePt t="161240" x="933450" y="1974850"/>
          <p14:tracePt t="161257" x="920750" y="1955800"/>
          <p14:tracePt t="161274" x="901700" y="1936750"/>
          <p14:tracePt t="161293" x="889000" y="1924050"/>
          <p14:tracePt t="161307" x="882650" y="1917700"/>
          <p14:tracePt t="161323" x="882650" y="1911350"/>
          <p14:tracePt t="161386" x="882650" y="1905000"/>
          <p14:tracePt t="163567" x="869950" y="1885950"/>
          <p14:tracePt t="163573" x="850900" y="1866900"/>
          <p14:tracePt t="163590" x="812800" y="1828800"/>
          <p14:tracePt t="163607" x="768350" y="1809750"/>
          <p14:tracePt t="163624" x="730250" y="1797050"/>
          <p14:tracePt t="163640" x="692150" y="1784350"/>
          <p14:tracePt t="163657" x="660400" y="1771650"/>
          <p14:tracePt t="163676" x="647700" y="1765300"/>
          <p14:tracePt t="163712" x="635000" y="1765300"/>
          <p14:tracePt t="163727" x="615950" y="1752600"/>
          <p14:tracePt t="163740" x="596900" y="1752600"/>
          <p14:tracePt t="163757" x="571500" y="1752600"/>
          <p14:tracePt t="163774" x="546100" y="1752600"/>
          <p14:tracePt t="163793" x="539750" y="1752600"/>
          <p14:tracePt t="163807" x="514350" y="1746250"/>
          <p14:tracePt t="163824" x="482600" y="1739900"/>
          <p14:tracePt t="163840" x="469900" y="1733550"/>
          <p14:tracePt t="163857" x="463550" y="1727200"/>
          <p14:tracePt t="163902" x="469900" y="1727200"/>
          <p14:tracePt t="163915" x="482600" y="1727200"/>
          <p14:tracePt t="163924" x="501650" y="1727200"/>
          <p14:tracePt t="163940" x="558800" y="1727200"/>
          <p14:tracePt t="163944" x="603250" y="1727200"/>
          <p14:tracePt t="163959" x="704850" y="1733550"/>
          <p14:tracePt t="163977" x="825500" y="1733550"/>
          <p14:tracePt t="163990" x="958850" y="1733550"/>
          <p14:tracePt t="164007" x="1098550" y="1733550"/>
          <p14:tracePt t="164027" x="1238250" y="1733550"/>
          <p14:tracePt t="164043" x="1371600" y="1739900"/>
          <p14:tracePt t="164057" x="1485900" y="1739900"/>
          <p14:tracePt t="164074" x="1587500" y="1739900"/>
          <p14:tracePt t="164090" x="1644650" y="1739900"/>
          <p14:tracePt t="164107" x="1670050" y="1739900"/>
          <p14:tracePt t="164124" x="1676400" y="1739900"/>
          <p14:tracePt t="164157" x="1663700" y="1739900"/>
          <p14:tracePt t="164174" x="1651000" y="1739900"/>
          <p14:tracePt t="164194" x="1600200" y="1739900"/>
          <p14:tracePt t="164207" x="1543050" y="1739900"/>
          <p14:tracePt t="164227" x="1454150" y="1739900"/>
          <p14:tracePt t="164241" x="1352550" y="1739900"/>
          <p14:tracePt t="164257" x="1225550" y="1739900"/>
          <p14:tracePt t="164274" x="1111250" y="1739900"/>
          <p14:tracePt t="164293" x="990600" y="1720850"/>
          <p14:tracePt t="164307" x="876300" y="1682750"/>
          <p14:tracePt t="164324" x="768350" y="1644650"/>
          <p14:tracePt t="164340" x="679450" y="1619250"/>
          <p14:tracePt t="164357" x="577850" y="1587500"/>
          <p14:tracePt t="164374" x="533400" y="1574800"/>
          <p14:tracePt t="164390" x="488950" y="1562100"/>
          <p14:tracePt t="164407" x="457200" y="1555750"/>
          <p14:tracePt t="164427" x="444500" y="1549400"/>
          <p14:tracePt t="164485" x="457200" y="1549400"/>
          <p14:tracePt t="164493" x="488950" y="1549400"/>
          <p14:tracePt t="164502" x="533400" y="1549400"/>
          <p14:tracePt t="164509" x="571500" y="1543050"/>
          <p14:tracePt t="164525" x="698500" y="1543050"/>
          <p14:tracePt t="164543" x="838200" y="1543050"/>
          <p14:tracePt t="164557" x="1022350" y="1555750"/>
          <p14:tracePt t="164574" x="1219200" y="1555750"/>
          <p14:tracePt t="164590" x="1403350" y="1555750"/>
          <p14:tracePt t="164607" x="1568450" y="1574800"/>
          <p14:tracePt t="164624" x="1689100" y="1593850"/>
          <p14:tracePt t="164641" x="1758950" y="1593850"/>
          <p14:tracePt t="164657" x="1784350" y="1593850"/>
          <p14:tracePt t="164718" x="1778000" y="1593850"/>
          <p14:tracePt t="164735" x="1720850" y="1593850"/>
          <p14:tracePt t="164742" x="1682750" y="1593850"/>
          <p14:tracePt t="164757" x="1638300" y="1593850"/>
          <p14:tracePt t="164775" x="1447800" y="1593850"/>
          <p14:tracePt t="164793" x="1295400" y="1593850"/>
          <p14:tracePt t="164807" x="1155700" y="1606550"/>
          <p14:tracePt t="164824" x="1022350" y="1606550"/>
          <p14:tracePt t="164845" x="901700" y="1606550"/>
          <p14:tracePt t="164858" x="787400" y="1600200"/>
          <p14:tracePt t="164874" x="685800" y="1600200"/>
          <p14:tracePt t="164890" x="603250" y="1606550"/>
          <p14:tracePt t="164907" x="552450" y="1606550"/>
          <p14:tracePt t="164923" x="527050" y="1600200"/>
          <p14:tracePt t="164944" x="508000" y="1593850"/>
          <p14:tracePt t="165109" x="520700" y="1593850"/>
          <p14:tracePt t="165115" x="539750" y="1593850"/>
          <p14:tracePt t="165124" x="584200" y="1593850"/>
          <p14:tracePt t="165141" x="742950" y="1619250"/>
          <p14:tracePt t="165157" x="812800" y="1619250"/>
          <p14:tracePt t="165174" x="1028700" y="1651000"/>
          <p14:tracePt t="165190" x="1155700" y="1676400"/>
          <p14:tracePt t="165207" x="1282700" y="1714500"/>
          <p14:tracePt t="165227" x="1371600" y="1739900"/>
          <p14:tracePt t="165240" x="1428750" y="1758950"/>
          <p14:tracePt t="165245" x="1435100" y="1758950"/>
          <p14:tracePt t="165257" x="1447800" y="1758950"/>
          <p14:tracePt t="165303" x="1454150" y="1758950"/>
          <p14:tracePt t="165365" x="1466850" y="1758950"/>
          <p14:tracePt t="165374" x="1485900" y="1758950"/>
          <p14:tracePt t="165390" x="1517650" y="1758950"/>
          <p14:tracePt t="165407" x="1536700" y="1758950"/>
          <p14:tracePt t="165423" x="1543050" y="1758950"/>
          <p14:tracePt t="165622" x="1536700" y="1758950"/>
          <p14:tracePt t="165631" x="1530350" y="1758950"/>
          <p14:tracePt t="165650" x="1524000" y="1758950"/>
          <p14:tracePt t="165657" x="1517650" y="1758950"/>
          <p14:tracePt t="170765" x="1517650" y="1771650"/>
          <p14:tracePt t="170774" x="1517650" y="1778000"/>
          <p14:tracePt t="170792" x="1511300" y="1803400"/>
          <p14:tracePt t="170807" x="1492250" y="1828800"/>
          <p14:tracePt t="170824" x="1479550" y="1854200"/>
          <p14:tracePt t="170840" x="1473200" y="1873250"/>
          <p14:tracePt t="170859" x="1466850" y="1892300"/>
          <p14:tracePt t="170874" x="1454150" y="1905000"/>
          <p14:tracePt t="170890" x="1454150" y="1924050"/>
          <p14:tracePt t="170907" x="1447800" y="1936750"/>
          <p14:tracePt t="170924" x="1435100" y="1949450"/>
          <p14:tracePt t="170931" x="1428750" y="1955800"/>
          <p14:tracePt t="170944" x="1416050" y="1974850"/>
          <p14:tracePt t="170957" x="1416050" y="1987550"/>
          <p14:tracePt t="170977" x="1409700" y="2000250"/>
          <p14:tracePt t="170990" x="1403350" y="2000250"/>
          <p14:tracePt t="171007" x="1403350" y="2006600"/>
          <p14:tracePt t="171024" x="1397000" y="2012950"/>
          <p14:tracePt t="171057" x="1384300" y="2025650"/>
          <p14:tracePt t="171074" x="1384300" y="2044700"/>
          <p14:tracePt t="171090" x="1377950" y="2051050"/>
          <p14:tracePt t="171107" x="1371600" y="2063750"/>
          <p14:tracePt t="171124" x="1358900" y="2089150"/>
          <p14:tracePt t="171140" x="1346200" y="2108200"/>
          <p14:tracePt t="171142" x="1339850" y="2120900"/>
          <p14:tracePt t="171157" x="1320800" y="2133600"/>
          <p14:tracePt t="171178" x="1301750" y="2152650"/>
          <p14:tracePt t="171190" x="1289050" y="2159000"/>
          <p14:tracePt t="171238" x="1289050" y="2165350"/>
          <p14:tracePt t="171261" x="1276350" y="2165350"/>
          <p14:tracePt t="171273" x="1270000" y="2171700"/>
          <p14:tracePt t="171293" x="1244600" y="2178050"/>
          <p14:tracePt t="171307" x="1225550" y="2184400"/>
          <p14:tracePt t="171324" x="1200150" y="2184400"/>
          <p14:tracePt t="171345" x="1155700" y="2184400"/>
          <p14:tracePt t="171350" x="1143000" y="2184400"/>
          <p14:tracePt t="171359" x="1136650" y="2184400"/>
          <p14:tracePt t="171374" x="1123950" y="2184400"/>
          <p14:tracePt t="171390" x="1104900" y="2184400"/>
          <p14:tracePt t="171410" x="1073150" y="2184400"/>
          <p14:tracePt t="171425" x="1041400" y="2197100"/>
          <p14:tracePt t="171440" x="1016000" y="2203450"/>
          <p14:tracePt t="171459" x="984250" y="2203450"/>
          <p14:tracePt t="171476" x="952500" y="2203450"/>
          <p14:tracePt t="171490" x="914400" y="2203450"/>
          <p14:tracePt t="171507" x="869950" y="2203450"/>
          <p14:tracePt t="171524" x="825500" y="2203450"/>
          <p14:tracePt t="171543" x="755650" y="2203450"/>
          <p14:tracePt t="171557" x="711200" y="2203450"/>
          <p14:tracePt t="171574" x="673100" y="2203450"/>
          <p14:tracePt t="171590" x="647700" y="2203450"/>
          <p14:tracePt t="171607" x="635000" y="2203450"/>
          <p14:tracePt t="171624" x="609600" y="2203450"/>
          <p14:tracePt t="171640" x="590550" y="2203450"/>
          <p14:tracePt t="171657" x="565150" y="2203450"/>
          <p14:tracePt t="171674" x="546100" y="2203450"/>
          <p14:tracePt t="171693" x="533400" y="2203450"/>
          <p14:tracePt t="171708" x="527050" y="2203450"/>
          <p14:tracePt t="171726" x="527050" y="2209800"/>
          <p14:tracePt t="174943" x="527050" y="2216150"/>
          <p14:tracePt t="174950" x="527050" y="2222500"/>
          <p14:tracePt t="174959" x="508000" y="2235200"/>
          <p14:tracePt t="174977" x="488950" y="2247900"/>
          <p14:tracePt t="175077" x="501650" y="2247900"/>
          <p14:tracePt t="175085" x="520700" y="2247900"/>
          <p14:tracePt t="175094" x="539750" y="2247900"/>
          <p14:tracePt t="175110" x="596900" y="2247900"/>
          <p14:tracePt t="175124" x="628650" y="2247900"/>
          <p14:tracePt t="175141" x="717550" y="2247900"/>
          <p14:tracePt t="175157" x="742950" y="2247900"/>
          <p14:tracePt t="175174" x="781050" y="2247900"/>
          <p14:tracePt t="175190" x="831850" y="2247900"/>
          <p14:tracePt t="175209" x="914400" y="2247900"/>
          <p14:tracePt t="175227" x="1016000" y="2247900"/>
          <p14:tracePt t="175240" x="1104900" y="2247900"/>
          <p14:tracePt t="175257" x="1187450" y="2247900"/>
          <p14:tracePt t="175274" x="1276350" y="2247900"/>
          <p14:tracePt t="175293" x="1397000" y="2222500"/>
          <p14:tracePt t="175307" x="1530350" y="2184400"/>
          <p14:tracePt t="175324" x="1670050" y="2165350"/>
          <p14:tracePt t="175340" x="1809750" y="2139950"/>
          <p14:tracePt t="175342" x="1892300" y="2133600"/>
          <p14:tracePt t="175359" x="2025650" y="2101850"/>
          <p14:tracePt t="175374" x="2139950" y="2063750"/>
          <p14:tracePt t="175390" x="2247900" y="2032000"/>
          <p14:tracePt t="175407" x="2336800" y="1987550"/>
          <p14:tracePt t="175425" x="2400300" y="1936750"/>
          <p14:tracePt t="175443" x="2438400" y="1892300"/>
          <p14:tracePt t="175457" x="2457450" y="1860550"/>
          <p14:tracePt t="175476" x="2463800" y="1835150"/>
          <p14:tracePt t="175490" x="2463800" y="1816100"/>
          <p14:tracePt t="175507" x="2463800" y="1790700"/>
          <p14:tracePt t="175524" x="2463800" y="1771650"/>
          <p14:tracePt t="175543" x="2463800" y="1739900"/>
          <p14:tracePt t="175557" x="2463800" y="1714500"/>
          <p14:tracePt t="175574" x="2463800" y="1695450"/>
          <p14:tracePt t="175590" x="2463800" y="1689100"/>
          <p14:tracePt t="175607" x="2457450" y="1682750"/>
          <p14:tracePt t="175624" x="2438400" y="1676400"/>
          <p14:tracePt t="175640" x="2425700" y="1676400"/>
          <p14:tracePt t="175657" x="2406650" y="1676400"/>
          <p14:tracePt t="175674" x="2374900" y="1676400"/>
          <p14:tracePt t="175691" x="2330450" y="1676400"/>
          <p14:tracePt t="175707" x="2260600" y="1676400"/>
          <p14:tracePt t="175727" x="2152650" y="1676400"/>
          <p14:tracePt t="175740" x="2120900" y="1682750"/>
          <p14:tracePt t="175757" x="2038350" y="1714500"/>
          <p14:tracePt t="175774" x="1987550" y="1739900"/>
          <p14:tracePt t="175793" x="1949450" y="1765300"/>
          <p14:tracePt t="175808" x="1905000" y="1803400"/>
          <p14:tracePt t="175824" x="1866900" y="1854200"/>
          <p14:tracePt t="175841" x="1841500" y="1892300"/>
          <p14:tracePt t="175857" x="1816100" y="1924050"/>
          <p14:tracePt t="175874" x="1803400" y="1955800"/>
          <p14:tracePt t="175890" x="1803400" y="1968500"/>
          <p14:tracePt t="175907" x="1797050" y="1974850"/>
          <p14:tracePt t="175981" x="1803400" y="1974850"/>
          <p14:tracePt t="176061" x="1803400" y="1981200"/>
          <p14:tracePt t="176071" x="1803400" y="1987550"/>
          <p14:tracePt t="176077" x="1803400" y="2000250"/>
          <p14:tracePt t="176090" x="1803400" y="2006600"/>
          <p14:tracePt t="176110" x="1797050" y="2025650"/>
          <p14:tracePt t="176124" x="1784350" y="2051050"/>
          <p14:tracePt t="176141" x="1758950" y="2063750"/>
          <p14:tracePt t="176157" x="1746250" y="2076450"/>
          <p14:tracePt t="176174" x="1733550" y="2076450"/>
          <p14:tracePt t="176207" x="1727200" y="2076450"/>
          <p14:tracePt t="176227" x="1727200" y="2082800"/>
          <p14:tracePt t="176294" x="1720850" y="2082800"/>
          <p14:tracePt t="176302" x="1714500" y="2082800"/>
          <p14:tracePt t="176310" x="1708150" y="2082800"/>
          <p14:tracePt t="176324" x="1695450" y="2089150"/>
          <p14:tracePt t="176341" x="1670050" y="2101850"/>
          <p14:tracePt t="176359" x="1644650" y="2108200"/>
          <p14:tracePt t="176374" x="1619250" y="2114550"/>
          <p14:tracePt t="176390" x="1587500" y="2120900"/>
          <p14:tracePt t="176407" x="1555750" y="2133600"/>
          <p14:tracePt t="176427" x="1530350" y="2146300"/>
          <p14:tracePt t="176441" x="1511300" y="2146300"/>
          <p14:tracePt t="176457" x="1479550" y="2146300"/>
          <p14:tracePt t="176476" x="1447800" y="2146300"/>
          <p14:tracePt t="176491" x="1416050" y="2146300"/>
          <p14:tracePt t="176507" x="1371600" y="2171700"/>
          <p14:tracePt t="176524" x="1308100" y="2197100"/>
          <p14:tracePt t="176543" x="1212850" y="2228850"/>
          <p14:tracePt t="176557" x="1143000" y="2247900"/>
          <p14:tracePt t="176574" x="1060450" y="2273300"/>
          <p14:tracePt t="176591" x="958850" y="2273300"/>
          <p14:tracePt t="176607" x="850900" y="2273300"/>
          <p14:tracePt t="176624" x="749300" y="2273300"/>
          <p14:tracePt t="176641" x="660400" y="2266950"/>
          <p14:tracePt t="176657" x="577850" y="2266950"/>
          <p14:tracePt t="176674" x="501650" y="2266950"/>
          <p14:tracePt t="176691" x="444500" y="2260600"/>
          <p14:tracePt t="176711" x="374650" y="2260600"/>
          <p14:tracePt t="176727" x="355600" y="2260600"/>
          <p14:tracePt t="176741" x="349250" y="2254250"/>
          <p14:tracePt t="176942" x="349250" y="2247900"/>
          <p14:tracePt t="176981" x="355600" y="2247900"/>
          <p14:tracePt t="177292" x="361950" y="2247900"/>
          <p14:tracePt t="177297" x="368300" y="2247900"/>
          <p14:tracePt t="177309" x="374650" y="2247900"/>
          <p14:tracePt t="177324" x="387350" y="2247900"/>
          <p14:tracePt t="177341" x="419100" y="2247900"/>
          <p14:tracePt t="177357" x="457200" y="2247900"/>
          <p14:tracePt t="177374" x="495300" y="2247900"/>
          <p14:tracePt t="177390" x="546100" y="2247900"/>
          <p14:tracePt t="177407" x="596900" y="2247900"/>
          <p14:tracePt t="177427" x="647700" y="2247900"/>
          <p14:tracePt t="177441" x="692150" y="2247900"/>
          <p14:tracePt t="177461" x="730250" y="2247900"/>
          <p14:tracePt t="177478" x="762000" y="2247900"/>
          <p14:tracePt t="177490" x="812800" y="2247900"/>
          <p14:tracePt t="177508" x="882650" y="2247900"/>
          <p14:tracePt t="177525" x="965200" y="2247900"/>
          <p14:tracePt t="177543" x="1085850" y="2247900"/>
          <p14:tracePt t="177557" x="1162050" y="2247900"/>
          <p14:tracePt t="177574" x="1257300" y="2247900"/>
          <p14:tracePt t="177590" x="1339850" y="2247900"/>
          <p14:tracePt t="177609" x="1428750" y="2247900"/>
          <p14:tracePt t="177624" x="1498600" y="2260600"/>
          <p14:tracePt t="177640" x="1549400" y="2260600"/>
          <p14:tracePt t="177657" x="1600200" y="2260600"/>
          <p14:tracePt t="177674" x="1651000" y="2260600"/>
          <p14:tracePt t="177693" x="1714500" y="2266950"/>
          <p14:tracePt t="177707" x="1771650" y="2273300"/>
          <p14:tracePt t="177728" x="1860550" y="2273300"/>
          <p14:tracePt t="177740" x="1873250" y="2273300"/>
          <p14:tracePt t="177757" x="1892300" y="2273300"/>
          <p14:tracePt t="177775" x="1898650" y="2273300"/>
          <p14:tracePt t="177793" x="1905000" y="2273300"/>
          <p14:tracePt t="177807" x="1911350" y="2273300"/>
          <p14:tracePt t="177824" x="1924050" y="2273300"/>
          <p14:tracePt t="177840" x="1943100" y="2273300"/>
          <p14:tracePt t="177857" x="1962150" y="2266950"/>
          <p14:tracePt t="177874" x="1981200" y="2247900"/>
          <p14:tracePt t="177890" x="2000250" y="2216150"/>
          <p14:tracePt t="177907" x="2019300" y="2190750"/>
          <p14:tracePt t="177924" x="2032000" y="2165350"/>
          <p14:tracePt t="177929" x="2038350" y="2152650"/>
          <p14:tracePt t="177941" x="2038350" y="2133600"/>
          <p14:tracePt t="177957" x="2044700" y="2114550"/>
          <p14:tracePt t="177976" x="2044700" y="2089150"/>
          <p14:tracePt t="177991" x="2044700" y="2063750"/>
          <p14:tracePt t="178007" x="2044700" y="2038350"/>
          <p14:tracePt t="178024" x="2051050" y="2019300"/>
          <p14:tracePt t="178045" x="2038350" y="2000250"/>
          <p14:tracePt t="178057" x="2000250" y="1981200"/>
          <p14:tracePt t="178074" x="1949450" y="1962150"/>
          <p14:tracePt t="178091" x="1879600" y="1962150"/>
          <p14:tracePt t="178107" x="1809750" y="1962150"/>
          <p14:tracePt t="178124" x="1727200" y="1962150"/>
          <p14:tracePt t="178141" x="1593850" y="1962150"/>
          <p14:tracePt t="178157" x="1504950" y="1962150"/>
          <p14:tracePt t="178175" x="1416050" y="1962150"/>
          <p14:tracePt t="178190" x="1339850" y="1962150"/>
          <p14:tracePt t="178211" x="1276350" y="1962150"/>
          <p14:tracePt t="178227" x="1212850" y="1962150"/>
          <p14:tracePt t="178235" x="1174750" y="1962150"/>
          <p14:tracePt t="178245" x="1098550" y="1962150"/>
          <p14:tracePt t="178258" x="1066800" y="1962150"/>
          <p14:tracePt t="178274" x="996950" y="1962150"/>
          <p14:tracePt t="178293" x="920750" y="1962150"/>
          <p14:tracePt t="178307" x="831850" y="1962150"/>
          <p14:tracePt t="178324" x="755650" y="1962150"/>
          <p14:tracePt t="178340" x="685800" y="1955800"/>
          <p14:tracePt t="178342" x="641350" y="1955800"/>
          <p14:tracePt t="178357" x="571500" y="1955800"/>
          <p14:tracePt t="178374" x="501650" y="1955800"/>
          <p14:tracePt t="178390" x="457200" y="1955800"/>
          <p14:tracePt t="178407" x="412750" y="1955800"/>
          <p14:tracePt t="178424" x="368300" y="1955800"/>
          <p14:tracePt t="178444" x="330200" y="1955800"/>
          <p14:tracePt t="178457" x="304800" y="1955800"/>
          <p14:tracePt t="178476" x="273050" y="1962150"/>
          <p14:tracePt t="178490" x="254000" y="1981200"/>
          <p14:tracePt t="178507" x="254000" y="1993900"/>
          <p14:tracePt t="178524" x="254000" y="2019300"/>
          <p14:tracePt t="178525" x="254000" y="2032000"/>
          <p14:tracePt t="178543" x="254000" y="2057400"/>
          <p14:tracePt t="178557" x="273050" y="2082800"/>
          <p14:tracePt t="178574" x="298450" y="2108200"/>
          <p14:tracePt t="178590" x="336550" y="2127250"/>
          <p14:tracePt t="178607" x="393700" y="2139950"/>
          <p14:tracePt t="178624" x="476250" y="2171700"/>
          <p14:tracePt t="178641" x="565150" y="2203450"/>
          <p14:tracePt t="178657" x="654050" y="2235200"/>
          <p14:tracePt t="178674" x="717550" y="2260600"/>
          <p14:tracePt t="178690" x="793750" y="2273300"/>
          <p14:tracePt t="178707" x="869950" y="2292350"/>
          <p14:tracePt t="178726" x="958850" y="2305050"/>
          <p14:tracePt t="178741" x="971550" y="2305050"/>
          <p14:tracePt t="178757" x="984250" y="2305050"/>
          <p14:tracePt t="178774" x="984250" y="2298700"/>
          <p14:tracePt t="178792" x="990600" y="2292350"/>
          <p14:tracePt t="178807" x="1009650" y="2286000"/>
          <p14:tracePt t="178824" x="1041400" y="2279650"/>
          <p14:tracePt t="178841" x="1073150" y="2266950"/>
          <p14:tracePt t="178858" x="1117600" y="2260600"/>
          <p14:tracePt t="178874" x="1149350" y="2254250"/>
          <p14:tracePt t="178891" x="1193800" y="2254250"/>
          <p14:tracePt t="178907" x="1257300" y="2254250"/>
          <p14:tracePt t="178924" x="1333500" y="2254250"/>
          <p14:tracePt t="178940" x="1397000" y="2254250"/>
          <p14:tracePt t="178943" x="1428750" y="2254250"/>
          <p14:tracePt t="178959" x="1473200" y="2254250"/>
          <p14:tracePt t="178977" x="1492250" y="2254250"/>
          <p14:tracePt t="178990" x="1511300" y="2254250"/>
          <p14:tracePt t="179007" x="1524000" y="2254250"/>
          <p14:tracePt t="179024" x="1530350" y="2254250"/>
          <p14:tracePt t="179043" x="1536700" y="2254250"/>
          <p14:tracePt t="179057" x="1536700" y="2247900"/>
          <p14:tracePt t="179091" x="1543050" y="2247900"/>
          <p14:tracePt t="179150" x="1543050" y="2241550"/>
          <p14:tracePt t="179158" x="1543050" y="2228850"/>
          <p14:tracePt t="179171" x="1549400" y="2222500"/>
          <p14:tracePt t="179175" x="1555750" y="2216150"/>
          <p14:tracePt t="179207" x="1555750" y="2209800"/>
          <p14:tracePt t="179261" x="1555750" y="2216150"/>
          <p14:tracePt t="179277" x="1568450" y="2216150"/>
          <p14:tracePt t="179294" x="1593850" y="2222500"/>
          <p14:tracePt t="179302" x="1644650" y="2222500"/>
          <p14:tracePt t="179324" x="1689100" y="2222500"/>
          <p14:tracePt t="179326" x="1714500" y="2222500"/>
          <p14:tracePt t="179341" x="1746250" y="2222500"/>
          <p14:tracePt t="179357" x="1790700" y="2222500"/>
          <p14:tracePt t="179374" x="1854200" y="2222500"/>
          <p14:tracePt t="179391" x="1911350" y="2222500"/>
          <p14:tracePt t="179407" x="1981200" y="2222500"/>
          <p14:tracePt t="179427" x="2051050" y="2222500"/>
          <p14:tracePt t="179441" x="2120900" y="2222500"/>
          <p14:tracePt t="179445" x="2152650" y="2222500"/>
          <p14:tracePt t="179457" x="2184400" y="2222500"/>
          <p14:tracePt t="179476" x="2241550" y="2222500"/>
          <p14:tracePt t="179494" x="2336800" y="2222500"/>
          <p14:tracePt t="179507" x="2374900" y="2222500"/>
          <p14:tracePt t="179524" x="2470150" y="2222500"/>
          <p14:tracePt t="179543" x="2603500" y="2222500"/>
          <p14:tracePt t="179557" x="2673350" y="2222500"/>
          <p14:tracePt t="179574" x="2724150" y="2222500"/>
          <p14:tracePt t="179590" x="2781300" y="2222500"/>
          <p14:tracePt t="179607" x="2838450" y="2222500"/>
          <p14:tracePt t="179624" x="2882900" y="2222500"/>
          <p14:tracePt t="179640" x="2914650" y="2222500"/>
          <p14:tracePt t="179657" x="2946400" y="2222500"/>
          <p14:tracePt t="179676" x="2965450" y="2222500"/>
          <p14:tracePt t="179690" x="2990850" y="2222500"/>
          <p14:tracePt t="179694" x="2997200" y="2222500"/>
          <p14:tracePt t="179710" x="3009900" y="2222500"/>
          <p14:tracePt t="179728" x="3022600" y="2222500"/>
          <p14:tracePt t="179988" x="3009900" y="2222500"/>
          <p14:tracePt t="179993" x="2997200" y="2222500"/>
          <p14:tracePt t="180008" x="2952750" y="2222500"/>
          <p14:tracePt t="180024" x="2889250" y="2222500"/>
          <p14:tracePt t="180045" x="2825750" y="2222500"/>
          <p14:tracePt t="180060" x="2755900" y="2228850"/>
          <p14:tracePt t="180074" x="2686050" y="2235200"/>
          <p14:tracePt t="180091" x="2635250" y="2260600"/>
          <p14:tracePt t="180109" x="2578100" y="2266950"/>
          <p14:tracePt t="180124" x="2527300" y="2266950"/>
          <p14:tracePt t="180141" x="2463800" y="2266950"/>
          <p14:tracePt t="180157" x="2432050" y="2266950"/>
          <p14:tracePt t="180177" x="2393950" y="2266950"/>
          <p14:tracePt t="180190" x="2355850" y="2266950"/>
          <p14:tracePt t="180207" x="2311400" y="2266950"/>
          <p14:tracePt t="180226" x="2254250" y="2266950"/>
          <p14:tracePt t="180240" x="2178050" y="2266950"/>
          <p14:tracePt t="180257" x="2095500" y="2260600"/>
          <p14:tracePt t="180274" x="2012950" y="2260600"/>
          <p14:tracePt t="180293" x="1943100" y="2260600"/>
          <p14:tracePt t="180307" x="1866900" y="2260600"/>
          <p14:tracePt t="180324" x="1765300" y="2260600"/>
          <p14:tracePt t="180340" x="1670050" y="2260600"/>
          <p14:tracePt t="180342" x="1631950" y="2260600"/>
          <p14:tracePt t="180358" x="1549400" y="2260600"/>
          <p14:tracePt t="180374" x="1460500" y="2254250"/>
          <p14:tracePt t="180390" x="1377950" y="2254250"/>
          <p14:tracePt t="180407" x="1289050" y="2254250"/>
          <p14:tracePt t="180424" x="1206500" y="2254250"/>
          <p14:tracePt t="180440" x="1143000" y="2254250"/>
          <p14:tracePt t="180460" x="1079500" y="2260600"/>
          <p14:tracePt t="180476" x="1022350" y="2273300"/>
          <p14:tracePt t="180490" x="946150" y="2260600"/>
          <p14:tracePt t="180507" x="850900" y="2260600"/>
          <p14:tracePt t="180524" x="762000" y="2260600"/>
          <p14:tracePt t="180543" x="641350" y="2254250"/>
          <p14:tracePt t="180557" x="577850" y="2254250"/>
          <p14:tracePt t="180574" x="520700" y="2254250"/>
          <p14:tracePt t="180591" x="463550" y="2254250"/>
          <p14:tracePt t="180610" x="419100" y="2254250"/>
          <p14:tracePt t="180624" x="368300" y="2254250"/>
          <p14:tracePt t="180640" x="336550" y="2254250"/>
          <p14:tracePt t="180657" x="317500" y="2254250"/>
          <p14:tracePt t="180674" x="304800" y="2254250"/>
          <p14:tracePt t="180794" x="304800" y="2247900"/>
          <p14:tracePt t="180798" x="304800" y="2241550"/>
          <p14:tracePt t="180807" x="304800" y="2222500"/>
          <p14:tracePt t="180824" x="304800" y="2178050"/>
          <p14:tracePt t="180841" x="304800" y="2127250"/>
          <p14:tracePt t="180858" x="304800" y="2070100"/>
          <p14:tracePt t="180874" x="304800" y="2019300"/>
          <p14:tracePt t="180890" x="304800" y="1974850"/>
          <p14:tracePt t="180907" x="304800" y="1936750"/>
          <p14:tracePt t="180927" x="304800" y="1885950"/>
          <p14:tracePt t="180931" x="304800" y="1860550"/>
          <p14:tracePt t="180941" x="304800" y="1835150"/>
          <p14:tracePt t="180957" x="304800" y="1758950"/>
          <p14:tracePt t="180976" x="304800" y="1708150"/>
          <p14:tracePt t="180990" x="304800" y="1670050"/>
          <p14:tracePt t="181007" x="304800" y="1631950"/>
          <p14:tracePt t="181024" x="304800" y="1593850"/>
          <p14:tracePt t="181043" x="311150" y="1555750"/>
          <p14:tracePt t="181057" x="317500" y="1517650"/>
          <p14:tracePt t="181074" x="330200" y="1479550"/>
          <p14:tracePt t="181090" x="330200" y="1447800"/>
          <p14:tracePt t="181110" x="336550" y="1416050"/>
          <p14:tracePt t="181124" x="336550" y="1397000"/>
          <p14:tracePt t="181141" x="336550" y="1377950"/>
          <p14:tracePt t="181157" x="342900" y="1365250"/>
          <p14:tracePt t="181192" x="349250" y="1365250"/>
          <p14:tracePt t="181271" x="361950" y="1365250"/>
          <p14:tracePt t="181277" x="381000" y="1365250"/>
          <p14:tracePt t="181295" x="400050" y="1365250"/>
          <p14:tracePt t="181304" x="450850" y="1365250"/>
          <p14:tracePt t="181309" x="476250" y="1365250"/>
          <p14:tracePt t="181324" x="508000" y="1365250"/>
          <p14:tracePt t="181341" x="641350" y="1365250"/>
          <p14:tracePt t="181359" x="736600" y="1365250"/>
          <p14:tracePt t="181374" x="838200" y="1358900"/>
          <p14:tracePt t="181391" x="933450" y="1365250"/>
          <p14:tracePt t="181407" x="1035050" y="1397000"/>
          <p14:tracePt t="181424" x="1130300" y="1422400"/>
          <p14:tracePt t="181441" x="1238250" y="1441450"/>
          <p14:tracePt t="181457" x="1358900" y="1460500"/>
          <p14:tracePt t="181476" x="1473200" y="1479550"/>
          <p14:tracePt t="181491" x="1587500" y="1504950"/>
          <p14:tracePt t="181509" x="1765300" y="1530350"/>
          <p14:tracePt t="181524" x="1822450" y="1543050"/>
          <p14:tracePt t="181543" x="2044700" y="1581150"/>
          <p14:tracePt t="181557" x="2171700" y="1600200"/>
          <p14:tracePt t="181574" x="2292350" y="1619250"/>
          <p14:tracePt t="181590" x="2406650" y="1625600"/>
          <p14:tracePt t="181609" x="2495550" y="1631950"/>
          <p14:tracePt t="181624" x="2571750" y="1631950"/>
          <p14:tracePt t="181640" x="2641600" y="1631950"/>
          <p14:tracePt t="181657" x="2698750" y="1631950"/>
          <p14:tracePt t="181674" x="2755900" y="1631950"/>
          <p14:tracePt t="181691" x="2800350" y="1625600"/>
          <p14:tracePt t="181707" x="2825750" y="1625600"/>
          <p14:tracePt t="181727" x="2863850" y="1625600"/>
          <p14:tracePt t="181742" x="2889250" y="1625600"/>
          <p14:tracePt t="181757" x="2921000" y="1625600"/>
          <p14:tracePt t="181774" x="2946400" y="1619250"/>
          <p14:tracePt t="181793" x="2952750" y="1612900"/>
          <p14:tracePt t="181905" x="2952750" y="1606550"/>
          <p14:tracePt t="181990" x="2952750" y="1612900"/>
          <p14:tracePt t="181998" x="2946400" y="1619250"/>
          <p14:tracePt t="182009" x="2940050" y="1638300"/>
          <p14:tracePt t="182026" x="2927350" y="1670050"/>
          <p14:tracePt t="182042" x="2908300" y="1708150"/>
          <p14:tracePt t="182057" x="2889250" y="1771650"/>
          <p14:tracePt t="182074" x="2870200" y="1835150"/>
          <p14:tracePt t="182090" x="2851150" y="1892300"/>
          <p14:tracePt t="182110" x="2819400" y="1981200"/>
          <p14:tracePt t="182124" x="2813050" y="2006600"/>
          <p14:tracePt t="182141" x="2800350" y="2051050"/>
          <p14:tracePt t="182157" x="2781300" y="2101850"/>
          <p14:tracePt t="182174" x="2768600" y="2120900"/>
          <p14:tracePt t="182192" x="2762250" y="2159000"/>
          <p14:tracePt t="182208" x="2749550" y="2178050"/>
          <p14:tracePt t="182226" x="2749550" y="2190750"/>
          <p14:tracePt t="182241" x="2743200" y="2190750"/>
          <p14:tracePt t="182589" x="2736850" y="2190750"/>
          <p14:tracePt t="182606" x="2717800" y="2190750"/>
          <p14:tracePt t="182624" x="2673350" y="2190750"/>
          <p14:tracePt t="182641" x="2628900" y="2190750"/>
          <p14:tracePt t="182657" x="2565400" y="2190750"/>
          <p14:tracePt t="182674" x="2489200" y="2190750"/>
          <p14:tracePt t="182691" x="2413000" y="2190750"/>
          <p14:tracePt t="182712" x="2336800" y="2190750"/>
          <p14:tracePt t="182726" x="2286000" y="2190750"/>
          <p14:tracePt t="182741" x="2260600" y="2190750"/>
          <p14:tracePt t="182757" x="2197100" y="2190750"/>
          <p14:tracePt t="182774" x="2159000" y="2190750"/>
          <p14:tracePt t="182792" x="2127250" y="2190750"/>
          <p14:tracePt t="182807" x="2089150" y="2190750"/>
          <p14:tracePt t="182824" x="2063750" y="2190750"/>
          <p14:tracePt t="182840" x="2032000" y="2190750"/>
          <p14:tracePt t="182857" x="1987550" y="2190750"/>
          <p14:tracePt t="182874" x="1930400" y="2190750"/>
          <p14:tracePt t="182890" x="1854200" y="2190750"/>
          <p14:tracePt t="182907" x="1765300" y="2190750"/>
          <p14:tracePt t="182924" x="1663700" y="2190750"/>
          <p14:tracePt t="182927" x="1619250" y="2190750"/>
          <p14:tracePt t="182945" x="1517650" y="2190750"/>
          <p14:tracePt t="182957" x="1403350" y="2190750"/>
          <p14:tracePt t="182977" x="1289050" y="2190750"/>
          <p14:tracePt t="182990" x="1193800" y="2190750"/>
          <p14:tracePt t="183007" x="1111250" y="2190750"/>
          <p14:tracePt t="183024" x="1028700" y="2197100"/>
          <p14:tracePt t="183043" x="946150" y="2197100"/>
          <p14:tracePt t="183057" x="869950" y="2197100"/>
          <p14:tracePt t="183074" x="781050" y="2197100"/>
          <p14:tracePt t="183090" x="711200" y="2197100"/>
          <p14:tracePt t="183107" x="647700" y="2190750"/>
          <p14:tracePt t="183124" x="590550" y="2190750"/>
          <p14:tracePt t="183141" x="527050" y="2184400"/>
          <p14:tracePt t="183157" x="469900" y="2184400"/>
          <p14:tracePt t="183176" x="419100" y="2184400"/>
          <p14:tracePt t="183190" x="387350" y="2178050"/>
          <p14:tracePt t="183207" x="349250" y="2178050"/>
          <p14:tracePt t="183227" x="330200" y="2178050"/>
          <p14:tracePt t="183240" x="323850" y="2178050"/>
          <p14:tracePt t="183303" x="323850" y="2171700"/>
          <p14:tracePt t="183325" x="330200" y="2171700"/>
          <p14:tracePt t="183341" x="336550" y="2171700"/>
          <p14:tracePt t="183355" x="342900" y="2171700"/>
          <p14:tracePt t="183359" x="342900" y="2152650"/>
          <p14:tracePt t="183374" x="355600" y="2127250"/>
          <p14:tracePt t="183391" x="368300" y="2089150"/>
          <p14:tracePt t="183407" x="374650" y="2038350"/>
          <p14:tracePt t="183424" x="387350" y="2000250"/>
          <p14:tracePt t="183441" x="400050" y="1943100"/>
          <p14:tracePt t="183459" x="419100" y="1879600"/>
          <p14:tracePt t="183476" x="431800" y="1828800"/>
          <p14:tracePt t="183490" x="450850" y="1765300"/>
          <p14:tracePt t="183507" x="457200" y="1720850"/>
          <p14:tracePt t="183527" x="476250" y="1644650"/>
          <p14:tracePt t="183543" x="495300" y="1606550"/>
          <p14:tracePt t="183557" x="495300" y="1574800"/>
          <p14:tracePt t="183574" x="495300" y="1549400"/>
          <p14:tracePt t="183590" x="495300" y="1524000"/>
          <p14:tracePt t="183607" x="495300" y="1498600"/>
          <p14:tracePt t="183624" x="495300" y="1473200"/>
          <p14:tracePt t="183641" x="501650" y="1447800"/>
          <p14:tracePt t="183657" x="501650" y="1428750"/>
          <p14:tracePt t="183674" x="508000" y="1409700"/>
          <p14:tracePt t="183693" x="514350" y="1390650"/>
          <p14:tracePt t="183707" x="533400" y="1371600"/>
          <p14:tracePt t="183728" x="546100" y="1365250"/>
          <p14:tracePt t="183740" x="552450" y="1358900"/>
          <p14:tracePt t="183757" x="558800" y="1352550"/>
          <p14:tracePt t="183775" x="584200" y="1352550"/>
          <p14:tracePt t="183793" x="615950" y="1352550"/>
          <p14:tracePt t="183807" x="660400" y="1346200"/>
          <p14:tracePt t="183824" x="730250" y="1346200"/>
          <p14:tracePt t="183840" x="819150" y="1346200"/>
          <p14:tracePt t="183857" x="920750" y="1346200"/>
          <p14:tracePt t="183874" x="1028700" y="1346200"/>
          <p14:tracePt t="183890" x="1143000" y="1352550"/>
          <p14:tracePt t="183907" x="1238250" y="1352550"/>
          <p14:tracePt t="183928" x="1384300" y="1352550"/>
          <p14:tracePt t="183941" x="1428750" y="1352550"/>
          <p14:tracePt t="183957" x="1574800" y="1371600"/>
          <p14:tracePt t="183977" x="1689100" y="1416050"/>
          <p14:tracePt t="183990" x="1816100" y="1460500"/>
          <p14:tracePt t="184007" x="1930400" y="1479550"/>
          <p14:tracePt t="184024" x="2057400" y="1485900"/>
          <p14:tracePt t="184043" x="2165350" y="1485900"/>
          <p14:tracePt t="184057" x="2266950" y="1492250"/>
          <p14:tracePt t="184074" x="2374900" y="1498600"/>
          <p14:tracePt t="184091" x="2489200" y="1498600"/>
          <p14:tracePt t="184107" x="2590800" y="1498600"/>
          <p14:tracePt t="184124" x="2686050" y="1498600"/>
          <p14:tracePt t="184141" x="2794000" y="1498600"/>
          <p14:tracePt t="184157" x="2844800" y="1498600"/>
          <p14:tracePt t="184174" x="2889250" y="1498600"/>
          <p14:tracePt t="184191" x="2921000" y="1498600"/>
          <p14:tracePt t="184208" x="2946400" y="1498600"/>
          <p14:tracePt t="184226" x="2959100" y="1498600"/>
          <p14:tracePt t="184240" x="2965450" y="1498600"/>
          <p14:tracePt t="184373" x="2965450" y="1504950"/>
          <p14:tracePt t="184381" x="2965450" y="1524000"/>
          <p14:tracePt t="184390" x="2965450" y="1549400"/>
          <p14:tracePt t="184407" x="2965450" y="1606550"/>
          <p14:tracePt t="184425" x="2946400" y="1682750"/>
          <p14:tracePt t="184445" x="2933700" y="1778000"/>
          <p14:tracePt t="184457" x="2933700" y="1892300"/>
          <p14:tracePt t="184477" x="2940050" y="1987550"/>
          <p14:tracePt t="184491" x="2940050" y="2038350"/>
          <p14:tracePt t="184507" x="2933700" y="2082800"/>
          <p14:tracePt t="184524" x="2927350" y="2108200"/>
          <p14:tracePt t="184543" x="2921000" y="2133600"/>
          <p14:tracePt t="184557" x="2914650" y="2139950"/>
          <p14:tracePt t="184574" x="2908300" y="2152650"/>
          <p14:tracePt t="184607" x="2901950" y="2152650"/>
          <p14:tracePt t="184653" x="2901950" y="2159000"/>
          <p14:tracePt t="184671" x="2901950" y="2165350"/>
          <p14:tracePt t="184680" x="2876550" y="2178050"/>
          <p14:tracePt t="184690" x="2857500" y="2190750"/>
          <p14:tracePt t="184707" x="2838450" y="2203450"/>
          <p14:tracePt t="184727" x="2806700" y="2222500"/>
          <p14:tracePt t="184745" x="2743200" y="2228850"/>
          <p14:tracePt t="184757" x="2692400" y="2228850"/>
          <p14:tracePt t="184774" x="2622550" y="2228850"/>
          <p14:tracePt t="184794" x="2546350" y="2235200"/>
          <p14:tracePt t="184807" x="2451100" y="2235200"/>
          <p14:tracePt t="184824" x="2355850" y="2235200"/>
          <p14:tracePt t="184841" x="2254250" y="2235200"/>
          <p14:tracePt t="184857" x="2139950" y="2235200"/>
          <p14:tracePt t="184874" x="2012950" y="2235200"/>
          <p14:tracePt t="184890" x="1898650" y="2241550"/>
          <p14:tracePt t="184907" x="1784350" y="2241550"/>
          <p14:tracePt t="184924" x="1670050" y="2241550"/>
          <p14:tracePt t="184941" x="1511300" y="2235200"/>
          <p14:tracePt t="184959" x="1416050" y="2235200"/>
          <p14:tracePt t="184977" x="1301750" y="2222500"/>
          <p14:tracePt t="184991" x="1193800" y="2222500"/>
          <p14:tracePt t="185007" x="1104900" y="2222500"/>
          <p14:tracePt t="185024" x="1016000" y="2222500"/>
          <p14:tracePt t="185042" x="927100" y="2222500"/>
          <p14:tracePt t="185057" x="844550" y="2222500"/>
          <p14:tracePt t="185074" x="768350" y="2222500"/>
          <p14:tracePt t="185091" x="704850" y="2209800"/>
          <p14:tracePt t="185109" x="654050" y="2203450"/>
          <p14:tracePt t="185124" x="615950" y="2190750"/>
          <p14:tracePt t="185141" x="584200" y="2178050"/>
          <p14:tracePt t="185157" x="584200" y="2152650"/>
          <p14:tracePt t="185174" x="584200" y="2108200"/>
          <p14:tracePt t="185195" x="584200" y="2038350"/>
          <p14:tracePt t="185207" x="622300" y="1974850"/>
          <p14:tracePt t="185229" x="641350" y="1924050"/>
          <p14:tracePt t="185241" x="673100" y="1873250"/>
          <p14:tracePt t="185257" x="717550" y="1828800"/>
          <p14:tracePt t="185275" x="774700" y="1797050"/>
          <p14:tracePt t="185293" x="812800" y="1778000"/>
          <p14:tracePt t="185296" x="819150" y="1771650"/>
          <p14:tracePt t="185307" x="831850" y="1771650"/>
          <p14:tracePt t="185324" x="844550" y="1771650"/>
          <p14:tracePt t="185341" x="914400" y="1771650"/>
          <p14:tracePt t="185360" x="1016000" y="1771650"/>
          <p14:tracePt t="185374" x="1168400" y="1771650"/>
          <p14:tracePt t="185391" x="1352550" y="1809750"/>
          <p14:tracePt t="185407" x="1555750" y="1866900"/>
          <p14:tracePt t="185426" x="1797050" y="1917700"/>
          <p14:tracePt t="185441" x="2063750" y="1981200"/>
          <p14:tracePt t="185457" x="2305050" y="2025650"/>
          <p14:tracePt t="185477" x="2527300" y="2057400"/>
          <p14:tracePt t="185490" x="2711450" y="2057400"/>
          <p14:tracePt t="185507" x="2876550" y="2070100"/>
          <p14:tracePt t="185524" x="3016250" y="2082800"/>
          <p14:tracePt t="185525" x="3073400" y="2082800"/>
          <p14:tracePt t="185543" x="3162300" y="2120900"/>
          <p14:tracePt t="185557" x="3213100" y="2139950"/>
          <p14:tracePt t="185574" x="3238500" y="2146300"/>
          <p14:tracePt t="185591" x="3244850" y="2146300"/>
          <p14:tracePt t="185637" x="3244850" y="2152650"/>
          <p14:tracePt t="185653" x="3244850" y="2159000"/>
          <p14:tracePt t="185664" x="3238500" y="2165350"/>
          <p14:tracePt t="185674" x="3225800" y="2171700"/>
          <p14:tracePt t="185691" x="3200400" y="2184400"/>
          <p14:tracePt t="185711" x="3168650" y="2209800"/>
          <p14:tracePt t="185726" x="3098800" y="2247900"/>
          <p14:tracePt t="185743" x="3048000" y="2260600"/>
          <p14:tracePt t="185761" x="3009900" y="2273300"/>
          <p14:tracePt t="185774" x="2978150" y="2279650"/>
          <p14:tracePt t="185793" x="2933700" y="2279650"/>
          <p14:tracePt t="185807" x="2889250" y="2279650"/>
          <p14:tracePt t="185824" x="2857500" y="2279650"/>
          <p14:tracePt t="185841" x="2838450" y="2279650"/>
          <p14:tracePt t="185857" x="2787650" y="2279650"/>
          <p14:tracePt t="185874" x="2768600" y="2273300"/>
          <p14:tracePt t="185891" x="2724150" y="2254250"/>
          <p14:tracePt t="185907" x="2679700" y="2235200"/>
          <p14:tracePt t="185924" x="2635250" y="2222500"/>
          <p14:tracePt t="185926" x="2616200" y="2216150"/>
          <p14:tracePt t="185941" x="2609850" y="2216150"/>
          <p14:tracePt t="185957" x="2597150" y="2216150"/>
          <p14:tracePt t="186045" x="2603500" y="2216150"/>
          <p14:tracePt t="186054" x="2597150" y="2209800"/>
          <p14:tracePt t="186062" x="2590800" y="2203450"/>
          <p14:tracePt t="186074" x="2578100" y="2197100"/>
          <p14:tracePt t="186091" x="2540000" y="2190750"/>
          <p14:tracePt t="186108" x="2482850" y="2178050"/>
          <p14:tracePt t="186124" x="2413000" y="2171700"/>
          <p14:tracePt t="186141" x="2330450" y="2171700"/>
          <p14:tracePt t="186157" x="2171700" y="2165350"/>
          <p14:tracePt t="186176" x="2057400" y="2165350"/>
          <p14:tracePt t="186191" x="1924050" y="2165350"/>
          <p14:tracePt t="186207" x="1790700" y="2165350"/>
          <p14:tracePt t="186226" x="1676400" y="2165350"/>
          <p14:tracePt t="186241" x="1600200" y="2165350"/>
          <p14:tracePt t="186257" x="1530350" y="2165350"/>
          <p14:tracePt t="186274" x="1479550" y="2165350"/>
          <p14:tracePt t="186293" x="1428750" y="2165350"/>
          <p14:tracePt t="186307" x="1403350" y="2165350"/>
          <p14:tracePt t="186324" x="1390650" y="2165350"/>
          <p14:tracePt t="186341" x="1365250" y="2165350"/>
          <p14:tracePt t="186360" x="1320800" y="2165350"/>
          <p14:tracePt t="186374" x="1282700" y="2165350"/>
          <p14:tracePt t="186391" x="1238250" y="2165350"/>
          <p14:tracePt t="186407" x="1168400" y="2165350"/>
          <p14:tracePt t="186424" x="1111250" y="2171700"/>
          <p14:tracePt t="186441" x="1041400" y="2171700"/>
          <p14:tracePt t="186459" x="965200" y="2171700"/>
          <p14:tracePt t="186476" x="889000" y="2171700"/>
          <p14:tracePt t="186490" x="806450" y="2171700"/>
          <p14:tracePt t="186507" x="730250" y="2171700"/>
          <p14:tracePt t="186524" x="666750" y="2171700"/>
          <p14:tracePt t="186541" x="590550" y="2171700"/>
          <p14:tracePt t="186557" x="558800" y="2171700"/>
          <p14:tracePt t="186574" x="520700" y="2171700"/>
          <p14:tracePt t="186590" x="488950" y="2171700"/>
          <p14:tracePt t="186607" x="444500" y="2165350"/>
          <p14:tracePt t="186624" x="412750" y="2152650"/>
          <p14:tracePt t="186640" x="393700" y="2146300"/>
          <p14:tracePt t="186657" x="381000" y="2133600"/>
          <p14:tracePt t="186674" x="368300" y="2114550"/>
          <p14:tracePt t="186692" x="355600" y="2095500"/>
          <p14:tracePt t="186707" x="355600" y="2057400"/>
          <p14:tracePt t="186728" x="355600" y="2012950"/>
          <p14:tracePt t="186741" x="355600" y="1987550"/>
          <p14:tracePt t="186757" x="355600" y="1955800"/>
          <p14:tracePt t="186778" x="368300" y="1930400"/>
          <p14:tracePt t="186793" x="374650" y="1898650"/>
          <p14:tracePt t="186808" x="387350" y="1885950"/>
          <p14:tracePt t="186824" x="412750" y="1879600"/>
          <p14:tracePt t="186840" x="438150" y="1866900"/>
          <p14:tracePt t="186857" x="488950" y="1860550"/>
          <p14:tracePt t="186874" x="552450" y="1860550"/>
          <p14:tracePt t="186891" x="641350" y="1860550"/>
          <p14:tracePt t="186907" x="736600" y="1860550"/>
          <p14:tracePt t="186924" x="838200" y="1860550"/>
          <p14:tracePt t="186931" x="889000" y="1860550"/>
          <p14:tracePt t="186941" x="971550" y="1866900"/>
          <p14:tracePt t="186957" x="1041400" y="1885950"/>
          <p14:tracePt t="186976" x="1149350" y="1917700"/>
          <p14:tracePt t="186991" x="1257300" y="1943100"/>
          <p14:tracePt t="187007" x="1371600" y="1955800"/>
          <p14:tracePt t="187024" x="1492250" y="1968500"/>
          <p14:tracePt t="187044" x="1606550" y="1993900"/>
          <p14:tracePt t="187057" x="1714500" y="2025650"/>
          <p14:tracePt t="187074" x="1809750" y="2032000"/>
          <p14:tracePt t="187091" x="1911350" y="2032000"/>
          <p14:tracePt t="187107" x="2019300" y="2025650"/>
          <p14:tracePt t="187124" x="2089150" y="2025650"/>
          <p14:tracePt t="187141" x="2190750" y="2025650"/>
          <p14:tracePt t="187157" x="2260600" y="2019300"/>
          <p14:tracePt t="187178" x="2343150" y="2019300"/>
          <p14:tracePt t="187191" x="2432050" y="2019300"/>
          <p14:tracePt t="187209" x="2514600" y="2019300"/>
          <p14:tracePt t="187226" x="2603500" y="2025650"/>
          <p14:tracePt t="187240" x="2686050" y="2025650"/>
          <p14:tracePt t="187257" x="2743200" y="2038350"/>
          <p14:tracePt t="187274" x="2787650" y="2044700"/>
          <p14:tracePt t="187293" x="2813050" y="2044700"/>
          <p14:tracePt t="187308" x="2813050" y="2051050"/>
          <p14:tracePt t="187324" x="2819400" y="2051050"/>
          <p14:tracePt t="187382" x="2819400" y="2057400"/>
          <p14:tracePt t="187390" x="2819400" y="2070100"/>
          <p14:tracePt t="187397" x="2819400" y="2076450"/>
          <p14:tracePt t="187407" x="2819400" y="2095500"/>
          <p14:tracePt t="187424" x="2806700" y="2133600"/>
          <p14:tracePt t="187444" x="2768600" y="2171700"/>
          <p14:tracePt t="187457" x="2743200" y="2197100"/>
          <p14:tracePt t="187478" x="2705100" y="2222500"/>
          <p14:tracePt t="187492" x="2647950" y="2247900"/>
          <p14:tracePt t="187507" x="2565400" y="2266950"/>
          <p14:tracePt t="187524" x="2470150" y="2286000"/>
          <p14:tracePt t="187543" x="2330450" y="2279650"/>
          <p14:tracePt t="187557" x="2228850" y="2286000"/>
          <p14:tracePt t="187574" x="2127250" y="2286000"/>
          <p14:tracePt t="187591" x="2012950" y="2286000"/>
          <p14:tracePt t="187610" x="1898650" y="2286000"/>
          <p14:tracePt t="187624" x="1784350" y="2266950"/>
          <p14:tracePt t="187641" x="1657350" y="2254250"/>
          <p14:tracePt t="187658" x="1536700" y="2241550"/>
          <p14:tracePt t="187678" x="1416050" y="2228850"/>
          <p14:tracePt t="187691" x="1295400" y="2209800"/>
          <p14:tracePt t="187707" x="1181100" y="2190750"/>
          <p14:tracePt t="187727" x="1041400" y="2165350"/>
          <p14:tracePt t="187734" x="1009650" y="2146300"/>
          <p14:tracePt t="187741" x="965200" y="2133600"/>
          <p14:tracePt t="187757" x="876300" y="2101850"/>
          <p14:tracePt t="187774" x="793750" y="2101850"/>
          <p14:tracePt t="187794" x="717550" y="2089150"/>
          <p14:tracePt t="187807" x="641350" y="2063750"/>
          <p14:tracePt t="187824" x="552450" y="2038350"/>
          <p14:tracePt t="187841" x="482600" y="2012950"/>
          <p14:tracePt t="187857" x="431800" y="1981200"/>
          <p14:tracePt t="187874" x="406400" y="1962150"/>
          <p14:tracePt t="187891" x="393700" y="1936750"/>
          <p14:tracePt t="187907" x="387350" y="1905000"/>
          <p14:tracePt t="187924" x="387350" y="1866900"/>
          <p14:tracePt t="187926" x="387350" y="1841500"/>
          <p14:tracePt t="187941" x="387350" y="1822450"/>
          <p14:tracePt t="187960" x="387350" y="1765300"/>
          <p14:tracePt t="187976" x="393700" y="1746250"/>
          <p14:tracePt t="187991" x="406400" y="1727200"/>
          <p14:tracePt t="188007" x="438150" y="1720850"/>
          <p14:tracePt t="188024" x="482600" y="1708150"/>
          <p14:tracePt t="188043" x="558800" y="1689100"/>
          <p14:tracePt t="188057" x="673100" y="1689100"/>
          <p14:tracePt t="188074" x="806450" y="1689100"/>
          <p14:tracePt t="188091" x="946150" y="1689100"/>
          <p14:tracePt t="188107" x="1092200" y="1695450"/>
          <p14:tracePt t="188124" x="1270000" y="1714500"/>
          <p14:tracePt t="188141" x="1543050" y="1758950"/>
          <p14:tracePt t="188157" x="1739900" y="1784350"/>
          <p14:tracePt t="188176" x="1905000" y="1816100"/>
          <p14:tracePt t="188194" x="2063750" y="1854200"/>
          <p14:tracePt t="188207" x="2209800" y="1892300"/>
          <p14:tracePt t="188227" x="2349500" y="1911350"/>
          <p14:tracePt t="188240" x="2463800" y="1924050"/>
          <p14:tracePt t="188257" x="2565400" y="1936750"/>
          <p14:tracePt t="188274" x="2660650" y="1943100"/>
          <p14:tracePt t="188294" x="2736850" y="1949450"/>
          <p14:tracePt t="188307" x="2819400" y="1949450"/>
          <p14:tracePt t="188324" x="2876550" y="1949450"/>
          <p14:tracePt t="188341" x="2952750" y="1974850"/>
          <p14:tracePt t="188357" x="2971800" y="1987550"/>
          <p14:tracePt t="188374" x="2971800" y="1993900"/>
          <p14:tracePt t="188391" x="2971800" y="2006600"/>
          <p14:tracePt t="188407" x="2971800" y="2025650"/>
          <p14:tracePt t="188424" x="2971800" y="2044700"/>
          <p14:tracePt t="188440" x="2946400" y="2082800"/>
          <p14:tracePt t="188457" x="2914650" y="2133600"/>
          <p14:tracePt t="188476" x="2844800" y="2184400"/>
          <p14:tracePt t="188490" x="2749550" y="2222500"/>
          <p14:tracePt t="188507" x="2654300" y="2260600"/>
          <p14:tracePt t="188524" x="2552700" y="2286000"/>
          <p14:tracePt t="188525" x="2501900" y="2298700"/>
          <p14:tracePt t="188543" x="2393950" y="2298700"/>
          <p14:tracePt t="188557" x="2305050" y="2286000"/>
          <p14:tracePt t="188574" x="2228850" y="2260600"/>
          <p14:tracePt t="188591" x="2197100" y="2247900"/>
          <p14:tracePt t="188609" x="2197100" y="2235200"/>
          <p14:tracePt t="188624" x="2197100" y="2216150"/>
          <p14:tracePt t="188641" x="2241550" y="2203450"/>
          <p14:tracePt t="188657" x="2305050" y="2178050"/>
          <p14:tracePt t="188674" x="2400300" y="2146300"/>
          <p14:tracePt t="188691" x="2540000" y="2146300"/>
          <p14:tracePt t="188709" x="2813050" y="2146300"/>
          <p14:tracePt t="188726" x="2984500" y="2133600"/>
          <p14:tracePt t="188741" x="3136900" y="2127250"/>
          <p14:tracePt t="188757" x="3232150" y="2114550"/>
          <p14:tracePt t="188774" x="3308350" y="2114550"/>
          <p14:tracePt t="188792" x="3384550" y="2101850"/>
          <p14:tracePt t="188807" x="3467100" y="2076450"/>
          <p14:tracePt t="188824" x="3556000" y="2044700"/>
          <p14:tracePt t="188842" x="3632200" y="2000250"/>
          <p14:tracePt t="188857" x="3676650" y="1955800"/>
          <p14:tracePt t="188874" x="3708400" y="1898650"/>
          <p14:tracePt t="188891" x="3733800" y="1822450"/>
          <p14:tracePt t="188907" x="3759200" y="1758950"/>
          <p14:tracePt t="188924" x="3790950" y="1701800"/>
          <p14:tracePt t="188944" x="3822700" y="1644650"/>
          <p14:tracePt t="188957" x="3829050" y="1625600"/>
          <p14:tracePt t="188976" x="3829050" y="1612900"/>
          <p14:tracePt t="188991" x="3810000" y="1600200"/>
          <p14:tracePt t="189007" x="3797300" y="1593850"/>
          <p14:tracePt t="189024" x="3790950" y="1593850"/>
          <p14:tracePt t="189043" x="3784600" y="1593850"/>
          <p14:tracePt t="189078" x="3778250" y="1593850"/>
          <p14:tracePt t="189095" x="3771900" y="1600200"/>
          <p14:tracePt t="189110" x="3765550" y="1606550"/>
          <p14:tracePt t="189124" x="3752850" y="1631950"/>
          <p14:tracePt t="189141" x="3733800" y="1670050"/>
          <p14:tracePt t="189157" x="3721100" y="1689100"/>
          <p14:tracePt t="189174" x="3714750" y="1720850"/>
          <p14:tracePt t="189191" x="3702050" y="1746250"/>
          <p14:tracePt t="189207" x="3689350" y="1784350"/>
          <p14:tracePt t="189229" x="3676650" y="1828800"/>
          <p14:tracePt t="189241" x="3663950" y="1879600"/>
          <p14:tracePt t="189257" x="3651250" y="1917700"/>
          <p14:tracePt t="189274" x="3644900" y="1962150"/>
          <p14:tracePt t="189292" x="3625850" y="2012950"/>
          <p14:tracePt t="189307" x="3619500" y="2063750"/>
          <p14:tracePt t="189324" x="3613150" y="2114550"/>
          <p14:tracePt t="189341" x="3613150" y="2197100"/>
          <p14:tracePt t="189357" x="3600450" y="2247900"/>
          <p14:tracePt t="189374" x="3594100" y="2292350"/>
          <p14:tracePt t="189391" x="3594100" y="2336800"/>
          <p14:tracePt t="189407" x="3594100" y="2374900"/>
          <p14:tracePt t="189425" x="3613150" y="2400300"/>
          <p14:tracePt t="189440" x="3625850" y="2425700"/>
          <p14:tracePt t="189462" x="3638550" y="2438400"/>
          <p14:tracePt t="189478" x="3651250" y="2451100"/>
          <p14:tracePt t="189491" x="3670300" y="2451100"/>
          <p14:tracePt t="189507" x="3689350" y="2463800"/>
          <p14:tracePt t="189524" x="3727450" y="2470150"/>
          <p14:tracePt t="189543" x="3790950" y="2489200"/>
          <p14:tracePt t="189557" x="3854450" y="2514600"/>
          <p14:tracePt t="189574" x="3924300" y="2540000"/>
          <p14:tracePt t="189591" x="3981450" y="2565400"/>
          <p14:tracePt t="189610" x="4038600" y="2584450"/>
          <p14:tracePt t="189624" x="4108450" y="2603500"/>
          <p14:tracePt t="189641" x="4197350" y="2635250"/>
          <p14:tracePt t="189657" x="4286250" y="2660650"/>
          <p14:tracePt t="189674" x="4362450" y="2679700"/>
          <p14:tracePt t="189694" x="4445000" y="2692400"/>
          <p14:tracePt t="189707" x="4514850" y="2686050"/>
          <p14:tracePt t="189726" x="4629150" y="2686050"/>
          <p14:tracePt t="189741" x="4711700" y="2686050"/>
          <p14:tracePt t="189757" x="4800600" y="2679700"/>
          <p14:tracePt t="189775" x="4908550" y="2692400"/>
          <p14:tracePt t="189793" x="5003800" y="2692400"/>
          <p14:tracePt t="189807" x="5080000" y="2711450"/>
          <p14:tracePt t="189824" x="5130800" y="2717800"/>
          <p14:tracePt t="189857" x="5130800" y="2724150"/>
          <p14:tracePt t="190437" x="5124450" y="2724150"/>
          <p14:tracePt t="190445" x="5105400" y="2711450"/>
          <p14:tracePt t="190454" x="5092700" y="2711450"/>
          <p14:tracePt t="190461" x="5080000" y="2711450"/>
          <p14:tracePt t="190476" x="5067300" y="2717800"/>
          <p14:tracePt t="190491" x="4991100" y="2730500"/>
          <p14:tracePt t="190507" x="4851400" y="2730500"/>
          <p14:tracePt t="190524" x="4667250" y="2730500"/>
          <p14:tracePt t="190543" x="4368800" y="2730500"/>
          <p14:tracePt t="190557" x="4165600" y="2730500"/>
          <p14:tracePt t="190574" x="3956050" y="2730500"/>
          <p14:tracePt t="190591" x="3740150" y="2730500"/>
          <p14:tracePt t="190610" x="3536950" y="2673350"/>
          <p14:tracePt t="190624" x="3321050" y="2628900"/>
          <p14:tracePt t="190641" x="3117850" y="2565400"/>
          <p14:tracePt t="190657" x="2940050" y="2514600"/>
          <p14:tracePt t="190677" x="2787650" y="2476500"/>
          <p14:tracePt t="190690" x="2660650" y="2444750"/>
          <p14:tracePt t="190707" x="2552700" y="2419350"/>
          <p14:tracePt t="190727" x="2406650" y="2406650"/>
          <p14:tracePt t="190741" x="2305050" y="2406650"/>
          <p14:tracePt t="190757" x="2197100" y="2406650"/>
          <p14:tracePt t="190774" x="2101850" y="2406650"/>
          <p14:tracePt t="190793" x="2019300" y="2406650"/>
          <p14:tracePt t="190808" x="1949450" y="2406650"/>
          <p14:tracePt t="190824" x="1885950" y="2400300"/>
          <p14:tracePt t="190841" x="1816100" y="2381250"/>
          <p14:tracePt t="190857" x="1733550" y="2374900"/>
          <p14:tracePt t="190874" x="1638300" y="2374900"/>
          <p14:tracePt t="190891" x="1543050" y="2368550"/>
          <p14:tracePt t="190907" x="1454150" y="2368550"/>
          <p14:tracePt t="190924" x="1371600" y="2368550"/>
          <p14:tracePt t="190926" x="1333500" y="2368550"/>
          <p14:tracePt t="190943" x="1244600" y="2362200"/>
          <p14:tracePt t="190960" x="1136650" y="2355850"/>
          <p14:tracePt t="190976" x="1022350" y="2349500"/>
          <p14:tracePt t="190990" x="920750" y="2343150"/>
          <p14:tracePt t="191009" x="831850" y="2336800"/>
          <p14:tracePt t="191026" x="781050" y="2317750"/>
          <p14:tracePt t="191044" x="742950" y="2298700"/>
          <p14:tracePt t="191057" x="730250" y="2292350"/>
          <p14:tracePt t="191074" x="711200" y="2292350"/>
          <p14:tracePt t="191092" x="692150" y="2292350"/>
          <p14:tracePt t="191107" x="679450" y="2292350"/>
          <p14:tracePt t="191174" x="660400" y="2292350"/>
          <p14:tracePt t="191181" x="647700" y="2286000"/>
          <p14:tracePt t="191196" x="635000" y="2286000"/>
          <p14:tracePt t="191207" x="615950" y="2286000"/>
          <p14:tracePt t="191226" x="603250" y="2286000"/>
          <p14:tracePt t="191293" x="596900" y="2286000"/>
          <p14:tracePt t="191303" x="571500" y="2286000"/>
          <p14:tracePt t="191324" x="546100" y="2286000"/>
          <p14:tracePt t="191341" x="527050" y="2286000"/>
          <p14:tracePt t="191357" x="520700" y="2286000"/>
          <p14:tracePt t="193029" x="527050" y="2279650"/>
          <p14:tracePt t="193047" x="533400" y="2279650"/>
          <p14:tracePt t="193055" x="552450" y="2279650"/>
          <p14:tracePt t="193075" x="565150" y="2279650"/>
          <p14:tracePt t="193091" x="584200" y="2279650"/>
          <p14:tracePt t="193110" x="685800" y="2279650"/>
          <p14:tracePt t="193124" x="736600" y="2279650"/>
          <p14:tracePt t="193141" x="933450" y="2279650"/>
          <p14:tracePt t="193157" x="1092200" y="2279650"/>
          <p14:tracePt t="193174" x="1244600" y="2286000"/>
          <p14:tracePt t="193191" x="1416050" y="2292350"/>
          <p14:tracePt t="193208" x="1587500" y="2317750"/>
          <p14:tracePt t="193226" x="1746250" y="2349500"/>
          <p14:tracePt t="193241" x="1879600" y="2355850"/>
          <p14:tracePt t="193257" x="2025650" y="2355850"/>
          <p14:tracePt t="193278" x="2146300" y="2355850"/>
          <p14:tracePt t="193293" x="2247900" y="2355850"/>
          <p14:tracePt t="193307" x="2336800" y="2355850"/>
          <p14:tracePt t="193324" x="2432050" y="2355850"/>
          <p14:tracePt t="193341" x="2520950" y="2349500"/>
          <p14:tracePt t="193342" x="2559050" y="2349500"/>
          <p14:tracePt t="193358" x="2603500" y="2343150"/>
          <p14:tracePt t="193374" x="2628900" y="2343150"/>
          <p14:tracePt t="193391" x="2641600" y="2343150"/>
          <p14:tracePt t="193407" x="2660650" y="2343150"/>
          <p14:tracePt t="193426" x="2692400" y="2343150"/>
          <p14:tracePt t="193443" x="2717800" y="2343150"/>
          <p14:tracePt t="193457" x="2736850" y="2343150"/>
          <p14:tracePt t="193490" x="2743200" y="2336800"/>
          <p14:tracePt t="193507" x="2762250" y="2336800"/>
          <p14:tracePt t="193524" x="2806700" y="2330450"/>
          <p14:tracePt t="193543" x="2901950" y="2330450"/>
          <p14:tracePt t="193557" x="2959100" y="2330450"/>
          <p14:tracePt t="193574" x="3003550" y="2324100"/>
          <p14:tracePt t="193590" x="3035300" y="2317750"/>
          <p14:tracePt t="193607" x="3067050" y="2317750"/>
          <p14:tracePt t="193624" x="3079750" y="2305050"/>
          <p14:tracePt t="195142" x="3098800" y="2305050"/>
          <p14:tracePt t="195151" x="3136900" y="2305050"/>
          <p14:tracePt t="195158" x="3181350" y="2305050"/>
          <p14:tracePt t="195174" x="3308350" y="2305050"/>
          <p14:tracePt t="195191" x="3454400" y="2305050"/>
          <p14:tracePt t="195207" x="3613150" y="2305050"/>
          <p14:tracePt t="195227" x="3784600" y="2298700"/>
          <p14:tracePt t="195240" x="3962400" y="2298700"/>
          <p14:tracePt t="195257" x="4127500" y="2298700"/>
          <p14:tracePt t="195274" x="4279900" y="2298700"/>
          <p14:tracePt t="195293" x="4413250" y="2298700"/>
          <p14:tracePt t="195310" x="4584700" y="2273300"/>
          <p14:tracePt t="195324" x="4629150" y="2266950"/>
          <p14:tracePt t="195341" x="4699000" y="2247900"/>
          <p14:tracePt t="195357" x="4781550" y="2222500"/>
          <p14:tracePt t="195374" x="4819650" y="2209800"/>
          <p14:tracePt t="195391" x="4851400" y="2184400"/>
          <p14:tracePt t="195407" x="4883150" y="2171700"/>
          <p14:tracePt t="195424" x="4895850" y="2152650"/>
          <p14:tracePt t="195441" x="4914900" y="2133600"/>
          <p14:tracePt t="195461" x="4927600" y="2127250"/>
          <p14:tracePt t="195476" x="4946650" y="2114550"/>
          <p14:tracePt t="195491" x="4953000" y="2114550"/>
          <p14:tracePt t="195508" x="4959350" y="2114550"/>
          <p14:tracePt t="195543" x="4959350" y="2095500"/>
          <p14:tracePt t="195557" x="4965700" y="2089150"/>
          <p14:tracePt t="195574" x="4978400" y="2070100"/>
          <p14:tracePt t="195591" x="4978400" y="2051050"/>
          <p14:tracePt t="195607" x="4991100" y="2038350"/>
          <p14:tracePt t="195624" x="5003800" y="2025650"/>
          <p14:tracePt t="195641" x="5010150" y="2012950"/>
          <p14:tracePt t="195766" x="5016500" y="2012950"/>
          <p14:tracePt t="195797" x="5022850" y="2012950"/>
          <p14:tracePt t="195896" x="5029200" y="2012950"/>
          <p14:tracePt t="195916" x="5035550" y="2012950"/>
          <p14:tracePt t="195929" x="5041900" y="2019300"/>
          <p14:tracePt t="195950" x="5048250" y="2019300"/>
          <p14:tracePt t="195966" x="5054600" y="2019300"/>
          <p14:tracePt t="196029" x="5060950" y="2019300"/>
          <p14:tracePt t="196047" x="5073650" y="2019300"/>
          <p14:tracePt t="196057" x="5092700" y="2025650"/>
          <p14:tracePt t="196074" x="5118100" y="2025650"/>
          <p14:tracePt t="196091" x="5149850" y="2025650"/>
          <p14:tracePt t="196107" x="5181600" y="2025650"/>
          <p14:tracePt t="196124" x="5187950" y="2025650"/>
          <p14:tracePt t="196232" x="5194300" y="2025650"/>
          <p14:tracePt t="196246" x="5200650" y="2025650"/>
          <p14:tracePt t="196257" x="5200650" y="2032000"/>
          <p14:tracePt t="196262" x="5207000" y="2032000"/>
          <p14:tracePt t="196274" x="5213350" y="2032000"/>
          <p14:tracePt t="196295" x="5251450" y="2032000"/>
          <p14:tracePt t="196308" x="5295900" y="2032000"/>
          <p14:tracePt t="196324" x="5334000" y="2038350"/>
          <p14:tracePt t="196341" x="5365750" y="2038350"/>
          <p14:tracePt t="196360" x="5384800" y="2038350"/>
          <p14:tracePt t="196374" x="5416550" y="2038350"/>
          <p14:tracePt t="196391" x="5435600" y="2038350"/>
          <p14:tracePt t="196407" x="5461000" y="2038350"/>
          <p14:tracePt t="196424" x="5480050" y="2038350"/>
          <p14:tracePt t="196445" x="5499100" y="2038350"/>
          <p14:tracePt t="196457" x="5511800" y="2038350"/>
          <p14:tracePt t="196477" x="5530850" y="2038350"/>
          <p14:tracePt t="196493" x="5556250" y="2038350"/>
          <p14:tracePt t="196508" x="5588000" y="2038350"/>
          <p14:tracePt t="196509" x="5607050" y="2038350"/>
          <p14:tracePt t="196528" x="5651500" y="2038350"/>
          <p14:tracePt t="196543" x="5695950" y="2038350"/>
          <p14:tracePt t="196557" x="5759450" y="2038350"/>
          <p14:tracePt t="196574" x="5829300" y="2038350"/>
          <p14:tracePt t="196591" x="5905500" y="2038350"/>
          <p14:tracePt t="196608" x="5969000" y="2038350"/>
          <p14:tracePt t="196624" x="6026150" y="2038350"/>
          <p14:tracePt t="196641" x="6076950" y="2038350"/>
          <p14:tracePt t="196657" x="6121400" y="2038350"/>
          <p14:tracePt t="196674" x="6165850" y="2038350"/>
          <p14:tracePt t="196691" x="6203950" y="2038350"/>
          <p14:tracePt t="196707" x="6216650" y="2038350"/>
          <p14:tracePt t="196726" x="6235700" y="2032000"/>
          <p14:tracePt t="196741" x="6254750" y="2032000"/>
          <p14:tracePt t="196757" x="6286500" y="2032000"/>
          <p14:tracePt t="196774" x="6311900" y="2032000"/>
          <p14:tracePt t="196791" x="6337300" y="2032000"/>
          <p14:tracePt t="196807" x="6343650" y="2032000"/>
          <p14:tracePt t="197232" x="6337300" y="2032000"/>
          <p14:tracePt t="197240" x="6318250" y="2032000"/>
          <p14:tracePt t="197258" x="6254750" y="2032000"/>
          <p14:tracePt t="197274" x="6153150" y="2051050"/>
          <p14:tracePt t="197294" x="6019800" y="2063750"/>
          <p14:tracePt t="197307" x="5829300" y="2070100"/>
          <p14:tracePt t="197324" x="5632450" y="2076450"/>
          <p14:tracePt t="197341" x="5416550" y="2076450"/>
          <p14:tracePt t="197343" x="5314950" y="2076450"/>
          <p14:tracePt t="197357" x="5111750" y="2076450"/>
          <p14:tracePt t="197374" x="4902200" y="2076450"/>
          <p14:tracePt t="197391" x="4692650" y="2076450"/>
          <p14:tracePt t="197408" x="4489450" y="2076450"/>
          <p14:tracePt t="197428" x="4330700" y="2076450"/>
          <p14:tracePt t="197441" x="4203700" y="2076450"/>
          <p14:tracePt t="197457" x="4095750" y="2076450"/>
          <p14:tracePt t="197477" x="4025900" y="2076450"/>
          <p14:tracePt t="197491" x="3987800" y="2076450"/>
          <p14:tracePt t="197508" x="3962400" y="2076450"/>
          <p14:tracePt t="197524" x="3949700" y="2076450"/>
          <p14:tracePt t="197543" x="3930650" y="2076450"/>
          <p14:tracePt t="197557" x="3917950" y="2076450"/>
          <p14:tracePt t="197573" x="3911600" y="2076450"/>
          <p14:tracePt t="197637" x="3911600" y="2063750"/>
          <p14:tracePt t="197645" x="3911600" y="2051050"/>
          <p14:tracePt t="197654" x="3911600" y="2032000"/>
          <p14:tracePt t="197664" x="3905250" y="2019300"/>
          <p14:tracePt t="197675" x="3905250" y="2006600"/>
          <p14:tracePt t="197691" x="3905250" y="1974850"/>
          <p14:tracePt t="197710" x="3905250" y="1911350"/>
          <p14:tracePt t="197729" x="3911600" y="1866900"/>
          <p14:tracePt t="197741" x="3943350" y="1822450"/>
          <p14:tracePt t="197757" x="4000500" y="1784350"/>
          <p14:tracePt t="197776" x="4057650" y="1758950"/>
          <p14:tracePt t="197793" x="4102100" y="1746250"/>
          <p14:tracePt t="197807" x="4127500" y="1739900"/>
          <p14:tracePt t="197824" x="4140200" y="1733550"/>
          <p14:tracePt t="197840" x="4146550" y="1733550"/>
          <p14:tracePt t="197992" x="4140200" y="1733550"/>
          <p14:tracePt t="197998" x="4133850" y="1733550"/>
          <p14:tracePt t="198014" x="4127500" y="1733550"/>
          <p14:tracePt t="198024" x="4121150" y="1733550"/>
          <p14:tracePt t="198043" x="4102100" y="1733550"/>
          <p14:tracePt t="198057" x="4076700" y="1733550"/>
          <p14:tracePt t="198074" x="4044950" y="1733550"/>
          <p14:tracePt t="198091" x="4013200" y="1733550"/>
          <p14:tracePt t="198109" x="3949700" y="1739900"/>
          <p14:tracePt t="198124" x="3937000" y="1739900"/>
          <p14:tracePt t="198141" x="3905250" y="1739900"/>
          <p14:tracePt t="198157" x="3867150" y="1739900"/>
          <p14:tracePt t="198177" x="3848100" y="1739900"/>
          <p14:tracePt t="198191" x="3816350" y="1739900"/>
          <p14:tracePt t="198207" x="3784600" y="1739900"/>
          <p14:tracePt t="198227" x="3752850" y="1739900"/>
          <p14:tracePt t="198241" x="3721100" y="1739900"/>
          <p14:tracePt t="198257" x="3689350" y="1739900"/>
          <p14:tracePt t="198274" x="3670300" y="1739900"/>
          <p14:tracePt t="198293" x="3657600" y="1739900"/>
          <p14:tracePt t="198307" x="3632200" y="1739900"/>
          <p14:tracePt t="198324" x="3619500" y="1739900"/>
          <p14:tracePt t="198341" x="3606800" y="1739900"/>
          <p14:tracePt t="198358" x="3568700" y="1727200"/>
          <p14:tracePt t="198374" x="3562350" y="1714500"/>
          <p14:tracePt t="198391" x="3549650" y="1708150"/>
          <p14:tracePt t="198407" x="3536950" y="1695450"/>
          <p14:tracePt t="198424" x="3530600" y="1689100"/>
          <p14:tracePt t="198441" x="3524250" y="1676400"/>
          <p14:tracePt t="198460" x="3517900" y="1663700"/>
          <p14:tracePt t="198477" x="3511550" y="1651000"/>
          <p14:tracePt t="198487" x="3505200" y="1638300"/>
          <p14:tracePt t="198507" x="3505200" y="1625600"/>
          <p14:tracePt t="198524" x="3505200" y="1606550"/>
          <p14:tracePt t="198543" x="3505200" y="1568450"/>
          <p14:tracePt t="198558" x="3505200" y="1549400"/>
          <p14:tracePt t="198574" x="3505200" y="1536700"/>
          <p14:tracePt t="198591" x="3505200" y="1524000"/>
          <p14:tracePt t="198609" x="3505200" y="1517650"/>
          <p14:tracePt t="198624" x="3505200" y="1511300"/>
          <p14:tracePt t="198641" x="3505200" y="1498600"/>
          <p14:tracePt t="198657" x="3530600" y="1485900"/>
          <p14:tracePt t="198662" x="3543300" y="1479550"/>
          <p14:tracePt t="198674" x="3556000" y="1473200"/>
          <p14:tracePt t="198694" x="3568700" y="1460500"/>
          <p14:tracePt t="198707" x="3600450" y="1447800"/>
          <p14:tracePt t="198726" x="3619500" y="1447800"/>
          <p14:tracePt t="198732" x="3625850" y="1447800"/>
          <p14:tracePt t="198741" x="3638550" y="1441450"/>
          <p14:tracePt t="198757" x="3676650" y="1441450"/>
          <p14:tracePt t="198774" x="3695700" y="1428750"/>
          <p14:tracePt t="198792" x="3727450" y="1428750"/>
          <p14:tracePt t="198807" x="3765550" y="1428750"/>
          <p14:tracePt t="198824" x="3803650" y="1428750"/>
          <p14:tracePt t="198841" x="3848100" y="1428750"/>
          <p14:tracePt t="198857" x="3886200" y="1428750"/>
          <p14:tracePt t="198874" x="3924300" y="1428750"/>
          <p14:tracePt t="198891" x="3956050" y="1428750"/>
          <p14:tracePt t="198909" x="3981450" y="1428750"/>
          <p14:tracePt t="198924" x="4013200" y="1428750"/>
          <p14:tracePt t="198941" x="4051300" y="1428750"/>
          <p14:tracePt t="198957" x="4108450" y="1428750"/>
          <p14:tracePt t="198976" x="4146550" y="1428750"/>
          <p14:tracePt t="198990" x="4184650" y="1428750"/>
          <p14:tracePt t="199007" x="4203700" y="1428750"/>
          <p14:tracePt t="199024" x="4235450" y="1428750"/>
          <p14:tracePt t="199043" x="4260850" y="1428750"/>
          <p14:tracePt t="199057" x="4279900" y="1428750"/>
          <p14:tracePt t="199074" x="4305300" y="1428750"/>
          <p14:tracePt t="199091" x="4337050" y="1428750"/>
          <p14:tracePt t="199108" x="4349750" y="1428750"/>
          <p14:tracePt t="199124" x="4368800" y="1428750"/>
          <p14:tracePt t="199141" x="4387850" y="1428750"/>
          <p14:tracePt t="199157" x="4406900" y="1428750"/>
          <p14:tracePt t="199174" x="4413250" y="1428750"/>
          <p14:tracePt t="199191" x="4419600" y="1435100"/>
          <p14:tracePt t="199211" x="4425950" y="1441450"/>
          <p14:tracePt t="199226" x="4425950" y="1447800"/>
          <p14:tracePt t="199241" x="4438650" y="1466850"/>
          <p14:tracePt t="199257" x="4438650" y="1479550"/>
          <p14:tracePt t="199274" x="4438650" y="1504950"/>
          <p14:tracePt t="199293" x="4438650" y="1524000"/>
          <p14:tracePt t="199307" x="4438650" y="1543050"/>
          <p14:tracePt t="199324" x="4438650" y="1568450"/>
          <p14:tracePt t="199326" x="4438650" y="1581150"/>
          <p14:tracePt t="199341" x="4438650" y="1612900"/>
          <p14:tracePt t="199358" x="4419600" y="1638300"/>
          <p14:tracePt t="199374" x="4406900" y="1663700"/>
          <p14:tracePt t="199391" x="4394200" y="1689100"/>
          <p14:tracePt t="199407" x="4368800" y="1720850"/>
          <p14:tracePt t="199425" x="4343400" y="1758950"/>
          <p14:tracePt t="199445" x="4292600" y="1784350"/>
          <p14:tracePt t="199458" x="4260850" y="1809750"/>
          <p14:tracePt t="199477" x="4241800" y="1816100"/>
          <p14:tracePt t="199491" x="4235450" y="1822450"/>
          <p14:tracePt t="199507" x="4229100" y="1822450"/>
          <p14:tracePt t="199524" x="4222750" y="1822450"/>
          <p14:tracePt t="199570" x="4222750" y="1828800"/>
          <p14:tracePt t="199880" x="4222750" y="1822450"/>
          <p14:tracePt t="199886" x="4222750" y="1803400"/>
          <p14:tracePt t="199895" x="4222750" y="1778000"/>
          <p14:tracePt t="199907" x="4222750" y="1752600"/>
          <p14:tracePt t="199924" x="4222750" y="1701800"/>
          <p14:tracePt t="199928" x="4222750" y="1670050"/>
          <p14:tracePt t="199941" x="4222750" y="1638300"/>
          <p14:tracePt t="199945" x="4235450" y="1600200"/>
          <p14:tracePt t="199960" x="4254500" y="1530350"/>
          <p14:tracePt t="199978" x="4273550" y="1473200"/>
          <p14:tracePt t="199991" x="4292600" y="1416050"/>
          <p14:tracePt t="200007" x="4292600" y="1352550"/>
          <p14:tracePt t="200027" x="4292600" y="1295400"/>
          <p14:tracePt t="200043" x="4292600" y="1257300"/>
          <p14:tracePt t="200057" x="4267200" y="1219200"/>
          <p14:tracePt t="200074" x="4260850" y="1206500"/>
          <p14:tracePt t="200109" x="4254500" y="1206500"/>
          <p14:tracePt t="200127" x="4248150" y="1206500"/>
          <p14:tracePt t="200141" x="4248150" y="1219200"/>
          <p14:tracePt t="200157" x="4241800" y="1238250"/>
          <p14:tracePt t="200174" x="4235450" y="1250950"/>
          <p14:tracePt t="200194" x="4235450" y="1263650"/>
          <p14:tracePt t="200207" x="4229100" y="1270000"/>
          <p14:tracePt t="200227" x="4222750" y="1276350"/>
          <p14:tracePt t="200241" x="4216400" y="1289050"/>
          <p14:tracePt t="200257" x="4210050" y="1301750"/>
          <p14:tracePt t="200275" x="4184650" y="1308100"/>
          <p14:tracePt t="200293" x="4152900" y="1327150"/>
          <p14:tracePt t="200296" x="4146550" y="1339850"/>
          <p14:tracePt t="200307" x="4133850" y="1346200"/>
          <p14:tracePt t="200324" x="4089400" y="1352550"/>
          <p14:tracePt t="200341" x="4064000" y="1371600"/>
          <p14:tracePt t="200342" x="4044950" y="1377950"/>
          <p14:tracePt t="200360" x="4006850" y="1390650"/>
          <p14:tracePt t="200374" x="3968750" y="1403350"/>
          <p14:tracePt t="200391" x="3924300" y="1416050"/>
          <p14:tracePt t="200408" x="3886200" y="1428750"/>
          <p14:tracePt t="200426" x="3848100" y="1435100"/>
          <p14:tracePt t="200441" x="3797300" y="1441450"/>
          <p14:tracePt t="200457" x="3740150" y="1441450"/>
          <p14:tracePt t="200477" x="3689350" y="1441450"/>
          <p14:tracePt t="200491" x="3632200" y="1441450"/>
          <p14:tracePt t="200508" x="3556000" y="1441450"/>
          <p14:tracePt t="200524" x="3492500" y="1441450"/>
          <p14:tracePt t="200544" x="3403600" y="1441450"/>
          <p14:tracePt t="200551" x="3378200" y="1441450"/>
          <p14:tracePt t="200557" x="3352800" y="1441450"/>
          <p14:tracePt t="200574" x="3295650" y="1441450"/>
          <p14:tracePt t="200590" x="3251200" y="1441450"/>
          <p14:tracePt t="200607" x="3206750" y="1441450"/>
          <p14:tracePt t="200624" x="3155950" y="1441450"/>
          <p14:tracePt t="200641" x="3105150" y="1441450"/>
          <p14:tracePt t="200657" x="3073400" y="1428750"/>
          <p14:tracePt t="200675" x="3048000" y="1409700"/>
          <p14:tracePt t="200691" x="3041650" y="1384300"/>
          <p14:tracePt t="200710" x="3022600" y="1358900"/>
          <p14:tracePt t="200727" x="3003550" y="1320800"/>
          <p14:tracePt t="200741" x="2990850" y="1289050"/>
          <p14:tracePt t="200757" x="2984500" y="1250950"/>
          <p14:tracePt t="200774" x="2978150" y="1225550"/>
          <p14:tracePt t="200793" x="2978150" y="1200150"/>
          <p14:tracePt t="200807" x="2978150" y="1174750"/>
          <p14:tracePt t="200824" x="2978150" y="1155700"/>
          <p14:tracePt t="200841" x="2990850" y="1136650"/>
          <p14:tracePt t="200857" x="3009900" y="1123950"/>
          <p14:tracePt t="200874" x="3035300" y="1104900"/>
          <p14:tracePt t="200891" x="3079750" y="1092200"/>
          <p14:tracePt t="200907" x="3124200" y="1079500"/>
          <p14:tracePt t="200924" x="3162300" y="1066800"/>
          <p14:tracePt t="200944" x="3213100" y="1047750"/>
          <p14:tracePt t="200957" x="3257550" y="1047750"/>
          <p14:tracePt t="200976" x="3308350" y="1041400"/>
          <p14:tracePt t="200992" x="3365500" y="1041400"/>
          <p14:tracePt t="201007" x="3422650" y="1041400"/>
          <p14:tracePt t="201024" x="3479800" y="1041400"/>
          <p14:tracePt t="201043" x="3530600" y="1041400"/>
          <p14:tracePt t="201057" x="3587750" y="1041400"/>
          <p14:tracePt t="201075" x="3651250" y="1041400"/>
          <p14:tracePt t="201091" x="3721100" y="1041400"/>
          <p14:tracePt t="201109" x="3810000" y="1041400"/>
          <p14:tracePt t="201124" x="3835400" y="1041400"/>
          <p14:tracePt t="201141" x="3886200" y="1041400"/>
          <p14:tracePt t="201157" x="3930650" y="1041400"/>
          <p14:tracePt t="201177" x="3962400" y="1041400"/>
          <p14:tracePt t="201191" x="3994150" y="1041400"/>
          <p14:tracePt t="201208" x="4032250" y="1041400"/>
          <p14:tracePt t="201228" x="4064000" y="1041400"/>
          <p14:tracePt t="201241" x="4083050" y="1041400"/>
          <p14:tracePt t="201257" x="4102100" y="1041400"/>
          <p14:tracePt t="201273" x="4108450" y="1041400"/>
          <p14:tracePt t="201293" x="4114800" y="1047750"/>
          <p14:tracePt t="201307" x="4114800" y="1054100"/>
          <p14:tracePt t="201324" x="4121150" y="1066800"/>
          <p14:tracePt t="201341" x="4121150" y="1085850"/>
          <p14:tracePt t="201342" x="4127500" y="1092200"/>
          <p14:tracePt t="201360" x="4133850" y="1111250"/>
          <p14:tracePt t="201374" x="4133850" y="1123950"/>
          <p14:tracePt t="201391" x="4133850" y="1149350"/>
          <p14:tracePt t="201408" x="4133850" y="1174750"/>
          <p14:tracePt t="201426" x="4127500" y="1206500"/>
          <p14:tracePt t="201441" x="4108450" y="1231900"/>
          <p14:tracePt t="201461" x="4076700" y="1257300"/>
          <p14:tracePt t="201477" x="4051300" y="1276350"/>
          <p14:tracePt t="201491" x="4019550" y="1295400"/>
          <p14:tracePt t="201507" x="3981450" y="1314450"/>
          <p14:tracePt t="201524" x="3937000" y="1327150"/>
          <p14:tracePt t="201542" x="3879850" y="1346200"/>
          <p14:tracePt t="201557" x="3848100" y="1358900"/>
          <p14:tracePt t="201576" x="3829050" y="1365250"/>
          <p14:tracePt t="201591" x="3803650" y="1365250"/>
          <p14:tracePt t="201607" x="3797300" y="1365250"/>
          <p14:tracePt t="201624" x="3790950" y="1371600"/>
          <p14:tracePt t="201657" x="3784600" y="1371600"/>
          <p14:tracePt t="201685" x="3778250" y="1371600"/>
          <p14:tracePt t="201709" x="3771900" y="1371600"/>
          <p14:tracePt t="201732" x="3765550" y="1371600"/>
          <p14:tracePt t="201733" x="3759200" y="1371600"/>
          <p14:tracePt t="201742" x="3752850" y="1371600"/>
          <p14:tracePt t="201774" x="3752850" y="1377950"/>
          <p14:tracePt t="201781" x="3746500" y="1377950"/>
          <p14:tracePt t="201798" x="3733800" y="1377950"/>
          <p14:tracePt t="201807" x="3727450" y="1377950"/>
          <p14:tracePt t="201824" x="3708400" y="1377950"/>
          <p14:tracePt t="201841" x="3689350" y="1377950"/>
          <p14:tracePt t="201858" x="3676650" y="1377950"/>
          <p14:tracePt t="201874" x="3651250" y="1377950"/>
          <p14:tracePt t="201890" x="3632200" y="1371600"/>
          <p14:tracePt t="201907" x="3619500" y="1352550"/>
          <p14:tracePt t="201927" x="3587750" y="1314450"/>
          <p14:tracePt t="201941" x="3568700" y="1270000"/>
          <p14:tracePt t="201957" x="3562350" y="1238250"/>
          <p14:tracePt t="201977" x="3562350" y="1219200"/>
          <p14:tracePt t="201991" x="3562350" y="1206500"/>
          <p14:tracePt t="202007" x="3568700" y="1193800"/>
          <p14:tracePt t="202024" x="3575050" y="1187450"/>
          <p14:tracePt t="202043" x="3594100" y="1181100"/>
          <p14:tracePt t="202057" x="3625850" y="1174750"/>
          <p14:tracePt t="202074" x="3670300" y="1155700"/>
          <p14:tracePt t="202091" x="3740150" y="1143000"/>
          <p14:tracePt t="202107" x="3784600" y="1143000"/>
          <p14:tracePt t="202124" x="3829050" y="1143000"/>
          <p14:tracePt t="202141" x="3873500" y="1143000"/>
          <p14:tracePt t="202142" x="3892550" y="1143000"/>
          <p14:tracePt t="202159" x="3930650" y="1136650"/>
          <p14:tracePt t="202175" x="3956050" y="1130300"/>
          <p14:tracePt t="202191" x="3962400" y="1123950"/>
          <p14:tracePt t="202209" x="3962400" y="1117600"/>
          <p14:tracePt t="202261" x="3962400" y="1111250"/>
          <p14:tracePt t="202325" x="3962400" y="1104900"/>
          <p14:tracePt t="202357" x="3943350" y="1104900"/>
          <p14:tracePt t="202367" x="3930650" y="1104900"/>
          <p14:tracePt t="202374" x="3917950" y="1104900"/>
          <p14:tracePt t="202391" x="3860800" y="1098550"/>
          <p14:tracePt t="202407" x="3790950" y="1098550"/>
          <p14:tracePt t="202424" x="3702050" y="1098550"/>
          <p14:tracePt t="202443" x="3613150" y="1098550"/>
          <p14:tracePt t="202457" x="3524250" y="1098550"/>
          <p14:tracePt t="202476" x="3435350" y="1098550"/>
          <p14:tracePt t="202491" x="3359150" y="1098550"/>
          <p14:tracePt t="202507" x="3308350" y="1098550"/>
          <p14:tracePt t="202524" x="3263900" y="1098550"/>
          <p14:tracePt t="202542" x="3219450" y="1098550"/>
          <p14:tracePt t="202558" x="3194050" y="1079500"/>
          <p14:tracePt t="202574" x="3168650" y="1066800"/>
          <p14:tracePt t="202591" x="3130550" y="1047750"/>
          <p14:tracePt t="202607" x="3086100" y="1028700"/>
          <p14:tracePt t="202624" x="3054350" y="1016000"/>
          <p14:tracePt t="202641" x="3022600" y="990600"/>
          <p14:tracePt t="202657" x="2997200" y="958850"/>
          <p14:tracePt t="202674" x="2978150" y="927100"/>
          <p14:tracePt t="202691" x="2952750" y="882650"/>
          <p14:tracePt t="202707" x="2940050" y="844550"/>
          <p14:tracePt t="202726" x="2933700" y="806450"/>
          <p14:tracePt t="202741" x="2933700" y="793750"/>
          <p14:tracePt t="202757" x="2933700" y="755650"/>
          <p14:tracePt t="202774" x="2940050" y="742950"/>
          <p14:tracePt t="202791" x="2965450" y="723900"/>
          <p14:tracePt t="202807" x="2984500" y="704850"/>
          <p14:tracePt t="202824" x="3016250" y="685800"/>
          <p14:tracePt t="202840" x="3060700" y="660400"/>
          <p14:tracePt t="202857" x="3117850" y="635000"/>
          <p14:tracePt t="202874" x="3175000" y="615950"/>
          <p14:tracePt t="202891" x="3238500" y="596900"/>
          <p14:tracePt t="202909" x="3295650" y="584200"/>
          <p14:tracePt t="202924" x="3352800" y="584200"/>
          <p14:tracePt t="202941" x="3409950" y="577850"/>
          <p14:tracePt t="202960" x="3505200" y="577850"/>
          <p14:tracePt t="202977" x="3568700" y="577850"/>
          <p14:tracePt t="202991" x="3619500" y="577850"/>
          <p14:tracePt t="203009" x="3689350" y="577850"/>
          <p14:tracePt t="203028" x="3752850" y="577850"/>
          <p14:tracePt t="203042" x="3822700" y="577850"/>
          <p14:tracePt t="203057" x="3873500" y="577850"/>
          <p14:tracePt t="203074" x="3905250" y="584200"/>
          <p14:tracePt t="203091" x="3924300" y="590550"/>
          <p14:tracePt t="203108" x="3949700" y="596900"/>
          <p14:tracePt t="203124" x="3975100" y="603250"/>
          <p14:tracePt t="203126" x="3987800" y="609600"/>
          <p14:tracePt t="203141" x="4000500" y="615950"/>
          <p14:tracePt t="203158" x="4013200" y="622300"/>
          <p14:tracePt t="203197" x="4019550" y="622300"/>
          <p14:tracePt t="203207" x="4019550" y="628650"/>
          <p14:tracePt t="203227" x="4019550" y="641350"/>
          <p14:tracePt t="203241" x="4032250" y="666750"/>
          <p14:tracePt t="203257" x="4044950" y="692150"/>
          <p14:tracePt t="203275" x="4051300" y="711200"/>
          <p14:tracePt t="203293" x="4064000" y="730250"/>
          <p14:tracePt t="203295" x="4064000" y="742950"/>
          <p14:tracePt t="203307" x="4070350" y="749300"/>
          <p14:tracePt t="203324" x="4070350" y="762000"/>
          <p14:tracePt t="203340" x="4076700" y="768350"/>
          <p14:tracePt t="203374" x="4076700" y="774700"/>
          <p14:tracePt t="203400" x="4083050" y="781050"/>
          <p14:tracePt t="203453" x="4083050" y="787400"/>
          <p14:tracePt t="203525" x="4083050" y="793750"/>
          <p14:tracePt t="203569" x="4083050" y="800100"/>
          <p14:tracePt t="203589" x="4083050" y="806450"/>
          <p14:tracePt t="203608" x="4083050" y="812800"/>
          <p14:tracePt t="203633" x="4083050" y="819150"/>
          <p14:tracePt t="203915" x="4083050" y="825500"/>
          <p14:tracePt t="203921" x="4083050" y="831850"/>
          <p14:tracePt t="203933" x="4083050" y="838200"/>
          <p14:tracePt t="203947" x="4083050" y="850900"/>
          <p14:tracePt t="203957" x="4076700" y="857250"/>
          <p14:tracePt t="203977" x="4076700" y="869950"/>
          <p14:tracePt t="203991" x="4076700" y="876300"/>
          <p14:tracePt t="204008" x="4076700" y="889000"/>
          <p14:tracePt t="204024" x="4076700" y="895350"/>
          <p14:tracePt t="204042" x="4070350" y="895350"/>
          <p14:tracePt t="204207" x="4070350" y="901700"/>
          <p14:tracePt t="204214" x="4070350" y="908050"/>
          <p14:tracePt t="204227" x="4070350" y="920750"/>
          <p14:tracePt t="204241" x="4064000" y="933450"/>
          <p14:tracePt t="204257" x="4057650" y="952500"/>
          <p14:tracePt t="204274" x="4051300" y="965200"/>
          <p14:tracePt t="204335" x="4044950" y="971550"/>
          <p14:tracePt t="204354" x="4038600" y="971550"/>
          <p14:tracePt t="204359" x="4032250" y="977900"/>
          <p14:tracePt t="204374" x="4032250" y="984250"/>
          <p14:tracePt t="204391" x="4025900" y="984250"/>
          <p14:tracePt t="204407" x="4013200" y="984250"/>
          <p14:tracePt t="204425" x="3994150" y="996950"/>
          <p14:tracePt t="204441" x="3968750" y="1009650"/>
          <p14:tracePt t="204459" x="3943350" y="1016000"/>
          <p14:tracePt t="204476" x="3930650" y="1028700"/>
          <p14:tracePt t="204491" x="3911600" y="1035050"/>
          <p14:tracePt t="204507" x="3898900" y="1041400"/>
          <p14:tracePt t="204524" x="3879850" y="1047750"/>
          <p14:tracePt t="204543" x="3829050" y="1060450"/>
          <p14:tracePt t="204557" x="3810000" y="1066800"/>
          <p14:tracePt t="204574" x="3784600" y="1066800"/>
          <p14:tracePt t="204591" x="3765550" y="1073150"/>
          <p14:tracePt t="204607" x="3740150" y="1073150"/>
          <p14:tracePt t="204624" x="3727450" y="1079500"/>
          <p14:tracePt t="204641" x="3721100" y="1085850"/>
          <p14:tracePt t="204658" x="3708400" y="1085850"/>
          <p14:tracePt t="204674" x="3695700" y="1085850"/>
          <p14:tracePt t="204693" x="3670300" y="1085850"/>
          <p14:tracePt t="204707" x="3644900" y="1098550"/>
          <p14:tracePt t="204726" x="3613150" y="1098550"/>
          <p14:tracePt t="204734" x="3600450" y="1098550"/>
          <p14:tracePt t="204743" x="3575050" y="1098550"/>
          <p14:tracePt t="204757" x="3549650" y="1098550"/>
          <p14:tracePt t="204774" x="3524250" y="1098550"/>
          <p14:tracePt t="204792" x="3492500" y="1098550"/>
          <p14:tracePt t="204807" x="3454400" y="1098550"/>
          <p14:tracePt t="204824" x="3416300" y="1098550"/>
          <p14:tracePt t="204841" x="3378200" y="1098550"/>
          <p14:tracePt t="204858" x="3346450" y="1098550"/>
          <p14:tracePt t="204874" x="3321050" y="1098550"/>
          <p14:tracePt t="204891" x="3302000" y="1098550"/>
          <p14:tracePt t="204907" x="3276600" y="1098550"/>
          <p14:tracePt t="204924" x="3244850" y="1098550"/>
          <p14:tracePt t="204929" x="3232150" y="1098550"/>
          <p14:tracePt t="204941" x="3219450" y="1098550"/>
          <p14:tracePt t="204957" x="3175000" y="1098550"/>
          <p14:tracePt t="204977" x="3149600" y="1098550"/>
          <p14:tracePt t="204991" x="3130550" y="1098550"/>
          <p14:tracePt t="205007" x="3105150" y="1098550"/>
          <p14:tracePt t="205024" x="3092450" y="1085850"/>
          <p14:tracePt t="205043" x="3067050" y="1066800"/>
          <p14:tracePt t="205057" x="3054350" y="1054100"/>
          <p14:tracePt t="205074" x="3041650" y="1028700"/>
          <p14:tracePt t="205091" x="3028950" y="1009650"/>
          <p14:tracePt t="205107" x="3016250" y="990600"/>
          <p14:tracePt t="205125" x="2997200" y="965200"/>
          <p14:tracePt t="205141" x="2997200" y="958850"/>
          <p14:tracePt t="205157" x="2997200" y="914400"/>
          <p14:tracePt t="205177" x="2997200" y="889000"/>
          <p14:tracePt t="205191" x="2997200" y="857250"/>
          <p14:tracePt t="205211" x="3003550" y="831850"/>
          <p14:tracePt t="205228" x="3016250" y="806450"/>
          <p14:tracePt t="205241" x="3022600" y="787400"/>
          <p14:tracePt t="205258" x="3035300" y="762000"/>
          <p14:tracePt t="205274" x="3048000" y="730250"/>
          <p14:tracePt t="205294" x="3079750" y="717550"/>
          <p14:tracePt t="205307" x="3105150" y="698500"/>
          <p14:tracePt t="205324" x="3143250" y="685800"/>
          <p14:tracePt t="205341" x="3181350" y="673100"/>
          <p14:tracePt t="205343" x="3200400" y="673100"/>
          <p14:tracePt t="205360" x="3263900" y="660400"/>
          <p14:tracePt t="205374" x="3333750" y="660400"/>
          <p14:tracePt t="205391" x="3403600" y="660400"/>
          <p14:tracePt t="205408" x="3486150" y="654050"/>
          <p14:tracePt t="205424" x="3568700" y="654050"/>
          <p14:tracePt t="205443" x="3644900" y="654050"/>
          <p14:tracePt t="205457" x="3721100" y="654050"/>
          <p14:tracePt t="205476" x="3784600" y="654050"/>
          <p14:tracePt t="205492" x="3860800" y="654050"/>
          <p14:tracePt t="205508" x="3930650" y="654050"/>
          <p14:tracePt t="205509" x="3975100" y="654050"/>
          <p14:tracePt t="205524" x="4006850" y="647700"/>
          <p14:tracePt t="205543" x="4102100" y="673100"/>
          <p14:tracePt t="205558" x="4165600" y="698500"/>
          <p14:tracePt t="205574" x="4216400" y="704850"/>
          <p14:tracePt t="205591" x="4254500" y="723900"/>
          <p14:tracePt t="205607" x="4279900" y="736600"/>
          <p14:tracePt t="205624" x="4292600" y="755650"/>
          <p14:tracePt t="205641" x="4298950" y="774700"/>
          <p14:tracePt t="205657" x="4305300" y="793750"/>
          <p14:tracePt t="205676" x="4305300" y="806450"/>
          <p14:tracePt t="205691" x="4305300" y="819150"/>
          <p14:tracePt t="205707" x="4305300" y="831850"/>
          <p14:tracePt t="205726" x="4305300" y="850900"/>
          <p14:tracePt t="205741" x="4305300" y="863600"/>
          <p14:tracePt t="205757" x="4292600" y="889000"/>
          <p14:tracePt t="205774" x="4279900" y="914400"/>
          <p14:tracePt t="205793" x="4254500" y="927100"/>
          <p14:tracePt t="205807" x="4222750" y="939800"/>
          <p14:tracePt t="205824" x="4210050" y="952500"/>
          <p14:tracePt t="205841" x="4184650" y="965200"/>
          <p14:tracePt t="205860" x="4159250" y="984250"/>
          <p14:tracePt t="205874" x="4127500" y="996950"/>
          <p14:tracePt t="205891" x="4102100" y="1003300"/>
          <p14:tracePt t="205907" x="4083050" y="1009650"/>
          <p14:tracePt t="205924" x="4051300" y="1016000"/>
          <p14:tracePt t="205928" x="4032250" y="1016000"/>
          <p14:tracePt t="205941" x="4013200" y="1022350"/>
          <p14:tracePt t="205960" x="3949700" y="1028700"/>
          <p14:tracePt t="205977" x="3911600" y="1047750"/>
          <p14:tracePt t="205991" x="3867150" y="1054100"/>
          <p14:tracePt t="206007" x="3810000" y="1054100"/>
          <p14:tracePt t="206024" x="3759200" y="1060450"/>
          <p14:tracePt t="206044" x="3695700" y="1060450"/>
          <p14:tracePt t="206057" x="3638550" y="1066800"/>
          <p14:tracePt t="206075" x="3575050" y="1066800"/>
          <p14:tracePt t="206091" x="3498850" y="1066800"/>
          <p14:tracePt t="206107" x="3429000" y="1066800"/>
          <p14:tracePt t="206124" x="3378200" y="1066800"/>
          <p14:tracePt t="206141" x="3333750" y="1066800"/>
          <p14:tracePt t="206146" x="3314700" y="1066800"/>
          <p14:tracePt t="206157" x="3282950" y="1066800"/>
          <p14:tracePt t="206174" x="3251200" y="1066800"/>
          <p14:tracePt t="206193" x="3225800" y="1066800"/>
          <p14:tracePt t="206207" x="3194050" y="1066800"/>
          <p14:tracePt t="206226" x="3162300" y="1066800"/>
          <p14:tracePt t="206241" x="3130550" y="1066800"/>
          <p14:tracePt t="206257" x="3111500" y="1060450"/>
          <p14:tracePt t="206277" x="3079750" y="1054100"/>
          <p14:tracePt t="206293" x="3060700" y="1041400"/>
          <p14:tracePt t="206307" x="3048000" y="1035050"/>
          <p14:tracePt t="206324" x="3048000" y="1028700"/>
          <p14:tracePt t="206341" x="3035300" y="1022350"/>
          <p14:tracePt t="206357" x="3035300" y="1009650"/>
          <p14:tracePt t="206374" x="3028950" y="1003300"/>
          <p14:tracePt t="206419" x="3028950" y="996950"/>
          <p14:tracePt t="206426" x="3028950" y="990600"/>
          <p14:tracePt t="206441" x="3028950" y="971550"/>
          <p14:tracePt t="206458" x="3028950" y="952500"/>
          <p14:tracePt t="206476" x="3028950" y="933450"/>
          <p14:tracePt t="206491" x="3028950" y="914400"/>
          <p14:tracePt t="206507" x="3035300" y="895350"/>
          <p14:tracePt t="206524" x="3048000" y="876300"/>
          <p14:tracePt t="206526" x="3054350" y="863600"/>
          <p14:tracePt t="206542" x="3073400" y="838200"/>
          <p14:tracePt t="206558" x="3079750" y="819150"/>
          <p14:tracePt t="206574" x="3098800" y="800100"/>
          <p14:tracePt t="206591" x="3124200" y="787400"/>
          <p14:tracePt t="206607" x="3168650" y="768350"/>
          <p14:tracePt t="206624" x="3213100" y="755650"/>
          <p14:tracePt t="206641" x="3244850" y="742950"/>
          <p14:tracePt t="206657" x="3276600" y="730250"/>
          <p14:tracePt t="206674" x="3308350" y="723900"/>
          <p14:tracePt t="206691" x="3346450" y="717550"/>
          <p14:tracePt t="206711" x="3435350" y="711200"/>
          <p14:tracePt t="206727" x="3492500" y="704850"/>
          <p14:tracePt t="206741" x="3511550" y="698500"/>
          <p14:tracePt t="206757" x="3562350" y="679450"/>
          <p14:tracePt t="206775" x="3619500" y="660400"/>
          <p14:tracePt t="206795" x="3689350" y="654050"/>
          <p14:tracePt t="206807" x="3765550" y="635000"/>
          <p14:tracePt t="206824" x="3835400" y="615950"/>
          <p14:tracePt t="206841" x="3898900" y="615950"/>
          <p14:tracePt t="206858" x="3949700" y="615950"/>
          <p14:tracePt t="206874" x="4000500" y="615950"/>
          <p14:tracePt t="206891" x="4051300" y="615950"/>
          <p14:tracePt t="206907" x="4102100" y="615950"/>
          <p14:tracePt t="206924" x="4165600" y="615950"/>
          <p14:tracePt t="206927" x="4197350" y="615950"/>
          <p14:tracePt t="206943" x="4254500" y="615950"/>
          <p14:tracePt t="206957" x="4305300" y="615950"/>
          <p14:tracePt t="206976" x="4330700" y="628650"/>
          <p14:tracePt t="206991" x="4337050" y="628650"/>
          <p14:tracePt t="207071" x="4337050" y="635000"/>
          <p14:tracePt t="207093" x="4337050" y="641350"/>
          <p14:tracePt t="207109" x="4337050" y="647700"/>
          <p14:tracePt t="207118" x="4330700" y="654050"/>
          <p14:tracePt t="207125" x="4318000" y="654050"/>
          <p14:tracePt t="207141" x="4305300" y="654050"/>
          <p14:tracePt t="207157" x="4241800" y="666750"/>
          <p14:tracePt t="207177" x="4178300" y="673100"/>
          <p14:tracePt t="207182" x="4140200" y="679450"/>
          <p14:tracePt t="207191" x="4102100" y="679450"/>
          <p14:tracePt t="207207" x="4025900" y="679450"/>
          <p14:tracePt t="207226" x="3943350" y="679450"/>
          <p14:tracePt t="207241" x="3860800" y="679450"/>
          <p14:tracePt t="207257" x="3790950" y="685800"/>
          <p14:tracePt t="207274" x="3714750" y="698500"/>
          <p14:tracePt t="207293" x="3644900" y="704850"/>
          <p14:tracePt t="207307" x="3568700" y="717550"/>
          <p14:tracePt t="207324" x="3492500" y="723900"/>
          <p14:tracePt t="207341" x="3422650" y="723900"/>
          <p14:tracePt t="207357" x="3346450" y="723900"/>
          <p14:tracePt t="207374" x="3308350" y="723900"/>
          <p14:tracePt t="207391" x="3263900" y="723900"/>
          <p14:tracePt t="207408" x="3225800" y="723900"/>
          <p14:tracePt t="207424" x="3200400" y="723900"/>
          <p14:tracePt t="207441" x="3168650" y="711200"/>
          <p14:tracePt t="207462" x="3136900" y="692150"/>
          <p14:tracePt t="207478" x="3105150" y="679450"/>
          <p14:tracePt t="207493" x="3054350" y="660400"/>
          <p14:tracePt t="207507" x="3035300" y="647700"/>
          <p14:tracePt t="207509" x="3022600" y="635000"/>
          <p14:tracePt t="207524" x="3003550" y="628650"/>
          <p14:tracePt t="207543" x="2965450" y="590550"/>
          <p14:tracePt t="207557" x="2952750" y="571500"/>
          <p14:tracePt t="207574" x="2946400" y="552450"/>
          <p14:tracePt t="207591" x="2946400" y="546100"/>
          <p14:tracePt t="207607" x="2946400" y="533400"/>
          <p14:tracePt t="207624" x="2946400" y="527050"/>
          <p14:tracePt t="207641" x="2959100" y="514350"/>
          <p14:tracePt t="207657" x="2971800" y="495300"/>
          <p14:tracePt t="207674" x="2990850" y="476250"/>
          <p14:tracePt t="207695" x="3022600" y="463550"/>
          <p14:tracePt t="207707" x="3054350" y="450850"/>
          <p14:tracePt t="207727" x="3111500" y="412750"/>
          <p14:tracePt t="207743" x="3155950" y="400050"/>
          <p14:tracePt t="207758" x="3194050" y="387350"/>
          <p14:tracePt t="207774" x="3232150" y="374650"/>
          <p14:tracePt t="207792" x="3270250" y="361950"/>
          <p14:tracePt t="207807" x="3321050" y="349250"/>
          <p14:tracePt t="207824" x="3365500" y="336550"/>
          <p14:tracePt t="207841" x="3422650" y="317500"/>
          <p14:tracePt t="207857" x="3486150" y="311150"/>
          <p14:tracePt t="207874" x="3543300" y="292100"/>
          <p14:tracePt t="207891" x="3587750" y="279400"/>
          <p14:tracePt t="207908" x="3632200" y="273050"/>
          <p14:tracePt t="207924" x="3683000" y="266700"/>
          <p14:tracePt t="207930" x="3714750" y="266700"/>
          <p14:tracePt t="207941" x="3740150" y="266700"/>
          <p14:tracePt t="207957" x="3829050" y="266700"/>
          <p14:tracePt t="207976" x="3886200" y="266700"/>
          <p14:tracePt t="207992" x="3930650" y="266700"/>
          <p14:tracePt t="208007" x="3968750" y="266700"/>
          <p14:tracePt t="208024" x="4006850" y="266700"/>
          <p14:tracePt t="208043" x="4051300" y="266700"/>
          <p14:tracePt t="208057" x="4076700" y="266700"/>
          <p14:tracePt t="208074" x="4102100" y="266700"/>
          <p14:tracePt t="208091" x="4121150" y="266700"/>
          <p14:tracePt t="208108" x="4140200" y="266700"/>
          <p14:tracePt t="208124" x="4152900" y="266700"/>
          <p14:tracePt t="208141" x="4171950" y="279400"/>
          <p14:tracePt t="208143" x="4178300" y="285750"/>
          <p14:tracePt t="208158" x="4203700" y="292100"/>
          <p14:tracePt t="208176" x="4229100" y="304800"/>
          <p14:tracePt t="208191" x="4254500" y="317500"/>
          <p14:tracePt t="208210" x="4273550" y="323850"/>
          <p14:tracePt t="208227" x="4292600" y="336550"/>
          <p14:tracePt t="208241" x="4305300" y="349250"/>
          <p14:tracePt t="208257" x="4324350" y="368300"/>
          <p14:tracePt t="208274" x="4324350" y="381000"/>
          <p14:tracePt t="208294" x="4324350" y="400050"/>
          <p14:tracePt t="208307" x="4337050" y="419100"/>
          <p14:tracePt t="208324" x="4337050" y="431800"/>
          <p14:tracePt t="208326" x="4343400" y="444500"/>
          <p14:tracePt t="208341" x="4349750" y="457200"/>
          <p14:tracePt t="208358" x="4349750" y="482600"/>
          <p14:tracePt t="208374" x="4349750" y="501650"/>
          <p14:tracePt t="208391" x="4349750" y="520700"/>
          <p14:tracePt t="208408" x="4349750" y="533400"/>
          <p14:tracePt t="208426" x="4349750" y="565150"/>
          <p14:tracePt t="208441" x="4349750" y="584200"/>
          <p14:tracePt t="208457" x="4349750" y="615950"/>
          <p14:tracePt t="208476" x="4349750" y="641350"/>
          <p14:tracePt t="208491" x="4337050" y="666750"/>
          <p14:tracePt t="208508" x="4318000" y="685800"/>
          <p14:tracePt t="208524" x="4298950" y="711200"/>
          <p14:tracePt t="208543" x="4248150" y="742950"/>
          <p14:tracePt t="208557" x="4216400" y="749300"/>
          <p14:tracePt t="208574" x="4178300" y="762000"/>
          <p14:tracePt t="208591" x="4152900" y="774700"/>
          <p14:tracePt t="208611" x="4121150" y="781050"/>
          <p14:tracePt t="208624" x="4089400" y="787400"/>
          <p14:tracePt t="208641" x="4057650" y="800100"/>
          <p14:tracePt t="208658" x="4025900" y="812800"/>
          <p14:tracePt t="208674" x="4000500" y="812800"/>
          <p14:tracePt t="208681" x="3994150" y="812800"/>
          <p14:tracePt t="208757" x="3987800" y="812800"/>
          <p14:tracePt t="208766" x="3981450" y="812800"/>
          <p14:tracePt t="208774" x="3975100" y="812800"/>
          <p14:tracePt t="208791" x="3956050" y="787400"/>
          <p14:tracePt t="208807" x="3943350" y="755650"/>
          <p14:tracePt t="208824" x="3924300" y="698500"/>
          <p14:tracePt t="208841" x="3905250" y="628650"/>
          <p14:tracePt t="208857" x="3886200" y="558800"/>
          <p14:tracePt t="208874" x="3860800" y="495300"/>
          <p14:tracePt t="208891" x="3841750" y="419100"/>
          <p14:tracePt t="208907" x="3835400" y="361950"/>
          <p14:tracePt t="208924" x="3835400" y="323850"/>
          <p14:tracePt t="208926" x="3835400" y="298450"/>
          <p14:tracePt t="208941" x="3854450" y="285750"/>
          <p14:tracePt t="208958" x="3886200" y="247650"/>
          <p14:tracePt t="208976" x="3905250" y="234950"/>
          <p14:tracePt t="208991" x="3911600" y="228600"/>
          <p14:tracePt t="209007" x="3911600" y="222250"/>
          <p14:tracePt t="209041" x="3917950" y="215900"/>
          <p14:tracePt t="209057" x="3924300" y="203200"/>
          <p14:tracePt t="209074" x="3930650" y="190500"/>
          <p14:tracePt t="209091" x="3943350" y="177800"/>
          <p14:tracePt t="209107" x="3943350" y="165100"/>
          <p14:tracePt t="209141" x="3943350" y="158750"/>
          <p14:tracePt t="209228" x="3937000" y="158750"/>
          <p14:tracePt t="209233" x="3930650" y="165100"/>
          <p14:tracePt t="209241" x="3911600" y="165100"/>
          <p14:tracePt t="209258" x="3879850" y="177800"/>
          <p14:tracePt t="209274" x="3848100" y="184150"/>
          <p14:tracePt t="209293" x="3810000" y="190500"/>
          <p14:tracePt t="209308" x="3759200" y="196850"/>
          <p14:tracePt t="209325" x="3683000" y="203200"/>
          <p14:tracePt t="209341" x="3657600" y="209550"/>
          <p14:tracePt t="209357" x="3587750" y="209550"/>
          <p14:tracePt t="209374" x="3549650" y="209550"/>
          <p14:tracePt t="209391" x="3505200" y="209550"/>
          <p14:tracePt t="209408" x="3460750" y="209550"/>
          <p14:tracePt t="209427" x="3403600" y="209550"/>
          <p14:tracePt t="209441" x="3346450" y="209550"/>
          <p14:tracePt t="209457" x="3282950" y="209550"/>
          <p14:tracePt t="209476" x="3232150" y="209550"/>
          <p14:tracePt t="209491" x="3181350" y="209550"/>
          <p14:tracePt t="209507" x="3130550" y="209550"/>
          <p14:tracePt t="209524" x="3086100" y="209550"/>
          <p14:tracePt t="209526" x="3073400" y="209550"/>
          <p14:tracePt t="209543" x="3035300" y="209550"/>
          <p14:tracePt t="209558" x="3016250" y="203200"/>
          <p14:tracePt t="209574" x="2997200" y="190500"/>
          <p14:tracePt t="209591" x="2978150" y="171450"/>
          <p14:tracePt t="209610" x="2959100" y="152400"/>
          <p14:tracePt t="209624" x="2946400" y="139700"/>
          <p14:tracePt t="209641" x="2933700" y="114300"/>
          <p14:tracePt t="209657" x="2927350" y="95250"/>
          <p14:tracePt t="209674" x="2921000" y="82550"/>
          <p14:tracePt t="209691" x="2921000" y="69850"/>
          <p14:tracePt t="209710" x="2971800" y="57150"/>
          <p14:tracePt t="209726" x="2984500" y="50800"/>
          <p14:tracePt t="209741" x="3022600" y="31750"/>
          <p14:tracePt t="209758" x="3092450" y="6350"/>
          <p14:tracePt t="209774" x="3136900" y="0"/>
          <p14:tracePt t="209792" x="3194050" y="0"/>
          <p14:tracePt t="209808" x="3251200" y="0"/>
          <p14:tracePt t="209824" x="3302000" y="0"/>
          <p14:tracePt t="209841" x="3359150" y="0"/>
          <p14:tracePt t="209857" x="3429000" y="0"/>
          <p14:tracePt t="209874" x="3486150" y="0"/>
          <p14:tracePt t="209891" x="3549650" y="0"/>
          <p14:tracePt t="209907" x="3638550" y="0"/>
          <p14:tracePt t="209924" x="3721100" y="0"/>
          <p14:tracePt t="209929" x="3771900" y="0"/>
          <p14:tracePt t="209943" x="3873500" y="19050"/>
          <p14:tracePt t="209959" x="3943350" y="19050"/>
          <p14:tracePt t="209976" x="4006850" y="38100"/>
          <p14:tracePt t="209991" x="4070350" y="57150"/>
          <p14:tracePt t="210007" x="4114800" y="82550"/>
          <p14:tracePt t="210024" x="4140200" y="82550"/>
          <p14:tracePt t="210041" x="4146550" y="88900"/>
          <p14:tracePt t="210057" x="4152900" y="95250"/>
          <p14:tracePt t="210074" x="4152900" y="101600"/>
          <p14:tracePt t="210091" x="4152900" y="114300"/>
          <p14:tracePt t="210108" x="4152900" y="120650"/>
          <p14:tracePt t="210124" x="4140200" y="139700"/>
          <p14:tracePt t="210141" x="4133850" y="158750"/>
          <p14:tracePt t="210142" x="4121150" y="171450"/>
          <p14:tracePt t="210157" x="4108450" y="196850"/>
          <p14:tracePt t="210178" x="4070350" y="222250"/>
          <p14:tracePt t="210191" x="4013200" y="247650"/>
          <p14:tracePt t="210207" x="3943350" y="260350"/>
          <p14:tracePt t="210226" x="3860800" y="279400"/>
          <p14:tracePt t="210241" x="3765550" y="285750"/>
          <p14:tracePt t="210257" x="3676650" y="285750"/>
          <p14:tracePt t="210274" x="3613150" y="285750"/>
          <p14:tracePt t="210293" x="3568700" y="292100"/>
          <p14:tracePt t="210307" x="3562350" y="292100"/>
          <p14:tracePt t="210324" x="3556000" y="292100"/>
          <p14:tracePt t="210405" x="3556000" y="298450"/>
          <p14:tracePt t="210430" x="3556000" y="304800"/>
          <p14:tracePt t="210454" x="3549650" y="311150"/>
          <p14:tracePt t="210462" x="3543300" y="323850"/>
          <p14:tracePt t="210476" x="3536950" y="330200"/>
          <p14:tracePt t="210491" x="3530600" y="349250"/>
          <p14:tracePt t="210507" x="3524250" y="368300"/>
          <p14:tracePt t="210525" x="3498850" y="387350"/>
          <p14:tracePt t="210543" x="3479800" y="393700"/>
          <p14:tracePt t="210557" x="3467100" y="400050"/>
          <p14:tracePt t="210574" x="3454400" y="400050"/>
          <p14:tracePt t="210813" x="3448050" y="400050"/>
          <p14:tracePt t="213366" x="3448050" y="412750"/>
          <p14:tracePt t="213374" x="3467100" y="425450"/>
          <p14:tracePt t="213391" x="3498850" y="463550"/>
          <p14:tracePt t="213407" x="3517900" y="527050"/>
          <p14:tracePt t="213424" x="3517900" y="622300"/>
          <p14:tracePt t="213441" x="3498850" y="742950"/>
          <p14:tracePt t="213458" x="3498850" y="863600"/>
          <p14:tracePt t="213476" x="3498850" y="990600"/>
          <p14:tracePt t="213491" x="3530600" y="1123950"/>
          <p14:tracePt t="213507" x="3575050" y="1250950"/>
          <p14:tracePt t="213524" x="3575050" y="1371600"/>
          <p14:tracePt t="213543" x="3568700" y="1530350"/>
          <p14:tracePt t="213557" x="3562350" y="1600200"/>
          <p14:tracePt t="213574" x="3562350" y="1657350"/>
          <p14:tracePt t="213593" x="3549650" y="1701800"/>
          <p14:tracePt t="213607" x="3536950" y="1739900"/>
          <p14:tracePt t="213624" x="3517900" y="1790700"/>
          <p14:tracePt t="213641" x="3492500" y="1847850"/>
          <p14:tracePt t="213658" x="3460750" y="1898650"/>
          <p14:tracePt t="213674" x="3448050" y="1943100"/>
          <p14:tracePt t="213691" x="3441700" y="1974850"/>
          <p14:tracePt t="213708" x="3429000" y="1993900"/>
          <p14:tracePt t="213711" x="3422650" y="2006600"/>
          <p14:tracePt t="213727" x="3422650" y="2019300"/>
          <p14:tracePt t="213741" x="3409950" y="2032000"/>
          <p14:tracePt t="213757" x="3397250" y="2051050"/>
          <p14:tracePt t="214043" x="3390900" y="2051050"/>
          <p14:tracePt t="214342" x="3397250" y="2051050"/>
          <p14:tracePt t="214355" x="3397250" y="2057400"/>
          <p14:tracePt t="214557" x="3390900" y="2057400"/>
          <p14:tracePt t="214615" x="3403600" y="2063750"/>
          <p14:tracePt t="214621" x="3416300" y="2063750"/>
          <p14:tracePt t="214632" x="3429000" y="2076450"/>
          <p14:tracePt t="214641" x="3441700" y="2082800"/>
          <p14:tracePt t="214658" x="3467100" y="2089150"/>
          <p14:tracePt t="214674" x="3505200" y="2089150"/>
          <p14:tracePt t="214680" x="3524250" y="2089150"/>
          <p14:tracePt t="214691" x="3536950" y="2089150"/>
          <p14:tracePt t="214694" x="3549650" y="2089150"/>
          <p14:tracePt t="214708" x="3562350" y="2089150"/>
          <p14:tracePt t="214727" x="3594100" y="2089150"/>
          <p14:tracePt t="214734" x="3600450" y="2089150"/>
          <p14:tracePt t="214742" x="3606800" y="2095500"/>
          <p14:tracePt t="214774" x="3613150" y="2095500"/>
          <p14:tracePt t="216406" x="3613150" y="2101850"/>
          <p14:tracePt t="216437" x="3613150" y="2108200"/>
          <p14:tracePt t="216463" x="3613150" y="2114550"/>
          <p14:tracePt t="216470" x="3613150" y="2120900"/>
          <p14:tracePt t="216496" x="3619500" y="2127250"/>
          <p14:tracePt t="216525" x="3625850" y="2133600"/>
          <p14:tracePt t="216573" x="3625850" y="2139950"/>
          <p14:tracePt t="216585" x="3619500" y="2139950"/>
          <p14:tracePt t="216591" x="3619500" y="2146300"/>
          <p14:tracePt t="216624" x="3619500" y="2165350"/>
          <p14:tracePt t="216641" x="3613150" y="2171700"/>
          <p14:tracePt t="216657" x="3606800" y="2178050"/>
          <p14:tracePt t="216674" x="3600450" y="2184400"/>
          <p14:tracePt t="217027" x="3594100" y="2184400"/>
          <p14:tracePt t="217030" x="3587750" y="2190750"/>
          <p14:tracePt t="217047" x="3562350" y="2197100"/>
          <p14:tracePt t="217058" x="3549650" y="2203450"/>
          <p14:tracePt t="217074" x="3530600" y="2209800"/>
          <p14:tracePt t="217091" x="3511550" y="2216150"/>
          <p14:tracePt t="217107" x="3505200" y="2216150"/>
          <p14:tracePt t="217124" x="3498850" y="2216150"/>
          <p14:tracePt t="217303" x="3498850" y="2222500"/>
          <p14:tracePt t="217319" x="3498850" y="2228850"/>
          <p14:tracePt t="217915" x="3492500" y="2228850"/>
          <p14:tracePt t="217928" x="3486150" y="2228850"/>
          <p14:tracePt t="217990" x="3479800" y="2228850"/>
          <p14:tracePt t="218044" x="3479800" y="2222500"/>
          <p14:tracePt t="218046" x="3479800" y="2216150"/>
          <p14:tracePt t="218070" x="3479800" y="2209800"/>
          <p14:tracePt t="218077" x="3473450" y="2209800"/>
          <p14:tracePt t="218262" x="3467100" y="2209800"/>
          <p14:tracePt t="218632" x="3435350" y="2209800"/>
          <p14:tracePt t="218638" x="3390900" y="2209800"/>
          <p14:tracePt t="218646" x="3352800" y="2209800"/>
          <p14:tracePt t="218658" x="3308350" y="2209800"/>
          <p14:tracePt t="218674" x="3219450" y="2209800"/>
          <p14:tracePt t="218691" x="3124200" y="2209800"/>
          <p14:tracePt t="218710" x="2971800" y="2209800"/>
          <p14:tracePt t="218728" x="2851150" y="2209800"/>
          <p14:tracePt t="218741" x="2787650" y="2209800"/>
          <p14:tracePt t="218758" x="2578100" y="2209800"/>
          <p14:tracePt t="218775" x="2463800" y="2209800"/>
          <p14:tracePt t="218794" x="2355850" y="2209800"/>
          <p14:tracePt t="218807" x="2273300" y="2216150"/>
          <p14:tracePt t="218824" x="2190750" y="2216150"/>
          <p14:tracePt t="218841" x="2114550" y="2216150"/>
          <p14:tracePt t="218857" x="2006600" y="2216150"/>
          <p14:tracePt t="218874" x="1898650" y="2216150"/>
          <p14:tracePt t="218891" x="1790700" y="2216150"/>
          <p14:tracePt t="218911" x="1657350" y="2216150"/>
          <p14:tracePt t="218924" x="1619250" y="2216150"/>
          <p14:tracePt t="218945" x="1473200" y="2216150"/>
          <p14:tracePt t="218957" x="1365250" y="2216150"/>
          <p14:tracePt t="218979" x="1250950" y="2216150"/>
          <p14:tracePt t="218994" x="1117600" y="2216150"/>
          <p14:tracePt t="219008" x="990600" y="2216150"/>
          <p14:tracePt t="219024" x="863600" y="2216150"/>
          <p14:tracePt t="219043" x="755650" y="2216150"/>
          <p14:tracePt t="219057" x="679450" y="2216150"/>
          <p14:tracePt t="219075" x="609600" y="2216150"/>
          <p14:tracePt t="219091" x="539750" y="2216150"/>
          <p14:tracePt t="219108" x="482600" y="2216150"/>
          <p14:tracePt t="219124" x="444500" y="2216150"/>
          <p14:tracePt t="219141" x="438150" y="2216150"/>
          <p14:tracePt t="219230" x="444500" y="2216150"/>
          <p14:tracePt t="219238" x="527050" y="2216150"/>
          <p14:tracePt t="219246" x="584200" y="2216150"/>
          <p14:tracePt t="219258" x="654050" y="2216150"/>
          <p14:tracePt t="219275" x="831850" y="2216150"/>
          <p14:tracePt t="219293" x="1028700" y="2216150"/>
          <p14:tracePt t="219308" x="1238250" y="2216150"/>
          <p14:tracePt t="219324" x="1498600" y="2222500"/>
          <p14:tracePt t="219326" x="1625600" y="2222500"/>
          <p14:tracePt t="219341" x="1739900" y="2222500"/>
          <p14:tracePt t="219360" x="2006600" y="2222500"/>
          <p14:tracePt t="219374" x="2120900" y="2222500"/>
          <p14:tracePt t="219391" x="2197100" y="2222500"/>
          <p14:tracePt t="219408" x="2216150" y="2222500"/>
          <p14:tracePt t="219426" x="2235200" y="2222500"/>
          <p14:tracePt t="219441" x="2260600" y="2222500"/>
          <p14:tracePt t="219460" x="2311400" y="2222500"/>
          <p14:tracePt t="219478" x="2400300" y="2216150"/>
          <p14:tracePt t="219483" x="2444750" y="2203450"/>
          <p14:tracePt t="219491" x="2501900" y="2203450"/>
          <p14:tracePt t="219508" x="2635250" y="2203450"/>
          <p14:tracePt t="219524" x="2787650" y="2203450"/>
          <p14:tracePt t="219543" x="3079750" y="2203450"/>
          <p14:tracePt t="219558" x="3295650" y="2203450"/>
          <p14:tracePt t="219574" x="3492500" y="2209800"/>
          <p14:tracePt t="219591" x="3657600" y="2209800"/>
          <p14:tracePt t="219607" x="3790950" y="2216150"/>
          <p14:tracePt t="219624" x="3886200" y="2216150"/>
          <p14:tracePt t="219642" x="3981450" y="2216150"/>
          <p14:tracePt t="219657" x="4057650" y="2216150"/>
          <p14:tracePt t="219674" x="4108450" y="2216150"/>
          <p14:tracePt t="219692" x="4133850" y="2216150"/>
          <p14:tracePt t="219708" x="4140200" y="2228850"/>
          <p14:tracePt t="219728" x="4159250" y="2254250"/>
          <p14:tracePt t="219743" x="4171950" y="2273300"/>
          <p14:tracePt t="219758" x="4197350" y="2298700"/>
          <p14:tracePt t="219778" x="4235450" y="2324100"/>
          <p14:tracePt t="219793" x="4260850" y="2343150"/>
          <p14:tracePt t="219807" x="4279900" y="2355850"/>
          <p14:tracePt t="219824" x="4286250" y="2362200"/>
          <p14:tracePt t="219841" x="4286250" y="2368550"/>
          <p14:tracePt t="219859" x="4286250" y="2374900"/>
          <p14:tracePt t="219874" x="4286250" y="2393950"/>
          <p14:tracePt t="219891" x="4286250" y="2419350"/>
          <p14:tracePt t="219908" x="4286250" y="2444750"/>
          <p14:tracePt t="219924" x="4286250" y="2457450"/>
          <p14:tracePt t="219931" x="4286250" y="2463800"/>
          <p14:tracePt t="219941" x="4286250" y="2470150"/>
          <p14:tracePt t="219957" x="4286250" y="2476500"/>
          <p14:tracePt t="219978" x="4292600" y="2476500"/>
          <p14:tracePt t="220030" x="4298950" y="2476500"/>
          <p14:tracePt t="220042" x="4305300" y="2476500"/>
          <p14:tracePt t="220058" x="4330700" y="2476500"/>
          <p14:tracePt t="220074" x="4375150" y="2476500"/>
          <p14:tracePt t="220091" x="4419600" y="2476500"/>
          <p14:tracePt t="220108" x="4489450" y="2476500"/>
          <p14:tracePt t="220110" x="4521200" y="2476500"/>
          <p14:tracePt t="220124" x="4552950" y="2476500"/>
          <p14:tracePt t="220141" x="4610100" y="2476500"/>
          <p14:tracePt t="220158" x="4673600" y="2476500"/>
          <p14:tracePt t="220178" x="4711700" y="2476500"/>
          <p14:tracePt t="220191" x="4756150" y="2476500"/>
          <p14:tracePt t="220209" x="4800600" y="2476500"/>
          <p14:tracePt t="220228" x="4838700" y="2476500"/>
          <p14:tracePt t="220241" x="4864100" y="2470150"/>
          <p14:tracePt t="220258" x="4914900" y="2470150"/>
          <p14:tracePt t="220274" x="4978400" y="2470150"/>
          <p14:tracePt t="220293" x="5029200" y="2470150"/>
          <p14:tracePt t="220308" x="5080000" y="2470150"/>
          <p14:tracePt t="220324" x="5130800" y="2470150"/>
          <p14:tracePt t="220341" x="5175250" y="2470150"/>
          <p14:tracePt t="220343" x="5187950" y="2470150"/>
          <p14:tracePt t="220361" x="5219700" y="2470150"/>
          <p14:tracePt t="220374" x="5251450" y="2470150"/>
          <p14:tracePt t="220391" x="5289550" y="2470150"/>
          <p14:tracePt t="220408" x="5327650" y="2470150"/>
          <p14:tracePt t="220425" x="5372100" y="2470150"/>
          <p14:tracePt t="220441" x="5416550" y="2470150"/>
          <p14:tracePt t="220458" x="5454650" y="2470150"/>
          <p14:tracePt t="220477" x="5511800" y="2470150"/>
          <p14:tracePt t="220491" x="5556250" y="2470150"/>
          <p14:tracePt t="220508" x="5594350" y="2470150"/>
          <p14:tracePt t="220524" x="5632450" y="2470150"/>
          <p14:tracePt t="220543" x="5683250" y="2470150"/>
          <p14:tracePt t="220558" x="5715000" y="2470150"/>
          <p14:tracePt t="220574" x="5753100" y="2470150"/>
          <p14:tracePt t="220591" x="5791200" y="2470150"/>
          <p14:tracePt t="220610" x="5835650" y="2470150"/>
          <p14:tracePt t="220624" x="5873750" y="2470150"/>
          <p14:tracePt t="220641" x="5905500" y="2470150"/>
          <p14:tracePt t="220660" x="5924550" y="2470150"/>
          <p14:tracePt t="220674" x="5943600" y="2470150"/>
          <p14:tracePt t="220691" x="5962650" y="2470150"/>
          <p14:tracePt t="220708" x="5969000" y="2470150"/>
          <p14:tracePt t="220727" x="5994400" y="2470150"/>
          <p14:tracePt t="220741" x="6007100" y="2470150"/>
          <p14:tracePt t="220757" x="6051550" y="2470150"/>
          <p14:tracePt t="220774" x="6089650" y="2470150"/>
          <p14:tracePt t="220793" x="6121400" y="2470150"/>
          <p14:tracePt t="220807" x="6146800" y="2470150"/>
          <p14:tracePt t="220824" x="6178550" y="2470150"/>
          <p14:tracePt t="220841" x="6197600" y="2470150"/>
          <p14:tracePt t="220857" x="6216650" y="2470150"/>
          <p14:tracePt t="220874" x="6229350" y="2470150"/>
          <p14:tracePt t="220891" x="6248400" y="2470150"/>
          <p14:tracePt t="220907" x="6261100" y="2470150"/>
          <p14:tracePt t="220924" x="6280150" y="2470150"/>
          <p14:tracePt t="220926" x="6299200" y="2470150"/>
          <p14:tracePt t="220941" x="6305550" y="2470150"/>
          <p14:tracePt t="220959" x="6343650" y="2470150"/>
          <p14:tracePt t="220978" x="6381750" y="2470150"/>
          <p14:tracePt t="220991" x="6413500" y="2470150"/>
          <p14:tracePt t="221007" x="6445250" y="2470150"/>
          <p14:tracePt t="221024" x="6470650" y="2470150"/>
          <p14:tracePt t="221043" x="6496050" y="2470150"/>
          <p14:tracePt t="221057" x="6534150" y="2470150"/>
          <p14:tracePt t="221074" x="6578600" y="2470150"/>
          <p14:tracePt t="221091" x="6616700" y="2470150"/>
          <p14:tracePt t="221111" x="6661150" y="2470150"/>
          <p14:tracePt t="221124" x="6667500" y="2470150"/>
          <p14:tracePt t="221141" x="6692900" y="2470150"/>
          <p14:tracePt t="221161" x="6724650" y="2470150"/>
          <p14:tracePt t="221176" x="6756400" y="2470150"/>
          <p14:tracePt t="221194" x="6781800" y="2470150"/>
          <p14:tracePt t="221208" x="6807200" y="2470150"/>
          <p14:tracePt t="221226" x="6826250" y="2470150"/>
          <p14:tracePt t="221241" x="6838950" y="2470150"/>
          <p14:tracePt t="221258" x="6858000" y="2470150"/>
          <p14:tracePt t="221274" x="6889750" y="2470150"/>
          <p14:tracePt t="221293" x="6921500" y="2470150"/>
          <p14:tracePt t="221308" x="6959600" y="2470150"/>
          <p14:tracePt t="221324" x="7004050" y="2470150"/>
          <p14:tracePt t="221341" x="7035800" y="2470150"/>
          <p14:tracePt t="221357" x="7080250" y="2470150"/>
          <p14:tracePt t="221374" x="7099300" y="2470150"/>
          <p14:tracePt t="221391" x="7112000" y="2470150"/>
          <p14:tracePt t="221408" x="7131050" y="2470150"/>
          <p14:tracePt t="221427" x="7143750" y="2470150"/>
          <p14:tracePt t="221441" x="7150100" y="2470150"/>
          <p14:tracePt t="221457" x="7156450" y="2470150"/>
          <p14:tracePt t="221476" x="7162800" y="2470150"/>
          <p14:tracePt t="221491" x="7181850" y="2470150"/>
          <p14:tracePt t="221507" x="7207250" y="2470150"/>
          <p14:tracePt t="221524" x="7232650" y="2470150"/>
          <p14:tracePt t="221543" x="7270750" y="2470150"/>
          <p14:tracePt t="221558" x="7289800" y="2470150"/>
          <p14:tracePt t="221574" x="7308850" y="2470150"/>
          <p14:tracePt t="221591" x="7334250" y="2470150"/>
          <p14:tracePt t="221609" x="7359650" y="2470150"/>
          <p14:tracePt t="221624" x="7397750" y="2470150"/>
          <p14:tracePt t="221641" x="7435850" y="2470150"/>
          <p14:tracePt t="221658" x="7467600" y="2463800"/>
          <p14:tracePt t="221675" x="7493000" y="2457450"/>
          <p14:tracePt t="221691" x="7518400" y="2457450"/>
          <p14:tracePt t="221712" x="7543800" y="2457450"/>
          <p14:tracePt t="221728" x="7556500" y="2457450"/>
          <p14:tracePt t="221741" x="7562850" y="2457450"/>
          <p14:tracePt t="221757" x="7588250" y="2457450"/>
          <p14:tracePt t="221774" x="7607300" y="2457450"/>
          <p14:tracePt t="221791" x="7632700" y="2457450"/>
          <p14:tracePt t="221807" x="7651750" y="2457450"/>
          <p14:tracePt t="221824" x="7670800" y="2457450"/>
          <p14:tracePt t="221841" x="7689850" y="2457450"/>
          <p14:tracePt t="221857" x="7702550" y="2457450"/>
          <p14:tracePt t="221874" x="7721600" y="2457450"/>
          <p14:tracePt t="221891" x="7734300" y="2457450"/>
          <p14:tracePt t="221908" x="7747000" y="2457450"/>
          <p14:tracePt t="221924" x="7759700" y="2457450"/>
          <p14:tracePt t="221944" x="7766050" y="2457450"/>
          <p14:tracePt t="222198" x="7772400" y="2451100"/>
          <p14:tracePt t="222209" x="7778750" y="2444750"/>
          <p14:tracePt t="222228" x="7804150" y="2425700"/>
          <p14:tracePt t="222241" x="7835900" y="2406650"/>
          <p14:tracePt t="222258" x="7861300" y="2387600"/>
          <p14:tracePt t="222274" x="7899400" y="2368550"/>
          <p14:tracePt t="222294" x="7937500" y="2336800"/>
          <p14:tracePt t="222308" x="7981950" y="2311400"/>
          <p14:tracePt t="222325" x="8020050" y="2273300"/>
          <p14:tracePt t="222341" x="8026400" y="2260600"/>
          <p14:tracePt t="222358" x="8045450" y="2235200"/>
          <p14:tracePt t="222374" x="8051800" y="2228850"/>
          <p14:tracePt t="222391" x="8051800" y="2222500"/>
          <p14:tracePt t="222611" x="8045450" y="2222500"/>
          <p14:tracePt t="222614" x="8039100" y="2222500"/>
          <p14:tracePt t="222624" x="8020050" y="2222500"/>
          <p14:tracePt t="222641" x="7969250" y="2222500"/>
          <p14:tracePt t="222658" x="7912100" y="2222500"/>
          <p14:tracePt t="222674" x="7854950" y="2222500"/>
          <p14:tracePt t="222693" x="7772400" y="2222500"/>
          <p14:tracePt t="222708" x="7740650" y="2222500"/>
          <p14:tracePt t="222728" x="7645400" y="2222500"/>
          <p14:tracePt t="222735" x="7613650" y="2222500"/>
          <p14:tracePt t="222743" x="7575550" y="2222500"/>
          <p14:tracePt t="222758" x="7512050" y="2222500"/>
          <p14:tracePt t="222774" x="7454900" y="2222500"/>
          <p14:tracePt t="222793" x="7404100" y="2222500"/>
          <p14:tracePt t="222808" x="7346950" y="2222500"/>
          <p14:tracePt t="222824" x="7296150" y="2222500"/>
          <p14:tracePt t="222841" x="7245350" y="2222500"/>
          <p14:tracePt t="222858" x="7194550" y="2222500"/>
          <p14:tracePt t="222874" x="7143750" y="2222500"/>
          <p14:tracePt t="222891" x="7092950" y="2222500"/>
          <p14:tracePt t="222907" x="7042150" y="2222500"/>
          <p14:tracePt t="222926" x="6959600" y="2222500"/>
          <p14:tracePt t="222941" x="6934200" y="2222500"/>
          <p14:tracePt t="222958" x="6870700" y="2222500"/>
          <p14:tracePt t="222976" x="6838950" y="2222500"/>
          <p14:tracePt t="222991" x="6819900" y="2222500"/>
          <p14:tracePt t="223008" x="6800850" y="2222500"/>
          <p14:tracePt t="223026" x="6788150" y="2222500"/>
          <p14:tracePt t="223043" x="6775450" y="2222500"/>
          <p14:tracePt t="223058" x="6756400" y="2222500"/>
          <p14:tracePt t="223074" x="6737350" y="2222500"/>
          <p14:tracePt t="223091" x="6711950" y="2222500"/>
          <p14:tracePt t="223107" x="6686550" y="2222500"/>
          <p14:tracePt t="223124" x="6654800" y="2222500"/>
          <p14:tracePt t="223141" x="6623050" y="2222500"/>
          <p14:tracePt t="223144" x="6604000" y="2222500"/>
          <p14:tracePt t="223158" x="6565900" y="2222500"/>
          <p14:tracePt t="223168" x="6546850" y="2222500"/>
          <p14:tracePt t="223177" x="6534150" y="2222500"/>
          <p14:tracePt t="223191" x="6496050" y="2222500"/>
          <p14:tracePt t="223209" x="6464300" y="2222500"/>
          <p14:tracePt t="223227" x="6426200" y="2222500"/>
          <p14:tracePt t="223241" x="6388100" y="2222500"/>
          <p14:tracePt t="223257" x="6356350" y="2222500"/>
          <p14:tracePt t="223274" x="6318250" y="2222500"/>
          <p14:tracePt t="223293" x="6292850" y="2222500"/>
          <p14:tracePt t="223307" x="6267450" y="2222500"/>
          <p14:tracePt t="223324" x="6248400" y="2222500"/>
          <p14:tracePt t="223326" x="6242050" y="2222500"/>
          <p14:tracePt t="223346" x="6229350" y="2222500"/>
          <p14:tracePt t="223361" x="6216650" y="2222500"/>
          <p14:tracePt t="223365" x="6210300" y="2222500"/>
          <p14:tracePt t="223391" x="6197600" y="2222500"/>
          <p14:tracePt t="223408" x="6184900" y="2222500"/>
          <p14:tracePt t="223424" x="6172200" y="2222500"/>
          <p14:tracePt t="223442" x="6153150" y="2222500"/>
          <p14:tracePt t="223458" x="6127750" y="2222500"/>
          <p14:tracePt t="223477" x="6108700" y="2222500"/>
          <p14:tracePt t="223491" x="6083300" y="2222500"/>
          <p14:tracePt t="223510" x="6051550" y="2222500"/>
          <p14:tracePt t="223524" x="6038850" y="2222500"/>
          <p14:tracePt t="223543" x="6000750" y="2222500"/>
          <p14:tracePt t="223558" x="5975350" y="2222500"/>
          <p14:tracePt t="223574" x="5956300" y="2222500"/>
          <p14:tracePt t="223591" x="5918200" y="2222500"/>
          <p14:tracePt t="223608" x="5886450" y="2222500"/>
          <p14:tracePt t="223624" x="5848350" y="2222500"/>
          <p14:tracePt t="223641" x="5829300" y="2222500"/>
          <p14:tracePt t="223658" x="5784850" y="2222500"/>
          <p14:tracePt t="223677" x="5765800" y="2235200"/>
          <p14:tracePt t="223691" x="5727700" y="2235200"/>
          <p14:tracePt t="223708" x="5702300" y="2235200"/>
          <p14:tracePt t="223728" x="5664200" y="2235200"/>
          <p14:tracePt t="223744" x="5638800" y="2235200"/>
          <p14:tracePt t="223758" x="5626100" y="2235200"/>
          <p14:tracePt t="223774" x="5600700" y="2235200"/>
          <p14:tracePt t="223794" x="5575300" y="2235200"/>
          <p14:tracePt t="223808" x="5537200" y="2235200"/>
          <p14:tracePt t="223824" x="5499100" y="2235200"/>
          <p14:tracePt t="223841" x="5454650" y="2235200"/>
          <p14:tracePt t="223857" x="5416550" y="2235200"/>
          <p14:tracePt t="223874" x="5372100" y="2235200"/>
          <p14:tracePt t="223891" x="5314950" y="2235200"/>
          <p14:tracePt t="223907" x="5257800" y="2235200"/>
          <p14:tracePt t="223924" x="5194300" y="2235200"/>
          <p14:tracePt t="223927" x="5168900" y="2235200"/>
          <p14:tracePt t="223941" x="5143500" y="2235200"/>
          <p14:tracePt t="223962" x="5073650" y="2235200"/>
          <p14:tracePt t="223977" x="5035550" y="2235200"/>
          <p14:tracePt t="223991" x="5003800" y="2235200"/>
          <p14:tracePt t="224008" x="4972050" y="2235200"/>
          <p14:tracePt t="224024" x="4933950" y="2228850"/>
          <p14:tracePt t="224043" x="4889500" y="2228850"/>
          <p14:tracePt t="224058" x="4845050" y="2222500"/>
          <p14:tracePt t="224074" x="4794250" y="2216150"/>
          <p14:tracePt t="224091" x="4737100" y="2203450"/>
          <p14:tracePt t="224111" x="4648200" y="2197100"/>
          <p14:tracePt t="224124" x="4622800" y="2190750"/>
          <p14:tracePt t="224141" x="4559300" y="2178050"/>
          <p14:tracePt t="224158" x="4464050" y="2159000"/>
          <p14:tracePt t="224174" x="4394200" y="2146300"/>
          <p14:tracePt t="224193" x="4324350" y="2139950"/>
          <p14:tracePt t="224208" x="4248150" y="2133600"/>
          <p14:tracePt t="224226" x="4171950" y="2120900"/>
          <p14:tracePt t="224241" x="4095750" y="2120900"/>
          <p14:tracePt t="224257" x="4038600" y="2108200"/>
          <p14:tracePt t="224274" x="3975100" y="2095500"/>
          <p14:tracePt t="224291" x="3930650" y="2082800"/>
          <p14:tracePt t="224308" x="3873500" y="2070100"/>
          <p14:tracePt t="224324" x="3822700" y="2070100"/>
          <p14:tracePt t="224341" x="3771900" y="2070100"/>
          <p14:tracePt t="224358" x="3702050" y="2070100"/>
          <p14:tracePt t="224374" x="3657600" y="2070100"/>
          <p14:tracePt t="224391" x="3613150" y="2070100"/>
          <p14:tracePt t="224408" x="3594100" y="2070100"/>
          <p14:tracePt t="224427" x="3587750" y="2070100"/>
          <p14:tracePt t="224603" x="3587750" y="2095500"/>
          <p14:tracePt t="224608" x="3587750" y="2133600"/>
          <p14:tracePt t="224624" x="3587750" y="2228850"/>
          <p14:tracePt t="224641" x="3587750" y="2305050"/>
          <p14:tracePt t="224658" x="3575050" y="2374900"/>
          <p14:tracePt t="224674" x="3575050" y="2438400"/>
          <p14:tracePt t="224691" x="3568700" y="2489200"/>
          <p14:tracePt t="224710" x="3568700" y="2533650"/>
          <p14:tracePt t="224822" x="3568700" y="2527300"/>
          <p14:tracePt t="225671" x="3568700" y="2533650"/>
          <p14:tracePt t="230174" x="3556000" y="2527300"/>
          <p14:tracePt t="230183" x="3549650" y="2527300"/>
          <p14:tracePt t="230195" x="3536950" y="2520950"/>
          <p14:tracePt t="230207" x="3524250" y="2508250"/>
          <p14:tracePt t="230227" x="3511550" y="2508250"/>
          <p14:tracePt t="230241" x="3498850" y="2501900"/>
          <p14:tracePt t="230258" x="3486150" y="2495550"/>
          <p14:tracePt t="230509" x="3486150" y="2489200"/>
          <p14:tracePt t="230518" x="3486150" y="2482850"/>
          <p14:tracePt t="230526" x="3486150" y="2470150"/>
          <p14:tracePt t="230541" x="3486150" y="2432050"/>
          <p14:tracePt t="230558" x="3486150" y="2381250"/>
          <p14:tracePt t="230574" x="3486150" y="2330450"/>
          <p14:tracePt t="230591" x="3486150" y="2286000"/>
          <p14:tracePt t="230608" x="3486150" y="2260600"/>
          <p14:tracePt t="230624" x="3486150" y="2241550"/>
          <p14:tracePt t="230641" x="3486150" y="2228850"/>
          <p14:tracePt t="230658" x="3492500" y="2228850"/>
          <p14:tracePt t="230837" x="3492500" y="2222500"/>
          <p14:tracePt t="230944" x="3486150" y="2222500"/>
          <p14:tracePt t="230966" x="3467100" y="2222500"/>
          <p14:tracePt t="230981" x="3454400" y="2216150"/>
          <p14:tracePt t="230991" x="3416300" y="2216150"/>
          <p14:tracePt t="231008" x="3384550" y="2216150"/>
          <p14:tracePt t="231024" x="3346450" y="2209800"/>
          <p14:tracePt t="231043" x="3314700" y="2190750"/>
          <p14:tracePt t="231057" x="3282950" y="2159000"/>
          <p14:tracePt t="231074" x="3263900" y="2120900"/>
          <p14:tracePt t="231091" x="3251200" y="2076450"/>
          <p14:tracePt t="231108" x="3244850" y="2019300"/>
          <p14:tracePt t="231124" x="3238500" y="1968500"/>
          <p14:tracePt t="231141" x="3238500" y="1911350"/>
          <p14:tracePt t="231158" x="3251200" y="1885950"/>
          <p14:tracePt t="231180" x="3276600" y="1866900"/>
          <p14:tracePt t="231191" x="3314700" y="1847850"/>
          <p14:tracePt t="231208" x="3359150" y="1828800"/>
          <p14:tracePt t="231227" x="3416300" y="1816100"/>
          <p14:tracePt t="231241" x="3486150" y="1816100"/>
          <p14:tracePt t="231257" x="3549650" y="1816100"/>
          <p14:tracePt t="231274" x="3594100" y="1816100"/>
          <p14:tracePt t="231293" x="3632200" y="1816100"/>
          <p14:tracePt t="231308" x="3651250" y="1822450"/>
          <p14:tracePt t="231324" x="3657600" y="1841500"/>
          <p14:tracePt t="231326" x="3663950" y="1847850"/>
          <p14:tracePt t="231341" x="3676650" y="1866900"/>
          <p14:tracePt t="231358" x="3689350" y="1885950"/>
          <p14:tracePt t="231374" x="3695700" y="1911350"/>
          <p14:tracePt t="231391" x="3695700" y="1949450"/>
          <p14:tracePt t="231410" x="3695700" y="2000250"/>
          <p14:tracePt t="231424" x="3689350" y="2044700"/>
          <p14:tracePt t="231441" x="3676650" y="2082800"/>
          <p14:tracePt t="231460" x="3651250" y="2114550"/>
          <p14:tracePt t="231476" x="3619500" y="2146300"/>
          <p14:tracePt t="231491" x="3562350" y="2171700"/>
          <p14:tracePt t="231508" x="3524250" y="2184400"/>
          <p14:tracePt t="231524" x="3492500" y="2184400"/>
          <p14:tracePt t="231526" x="3479800" y="2184400"/>
          <p14:tracePt t="231543" x="3460750" y="2184400"/>
          <p14:tracePt t="231557" x="3435350" y="2190750"/>
          <p14:tracePt t="231574" x="3416300" y="2190750"/>
          <p14:tracePt t="231591" x="3384550" y="2190750"/>
          <p14:tracePt t="231608" x="3352800" y="2190750"/>
          <p14:tracePt t="231624" x="3327400" y="2190750"/>
          <p14:tracePt t="231641" x="3302000" y="2190750"/>
          <p14:tracePt t="231660" x="3295650" y="2190750"/>
          <p14:tracePt t="231674" x="3289300" y="2190750"/>
          <p14:tracePt t="231958" x="3282950" y="2178050"/>
          <p14:tracePt t="231966" x="3276600" y="2165350"/>
          <p14:tracePt t="231982" x="3263900" y="2152650"/>
          <p14:tracePt t="231991" x="3251200" y="2127250"/>
          <p14:tracePt t="232008" x="3232150" y="2095500"/>
          <p14:tracePt t="232024" x="3213100" y="2051050"/>
          <p14:tracePt t="232043" x="3200400" y="2006600"/>
          <p14:tracePt t="232058" x="3181350" y="1943100"/>
          <p14:tracePt t="232074" x="3155950" y="1885950"/>
          <p14:tracePt t="232091" x="3155950" y="1835150"/>
          <p14:tracePt t="232108" x="3155950" y="1803400"/>
          <p14:tracePt t="232124" x="3155950" y="1790700"/>
          <p14:tracePt t="232141" x="3168650" y="1771650"/>
          <p14:tracePt t="232162" x="3181350" y="1752600"/>
          <p14:tracePt t="232177" x="3206750" y="1739900"/>
          <p14:tracePt t="232191" x="3251200" y="1720850"/>
          <p14:tracePt t="232210" x="3314700" y="1701800"/>
          <p14:tracePt t="232228" x="3384550" y="1689100"/>
          <p14:tracePt t="232241" x="3454400" y="1676400"/>
          <p14:tracePt t="232258" x="3505200" y="1670050"/>
          <p14:tracePt t="232276" x="3556000" y="1670050"/>
          <p14:tracePt t="232293" x="3606800" y="1670050"/>
          <p14:tracePt t="232295" x="3632200" y="1670050"/>
          <p14:tracePt t="232308" x="3651250" y="1670050"/>
          <p14:tracePt t="232324" x="3670300" y="1670050"/>
          <p14:tracePt t="232327" x="3676650" y="1676400"/>
          <p14:tracePt t="232341" x="3695700" y="1689100"/>
          <p14:tracePt t="232358" x="3702050" y="1695450"/>
          <p14:tracePt t="232374" x="3708400" y="1701800"/>
          <p14:tracePt t="232391" x="3721100" y="1714500"/>
          <p14:tracePt t="232408" x="3727450" y="1720850"/>
          <p14:tracePt t="232424" x="3727450" y="1733550"/>
          <p14:tracePt t="232445" x="3733800" y="1752600"/>
          <p14:tracePt t="232458" x="3733800" y="1784350"/>
          <p14:tracePt t="232477" x="3733800" y="1822450"/>
          <p14:tracePt t="232491" x="3733800" y="1860550"/>
          <p14:tracePt t="232509" x="3733800" y="1905000"/>
          <p14:tracePt t="232524" x="3733800" y="1949450"/>
          <p14:tracePt t="232543" x="3702050" y="2032000"/>
          <p14:tracePt t="232558" x="3676650" y="2076450"/>
          <p14:tracePt t="232574" x="3657600" y="2114550"/>
          <p14:tracePt t="232591" x="3638550" y="2139950"/>
          <p14:tracePt t="232608" x="3613150" y="2165350"/>
          <p14:tracePt t="232624" x="3581400" y="2178050"/>
          <p14:tracePt t="232641" x="3562350" y="2190750"/>
          <p14:tracePt t="232658" x="3549650" y="2203450"/>
          <p14:tracePt t="232744" x="3543300" y="2203450"/>
          <p14:tracePt t="232749" x="3536950" y="2203450"/>
          <p14:tracePt t="232758" x="3530600" y="2203450"/>
          <p14:tracePt t="232774" x="3524250" y="2203450"/>
          <p14:tracePt t="232794" x="3517900" y="2203450"/>
          <p14:tracePt t="232808" x="3511550" y="2209800"/>
          <p14:tracePt t="232824" x="3492500" y="2209800"/>
          <p14:tracePt t="232841" x="3473450" y="2209800"/>
          <p14:tracePt t="232858" x="3448050" y="2209800"/>
          <p14:tracePt t="232874" x="3422650" y="2209800"/>
          <p14:tracePt t="232891" x="3378200" y="2209800"/>
          <p14:tracePt t="232908" x="3321050" y="2209800"/>
          <p14:tracePt t="232924" x="3263900" y="2209800"/>
          <p14:tracePt t="232941" x="3181350" y="2165350"/>
          <p14:tracePt t="232959" x="3124200" y="2139950"/>
          <p14:tracePt t="232979" x="3092450" y="2108200"/>
          <p14:tracePt t="232991" x="3067050" y="2063750"/>
          <p14:tracePt t="233008" x="3048000" y="2012950"/>
          <p14:tracePt t="233024" x="3035300" y="1981200"/>
          <p14:tracePt t="233044" x="3035300" y="1949450"/>
          <p14:tracePt t="233058" x="3035300" y="1911350"/>
          <p14:tracePt t="233074" x="3035300" y="1879600"/>
          <p14:tracePt t="233094" x="3092450" y="1816100"/>
          <p14:tracePt t="233110" x="3149600" y="1784350"/>
          <p14:tracePt t="233124" x="3175000" y="1758950"/>
          <p14:tracePt t="233141" x="3282950" y="1714500"/>
          <p14:tracePt t="233158" x="3371850" y="1689100"/>
          <p14:tracePt t="233176" x="3441700" y="1670050"/>
          <p14:tracePt t="233195" x="3517900" y="1663700"/>
          <p14:tracePt t="233208" x="3575050" y="1663700"/>
          <p14:tracePt t="233226" x="3594100" y="1663700"/>
          <p14:tracePt t="233241" x="3625850" y="1670050"/>
          <p14:tracePt t="233258" x="3657600" y="1689100"/>
          <p14:tracePt t="233275" x="3689350" y="1708150"/>
          <p14:tracePt t="233294" x="3708400" y="1727200"/>
          <p14:tracePt t="233308" x="3727450" y="1758950"/>
          <p14:tracePt t="233324" x="3740150" y="1797050"/>
          <p14:tracePt t="233341" x="3752850" y="1841500"/>
          <p14:tracePt t="233343" x="3759200" y="1866900"/>
          <p14:tracePt t="233358" x="3771900" y="1905000"/>
          <p14:tracePt t="233374" x="3784600" y="1949450"/>
          <p14:tracePt t="233391" x="3784600" y="1987550"/>
          <p14:tracePt t="233410" x="3784600" y="2032000"/>
          <p14:tracePt t="233426" x="3752850" y="2076450"/>
          <p14:tracePt t="233430" x="3727450" y="2095500"/>
          <p14:tracePt t="233441" x="3708400" y="2120900"/>
          <p14:tracePt t="233458" x="3676650" y="2152650"/>
          <p14:tracePt t="233476" x="3638550" y="2171700"/>
          <p14:tracePt t="233491" x="3594100" y="2197100"/>
          <p14:tracePt t="233510" x="3511550" y="2222500"/>
          <p14:tracePt t="233525" x="3448050" y="2241550"/>
          <p14:tracePt t="233544" x="3384550" y="2254250"/>
          <p14:tracePt t="233557" x="3327400" y="2260600"/>
          <p14:tracePt t="233574" x="3276600" y="2266950"/>
          <p14:tracePt t="233591" x="3225800" y="2266950"/>
          <p14:tracePt t="233607" x="3175000" y="2266950"/>
          <p14:tracePt t="233624" x="3130550" y="2266950"/>
          <p14:tracePt t="233641" x="3111500" y="2266950"/>
          <p14:tracePt t="233658" x="3098800" y="2260600"/>
          <p14:tracePt t="233674" x="3079750" y="2228850"/>
          <p14:tracePt t="233691" x="3067050" y="2190750"/>
          <p14:tracePt t="233709" x="3035300" y="2108200"/>
          <p14:tracePt t="233727" x="3003550" y="2044700"/>
          <p14:tracePt t="233742" x="2997200" y="1974850"/>
          <p14:tracePt t="233758" x="2997200" y="1917700"/>
          <p14:tracePt t="233774" x="2997200" y="1866900"/>
          <p14:tracePt t="233794" x="3016250" y="1822450"/>
          <p14:tracePt t="233808" x="3048000" y="1778000"/>
          <p14:tracePt t="233824" x="3111500" y="1739900"/>
          <p14:tracePt t="233841" x="3181350" y="1701800"/>
          <p14:tracePt t="233858" x="3270250" y="1676400"/>
          <p14:tracePt t="233874" x="3346450" y="1663700"/>
          <p14:tracePt t="233891" x="3409950" y="1663700"/>
          <p14:tracePt t="233908" x="3460750" y="1663700"/>
          <p14:tracePt t="233924" x="3511550" y="1689100"/>
          <p14:tracePt t="233927" x="3536950" y="1695450"/>
          <p14:tracePt t="233941" x="3594100" y="1714500"/>
          <p14:tracePt t="233958" x="3644900" y="1739900"/>
          <p14:tracePt t="233977" x="3676650" y="1778000"/>
          <p14:tracePt t="233991" x="3695700" y="1835150"/>
          <p14:tracePt t="234007" x="3721100" y="1905000"/>
          <p14:tracePt t="234024" x="3740150" y="1974850"/>
          <p14:tracePt t="234043" x="3759200" y="2044700"/>
          <p14:tracePt t="234057" x="3740150" y="2108200"/>
          <p14:tracePt t="234074" x="3727450" y="2165350"/>
          <p14:tracePt t="234091" x="3695700" y="2216150"/>
          <p14:tracePt t="234108" x="3676650" y="2260600"/>
          <p14:tracePt t="234124" x="3651250" y="2298700"/>
          <p14:tracePt t="234141" x="3619500" y="2349500"/>
          <p14:tracePt t="234158" x="3606800" y="2381250"/>
          <p14:tracePt t="234175" x="3594100" y="2406650"/>
          <p14:tracePt t="234191" x="3587750" y="2419350"/>
          <p14:tracePt t="234208" x="3581400" y="2432050"/>
          <p14:tracePt t="234226" x="3575050" y="2438400"/>
          <p14:tracePt t="234241" x="3575050" y="2457450"/>
          <p14:tracePt t="234258" x="3562350" y="2476500"/>
          <p14:tracePt t="234274" x="3562350" y="2495550"/>
          <p14:tracePt t="234293" x="3556000" y="2508250"/>
          <p14:tracePt t="234307" x="3556000" y="2514600"/>
          <p14:tracePt t="234341" x="3556000" y="2520950"/>
          <p14:tracePt t="234401" x="3556000" y="2514600"/>
          <p14:tracePt t="234405" x="3568700" y="2514600"/>
          <p14:tracePt t="234418" x="3581400" y="2514600"/>
          <p14:tracePt t="234426" x="3594100" y="2514600"/>
          <p14:tracePt t="234441" x="3625850" y="2514600"/>
          <p14:tracePt t="234461" x="3657600" y="2508250"/>
          <p14:tracePt t="234477" x="3689350" y="2501900"/>
          <p14:tracePt t="234491" x="3727450" y="2495550"/>
          <p14:tracePt t="234508" x="3746500" y="2489200"/>
          <p14:tracePt t="234525" x="3759200" y="2482850"/>
          <p14:tracePt t="234543" x="3759200" y="2476500"/>
          <p14:tracePt t="234574" x="3765550" y="2476500"/>
          <p14:tracePt t="234591" x="3771900" y="2470150"/>
          <p14:tracePt t="234608" x="3778250" y="2470150"/>
          <p14:tracePt t="234671" x="3784600" y="2470150"/>
          <p14:tracePt t="234678" x="3790950" y="2470150"/>
          <p14:tracePt t="234686" x="3790950" y="2463800"/>
          <p14:tracePt t="234696" x="3803650" y="2463800"/>
          <p14:tracePt t="234708" x="3822700" y="2463800"/>
          <p14:tracePt t="234727" x="3835400" y="2457450"/>
          <p14:tracePt t="234742" x="3848100" y="2457450"/>
          <p14:tracePt t="234758" x="3867150" y="2451100"/>
          <p14:tracePt t="234774" x="3886200" y="2451100"/>
          <p14:tracePt t="234793" x="3917950" y="2451100"/>
          <p14:tracePt t="234808" x="3943350" y="2451100"/>
          <p14:tracePt t="234824" x="3968750" y="2451100"/>
          <p14:tracePt t="234841" x="4000500" y="2451100"/>
          <p14:tracePt t="234857" x="4038600" y="2451100"/>
          <p14:tracePt t="234874" x="4064000" y="2451100"/>
          <p14:tracePt t="234891" x="4089400" y="2451100"/>
          <p14:tracePt t="234911" x="4133850" y="2451100"/>
          <p14:tracePt t="234924" x="4146550" y="2451100"/>
          <p14:tracePt t="234941" x="4197350" y="2451100"/>
          <p14:tracePt t="234958" x="4241800" y="2451100"/>
          <p14:tracePt t="234977" x="4286250" y="2451100"/>
          <p14:tracePt t="234991" x="4318000" y="2451100"/>
          <p14:tracePt t="235008" x="4356100" y="2451100"/>
          <p14:tracePt t="235024" x="4394200" y="2451100"/>
          <p14:tracePt t="235045" x="4425950" y="2451100"/>
          <p14:tracePt t="235058" x="4464050" y="2451100"/>
          <p14:tracePt t="235074" x="4495800" y="2451100"/>
          <p14:tracePt t="235091" x="4540250" y="2451100"/>
          <p14:tracePt t="235108" x="4578350" y="2451100"/>
          <p14:tracePt t="235124" x="4622800" y="2451100"/>
          <p14:tracePt t="235127" x="4641850" y="2451100"/>
          <p14:tracePt t="235141" x="4679950" y="2451100"/>
          <p14:tracePt t="235158" x="4705350" y="2451100"/>
          <p14:tracePt t="235176" x="4730750" y="2451100"/>
          <p14:tracePt t="235191" x="4762500" y="2451100"/>
          <p14:tracePt t="235212" x="4787900" y="2451100"/>
          <p14:tracePt t="235226" x="4819650" y="2451100"/>
          <p14:tracePt t="235241" x="4845050" y="2451100"/>
          <p14:tracePt t="235258" x="4870450" y="2451100"/>
          <p14:tracePt t="235274" x="4895850" y="2451100"/>
          <p14:tracePt t="235294" x="4940300" y="2451100"/>
          <p14:tracePt t="235307" x="4953000" y="2451100"/>
          <p14:tracePt t="235326" x="4991100" y="2451100"/>
          <p14:tracePt t="235341" x="5003800" y="2451100"/>
          <p14:tracePt t="235357" x="5054600" y="2451100"/>
          <p14:tracePt t="235374" x="5092700" y="2451100"/>
          <p14:tracePt t="235391" x="5130800" y="2451100"/>
          <p14:tracePt t="235408" x="5162550" y="2451100"/>
          <p14:tracePt t="235424" x="5181600" y="2451100"/>
          <p14:tracePt t="235444" x="5213350" y="2451100"/>
          <p14:tracePt t="235458" x="5245100" y="2451100"/>
          <p14:tracePt t="235478" x="5289550" y="2451100"/>
          <p14:tracePt t="235491" x="5340350" y="2451100"/>
          <p14:tracePt t="235509" x="5403850" y="2451100"/>
          <p14:tracePt t="235524" x="5422900" y="2451100"/>
          <p14:tracePt t="235543" x="5454650" y="2451100"/>
          <p14:tracePt t="235558" x="5473700" y="2451100"/>
          <p14:tracePt t="235574" x="5486400" y="2451100"/>
          <p14:tracePt t="235591" x="5511800" y="2451100"/>
          <p14:tracePt t="235608" x="5530850" y="2451100"/>
          <p14:tracePt t="235624" x="5549900" y="2451100"/>
          <p14:tracePt t="235641" x="5575300" y="2451100"/>
          <p14:tracePt t="235658" x="5594350" y="2451100"/>
          <p14:tracePt t="235674" x="5600700" y="2451100"/>
          <p14:tracePt t="238008" x="5626100" y="2451100"/>
          <p14:tracePt t="238014" x="5664200" y="2451100"/>
          <p14:tracePt t="238024" x="5708650" y="2451100"/>
          <p14:tracePt t="238043" x="5810250" y="2444750"/>
          <p14:tracePt t="238058" x="5918200" y="2444750"/>
          <p14:tracePt t="238074" x="6038850" y="2444750"/>
          <p14:tracePt t="238091" x="6153150" y="2451100"/>
          <p14:tracePt t="238108" x="6248400" y="2451100"/>
          <p14:tracePt t="238124" x="6356350" y="2451100"/>
          <p14:tracePt t="238127" x="6413500" y="2451100"/>
          <p14:tracePt t="238141" x="6477000" y="2451100"/>
          <p14:tracePt t="238158" x="6680200" y="2444750"/>
          <p14:tracePt t="238176" x="6800850" y="2444750"/>
          <p14:tracePt t="238191" x="6908800" y="2444750"/>
          <p14:tracePt t="238212" x="6997700" y="2444750"/>
          <p14:tracePt t="238227" x="7099300" y="2444750"/>
          <p14:tracePt t="238235" x="7150100" y="2444750"/>
          <p14:tracePt t="238241" x="7200900" y="2444750"/>
          <p14:tracePt t="238258" x="7277100" y="2444750"/>
          <p14:tracePt t="238274" x="7321550" y="2451100"/>
          <p14:tracePt t="238293" x="7346950" y="2451100"/>
          <p14:tracePt t="238308" x="7366000" y="2451100"/>
          <p14:tracePt t="238324" x="7378700" y="2451100"/>
          <p14:tracePt t="238381" x="7385050" y="2451100"/>
          <p14:tracePt t="238766" x="7378700" y="2451100"/>
          <p14:tracePt t="238775" x="7366000" y="2451100"/>
          <p14:tracePt t="238781" x="7340600" y="2451100"/>
          <p14:tracePt t="238795" x="7296150" y="2451100"/>
          <p14:tracePt t="238808" x="7188200" y="2451100"/>
          <p14:tracePt t="238824" x="7067550" y="2457450"/>
          <p14:tracePt t="238841" x="6902450" y="2463800"/>
          <p14:tracePt t="238859" x="6737350" y="2463800"/>
          <p14:tracePt t="238874" x="6559550" y="2463800"/>
          <p14:tracePt t="238891" x="6426200" y="2463800"/>
          <p14:tracePt t="238908" x="6330950" y="2444750"/>
          <p14:tracePt t="238924" x="6273800" y="2444750"/>
          <p14:tracePt t="238927" x="6254750" y="2444750"/>
          <p14:tracePt t="238941" x="6235700" y="2444750"/>
          <p14:tracePt t="239023" x="6223000" y="2444750"/>
          <p14:tracePt t="239030" x="6191250" y="2444750"/>
          <p14:tracePt t="239042" x="6159500" y="2444750"/>
          <p14:tracePt t="239058" x="6096000" y="2444750"/>
          <p14:tracePt t="239074" x="6007100" y="2444750"/>
          <p14:tracePt t="239091" x="5905500" y="2444750"/>
          <p14:tracePt t="239108" x="5791200" y="2438400"/>
          <p14:tracePt t="239125" x="5600700" y="2413000"/>
          <p14:tracePt t="239141" x="5537200" y="2400300"/>
          <p14:tracePt t="239158" x="5321300" y="2381250"/>
          <p14:tracePt t="239174" x="5207000" y="2381250"/>
          <p14:tracePt t="239195" x="5105400" y="2381250"/>
          <p14:tracePt t="239208" x="5010150" y="2381250"/>
          <p14:tracePt t="239228" x="4940300" y="2381250"/>
          <p14:tracePt t="239241" x="4857750" y="2374900"/>
          <p14:tracePt t="239258" x="4787900" y="2368550"/>
          <p14:tracePt t="239274" x="4705350" y="2368550"/>
          <p14:tracePt t="239294" x="4629150" y="2368550"/>
          <p14:tracePt t="239308" x="4540250" y="2355850"/>
          <p14:tracePt t="239325" x="4451350" y="2355850"/>
          <p14:tracePt t="239327" x="4413250" y="2355850"/>
          <p14:tracePt t="239341" x="4330700" y="2355850"/>
          <p14:tracePt t="239358" x="4260850" y="2355850"/>
          <p14:tracePt t="239374" x="4184650" y="2355850"/>
          <p14:tracePt t="239391" x="4127500" y="2355850"/>
          <p14:tracePt t="239412" x="4102100" y="2355850"/>
          <p14:tracePt t="239430" x="4095750" y="2355850"/>
          <p14:tracePt t="239494" x="4083050" y="2355850"/>
          <p14:tracePt t="239505" x="4070350" y="2355850"/>
          <p14:tracePt t="239510" x="4051300" y="2355850"/>
          <p14:tracePt t="239524" x="4032250" y="2355850"/>
          <p14:tracePt t="239543" x="3981450" y="2355850"/>
          <p14:tracePt t="239558" x="3962400" y="2355850"/>
          <p14:tracePt t="239574" x="3956050" y="2355850"/>
          <p14:tracePt t="239672" x="3943350" y="2355850"/>
          <p14:tracePt t="239685" x="3937000" y="2355850"/>
          <p14:tracePt t="239696" x="3917950" y="2355850"/>
          <p14:tracePt t="239712" x="3905250" y="2355850"/>
          <p14:tracePt t="239727" x="3905250" y="2362200"/>
          <p14:tracePt t="239805" x="3911600" y="2362200"/>
          <p14:tracePt t="239861" x="3911600" y="2368550"/>
          <p14:tracePt t="243274" x="3917950" y="2368550"/>
          <p14:tracePt t="243336" x="3898900" y="2368550"/>
          <p14:tracePt t="243342" x="3867150" y="2368550"/>
          <p14:tracePt t="243358" x="3822700" y="2368550"/>
          <p14:tracePt t="243374" x="3803650" y="2368550"/>
          <p14:tracePt t="243391" x="3797300" y="2368550"/>
          <p14:tracePt t="243426" x="3790950" y="2355850"/>
          <p14:tracePt t="243441" x="3778250" y="2311400"/>
          <p14:tracePt t="243461" x="3759200" y="2273300"/>
          <p14:tracePt t="243479" x="3727450" y="2222500"/>
          <p14:tracePt t="243493" x="3663950" y="2139950"/>
          <p14:tracePt t="243508" x="3644900" y="2120900"/>
          <p14:tracePt t="243511" x="3619500" y="2095500"/>
          <p14:tracePt t="243524" x="3600450" y="2076450"/>
          <p14:tracePt t="243544" x="3530600" y="2012950"/>
          <p14:tracePt t="243558" x="3492500" y="1974850"/>
          <p14:tracePt t="243574" x="3486150" y="1949450"/>
          <p14:tracePt t="243591" x="3467100" y="1924050"/>
          <p14:tracePt t="243608" x="3460750" y="1898650"/>
          <p14:tracePt t="243624" x="3454400" y="1873250"/>
          <p14:tracePt t="243641" x="3441700" y="1847850"/>
          <p14:tracePt t="243658" x="3429000" y="1835150"/>
          <p14:tracePt t="243674" x="3422650" y="1816100"/>
          <p14:tracePt t="243693" x="3409950" y="1816100"/>
          <p14:tracePt t="243726" x="3403600" y="1816100"/>
          <p14:tracePt t="243902" x="3403600" y="1809750"/>
          <p14:tracePt t="244125" x="3403600" y="1803400"/>
          <p14:tracePt t="244134" x="3397250" y="1803400"/>
          <p14:tracePt t="244142" x="3390900" y="1803400"/>
          <p14:tracePt t="244159" x="3384550" y="1803400"/>
          <p14:tracePt t="244178" x="3365500" y="1803400"/>
          <p14:tracePt t="244191" x="3346450" y="1828800"/>
          <p14:tracePt t="244210" x="3333750" y="1847850"/>
          <p14:tracePt t="244227" x="3333750" y="1866900"/>
          <p14:tracePt t="244355" x="3333750" y="1873250"/>
          <p14:tracePt t="244390" x="3333750" y="1892300"/>
          <p14:tracePt t="244397" x="3333750" y="1911350"/>
          <p14:tracePt t="244408" x="3333750" y="1930400"/>
          <p14:tracePt t="244424" x="3333750" y="1974850"/>
          <p14:tracePt t="244445" x="3333750" y="2025650"/>
          <p14:tracePt t="244458" x="3333750" y="2051050"/>
          <p14:tracePt t="244477" x="3333750" y="2070100"/>
          <p14:tracePt t="244603" x="3333750" y="2076450"/>
          <p14:tracePt t="244610" x="3333750" y="2101850"/>
          <p14:tracePt t="244624" x="3333750" y="2165350"/>
          <p14:tracePt t="244641" x="3333750" y="2216150"/>
          <p14:tracePt t="244658" x="3333750" y="2247900"/>
          <p14:tracePt t="244677" x="3340100" y="2286000"/>
          <p14:tracePt t="244691" x="3340100" y="2324100"/>
          <p14:tracePt t="244708" x="3346450" y="2343150"/>
          <p14:tracePt t="244727" x="3346450" y="2374900"/>
          <p14:tracePt t="244735" x="3346450" y="2381250"/>
          <p14:tracePt t="244758" x="3352800" y="2400300"/>
          <p14:tracePt t="244774" x="3352800" y="2413000"/>
          <p14:tracePt t="244808" x="3346450" y="2419350"/>
          <p14:tracePt t="244824" x="3340100" y="2432050"/>
          <p14:tracePt t="244841" x="3327400" y="2444750"/>
          <p14:tracePt t="244902" x="3321050" y="2438400"/>
          <p14:tracePt t="244921" x="3314700" y="2432050"/>
          <p14:tracePt t="244933" x="3314700" y="2419350"/>
          <p14:tracePt t="244943" x="3308350" y="2400300"/>
          <p14:tracePt t="244963" x="3295650" y="2362200"/>
          <p14:tracePt t="244977" x="3282950" y="2317750"/>
          <p14:tracePt t="244993" x="3263900" y="2273300"/>
          <p14:tracePt t="245008" x="3251200" y="2228850"/>
          <p14:tracePt t="245024" x="3238500" y="2190750"/>
          <p14:tracePt t="245044" x="3225800" y="2152650"/>
          <p14:tracePt t="245058" x="3213100" y="2101850"/>
          <p14:tracePt t="245074" x="3213100" y="2057400"/>
          <p14:tracePt t="245091" x="3213100" y="2006600"/>
          <p14:tracePt t="245108" x="3213100" y="1981200"/>
          <p14:tracePt t="245125" x="3213100" y="1943100"/>
          <p14:tracePt t="245141" x="3225800" y="1885950"/>
          <p14:tracePt t="245158" x="3244850" y="1841500"/>
          <p14:tracePt t="245174" x="3270250" y="1809750"/>
          <p14:tracePt t="245195" x="3295650" y="1784350"/>
          <p14:tracePt t="245208" x="3340100" y="1765300"/>
          <p14:tracePt t="245226" x="3378200" y="1752600"/>
          <p14:tracePt t="245241" x="3422650" y="1746250"/>
          <p14:tracePt t="245258" x="3460750" y="1733550"/>
          <p14:tracePt t="245278" x="3517900" y="1733550"/>
          <p14:tracePt t="245293" x="3536950" y="1733550"/>
          <p14:tracePt t="245308" x="3556000" y="1733550"/>
          <p14:tracePt t="245324" x="3575050" y="1733550"/>
          <p14:tracePt t="245327" x="3587750" y="1733550"/>
          <p14:tracePt t="245341" x="3613150" y="1733550"/>
          <p14:tracePt t="245358" x="3632200" y="1739900"/>
          <p14:tracePt t="245374" x="3651250" y="1752600"/>
          <p14:tracePt t="245391" x="3670300" y="1765300"/>
          <p14:tracePt t="245408" x="3689350" y="1778000"/>
          <p14:tracePt t="245424" x="3702050" y="1790700"/>
          <p14:tracePt t="245441" x="3714750" y="1822450"/>
          <p14:tracePt t="245458" x="3721100" y="1847850"/>
          <p14:tracePt t="245477" x="3740150" y="1885950"/>
          <p14:tracePt t="245491" x="3752850" y="1924050"/>
          <p14:tracePt t="245508" x="3752850" y="1955800"/>
          <p14:tracePt t="245524" x="3752850" y="2000250"/>
          <p14:tracePt t="245526" x="3752850" y="2019300"/>
          <p14:tracePt t="245544" x="3759200" y="2057400"/>
          <p14:tracePt t="245558" x="3759200" y="2095500"/>
          <p14:tracePt t="245574" x="3759200" y="2127250"/>
          <p14:tracePt t="245591" x="3759200" y="2146300"/>
          <p14:tracePt t="245608" x="3746500" y="2165350"/>
          <p14:tracePt t="245625" x="3733800" y="2190750"/>
          <p14:tracePt t="245641" x="3721100" y="2209800"/>
          <p14:tracePt t="245663" x="3708400" y="2228850"/>
          <p14:tracePt t="245678" x="3702050" y="2241550"/>
          <p14:tracePt t="245691" x="3689350" y="2260600"/>
          <p14:tracePt t="245711" x="3663950" y="2298700"/>
          <p14:tracePt t="245727" x="3632200" y="2324100"/>
          <p14:tracePt t="245741" x="3613150" y="2349500"/>
          <p14:tracePt t="245758" x="3600450" y="2362200"/>
          <p14:tracePt t="245774" x="3581400" y="2362200"/>
          <p14:tracePt t="245794" x="3556000" y="2374900"/>
          <p14:tracePt t="245808" x="3517900" y="2381250"/>
          <p14:tracePt t="245824" x="3473450" y="2393950"/>
          <p14:tracePt t="245841" x="3422650" y="2393950"/>
          <p14:tracePt t="245858" x="3378200" y="2393950"/>
          <p14:tracePt t="245874" x="3308350" y="2393950"/>
          <p14:tracePt t="245891" x="3219450" y="2343150"/>
          <p14:tracePt t="245911" x="3060700" y="2247900"/>
          <p14:tracePt t="245926" x="2990850" y="2171700"/>
          <p14:tracePt t="245945" x="2895600" y="2089150"/>
          <p14:tracePt t="245959" x="2774950" y="2006600"/>
          <p14:tracePt t="245978" x="2647950" y="1955800"/>
          <p14:tracePt t="245991" x="2546350" y="1905000"/>
          <p14:tracePt t="246008" x="2476500" y="1860550"/>
          <p14:tracePt t="246025" x="2413000" y="1809750"/>
          <p14:tracePt t="246044" x="2343150" y="1784350"/>
          <p14:tracePt t="246058" x="2266950" y="1758950"/>
          <p14:tracePt t="246075" x="2203450" y="1739900"/>
          <p14:tracePt t="246091" x="2178050" y="1727200"/>
          <p14:tracePt t="246108" x="2165350" y="1727200"/>
          <p14:tracePt t="246124" x="2152650" y="1727200"/>
          <p14:tracePt t="246130" x="2146300" y="1727200"/>
          <p14:tracePt t="246141" x="2133600" y="1739900"/>
          <p14:tracePt t="246158" x="2120900" y="1752600"/>
          <p14:tracePt t="246177" x="2095500" y="1765300"/>
          <p14:tracePt t="246191" x="2063750" y="1771650"/>
          <p14:tracePt t="246208" x="2038350" y="1784350"/>
          <p14:tracePt t="246226" x="2019300" y="1784350"/>
          <p14:tracePt t="246241" x="2006600" y="1790700"/>
          <p14:tracePt t="246258" x="1981200" y="1790700"/>
          <p14:tracePt t="246274" x="1936750" y="1790700"/>
          <p14:tracePt t="246293" x="1892300" y="1790700"/>
          <p14:tracePt t="246308" x="1828800" y="1790700"/>
          <p14:tracePt t="246324" x="1778000" y="1790700"/>
          <p14:tracePt t="246341" x="1720850" y="1778000"/>
          <p14:tracePt t="246360" x="1657350" y="1752600"/>
          <p14:tracePt t="246375" x="1593850" y="1708150"/>
          <p14:tracePt t="246391" x="1555750" y="1663700"/>
          <p14:tracePt t="246408" x="1543050" y="1619250"/>
          <p14:tracePt t="246427" x="1543050" y="1574800"/>
          <p14:tracePt t="246441" x="1543050" y="1517650"/>
          <p14:tracePt t="246461" x="1555750" y="1479550"/>
          <p14:tracePt t="246477" x="1581150" y="1447800"/>
          <p14:tracePt t="246491" x="1619250" y="1428750"/>
          <p14:tracePt t="246508" x="1682750" y="1428750"/>
          <p14:tracePt t="246524" x="1746250" y="1428750"/>
          <p14:tracePt t="246527" x="1784350" y="1428750"/>
          <p14:tracePt t="246544" x="1847850" y="1428750"/>
          <p14:tracePt t="246558" x="1892300" y="1447800"/>
          <p14:tracePt t="246575" x="1930400" y="1466850"/>
          <p14:tracePt t="246591" x="1936750" y="1485900"/>
          <p14:tracePt t="246609" x="1943100" y="1511300"/>
          <p14:tracePt t="246624" x="1943100" y="1549400"/>
          <p14:tracePt t="246641" x="1911350" y="1587500"/>
          <p14:tracePt t="246661" x="1847850" y="1619250"/>
          <p14:tracePt t="246675" x="1784350" y="1638300"/>
          <p14:tracePt t="246695" x="1701800" y="1657350"/>
          <p14:tracePt t="246708" x="1682750" y="1657350"/>
          <p14:tracePt t="246727" x="1644650" y="1657350"/>
          <p14:tracePt t="246741" x="1638300" y="1657350"/>
          <p14:tracePt t="246758" x="1625600" y="1644650"/>
          <p14:tracePt t="246774" x="1619250" y="1612900"/>
          <p14:tracePt t="246793" x="1612900" y="1555750"/>
          <p14:tracePt t="246808" x="1593850" y="1498600"/>
          <p14:tracePt t="246824" x="1593850" y="1428750"/>
          <p14:tracePt t="246841" x="1593850" y="1371600"/>
          <p14:tracePt t="246858" x="1612900" y="1352550"/>
          <p14:tracePt t="246874" x="1670050" y="1339850"/>
          <p14:tracePt t="246891" x="1746250" y="1339850"/>
          <p14:tracePt t="246911" x="1822450" y="1339850"/>
          <p14:tracePt t="246917" x="1854200" y="1339850"/>
          <p14:tracePt t="246924" x="1879600" y="1339850"/>
          <p14:tracePt t="246941" x="1930400" y="1365250"/>
          <p14:tracePt t="246958" x="1949450" y="1416050"/>
          <p14:tracePt t="246976" x="1974850" y="1498600"/>
          <p14:tracePt t="246991" x="1981200" y="1568450"/>
          <p14:tracePt t="247008" x="1981200" y="1619250"/>
          <p14:tracePt t="247024" x="1962150" y="1657350"/>
          <p14:tracePt t="247044" x="1911350" y="1689100"/>
          <p14:tracePt t="247058" x="1841500" y="1714500"/>
          <p14:tracePt t="247074" x="1778000" y="1727200"/>
          <p14:tracePt t="247091" x="1720850" y="1720850"/>
          <p14:tracePt t="247110" x="1651000" y="1689100"/>
          <p14:tracePt t="247124" x="1625600" y="1670050"/>
          <p14:tracePt t="247141" x="1587500" y="1574800"/>
          <p14:tracePt t="247158" x="1562100" y="1492250"/>
          <p14:tracePt t="247177" x="1555750" y="1416050"/>
          <p14:tracePt t="247191" x="1587500" y="1371600"/>
          <p14:tracePt t="247211" x="1663700" y="1346200"/>
          <p14:tracePt t="247227" x="1803400" y="1339850"/>
          <p14:tracePt t="247241" x="1962150" y="1339850"/>
          <p14:tracePt t="247258" x="2146300" y="1339850"/>
          <p14:tracePt t="247274" x="2368550" y="1390650"/>
          <p14:tracePt t="247293" x="2635250" y="1473200"/>
          <p14:tracePt t="247308" x="2901950" y="1562100"/>
          <p14:tracePt t="247324" x="3117850" y="1631950"/>
          <p14:tracePt t="247327" x="3200400" y="1657350"/>
          <p14:tracePt t="247341" x="3327400" y="1701800"/>
          <p14:tracePt t="247358" x="3409950" y="1727200"/>
          <p14:tracePt t="247374" x="3448050" y="1746250"/>
          <p14:tracePt t="247391" x="3454400" y="1752600"/>
          <p14:tracePt t="247470" x="3454400" y="1758950"/>
          <p14:tracePt t="247493" x="3454400" y="1765300"/>
          <p14:tracePt t="247695" x="3460750" y="1765300"/>
          <p14:tracePt t="247837" x="3467100" y="1771650"/>
          <p14:tracePt t="247869" x="3467100" y="1803400"/>
          <p14:tracePt t="247879" x="3473450" y="1822450"/>
          <p14:tracePt t="247891" x="3473450" y="1835150"/>
          <p14:tracePt t="247911" x="3486150" y="1860550"/>
          <p14:tracePt t="247925" x="3498850" y="1905000"/>
          <p14:tracePt t="247941" x="3498850" y="1936750"/>
          <p14:tracePt t="247962" x="3498850" y="1962150"/>
          <p14:tracePt t="247977" x="3505200" y="1987550"/>
          <p14:tracePt t="247991" x="3505200" y="2000250"/>
          <p14:tracePt t="248008" x="3505200" y="2012950"/>
          <p14:tracePt t="248025" x="3505200" y="2019300"/>
          <p14:tracePt t="248228" x="3498850" y="2012950"/>
          <p14:tracePt t="248454" x="3492500" y="2012950"/>
          <p14:tracePt t="248462" x="3492500" y="2006600"/>
          <p14:tracePt t="249262" x="3492500" y="2012950"/>
          <p14:tracePt t="249274" x="3492500" y="2019300"/>
          <p14:tracePt t="249277" x="3492500" y="2025650"/>
          <p14:tracePt t="249295" x="3492500" y="2038350"/>
          <p14:tracePt t="249308" x="3492500" y="2044700"/>
          <p14:tracePt t="249325" x="3492500" y="2057400"/>
          <p14:tracePt t="249342" x="3492500" y="2070100"/>
          <p14:tracePt t="249357" x="3492500" y="2076450"/>
          <p14:tracePt t="249398" x="3492500" y="2082800"/>
          <p14:tracePt t="249421" x="3492500" y="2089150"/>
          <p14:tracePt t="249429" x="3492500" y="2095500"/>
          <p14:tracePt t="249441" x="3492500" y="2101850"/>
          <p14:tracePt t="249459" x="3492500" y="2114550"/>
          <p14:tracePt t="249478" x="3492500" y="2120900"/>
          <p14:tracePt t="249491" x="3492500" y="2133600"/>
          <p14:tracePt t="249508" x="3492500" y="2146300"/>
          <p14:tracePt t="249509" x="3492500" y="2152650"/>
          <p14:tracePt t="249528" x="3492500" y="2159000"/>
          <p14:tracePt t="249545" x="3492500" y="2165350"/>
          <p14:tracePt t="249607" x="3498850" y="2171700"/>
          <p14:tracePt t="249624" x="3498850" y="2184400"/>
          <p14:tracePt t="249641" x="3498850" y="2190750"/>
          <p14:tracePt t="249658" x="3505200" y="2197100"/>
          <p14:tracePt t="249674" x="3505200" y="2203450"/>
          <p14:tracePt t="249695" x="3505200" y="2209800"/>
          <p14:tracePt t="249837" x="3505200" y="2216150"/>
          <p14:tracePt t="249846" x="3505200" y="2222500"/>
          <p14:tracePt t="249858" x="3505200" y="2228850"/>
          <p14:tracePt t="249861" x="3505200" y="2235200"/>
          <p14:tracePt t="249891" x="3505200" y="2247900"/>
          <p14:tracePt t="249908" x="3505200" y="2254250"/>
          <p14:tracePt t="249924" x="3505200" y="2260600"/>
          <p14:tracePt t="250383" x="3505200" y="2247900"/>
          <p14:tracePt t="250390" x="3505200" y="2235200"/>
          <p14:tracePt t="250398" x="3505200" y="2228850"/>
          <p14:tracePt t="250408" x="3505200" y="2209800"/>
          <p14:tracePt t="250424" x="3505200" y="2178050"/>
          <p14:tracePt t="250443" x="3492500" y="2165350"/>
          <p14:tracePt t="250458" x="3492500" y="2146300"/>
          <p14:tracePt t="250478" x="3486150" y="2127250"/>
          <p14:tracePt t="250491" x="3486150" y="2108200"/>
          <p14:tracePt t="250508" x="3479800" y="2089150"/>
          <p14:tracePt t="250525" x="3473450" y="2070100"/>
          <p14:tracePt t="250544" x="3473450" y="2063750"/>
          <p14:tracePt t="250574" x="3473450" y="2057400"/>
          <p14:tracePt t="250622" x="3473450" y="2051050"/>
          <p14:tracePt t="250632" x="3473450" y="2044700"/>
          <p14:tracePt t="250641" x="3467100" y="2038350"/>
          <p14:tracePt t="250674" x="3467100" y="2032000"/>
          <p14:tracePt t="250691" x="3460750" y="2019300"/>
          <p14:tracePt t="250727" x="3460750" y="2012950"/>
          <p14:tracePt t="250757" x="3460750" y="2006600"/>
          <p14:tracePt t="250856" x="3454400" y="2006600"/>
          <p14:tracePt t="250963" x="3448050" y="2000250"/>
          <p14:tracePt t="250966" x="3435350" y="1981200"/>
          <p14:tracePt t="250983" x="3435350" y="1949450"/>
          <p14:tracePt t="250991" x="3429000" y="1943100"/>
          <p14:tracePt t="251008" x="3429000" y="1911350"/>
          <p14:tracePt t="251024" x="3429000" y="1873250"/>
          <p14:tracePt t="251043" x="3429000" y="1841500"/>
          <p14:tracePt t="251058" x="3429000" y="1803400"/>
          <p14:tracePt t="251074" x="3435350" y="1758950"/>
          <p14:tracePt t="251091" x="3435350" y="1733550"/>
          <p14:tracePt t="251109" x="3429000" y="1689100"/>
          <p14:tracePt t="251124" x="3429000" y="1676400"/>
          <p14:tracePt t="251141" x="3416300" y="1651000"/>
          <p14:tracePt t="251158" x="3416300" y="1644650"/>
          <p14:tracePt t="251176" x="3416300" y="1631950"/>
          <p14:tracePt t="251196" x="3409950" y="1625600"/>
          <p14:tracePt t="251208" x="3403600" y="1619250"/>
          <p14:tracePt t="251421" x="3403600" y="1625600"/>
          <p14:tracePt t="251438" x="3416300" y="1644650"/>
          <p14:tracePt t="251445" x="3422650" y="1657350"/>
          <p14:tracePt t="251454" x="3422650" y="1670050"/>
          <p14:tracePt t="251461" x="3422650" y="1682750"/>
          <p14:tracePt t="251477" x="3422650" y="1695450"/>
          <p14:tracePt t="251492" x="3422650" y="1720850"/>
          <p14:tracePt t="251508" x="3435350" y="1746250"/>
          <p14:tracePt t="251524" x="3441700" y="1778000"/>
          <p14:tracePt t="251526" x="3448050" y="1803400"/>
          <p14:tracePt t="251543" x="3448050" y="1828800"/>
          <p14:tracePt t="251558" x="3448050" y="1854200"/>
          <p14:tracePt t="251574" x="3448050" y="1866900"/>
          <p14:tracePt t="251792" x="3448050" y="1885950"/>
          <p14:tracePt t="251797" x="3448050" y="1917700"/>
          <p14:tracePt t="251808" x="3448050" y="1962150"/>
          <p14:tracePt t="251825" x="3441700" y="2044700"/>
          <p14:tracePt t="251841" x="3435350" y="2108200"/>
          <p14:tracePt t="251858" x="3422650" y="2165350"/>
          <p14:tracePt t="251874" x="3422650" y="2197100"/>
          <p14:tracePt t="251891" x="3416300" y="2216150"/>
          <p14:tracePt t="251908" x="3409950" y="2216150"/>
          <p14:tracePt t="252125" x="3422650" y="2216150"/>
          <p14:tracePt t="252135" x="3435350" y="2235200"/>
          <p14:tracePt t="252143" x="3460750" y="2254250"/>
          <p14:tracePt t="252158" x="3511550" y="2286000"/>
          <p14:tracePt t="252182" x="3594100" y="2336800"/>
          <p14:tracePt t="252194" x="3619500" y="2349500"/>
          <p14:tracePt t="252208" x="3657600" y="2362200"/>
          <p14:tracePt t="252227" x="3676650" y="2374900"/>
          <p14:tracePt t="252241" x="3683000" y="2374900"/>
          <p14:tracePt t="252387" x="3676650" y="2374900"/>
          <p14:tracePt t="252390" x="3670300" y="2374900"/>
          <p14:tracePt t="252408" x="3657600" y="2374900"/>
          <p14:tracePt t="252424" x="3657600" y="2381250"/>
          <p14:tracePt t="252441" x="3644900" y="2387600"/>
          <p14:tracePt t="252460" x="3619500" y="2387600"/>
          <p14:tracePt t="252477" x="3594100" y="2393950"/>
          <p14:tracePt t="252492" x="3568700" y="2393950"/>
          <p14:tracePt t="252508" x="3536950" y="2393950"/>
          <p14:tracePt t="252525" x="3505200" y="2393950"/>
          <p14:tracePt t="252544" x="3486150" y="2393950"/>
          <p14:tracePt t="252558" x="3467100" y="2393950"/>
          <p14:tracePt t="252574" x="3448050" y="2393950"/>
          <p14:tracePt t="252670" x="3441700" y="2387600"/>
          <p14:tracePt t="252678" x="3435350" y="2387600"/>
          <p14:tracePt t="252692" x="3429000" y="2387600"/>
          <p14:tracePt t="252708" x="3422650" y="2381250"/>
          <p14:tracePt t="252728" x="3409950" y="2374900"/>
          <p14:tracePt t="252734" x="3403600" y="2368550"/>
          <p14:tracePt t="252742" x="3397250" y="2368550"/>
          <p14:tracePt t="252758" x="3384550" y="2362200"/>
          <p14:tracePt t="252793" x="3365500" y="2355850"/>
          <p14:tracePt t="252808" x="3333750" y="2336800"/>
          <p14:tracePt t="252825" x="3308350" y="2330450"/>
          <p14:tracePt t="252841" x="3289300" y="2330450"/>
          <p14:tracePt t="252858" x="3263900" y="2317750"/>
          <p14:tracePt t="252875" x="3244850" y="2305050"/>
          <p14:tracePt t="252891" x="3232150" y="2298700"/>
          <p14:tracePt t="252908" x="3219450" y="2286000"/>
          <p14:tracePt t="252927" x="3213100" y="2286000"/>
          <p14:tracePt t="252941" x="3206750" y="2279650"/>
          <p14:tracePt t="252958" x="3200400" y="2273300"/>
          <p14:tracePt t="252977" x="3194050" y="2266950"/>
          <p14:tracePt t="252991" x="3187700" y="2254250"/>
          <p14:tracePt t="253008" x="3187700" y="2247900"/>
          <p14:tracePt t="253025" x="3187700" y="2235200"/>
          <p14:tracePt t="253042" x="3181350" y="2209800"/>
          <p14:tracePt t="253058" x="3181350" y="2197100"/>
          <p14:tracePt t="253075" x="3181350" y="2184400"/>
          <p14:tracePt t="253091" x="3181350" y="2171700"/>
          <p14:tracePt t="253108" x="3187700" y="2165350"/>
          <p14:tracePt t="253124" x="3206750" y="2159000"/>
          <p14:tracePt t="253141" x="3232150" y="2139950"/>
          <p14:tracePt t="253158" x="3257550" y="2133600"/>
          <p14:tracePt t="253176" x="3289300" y="2133600"/>
          <p14:tracePt t="253191" x="3314700" y="2127250"/>
          <p14:tracePt t="253209" x="3346450" y="2120900"/>
          <p14:tracePt t="253227" x="3365500" y="2114550"/>
          <p14:tracePt t="253241" x="3403600" y="2114550"/>
          <p14:tracePt t="253258" x="3435350" y="2114550"/>
          <p14:tracePt t="253274" x="3454400" y="2114550"/>
          <p14:tracePt t="253291" x="3460750" y="2108200"/>
          <p14:tracePt t="253308" x="3467100" y="2108200"/>
          <p14:tracePt t="253324" x="3479800" y="2108200"/>
          <p14:tracePt t="253341" x="3492500" y="2108200"/>
          <p14:tracePt t="253358" x="3498850" y="2108200"/>
          <p14:tracePt t="253405" x="3505200" y="2108200"/>
          <p14:tracePt t="253415" x="3524250" y="2108200"/>
          <p14:tracePt t="253424" x="3536950" y="2108200"/>
          <p14:tracePt t="253443" x="3568700" y="2108200"/>
          <p14:tracePt t="253458" x="3613150" y="2127250"/>
          <p14:tracePt t="253477" x="3625850" y="2139950"/>
          <p14:tracePt t="253491" x="3644900" y="2146300"/>
          <p14:tracePt t="253508" x="3651250" y="2146300"/>
          <p14:tracePt t="253648" x="3651250" y="2152650"/>
          <p14:tracePt t="253654" x="3657600" y="2152650"/>
          <p14:tracePt t="253668" x="3670300" y="2152650"/>
          <p14:tracePt t="253677" x="3683000" y="2165350"/>
          <p14:tracePt t="253691" x="3695700" y="2171700"/>
          <p14:tracePt t="253711" x="3733800" y="2197100"/>
          <p14:tracePt t="253728" x="3740150" y="2209800"/>
          <p14:tracePt t="253741" x="3752850" y="2216150"/>
          <p14:tracePt t="253758" x="3759200" y="2222500"/>
          <p14:tracePt t="253774" x="3765550" y="2228850"/>
          <p14:tracePt t="253926" x="3765550" y="2235200"/>
          <p14:tracePt t="253933" x="3765550" y="2241550"/>
          <p14:tracePt t="253943" x="3759200" y="2247900"/>
          <p14:tracePt t="253960" x="3759200" y="2266950"/>
          <p14:tracePt t="253978" x="3752850" y="2286000"/>
          <p14:tracePt t="253991" x="3752850" y="2311400"/>
          <p14:tracePt t="254009" x="3746500" y="2330450"/>
          <p14:tracePt t="254025" x="3733800" y="2349500"/>
          <p14:tracePt t="254044" x="3721100" y="2368550"/>
          <p14:tracePt t="254058" x="3708400" y="2381250"/>
          <p14:tracePt t="254074" x="3689350" y="2393950"/>
          <p14:tracePt t="254091" x="3670300" y="2406650"/>
          <p14:tracePt t="254108" x="3651250" y="2419350"/>
          <p14:tracePt t="254124" x="3632200" y="2425700"/>
          <p14:tracePt t="254126" x="3632200" y="2432050"/>
          <p14:tracePt t="254141" x="3606800" y="2432050"/>
          <p14:tracePt t="254158" x="3587750" y="2438400"/>
          <p14:tracePt t="254174" x="3568700" y="2444750"/>
          <p14:tracePt t="254194" x="3556000" y="2444750"/>
          <p14:tracePt t="254228" x="3543300" y="2444750"/>
          <p14:tracePt t="254241" x="3517900" y="2444750"/>
          <p14:tracePt t="254258" x="3486150" y="2444750"/>
          <p14:tracePt t="254274" x="3460750" y="2444750"/>
          <p14:tracePt t="254293" x="3435350" y="2444750"/>
          <p14:tracePt t="254308" x="3416300" y="2444750"/>
          <p14:tracePt t="254325" x="3403600" y="2444750"/>
          <p14:tracePt t="254342" x="3384550" y="2444750"/>
          <p14:tracePt t="254358" x="3371850" y="2444750"/>
          <p14:tracePt t="254374" x="3365500" y="2444750"/>
          <p14:tracePt t="254461" x="3359150" y="2444750"/>
          <p14:tracePt t="254509" x="3352800" y="2444750"/>
          <p14:tracePt t="254522" x="3352800" y="2438400"/>
          <p14:tracePt t="254525" x="3346450" y="2432050"/>
          <p14:tracePt t="254543" x="3333750" y="2419350"/>
          <p14:tracePt t="254558" x="3327400" y="2413000"/>
          <p14:tracePt t="254574" x="3327400" y="2406650"/>
          <p14:tracePt t="254591" x="3321050" y="2400300"/>
          <p14:tracePt t="254611" x="3321050" y="2393950"/>
          <p14:tracePt t="254625" x="3314700" y="2381250"/>
          <p14:tracePt t="254641" x="3314700" y="2374900"/>
          <p14:tracePt t="254663" x="3308350" y="2362200"/>
          <p14:tracePt t="254679" x="3302000" y="2349500"/>
          <p14:tracePt t="254691" x="3302000" y="2343150"/>
          <p14:tracePt t="254825" x="3302000" y="2336800"/>
          <p14:tracePt t="254829" x="3302000" y="2330450"/>
          <p14:tracePt t="254841" x="3302000" y="2324100"/>
          <p14:tracePt t="254858" x="3302000" y="2311400"/>
          <p14:tracePt t="254875" x="3314700" y="2298700"/>
          <p14:tracePt t="254891" x="3327400" y="2286000"/>
          <p14:tracePt t="254908" x="3346450" y="2266950"/>
          <p14:tracePt t="254924" x="3384550" y="2247900"/>
          <p14:tracePt t="254927" x="3403600" y="2235200"/>
          <p14:tracePt t="254946" x="3454400" y="2222500"/>
          <p14:tracePt t="254958" x="3486150" y="2209800"/>
          <p14:tracePt t="254977" x="3517900" y="2197100"/>
          <p14:tracePt t="254991" x="3530600" y="2197100"/>
          <p14:tracePt t="255008" x="3562350" y="2197100"/>
          <p14:tracePt t="255025" x="3581400" y="2197100"/>
          <p14:tracePt t="255044" x="3606800" y="2197100"/>
          <p14:tracePt t="255074" x="3625850" y="2203450"/>
          <p14:tracePt t="255092" x="3638550" y="2216150"/>
          <p14:tracePt t="255108" x="3663950" y="2235200"/>
          <p14:tracePt t="255125" x="3683000" y="2254250"/>
          <p14:tracePt t="255141" x="3689350" y="2266950"/>
          <p14:tracePt t="255158" x="3689350" y="2286000"/>
          <p14:tracePt t="255178" x="3689350" y="2298700"/>
          <p14:tracePt t="255191" x="3689350" y="2317750"/>
          <p14:tracePt t="255208" x="3689350" y="2336800"/>
          <p14:tracePt t="255227" x="3689350" y="2355850"/>
          <p14:tracePt t="255241" x="3676650" y="2374900"/>
          <p14:tracePt t="255258" x="3632200" y="2387600"/>
          <p14:tracePt t="255274" x="3581400" y="2400300"/>
          <p14:tracePt t="255294" x="3530600" y="2419350"/>
          <p14:tracePt t="255308" x="3479800" y="2425700"/>
          <p14:tracePt t="255325" x="3409950" y="2425700"/>
          <p14:tracePt t="255342" x="3371850" y="2425700"/>
          <p14:tracePt t="255358" x="3333750" y="2425700"/>
          <p14:tracePt t="255375" x="3314700" y="2425700"/>
          <p14:tracePt t="255391" x="3302000" y="2425700"/>
          <p14:tracePt t="255413" x="3295650" y="2425700"/>
          <p14:tracePt t="255446" x="3289300" y="2419350"/>
          <p14:tracePt t="255462" x="3282950" y="2413000"/>
          <p14:tracePt t="255478" x="3270250" y="2413000"/>
          <p14:tracePt t="255492" x="3251200" y="2400300"/>
          <p14:tracePt t="255508" x="3232150" y="2381250"/>
          <p14:tracePt t="255528" x="3200400" y="2349500"/>
          <p14:tracePt t="255545" x="3181350" y="2330450"/>
          <p14:tracePt t="255558" x="3168650" y="2317750"/>
          <p14:tracePt t="255575" x="3155950" y="2305050"/>
          <p14:tracePt t="255592" x="3155950" y="2298700"/>
          <p14:tracePt t="255669" x="3155950" y="2286000"/>
          <p14:tracePt t="255675" x="3155950" y="2279650"/>
          <p14:tracePt t="255677" x="3168650" y="2266950"/>
          <p14:tracePt t="255694" x="3187700" y="2241550"/>
          <p14:tracePt t="255708" x="3206750" y="2228850"/>
          <p14:tracePt t="255727" x="3270250" y="2203450"/>
          <p14:tracePt t="255741" x="3308350" y="2184400"/>
          <p14:tracePt t="255758" x="3346450" y="2184400"/>
          <p14:tracePt t="255776" x="3384550" y="2171700"/>
          <p14:tracePt t="255794" x="3441700" y="2171700"/>
          <p14:tracePt t="255808" x="3498850" y="2171700"/>
          <p14:tracePt t="255825" x="3549650" y="2171700"/>
          <p14:tracePt t="255841" x="3587750" y="2171700"/>
          <p14:tracePt t="255861" x="3638550" y="2171700"/>
          <p14:tracePt t="255874" x="3670300" y="2171700"/>
          <p14:tracePt t="255891" x="3721100" y="2184400"/>
          <p14:tracePt t="255911" x="3784600" y="2222500"/>
          <p14:tracePt t="255928" x="3810000" y="2247900"/>
          <p14:tracePt t="255941" x="3829050" y="2273300"/>
          <p14:tracePt t="255958" x="3841750" y="2298700"/>
          <p14:tracePt t="255977" x="3854450" y="2324100"/>
          <p14:tracePt t="255991" x="3854450" y="2336800"/>
          <p14:tracePt t="256008" x="3854450" y="2349500"/>
          <p14:tracePt t="256024" x="3854450" y="2362200"/>
          <p14:tracePt t="256044" x="3841750" y="2381250"/>
          <p14:tracePt t="256058" x="3816350" y="2393950"/>
          <p14:tracePt t="256074" x="3778250" y="2413000"/>
          <p14:tracePt t="256092" x="3727450" y="2425700"/>
          <p14:tracePt t="256110" x="3657600" y="2451100"/>
          <p14:tracePt t="256124" x="3619500" y="2457450"/>
          <p14:tracePt t="256142" x="3549650" y="2482850"/>
          <p14:tracePt t="256158" x="3492500" y="2489200"/>
          <p14:tracePt t="256174" x="3441700" y="2489200"/>
          <p14:tracePt t="256191" x="3384550" y="2489200"/>
          <p14:tracePt t="256209" x="3346450" y="2489200"/>
          <p14:tracePt t="256227" x="3302000" y="2489200"/>
          <p14:tracePt t="256241" x="3270250" y="2489200"/>
          <p14:tracePt t="256258" x="3251200" y="2482850"/>
          <p14:tracePt t="256276" x="3232150" y="2470150"/>
          <p14:tracePt t="256293" x="3213100" y="2432050"/>
          <p14:tracePt t="256308" x="3206750" y="2413000"/>
          <p14:tracePt t="256324" x="3200400" y="2374900"/>
          <p14:tracePt t="256326" x="3194050" y="2362200"/>
          <p14:tracePt t="256341" x="3187700" y="2330450"/>
          <p14:tracePt t="256358" x="3187700" y="2305050"/>
          <p14:tracePt t="256374" x="3187700" y="2286000"/>
          <p14:tracePt t="256391" x="3187700" y="2266950"/>
          <p14:tracePt t="256408" x="3206750" y="2254250"/>
          <p14:tracePt t="256424" x="3257550" y="2241550"/>
          <p14:tracePt t="256441" x="3327400" y="2222500"/>
          <p14:tracePt t="256458" x="3416300" y="2216150"/>
          <p14:tracePt t="256478" x="3511550" y="2216150"/>
          <p14:tracePt t="256491" x="3613150" y="2228850"/>
          <p14:tracePt t="256510" x="3778250" y="2247900"/>
          <p14:tracePt t="256525" x="3848100" y="2260600"/>
          <p14:tracePt t="256543" x="3898900" y="2273300"/>
          <p14:tracePt t="256558" x="3917950" y="2292350"/>
          <p14:tracePt t="256574" x="3924300" y="2311400"/>
          <p14:tracePt t="256591" x="3930650" y="2349500"/>
          <p14:tracePt t="256608" x="3930650" y="2381250"/>
          <p14:tracePt t="256624" x="3930650" y="2400300"/>
          <p14:tracePt t="256641" x="3930650" y="2419350"/>
          <p14:tracePt t="256658" x="3930650" y="2444750"/>
          <p14:tracePt t="256677" x="3917950" y="2451100"/>
          <p14:tracePt t="256680" x="3911600" y="2470150"/>
          <p14:tracePt t="256691" x="3905250" y="2470150"/>
          <p14:tracePt t="256710" x="3892550" y="2476500"/>
          <p14:tracePt t="256734" x="3886200" y="2476500"/>
          <p14:tracePt t="256744" x="3879850" y="2476500"/>
          <p14:tracePt t="256758" x="3854450" y="2476500"/>
          <p14:tracePt t="256776" x="3829050" y="2476500"/>
          <p14:tracePt t="256791" x="3803650" y="2495550"/>
          <p14:tracePt t="256808" x="3778250" y="2495550"/>
          <p14:tracePt t="256824" x="3765550" y="2495550"/>
          <p14:tracePt t="259381" x="3771900" y="2495550"/>
          <p14:tracePt t="259437" x="3778250" y="2495550"/>
          <p14:tracePt t="259445" x="3784600" y="2495550"/>
          <p14:tracePt t="259453" x="3784600" y="2489200"/>
          <p14:tracePt t="259461" x="3797300" y="2482850"/>
          <p14:tracePt t="259479" x="3810000" y="2482850"/>
          <p14:tracePt t="259493" x="3816350" y="2482850"/>
          <p14:tracePt t="259602" x="3816350" y="2470150"/>
          <p14:tracePt t="259610" x="3829050" y="2463800"/>
          <p14:tracePt t="259624" x="3854450" y="2444750"/>
          <p14:tracePt t="259641" x="3879850" y="2425700"/>
          <p14:tracePt t="259661" x="3892550" y="2425700"/>
          <p14:tracePt t="259797" x="3892550" y="2419350"/>
          <p14:tracePt t="259806" x="3905250" y="2413000"/>
          <p14:tracePt t="259813" x="3911600" y="2406650"/>
          <p14:tracePt t="259824" x="3924300" y="2406650"/>
          <p14:tracePt t="259841" x="3943350" y="2400300"/>
          <p14:tracePt t="259858" x="3956050" y="2393950"/>
          <p14:tracePt t="259874" x="3962400" y="2393950"/>
          <p14:tracePt t="259879" x="3968750" y="2393950"/>
          <p14:tracePt t="259891" x="3981450" y="2393950"/>
          <p14:tracePt t="259908" x="4000500" y="2393950"/>
          <p14:tracePt t="259918" x="4006850" y="2393950"/>
          <p14:tracePt t="259931" x="4025900" y="2387600"/>
          <p14:tracePt t="259941" x="4038600" y="2387600"/>
          <p14:tracePt t="260013" x="4044950" y="2387600"/>
          <p14:tracePt t="260214" x="4057650" y="2387600"/>
          <p14:tracePt t="260230" x="4064000" y="2387600"/>
          <p14:tracePt t="260235" x="4070350" y="2393950"/>
          <p14:tracePt t="260242" x="4076700" y="2393950"/>
          <p14:tracePt t="260258" x="4102100" y="2406650"/>
          <p14:tracePt t="260275" x="4133850" y="2413000"/>
          <p14:tracePt t="260293" x="4171950" y="2425700"/>
          <p14:tracePt t="260308" x="4178300" y="2425700"/>
          <p14:tracePt t="260325" x="4229100" y="2444750"/>
          <p14:tracePt t="260341" x="4260850" y="2444750"/>
          <p14:tracePt t="260358" x="4298950" y="2444750"/>
          <p14:tracePt t="260375" x="4330700" y="2444750"/>
          <p14:tracePt t="260391" x="4368800" y="2444750"/>
          <p14:tracePt t="260412" x="4394200" y="2444750"/>
          <p14:tracePt t="260427" x="4419600" y="2444750"/>
          <p14:tracePt t="260441" x="4451350" y="2444750"/>
          <p14:tracePt t="260458" x="4495800" y="2444750"/>
          <p14:tracePt t="260477" x="4540250" y="2444750"/>
          <p14:tracePt t="260491" x="4584700" y="2444750"/>
          <p14:tracePt t="260511" x="4654550" y="2444750"/>
          <p14:tracePt t="260525" x="4692650" y="2444750"/>
          <p14:tracePt t="260543" x="4730750" y="2457450"/>
          <p14:tracePt t="260558" x="4762500" y="2457450"/>
          <p14:tracePt t="260575" x="4806950" y="2457450"/>
          <p14:tracePt t="260591" x="4838700" y="2457450"/>
          <p14:tracePt t="260608" x="4864100" y="2457450"/>
          <p14:tracePt t="260624" x="4883150" y="2457450"/>
          <p14:tracePt t="260641" x="4908550" y="2457450"/>
          <p14:tracePt t="260658" x="4933950" y="2457450"/>
          <p14:tracePt t="260674" x="4959350" y="2457450"/>
          <p14:tracePt t="260691" x="4978400" y="2457450"/>
          <p14:tracePt t="260711" x="4997450" y="2457450"/>
          <p14:tracePt t="260728" x="5016500" y="2457450"/>
          <p14:tracePt t="260741" x="5041900" y="2457450"/>
          <p14:tracePt t="260758" x="5086350" y="2457450"/>
          <p14:tracePt t="260777" x="5143500" y="2457450"/>
          <p14:tracePt t="260794" x="5213350" y="2457450"/>
          <p14:tracePt t="260808" x="5276850" y="2457450"/>
          <p14:tracePt t="260824" x="5327650" y="2457450"/>
          <p14:tracePt t="260841" x="5372100" y="2457450"/>
          <p14:tracePt t="260859" x="5416550" y="2457450"/>
          <p14:tracePt t="260875" x="5448300" y="2463800"/>
          <p14:tracePt t="260891" x="5473700" y="2463800"/>
          <p14:tracePt t="260908" x="5499100" y="2463800"/>
          <p14:tracePt t="260914" x="5505450" y="2463800"/>
          <p14:tracePt t="260925" x="5524500" y="2463800"/>
          <p14:tracePt t="260945" x="5575300" y="2463800"/>
          <p14:tracePt t="260958" x="5613400" y="2463800"/>
          <p14:tracePt t="260977" x="5657850" y="2463800"/>
          <p14:tracePt t="260991" x="5702300" y="2463800"/>
          <p14:tracePt t="261008" x="5746750" y="2463800"/>
          <p14:tracePt t="261025" x="5791200" y="2463800"/>
          <p14:tracePt t="261044" x="5835650" y="2463800"/>
          <p14:tracePt t="261058" x="5861050" y="2463800"/>
          <p14:tracePt t="261075" x="5886450" y="2463800"/>
          <p14:tracePt t="261091" x="5899150" y="2463800"/>
          <p14:tracePt t="261109" x="5918200" y="2463800"/>
          <p14:tracePt t="261125" x="5949950" y="2463800"/>
          <p14:tracePt t="261141" x="5969000" y="2463800"/>
          <p14:tracePt t="261158" x="6000750" y="2463800"/>
          <p14:tracePt t="261174" x="6026150" y="2463800"/>
          <p14:tracePt t="261191" x="6045200" y="2463800"/>
          <p14:tracePt t="261208" x="6064250" y="2463800"/>
          <p14:tracePt t="261226" x="6089650" y="2463800"/>
          <p14:tracePt t="261241" x="6115050" y="2463800"/>
          <p14:tracePt t="261258" x="6140450" y="2463800"/>
          <p14:tracePt t="261274" x="6159500" y="2463800"/>
          <p14:tracePt t="261293" x="6178550" y="2463800"/>
          <p14:tracePt t="261308" x="6184900" y="2463800"/>
          <p14:tracePt t="261325" x="6191250" y="2463800"/>
          <p14:tracePt t="261430" x="6191250" y="2470150"/>
          <p14:tracePt t="261438" x="6191250" y="2476500"/>
          <p14:tracePt t="261445" x="6165850" y="2489200"/>
          <p14:tracePt t="261461" x="6115050" y="2520950"/>
          <p14:tracePt t="261477" x="6083300" y="2533650"/>
          <p14:tracePt t="261491" x="6019800" y="2559050"/>
          <p14:tracePt t="261508" x="5937250" y="2571750"/>
          <p14:tracePt t="261512" x="5899150" y="2584450"/>
          <p14:tracePt t="261527" x="5797550" y="2584450"/>
          <p14:tracePt t="261544" x="5689600" y="2584450"/>
          <p14:tracePt t="261558" x="5594350" y="2584450"/>
          <p14:tracePt t="261575" x="5505450" y="2584450"/>
          <p14:tracePt t="261591" x="5422900" y="2584450"/>
          <p14:tracePt t="261608" x="5321300" y="2584450"/>
          <p14:tracePt t="261625" x="5226050" y="2584450"/>
          <p14:tracePt t="261641" x="5124450" y="2565400"/>
          <p14:tracePt t="261658" x="5029200" y="2533650"/>
          <p14:tracePt t="261674" x="4940300" y="2527300"/>
          <p14:tracePt t="261695" x="4857750" y="2508250"/>
          <p14:tracePt t="261708" x="4781550" y="2482850"/>
          <p14:tracePt t="261729" x="4692650" y="2463800"/>
          <p14:tracePt t="261743" x="4629150" y="2444750"/>
          <p14:tracePt t="261758" x="4584700" y="2444750"/>
          <p14:tracePt t="261775" x="4533900" y="2444750"/>
          <p14:tracePt t="261794" x="4495800" y="2444750"/>
          <p14:tracePt t="261808" x="4470400" y="2444750"/>
          <p14:tracePt t="261825" x="4457700" y="2444750"/>
          <p14:tracePt t="261841" x="4445000" y="2444750"/>
          <p14:tracePt t="261859" x="4432300" y="2444750"/>
          <p14:tracePt t="261874" x="4419600" y="2432050"/>
          <p14:tracePt t="261891" x="4400550" y="2425700"/>
          <p14:tracePt t="261908" x="4400550" y="2419350"/>
          <p14:tracePt t="262362" x="4406900" y="2419350"/>
          <p14:tracePt t="262365" x="4406900" y="2425700"/>
          <p14:tracePt t="262375" x="4413250" y="2425700"/>
          <p14:tracePt t="262391" x="4413250" y="2432050"/>
          <p14:tracePt t="262408" x="4419600" y="2432050"/>
          <p14:tracePt t="262425" x="4425950" y="2432050"/>
          <p14:tracePt t="262458" x="4432300" y="2438400"/>
          <p14:tracePt t="262491" x="4438650" y="2438400"/>
          <p14:tracePt t="262508" x="4445000" y="2444750"/>
          <p14:tracePt t="262524" x="4451350" y="2444750"/>
          <p14:tracePt t="262543" x="4470400" y="2451100"/>
          <p14:tracePt t="262558" x="4483100" y="2451100"/>
          <p14:tracePt t="262575" x="4495800" y="2457450"/>
          <p14:tracePt t="262591" x="4508500" y="2457450"/>
          <p14:tracePt t="262608" x="4533900" y="2470150"/>
          <p14:tracePt t="262624" x="4572000" y="2482850"/>
          <p14:tracePt t="262641" x="4616450" y="2482850"/>
          <p14:tracePt t="262658" x="4667250" y="2482850"/>
          <p14:tracePt t="262679" x="4711700" y="2482850"/>
          <p14:tracePt t="262691" x="4737100" y="2482850"/>
          <p14:tracePt t="262708" x="4756150" y="2482850"/>
          <p14:tracePt t="262726" x="4768850" y="2482850"/>
          <p14:tracePt t="262741" x="4781550" y="2482850"/>
          <p14:tracePt t="262758" x="4800600" y="2482850"/>
          <p14:tracePt t="262774" x="4819650" y="2482850"/>
          <p14:tracePt t="262794" x="4838700" y="2482850"/>
          <p14:tracePt t="262808" x="4857750" y="2482850"/>
          <p14:tracePt t="262825" x="4870450" y="2482850"/>
          <p14:tracePt t="262841" x="4895850" y="2482850"/>
          <p14:tracePt t="262858" x="4927600" y="2482850"/>
          <p14:tracePt t="262874" x="4965700" y="2482850"/>
          <p14:tracePt t="262892" x="5003800" y="2482850"/>
          <p14:tracePt t="262908" x="5041900" y="2482850"/>
          <p14:tracePt t="262914" x="5067300" y="2482850"/>
          <p14:tracePt t="262925" x="5105400" y="2482850"/>
          <p14:tracePt t="262941" x="5143500" y="2482850"/>
          <p14:tracePt t="262959" x="5168900" y="2482850"/>
          <p14:tracePt t="262978" x="5194300" y="2482850"/>
          <p14:tracePt t="262991" x="5226050" y="2482850"/>
          <p14:tracePt t="263008" x="5245100" y="2482850"/>
          <p14:tracePt t="263025" x="5264150" y="2482850"/>
          <p14:tracePt t="263045" x="5289550" y="2482850"/>
          <p14:tracePt t="263058" x="5321300" y="2482850"/>
          <p14:tracePt t="263074" x="5340350" y="2482850"/>
          <p14:tracePt t="263091" x="5353050" y="2482850"/>
          <p14:tracePt t="263109" x="5378450" y="2482850"/>
          <p14:tracePt t="263125" x="5410200" y="2482850"/>
          <p14:tracePt t="263141" x="5422900" y="2482850"/>
          <p14:tracePt t="263158" x="5435600" y="2482850"/>
          <p14:tracePt t="263175" x="5441950" y="2482850"/>
          <p14:tracePt t="263194" x="5454650" y="2482850"/>
          <p14:tracePt t="263208" x="5473700" y="2482850"/>
          <p14:tracePt t="263228" x="5492750" y="2482850"/>
          <p14:tracePt t="263241" x="5511800" y="2482850"/>
          <p14:tracePt t="263258" x="5530850" y="2482850"/>
          <p14:tracePt t="263275" x="5556250" y="2482850"/>
          <p14:tracePt t="263292" x="5588000" y="2482850"/>
          <p14:tracePt t="263308" x="5626100" y="2482850"/>
          <p14:tracePt t="263325" x="5651500" y="2482850"/>
          <p14:tracePt t="263341" x="5664200" y="2482850"/>
          <p14:tracePt t="263405" x="5670550" y="2482850"/>
          <p14:tracePt t="263421" x="5683250" y="2482850"/>
          <p14:tracePt t="263430" x="5689600" y="2482850"/>
          <p14:tracePt t="265211" x="5683250" y="2482850"/>
          <p14:tracePt t="265213" x="5676900" y="2482850"/>
          <p14:tracePt t="265227" x="5670550" y="2482850"/>
          <p14:tracePt t="265241" x="5651500" y="2482850"/>
          <p14:tracePt t="265245" x="5638800" y="2482850"/>
          <p14:tracePt t="265258" x="5632450" y="2482850"/>
          <p14:tracePt t="265277" x="5613400" y="2482850"/>
          <p14:tracePt t="265293" x="5600700" y="2476500"/>
          <p14:tracePt t="265308" x="5581650" y="2476500"/>
          <p14:tracePt t="265325" x="5562600" y="2476500"/>
          <p14:tracePt t="265326" x="5543550" y="2476500"/>
          <p14:tracePt t="265341" x="5492750" y="2476500"/>
          <p14:tracePt t="265358" x="5435600" y="2470150"/>
          <p14:tracePt t="265375" x="5391150" y="2463800"/>
          <p14:tracePt t="265391" x="5359400" y="2463800"/>
          <p14:tracePt t="265408" x="5346700" y="2457450"/>
          <p14:tracePt t="265425" x="5340350" y="2457450"/>
          <p14:tracePt t="265458" x="5334000" y="2457450"/>
          <p14:tracePt t="265493" x="5327650" y="2457450"/>
          <p14:tracePt t="265502" x="5314950" y="2457450"/>
          <p14:tracePt t="265509" x="5302250" y="2457450"/>
          <p14:tracePt t="265525" x="5283200" y="2457450"/>
          <p14:tracePt t="265544" x="5213350" y="2457450"/>
          <p14:tracePt t="265558" x="5143500" y="2457450"/>
          <p14:tracePt t="265574" x="5067300" y="2457450"/>
          <p14:tracePt t="265591" x="4984750" y="2457450"/>
          <p14:tracePt t="265608" x="4895850" y="2457450"/>
          <p14:tracePt t="265624" x="4832350" y="2457450"/>
          <p14:tracePt t="265641" x="4787900" y="2457450"/>
          <p14:tracePt t="265658" x="4743450" y="2457450"/>
          <p14:tracePt t="265679" x="4711700" y="2457450"/>
          <p14:tracePt t="265682" x="4705350" y="2457450"/>
          <p14:tracePt t="265691" x="4692650" y="2457450"/>
          <p14:tracePt t="265708" x="4686300" y="2457450"/>
          <p14:tracePt t="265727" x="4679950" y="2457450"/>
          <p14:tracePt t="265758" x="4667250" y="2457450"/>
          <p14:tracePt t="265775" x="4635500" y="2457450"/>
          <p14:tracePt t="265793" x="4616450" y="2457450"/>
          <p14:tracePt t="265808" x="4610100" y="2457450"/>
          <p14:tracePt t="266142" x="4616450" y="2457450"/>
          <p14:tracePt t="266206" x="4622800" y="2457450"/>
          <p14:tracePt t="266213" x="4629150" y="2451100"/>
          <p14:tracePt t="266230" x="4635500" y="2451100"/>
          <p14:tracePt t="266241" x="4641850" y="2451100"/>
          <p14:tracePt t="266258" x="4654550" y="2444750"/>
          <p14:tracePt t="266275" x="4673600" y="2438400"/>
          <p14:tracePt t="266294" x="4705350" y="2438400"/>
          <p14:tracePt t="266308" x="4718050" y="2438400"/>
          <p14:tracePt t="266325" x="4762500" y="2438400"/>
          <p14:tracePt t="266341" x="4800600" y="2438400"/>
          <p14:tracePt t="266358" x="4845050" y="2438400"/>
          <p14:tracePt t="266375" x="4895850" y="2438400"/>
          <p14:tracePt t="266391" x="4946650" y="2438400"/>
          <p14:tracePt t="266408" x="4997450" y="2438400"/>
          <p14:tracePt t="266427" x="5041900" y="2438400"/>
          <p14:tracePt t="266441" x="5092700" y="2438400"/>
          <p14:tracePt t="266446" x="5118100" y="2438400"/>
          <p14:tracePt t="266458" x="5143500" y="2438400"/>
          <p14:tracePt t="266478" x="5181600" y="2438400"/>
          <p14:tracePt t="266491" x="5232400" y="2438400"/>
          <p14:tracePt t="266508" x="5283200" y="2438400"/>
          <p14:tracePt t="266525" x="5327650" y="2438400"/>
          <p14:tracePt t="266544" x="5397500" y="2438400"/>
          <p14:tracePt t="266558" x="5441950" y="2438400"/>
          <p14:tracePt t="266575" x="5467350" y="2438400"/>
          <p14:tracePt t="266591" x="5480050" y="2438400"/>
          <p14:tracePt t="266611" x="5499100" y="2438400"/>
          <p14:tracePt t="266641" x="5505450" y="2438400"/>
          <p14:tracePt t="266658" x="5511800" y="2438400"/>
          <p14:tracePt t="266675" x="5524500" y="2438400"/>
          <p14:tracePt t="266691" x="5549900" y="2438400"/>
          <p14:tracePt t="266712" x="5588000" y="2438400"/>
          <p14:tracePt t="266727" x="5619750" y="2438400"/>
          <p14:tracePt t="266742" x="5651500" y="2438400"/>
          <p14:tracePt t="266758" x="5676900" y="2438400"/>
          <p14:tracePt t="266774" x="5689600" y="2438400"/>
          <p14:tracePt t="266793" x="5708650" y="2438400"/>
          <p14:tracePt t="266808" x="5727700" y="2438400"/>
          <p14:tracePt t="266824" x="5740400" y="2438400"/>
          <p14:tracePt t="266841" x="5746750" y="2438400"/>
          <p14:tracePt t="266858" x="5765800" y="2438400"/>
          <p14:tracePt t="266875" x="5778500" y="2438400"/>
          <p14:tracePt t="266891" x="5797550" y="2438400"/>
          <p14:tracePt t="266908" x="5822950" y="2438400"/>
          <p14:tracePt t="266914" x="5835650" y="2438400"/>
          <p14:tracePt t="266925" x="5848350" y="2438400"/>
          <p14:tracePt t="266944" x="5899150" y="2438400"/>
          <p14:tracePt t="266958" x="5924550" y="2438400"/>
          <p14:tracePt t="266977" x="5981700" y="2438400"/>
          <p14:tracePt t="266991" x="6038850" y="2438400"/>
          <p14:tracePt t="267012" x="6096000" y="2438400"/>
          <p14:tracePt t="267025" x="6134100" y="2438400"/>
          <p14:tracePt t="267043" x="6159500" y="2438400"/>
          <p14:tracePt t="267058" x="6172200" y="2438400"/>
          <p14:tracePt t="267075" x="6184900" y="2438400"/>
          <p14:tracePt t="267091" x="6197600" y="2438400"/>
          <p14:tracePt t="267108" x="6223000" y="2438400"/>
          <p14:tracePt t="267125" x="6254750" y="2438400"/>
          <p14:tracePt t="267141" x="6267450" y="2438400"/>
          <p14:tracePt t="267158" x="6286500" y="2438400"/>
          <p14:tracePt t="267169" x="6299200" y="2438400"/>
          <p14:tracePt t="267177" x="6311900" y="2438400"/>
          <p14:tracePt t="267193" x="6324600" y="2438400"/>
          <p14:tracePt t="267208" x="6343650" y="2438400"/>
          <p14:tracePt t="267227" x="6362700" y="2438400"/>
          <p14:tracePt t="267241" x="6369050" y="2438400"/>
          <p14:tracePt t="267258" x="6375400" y="2438400"/>
          <p14:tracePt t="267509" x="6381750" y="2438400"/>
          <p14:tracePt t="267518" x="6394450" y="2438400"/>
          <p14:tracePt t="267526" x="6407150" y="2438400"/>
          <p14:tracePt t="267543" x="6438900" y="2438400"/>
          <p14:tracePt t="267558" x="6470650" y="2438400"/>
          <p14:tracePt t="267574" x="6508750" y="2438400"/>
          <p14:tracePt t="267591" x="6534150" y="2438400"/>
          <p14:tracePt t="267608" x="6559550" y="2438400"/>
          <p14:tracePt t="267625" x="6604000" y="2438400"/>
          <p14:tracePt t="267641" x="6629400" y="2438400"/>
          <p14:tracePt t="267658" x="6661150" y="2438400"/>
          <p14:tracePt t="267674" x="6680200" y="2438400"/>
          <p14:tracePt t="267696" x="6699250" y="2438400"/>
          <p14:tracePt t="267708" x="6711950" y="2438400"/>
          <p14:tracePt t="267728" x="6731000" y="2438400"/>
          <p14:tracePt t="267734" x="6737350" y="2438400"/>
          <p14:tracePt t="267742" x="6743700" y="2438400"/>
          <p14:tracePt t="267759" x="6762750" y="2438400"/>
          <p14:tracePt t="267775" x="6788150" y="2438400"/>
          <p14:tracePt t="267793" x="6807200" y="2438400"/>
          <p14:tracePt t="267808" x="6826250" y="2438400"/>
          <p14:tracePt t="267824" x="6845300" y="2438400"/>
          <p14:tracePt t="267841" x="6858000" y="2438400"/>
          <p14:tracePt t="267858" x="6877050" y="2438400"/>
          <p14:tracePt t="267875" x="6896100" y="2438400"/>
          <p14:tracePt t="267891" x="6902450" y="2438400"/>
          <p14:tracePt t="268232" x="6908800" y="2438400"/>
          <p14:tracePt t="268238" x="6915150" y="2438400"/>
          <p14:tracePt t="268246" x="6934200" y="2438400"/>
          <p14:tracePt t="268259" x="6946900" y="2438400"/>
          <p14:tracePt t="268275" x="6965950" y="2438400"/>
          <p14:tracePt t="268293" x="7004050" y="2438400"/>
          <p14:tracePt t="268308" x="7042150" y="2438400"/>
          <p14:tracePt t="268325" x="7073900" y="2438400"/>
          <p14:tracePt t="268342" x="7099300" y="2438400"/>
          <p14:tracePt t="268381" x="7105650" y="2438400"/>
          <p14:tracePt t="268511" x="7112000" y="2438400"/>
          <p14:tracePt t="268518" x="7118350" y="2438400"/>
          <p14:tracePt t="268526" x="7137400" y="2438400"/>
          <p14:tracePt t="268543" x="7175500" y="2438400"/>
          <p14:tracePt t="268558" x="7213600" y="2438400"/>
          <p14:tracePt t="268575" x="7239000" y="2438400"/>
          <p14:tracePt t="268591" x="7251700" y="2438400"/>
          <p14:tracePt t="268607" x="7258050" y="2438400"/>
          <p14:tracePt t="268625" x="7264400" y="2438400"/>
          <p14:tracePt t="269045" x="7270750" y="2438400"/>
          <p14:tracePt t="269052" x="7289800" y="2438400"/>
          <p14:tracePt t="269075" x="7308850" y="2432050"/>
          <p14:tracePt t="269091" x="7315200" y="2432050"/>
          <p14:tracePt t="269108" x="7340600" y="2432050"/>
          <p14:tracePt t="269125" x="7372350" y="2432050"/>
          <p14:tracePt t="269142" x="7391400" y="2432050"/>
          <p14:tracePt t="269158" x="7404100" y="2432050"/>
          <p14:tracePt t="269174" x="7423150" y="2432050"/>
          <p14:tracePt t="269194" x="7454900" y="2432050"/>
          <p14:tracePt t="269208" x="7493000" y="2432050"/>
          <p14:tracePt t="269228" x="7543800" y="2432050"/>
          <p14:tracePt t="269241" x="7575550" y="2432050"/>
          <p14:tracePt t="269258" x="7600950" y="2432050"/>
          <p14:tracePt t="269275" x="7626350" y="2432050"/>
          <p14:tracePt t="269294" x="7658100" y="2432050"/>
          <p14:tracePt t="269308" x="7696200" y="2432050"/>
          <p14:tracePt t="269325" x="7740650" y="2432050"/>
          <p14:tracePt t="269341" x="7791450" y="2432050"/>
          <p14:tracePt t="269358" x="7804150" y="2432050"/>
          <p14:tracePt t="269375" x="7816850" y="2432050"/>
          <p14:tracePt t="269391" x="7835900" y="2432050"/>
          <p14:tracePt t="269408" x="7854950" y="2432050"/>
          <p14:tracePt t="269429" x="7874000" y="2432050"/>
          <p14:tracePt t="269441" x="7893050" y="2432050"/>
          <p14:tracePt t="269793" x="7886700" y="2432050"/>
          <p14:tracePt t="269797" x="7874000" y="2432050"/>
          <p14:tracePt t="269808" x="7861300" y="2432050"/>
          <p14:tracePt t="269825" x="7823200" y="2432050"/>
          <p14:tracePt t="269841" x="7766050" y="2432050"/>
          <p14:tracePt t="269859" x="7708900" y="2432050"/>
          <p14:tracePt t="269874" x="7651750" y="2432050"/>
          <p14:tracePt t="269892" x="7588250" y="2432050"/>
          <p14:tracePt t="269908" x="7518400" y="2432050"/>
          <p14:tracePt t="269925" x="7397750" y="2419350"/>
          <p14:tracePt t="269944" x="7296150" y="2413000"/>
          <p14:tracePt t="269958" x="7194550" y="2400300"/>
          <p14:tracePt t="269977" x="7105650" y="2381250"/>
          <p14:tracePt t="269991" x="7023100" y="2374900"/>
          <p14:tracePt t="270008" x="6940550" y="2368550"/>
          <p14:tracePt t="270025" x="6864350" y="2368550"/>
          <p14:tracePt t="270044" x="6807200" y="2368550"/>
          <p14:tracePt t="270058" x="6756400" y="2368550"/>
          <p14:tracePt t="270075" x="6711950" y="2368550"/>
          <p14:tracePt t="270091" x="6661150" y="2368550"/>
          <p14:tracePt t="270108" x="6610350" y="2368550"/>
          <p14:tracePt t="270125" x="6559550" y="2368550"/>
          <p14:tracePt t="270141" x="6464300" y="2368550"/>
          <p14:tracePt t="270158" x="6400800" y="2368550"/>
          <p14:tracePt t="270177" x="6343650" y="2368550"/>
          <p14:tracePt t="270192" x="6305550" y="2374900"/>
          <p14:tracePt t="270208" x="6248400" y="2374900"/>
          <p14:tracePt t="270227" x="6184900" y="2374900"/>
          <p14:tracePt t="270241" x="6115050" y="2374900"/>
          <p14:tracePt t="270258" x="6038850" y="2381250"/>
          <p14:tracePt t="270275" x="5969000" y="2374900"/>
          <p14:tracePt t="270294" x="5911850" y="2374900"/>
          <p14:tracePt t="270308" x="5873750" y="2374900"/>
          <p14:tracePt t="270325" x="5778500" y="2374900"/>
          <p14:tracePt t="270341" x="5702300" y="2374900"/>
          <p14:tracePt t="270358" x="5619750" y="2374900"/>
          <p14:tracePt t="270375" x="5543550" y="2374900"/>
          <p14:tracePt t="270391" x="5467350" y="2374900"/>
          <p14:tracePt t="270408" x="5397500" y="2374900"/>
          <p14:tracePt t="270426" x="5308600" y="2374900"/>
          <p14:tracePt t="270441" x="5207000" y="2374900"/>
          <p14:tracePt t="270461" x="5105400" y="2374900"/>
          <p14:tracePt t="270477" x="4984750" y="2374900"/>
          <p14:tracePt t="270491" x="4895850" y="2362200"/>
          <p14:tracePt t="270508" x="4787900" y="2355850"/>
          <p14:tracePt t="270525" x="4699000" y="2355850"/>
          <p14:tracePt t="270544" x="4546600" y="2349500"/>
          <p14:tracePt t="270558" x="4438650" y="2355850"/>
          <p14:tracePt t="270575" x="4349750" y="2355850"/>
          <p14:tracePt t="270591" x="4286250" y="2355850"/>
          <p14:tracePt t="270611" x="4254500" y="2362200"/>
          <p14:tracePt t="270625" x="4216400" y="2362200"/>
          <p14:tracePt t="270642" x="4178300" y="2362200"/>
          <p14:tracePt t="270658" x="4127500" y="2362200"/>
          <p14:tracePt t="270665" x="4114800" y="2362200"/>
          <p14:tracePt t="270674" x="4095750" y="2362200"/>
          <p14:tracePt t="270695" x="4070350" y="2362200"/>
          <p14:tracePt t="270708" x="4051300" y="2362200"/>
          <p14:tracePt t="270727" x="4000500" y="2362200"/>
          <p14:tracePt t="270741" x="3968750" y="2362200"/>
          <p14:tracePt t="270758" x="3937000" y="2362200"/>
          <p14:tracePt t="270776" x="3911600" y="2362200"/>
          <p14:tracePt t="270794" x="3892550" y="2362200"/>
          <p14:tracePt t="270808" x="3867150" y="2362200"/>
          <p14:tracePt t="270825" x="3835400" y="2362200"/>
          <p14:tracePt t="270841" x="3829050" y="2362200"/>
          <p14:tracePt t="270943" x="3835400" y="2362200"/>
          <p14:tracePt t="270949" x="3860800" y="2362200"/>
          <p14:tracePt t="270962" x="3892550" y="2362200"/>
          <p14:tracePt t="270978" x="3956050" y="2362200"/>
          <p14:tracePt t="270991" x="4025900" y="2362200"/>
          <p14:tracePt t="271009" x="4064000" y="2355850"/>
          <p14:tracePt t="271024" x="4140200" y="2355850"/>
          <p14:tracePt t="271043" x="4241800" y="2355850"/>
          <p14:tracePt t="271058" x="4343400" y="2368550"/>
          <p14:tracePt t="271075" x="4419600" y="2387600"/>
          <p14:tracePt t="271091" x="4508500" y="2406650"/>
          <p14:tracePt t="271108" x="4572000" y="2413000"/>
          <p14:tracePt t="271125" x="4667250" y="2413000"/>
          <p14:tracePt t="271141" x="4730750" y="2413000"/>
          <p14:tracePt t="271158" x="4787900" y="2413000"/>
          <p14:tracePt t="271175" x="4857750" y="2413000"/>
          <p14:tracePt t="271191" x="4933950" y="2406650"/>
          <p14:tracePt t="271209" x="5022850" y="2400300"/>
          <p14:tracePt t="271228" x="5118100" y="2400300"/>
          <p14:tracePt t="271241" x="5213350" y="2400300"/>
          <p14:tracePt t="271258" x="5314950" y="2400300"/>
          <p14:tracePt t="271280" x="5403850" y="2400300"/>
          <p14:tracePt t="271293" x="5505450" y="2400300"/>
          <p14:tracePt t="271308" x="5600700" y="2413000"/>
          <p14:tracePt t="271325" x="5734050" y="2425700"/>
          <p14:tracePt t="271341" x="5829300" y="2425700"/>
          <p14:tracePt t="271361" x="5918200" y="2425700"/>
          <p14:tracePt t="271375" x="6000750" y="2425700"/>
          <p14:tracePt t="271392" x="6083300" y="2425700"/>
          <p14:tracePt t="271408" x="6165850" y="2425700"/>
          <p14:tracePt t="271424" x="6242050" y="2438400"/>
          <p14:tracePt t="271446" x="6330950" y="2451100"/>
          <p14:tracePt t="271458" x="6413500" y="2463800"/>
          <p14:tracePt t="271478" x="6546850" y="2476500"/>
          <p14:tracePt t="271491" x="6584950" y="2476500"/>
          <p14:tracePt t="271510" x="6699250" y="2514600"/>
          <p14:tracePt t="271525" x="6788150" y="2527300"/>
          <p14:tracePt t="271544" x="6877050" y="2527300"/>
          <p14:tracePt t="271558" x="6946900" y="2527300"/>
          <p14:tracePt t="271575" x="7010400" y="2527300"/>
          <p14:tracePt t="271591" x="7067550" y="2527300"/>
          <p14:tracePt t="271608" x="7131050" y="2527300"/>
          <p14:tracePt t="271625" x="7188200" y="2527300"/>
          <p14:tracePt t="271641" x="7245350" y="2527300"/>
          <p14:tracePt t="271658" x="7302500" y="2527300"/>
          <p14:tracePt t="271677" x="7359650" y="2527300"/>
          <p14:tracePt t="271682" x="7385050" y="2527300"/>
          <p14:tracePt t="271691" x="7404100" y="2527300"/>
          <p14:tracePt t="271708" x="7435850" y="2527300"/>
          <p14:tracePt t="271727" x="7480300" y="2527300"/>
          <p14:tracePt t="271743" x="7518400" y="2527300"/>
          <p14:tracePt t="271758" x="7550150" y="2520950"/>
          <p14:tracePt t="271774" x="7575550" y="2508250"/>
          <p14:tracePt t="271794" x="7600950" y="2508250"/>
          <p14:tracePt t="271808" x="7626350" y="2508250"/>
          <p14:tracePt t="271825" x="7651750" y="2508250"/>
          <p14:tracePt t="271841" x="7689850" y="2508250"/>
          <p14:tracePt t="271858" x="7766050" y="2508250"/>
          <p14:tracePt t="271875" x="7835900" y="2501900"/>
          <p14:tracePt t="271891" x="7886700" y="2489200"/>
          <p14:tracePt t="271908" x="7912100" y="2489200"/>
          <p14:tracePt t="271925" x="7931150" y="2476500"/>
          <p14:tracePt t="271941" x="7950200" y="2451100"/>
          <p14:tracePt t="271959" x="7956550" y="2438400"/>
          <p14:tracePt t="271977" x="7962900" y="2413000"/>
          <p14:tracePt t="271991" x="7969250" y="2400300"/>
          <p14:tracePt t="272008" x="7975600" y="2374900"/>
          <p14:tracePt t="272025" x="7975600" y="2343150"/>
          <p14:tracePt t="272045" x="7975600" y="2298700"/>
          <p14:tracePt t="272059" x="7975600" y="2254250"/>
          <p14:tracePt t="272075" x="7975600" y="2222500"/>
          <p14:tracePt t="272091" x="7975600" y="2203450"/>
          <p14:tracePt t="272107" x="7975600" y="2197100"/>
          <p14:tracePt t="272190" x="7962900" y="2197100"/>
          <p14:tracePt t="272197" x="7937500" y="2184400"/>
          <p14:tracePt t="272208" x="7912100" y="2184400"/>
          <p14:tracePt t="272229" x="7874000" y="2178050"/>
          <p14:tracePt t="272241" x="7835900" y="2178050"/>
          <p14:tracePt t="272258" x="7791450" y="2178050"/>
          <p14:tracePt t="272275" x="7734300" y="2178050"/>
          <p14:tracePt t="272295" x="7645400" y="2178050"/>
          <p14:tracePt t="272308" x="7613650" y="2178050"/>
          <p14:tracePt t="272325" x="7537450" y="2178050"/>
          <p14:tracePt t="272341" x="7493000" y="2178050"/>
          <p14:tracePt t="272358" x="7448550" y="2178050"/>
          <p14:tracePt t="272375" x="7404100" y="2178050"/>
          <p14:tracePt t="272391" x="7353300" y="2178050"/>
          <p14:tracePt t="272408" x="7289800" y="2178050"/>
          <p14:tracePt t="272428" x="7232650" y="2178050"/>
          <p14:tracePt t="272441" x="7175500" y="2178050"/>
          <p14:tracePt t="272458" x="7124700" y="2178050"/>
          <p14:tracePt t="272478" x="7073900" y="2178050"/>
          <p14:tracePt t="272491" x="7029450" y="2178050"/>
          <p14:tracePt t="272508" x="6991350" y="2178050"/>
          <p14:tracePt t="272510" x="6972300" y="2178050"/>
          <p14:tracePt t="272525" x="6934200" y="2178050"/>
          <p14:tracePt t="272544" x="6889750" y="2178050"/>
          <p14:tracePt t="272558" x="6838950" y="2178050"/>
          <p14:tracePt t="272575" x="6788150" y="2178050"/>
          <p14:tracePt t="272591" x="6743700" y="2178050"/>
          <p14:tracePt t="272610" x="6705600" y="2178050"/>
          <p14:tracePt t="272625" x="6667500" y="2184400"/>
          <p14:tracePt t="272642" x="6623050" y="2184400"/>
          <p14:tracePt t="272662" x="6584950" y="2184400"/>
          <p14:tracePt t="272674" x="6546850" y="2190750"/>
          <p14:tracePt t="272691" x="6515100" y="2197100"/>
          <p14:tracePt t="272709" x="6445250" y="2197100"/>
          <p14:tracePt t="272729" x="6400800" y="2197100"/>
          <p14:tracePt t="272742" x="6356350" y="2197100"/>
          <p14:tracePt t="272758" x="6330950" y="2197100"/>
          <p14:tracePt t="272775" x="6242050" y="2197100"/>
          <p14:tracePt t="272794" x="6184900" y="2197100"/>
          <p14:tracePt t="272808" x="6140450" y="2197100"/>
          <p14:tracePt t="272825" x="6115050" y="2197100"/>
          <p14:tracePt t="272841" x="6089650" y="2197100"/>
          <p14:tracePt t="272859" x="6064250" y="2197100"/>
          <p14:tracePt t="272875" x="6026150" y="2197100"/>
          <p14:tracePt t="272891" x="5988050" y="2197100"/>
          <p14:tracePt t="272908" x="5969000" y="2197100"/>
          <p14:tracePt t="272916" x="5962650" y="2197100"/>
          <p14:tracePt t="272925" x="5937250" y="2197100"/>
          <p14:tracePt t="272944" x="5905500" y="2197100"/>
          <p14:tracePt t="272958" x="5861050" y="2197100"/>
          <p14:tracePt t="272977" x="5816600" y="2197100"/>
          <p14:tracePt t="272991" x="5772150" y="2197100"/>
          <p14:tracePt t="273008" x="5721350" y="2197100"/>
          <p14:tracePt t="273025" x="5664200" y="2197100"/>
          <p14:tracePt t="273043" x="5600700" y="2197100"/>
          <p14:tracePt t="273058" x="5537200" y="2197100"/>
          <p14:tracePt t="273075" x="5473700" y="2197100"/>
          <p14:tracePt t="273091" x="5403850" y="2197100"/>
          <p14:tracePt t="273108" x="5327650" y="2203450"/>
          <p14:tracePt t="273125" x="5238750" y="2203450"/>
          <p14:tracePt t="273127" x="5181600" y="2203450"/>
          <p14:tracePt t="273141" x="5105400" y="2203450"/>
          <p14:tracePt t="273158" x="5035550" y="2203450"/>
          <p14:tracePt t="273177" x="4978400" y="2203450"/>
          <p14:tracePt t="273191" x="4921250" y="2203450"/>
          <p14:tracePt t="273208" x="4857750" y="2203450"/>
          <p14:tracePt t="273227" x="4794250" y="2203450"/>
          <p14:tracePt t="273241" x="4756150" y="2203450"/>
          <p14:tracePt t="273258" x="4711700" y="2203450"/>
          <p14:tracePt t="273275" x="4667250" y="2203450"/>
          <p14:tracePt t="273294" x="4629150" y="2203450"/>
          <p14:tracePt t="273308" x="4578350" y="2203450"/>
          <p14:tracePt t="273325" x="4514850" y="2203450"/>
          <p14:tracePt t="273341" x="4425950" y="2203450"/>
          <p14:tracePt t="273358" x="4362450" y="2203450"/>
          <p14:tracePt t="273375" x="4311650" y="2203450"/>
          <p14:tracePt t="273392" x="4254500" y="2203450"/>
          <p14:tracePt t="273408" x="4197350" y="2203450"/>
          <p14:tracePt t="273426" x="4146550" y="2203450"/>
          <p14:tracePt t="273441" x="4102100" y="2203450"/>
          <p14:tracePt t="273461" x="4057650" y="2203450"/>
          <p14:tracePt t="273478" x="4013200" y="2203450"/>
          <p14:tracePt t="273491" x="3962400" y="2203450"/>
          <p14:tracePt t="273510" x="3879850" y="2203450"/>
          <p14:tracePt t="273525" x="3854450" y="2203450"/>
          <p14:tracePt t="273543" x="3784600" y="2203450"/>
          <p14:tracePt t="273558" x="3765550" y="2203450"/>
          <p14:tracePt t="273574" x="3759200" y="2203450"/>
          <p14:tracePt t="273750" x="3759200" y="2209800"/>
          <p14:tracePt t="273757" x="3759200" y="2228850"/>
          <p14:tracePt t="273775" x="3759200" y="2292350"/>
          <p14:tracePt t="273794" x="3759200" y="2343150"/>
          <p14:tracePt t="273808" x="3759200" y="2381250"/>
          <p14:tracePt t="273825" x="3759200" y="2413000"/>
          <p14:tracePt t="273841" x="3759200" y="2432050"/>
          <p14:tracePt t="273858" x="3759200" y="2444750"/>
          <p14:tracePt t="273984" x="3765550" y="2444750"/>
          <p14:tracePt t="273990" x="3784600" y="2444750"/>
          <p14:tracePt t="273997" x="3810000" y="2444750"/>
          <p14:tracePt t="274008" x="3835400" y="2444750"/>
          <p14:tracePt t="274025" x="3886200" y="2444750"/>
          <p14:tracePt t="274041" x="3937000" y="2444750"/>
          <p14:tracePt t="274058" x="3987800" y="2444750"/>
          <p14:tracePt t="274074" x="4044950" y="2444750"/>
          <p14:tracePt t="274091" x="4108450" y="2444750"/>
          <p14:tracePt t="274109" x="4191000" y="2444750"/>
          <p14:tracePt t="274125" x="4216400" y="2444750"/>
          <p14:tracePt t="274141" x="4298950" y="2444750"/>
          <p14:tracePt t="274158" x="4356100" y="2444750"/>
          <p14:tracePt t="274174" x="4413250" y="2444750"/>
          <p14:tracePt t="274192" x="4483100" y="2444750"/>
          <p14:tracePt t="274209" x="4572000" y="2444750"/>
          <p14:tracePt t="274228" x="4660900" y="2444750"/>
          <p14:tracePt t="274241" x="4749800" y="2444750"/>
          <p14:tracePt t="274258" x="4832350" y="2451100"/>
          <p14:tracePt t="274275" x="4895850" y="2457450"/>
          <p14:tracePt t="274293" x="4965700" y="2463800"/>
          <p14:tracePt t="274308" x="5041900" y="2470150"/>
          <p14:tracePt t="274325" x="5118100" y="2470150"/>
          <p14:tracePt t="274341" x="5238750" y="2470150"/>
          <p14:tracePt t="274361" x="5321300" y="2470150"/>
          <p14:tracePt t="274375" x="5391150" y="2470150"/>
          <p14:tracePt t="274391" x="5454650" y="2470150"/>
          <p14:tracePt t="274408" x="5524500" y="2470150"/>
          <p14:tracePt t="274425" x="5600700" y="2470150"/>
          <p14:tracePt t="274445" x="5676900" y="2470150"/>
          <p14:tracePt t="274458" x="5759450" y="2470150"/>
          <p14:tracePt t="274479" x="5842000" y="2476500"/>
          <p14:tracePt t="274491" x="5867400" y="2482850"/>
          <p14:tracePt t="274510" x="5962650" y="2489200"/>
          <p14:tracePt t="274525" x="6000750" y="2489200"/>
          <p14:tracePt t="274543" x="6102350" y="2495550"/>
          <p14:tracePt t="274558" x="6191250" y="2508250"/>
          <p14:tracePt t="274575" x="6280150" y="2527300"/>
          <p14:tracePt t="274591" x="6362700" y="2520950"/>
          <p14:tracePt t="274608" x="6419850" y="2520950"/>
          <p14:tracePt t="274625" x="6496050" y="2520950"/>
          <p14:tracePt t="274641" x="6584950" y="2520950"/>
          <p14:tracePt t="274658" x="6667500" y="2520950"/>
          <p14:tracePt t="274676" x="6756400" y="2520950"/>
          <p14:tracePt t="274691" x="6838950" y="2514600"/>
          <p14:tracePt t="274708" x="6908800" y="2514600"/>
          <p14:tracePt t="274710" x="6934200" y="2514600"/>
          <p14:tracePt t="274727" x="6985000" y="2514600"/>
          <p14:tracePt t="274741" x="7035800" y="2514600"/>
          <p14:tracePt t="274758" x="7086600" y="2514600"/>
          <p14:tracePt t="274775" x="7124700" y="2514600"/>
          <p14:tracePt t="274794" x="7175500" y="2514600"/>
          <p14:tracePt t="274808" x="7232650" y="2514600"/>
          <p14:tracePt t="274825" x="7283450" y="2514600"/>
          <p14:tracePt t="274841" x="7346950" y="2514600"/>
          <p14:tracePt t="274858" x="7404100" y="2514600"/>
          <p14:tracePt t="274875" x="7454900" y="2514600"/>
          <p14:tracePt t="274892" x="7493000" y="2514600"/>
          <p14:tracePt t="274908" x="7518400" y="2514600"/>
          <p14:tracePt t="274916" x="7524750" y="2514600"/>
          <p14:tracePt t="274929" x="7537450" y="2514600"/>
          <p14:tracePt t="274941" x="7543800" y="2508250"/>
          <p14:tracePt t="274961" x="7556500" y="2508250"/>
          <p14:tracePt t="274977" x="7588250" y="2508250"/>
          <p14:tracePt t="274991" x="7620000" y="2501900"/>
          <p14:tracePt t="275008" x="7651750" y="2489200"/>
          <p14:tracePt t="275026" x="7696200" y="2482850"/>
          <p14:tracePt t="275043" x="7753350" y="2482850"/>
          <p14:tracePt t="275058" x="7810500" y="2482850"/>
          <p14:tracePt t="275075" x="7867650" y="2482850"/>
          <p14:tracePt t="275091" x="7899400" y="2476500"/>
          <p14:tracePt t="275108" x="7924800" y="2476500"/>
          <p14:tracePt t="275125" x="7937500" y="2470150"/>
          <p14:tracePt t="275141" x="7950200" y="2463800"/>
          <p14:tracePt t="275158" x="7956550" y="2457450"/>
          <p14:tracePt t="275175" x="7988300" y="2444750"/>
          <p14:tracePt t="275193" x="8020050" y="2425700"/>
          <p14:tracePt t="275208" x="8051800" y="2400300"/>
          <p14:tracePt t="275227" x="8064500" y="2368550"/>
          <p14:tracePt t="275241" x="8070850" y="2343150"/>
          <p14:tracePt t="275258" x="8070850" y="2324100"/>
          <p14:tracePt t="275275" x="8083550" y="2311400"/>
          <p14:tracePt t="275294" x="8083550" y="2292350"/>
          <p14:tracePt t="275308" x="8089900" y="2286000"/>
          <p14:tracePt t="275399" x="8083550" y="2286000"/>
          <p14:tracePt t="275405" x="8077200" y="2286000"/>
          <p14:tracePt t="275415" x="8070850" y="2286000"/>
          <p14:tracePt t="275427" x="8058150" y="2279650"/>
          <p14:tracePt t="275441" x="8045450" y="2279650"/>
          <p14:tracePt t="275458" x="8001000" y="2279650"/>
          <p14:tracePt t="275477" x="7950200" y="2273300"/>
          <p14:tracePt t="275491" x="7893050" y="2273300"/>
          <p14:tracePt t="275508" x="7810500" y="2266950"/>
          <p14:tracePt t="275525" x="7740650" y="2266950"/>
          <p14:tracePt t="275526" x="7708900" y="2266950"/>
          <p14:tracePt t="275544" x="7645400" y="2266950"/>
          <p14:tracePt t="275558" x="7594600" y="2266950"/>
          <p14:tracePt t="275575" x="7550150" y="2266950"/>
          <p14:tracePt t="275591" x="7512050" y="2266950"/>
          <p14:tracePt t="275608" x="7467600" y="2266950"/>
          <p14:tracePt t="275625" x="7423150" y="2266950"/>
          <p14:tracePt t="275641" x="7372350" y="2260600"/>
          <p14:tracePt t="275661" x="7308850" y="2260600"/>
          <p14:tracePt t="275675" x="7251700" y="2260600"/>
          <p14:tracePt t="275691" x="7181850" y="2260600"/>
          <p14:tracePt t="275711" x="7080250" y="2260600"/>
          <p14:tracePt t="275729" x="7004050" y="2260600"/>
          <p14:tracePt t="275742" x="6946900" y="2260600"/>
          <p14:tracePt t="275758" x="6889750" y="2260600"/>
          <p14:tracePt t="275777" x="6838950" y="2260600"/>
          <p14:tracePt t="275793" x="6794500" y="2260600"/>
          <p14:tracePt t="275808" x="6769100" y="2260600"/>
          <p14:tracePt t="275825" x="6737350" y="2260600"/>
          <p14:tracePt t="275841" x="6711950" y="2260600"/>
          <p14:tracePt t="275860" x="6667500" y="2260600"/>
          <p14:tracePt t="275875" x="6616700" y="2260600"/>
          <p14:tracePt t="275891" x="6553200" y="2260600"/>
          <p14:tracePt t="275908" x="6496050" y="2260600"/>
          <p14:tracePt t="275916" x="6470650" y="2260600"/>
          <p14:tracePt t="275925" x="6445250" y="2260600"/>
          <p14:tracePt t="275945" x="6362700" y="2260600"/>
          <p14:tracePt t="275958" x="6311900" y="2260600"/>
          <p14:tracePt t="275978" x="6267450" y="2260600"/>
          <p14:tracePt t="275991" x="6216650" y="2260600"/>
          <p14:tracePt t="276008" x="6172200" y="2254250"/>
          <p14:tracePt t="276025" x="6134100" y="2254250"/>
          <p14:tracePt t="276044" x="6102350" y="2254250"/>
          <p14:tracePt t="276058" x="6045200" y="2254250"/>
          <p14:tracePt t="276075" x="5994400" y="2254250"/>
          <p14:tracePt t="276091" x="5924550" y="2254250"/>
          <p14:tracePt t="276108" x="5861050" y="2254250"/>
          <p14:tracePt t="276125" x="5803900" y="2254250"/>
          <p14:tracePt t="276129" x="5772150" y="2254250"/>
          <p14:tracePt t="276141" x="5721350" y="2254250"/>
          <p14:tracePt t="276158" x="5664200" y="2254250"/>
          <p14:tracePt t="276177" x="5600700" y="2254250"/>
          <p14:tracePt t="276191" x="5556250" y="2254250"/>
          <p14:tracePt t="276208" x="5505450" y="2254250"/>
          <p14:tracePt t="276229" x="5461000" y="2254250"/>
          <p14:tracePt t="276242" x="5435600" y="2254250"/>
          <p14:tracePt t="276258" x="5410200" y="2254250"/>
          <p14:tracePt t="276275" x="5378450" y="2254250"/>
          <p14:tracePt t="276291" x="5340350" y="2254250"/>
          <p14:tracePt t="276308" x="5295900" y="2254250"/>
          <p14:tracePt t="276325" x="5251450" y="2254250"/>
          <p14:tracePt t="276326" x="5219700" y="2254250"/>
          <p14:tracePt t="276341" x="5156200" y="2254250"/>
          <p14:tracePt t="276359" x="5105400" y="2254250"/>
          <p14:tracePt t="276375" x="5060950" y="2254250"/>
          <p14:tracePt t="276391" x="5016500" y="2254250"/>
          <p14:tracePt t="276408" x="4972050" y="2241550"/>
          <p14:tracePt t="276425" x="4921250" y="2222500"/>
          <p14:tracePt t="276441" x="4889500" y="2203450"/>
          <p14:tracePt t="276462" x="4851400" y="2190750"/>
          <p14:tracePt t="276477" x="4813300" y="2178050"/>
          <p14:tracePt t="276491" x="4787900" y="2178050"/>
          <p14:tracePt t="276508" x="4756150" y="2171700"/>
          <p14:tracePt t="276510" x="4749800" y="2171700"/>
          <p14:tracePt t="276525" x="4743450" y="2171700"/>
          <p14:tracePt t="276544" x="4718050" y="2165350"/>
          <p14:tracePt t="276558" x="4692650" y="2152650"/>
          <p14:tracePt t="276575" x="4673600" y="2146300"/>
          <p14:tracePt t="276591" x="4654550" y="2146300"/>
          <p14:tracePt t="276608" x="4641850" y="2146300"/>
          <p14:tracePt t="276625" x="4629150" y="2146300"/>
          <p14:tracePt t="276641" x="4610100" y="2146300"/>
          <p14:tracePt t="276658" x="4597400" y="2139950"/>
          <p14:tracePt t="276675" x="4572000" y="2139950"/>
          <p14:tracePt t="276696" x="4508500" y="2139950"/>
          <p14:tracePt t="276708" x="4483100" y="2139950"/>
          <p14:tracePt t="276729" x="4413250" y="2127250"/>
          <p14:tracePt t="276743" x="4381500" y="2120900"/>
          <p14:tracePt t="276758" x="4343400" y="2114550"/>
          <p14:tracePt t="276775" x="4311650" y="2114550"/>
          <p14:tracePt t="276793" x="4292600" y="2114550"/>
          <p14:tracePt t="276808" x="4286250" y="2114550"/>
          <p14:tracePt t="276864" x="4273550" y="2114550"/>
          <p14:tracePt t="276869" x="4267200" y="2114550"/>
          <p14:tracePt t="276881" x="4254500" y="2114550"/>
          <p14:tracePt t="276891" x="4241800" y="2114550"/>
          <p14:tracePt t="276908" x="4222750" y="2114550"/>
          <p14:tracePt t="276927" x="4184650" y="2114550"/>
          <p14:tracePt t="276944" x="4152900" y="2114550"/>
          <p14:tracePt t="276958" x="4121150" y="2114550"/>
          <p14:tracePt t="276979" x="4089400" y="2114550"/>
          <p14:tracePt t="276992" x="4076700" y="2114550"/>
          <p14:tracePt t="277008" x="4070350" y="2114550"/>
          <p14:tracePt t="277056" x="4064000" y="2114550"/>
          <p14:tracePt t="277061" x="4057650" y="2114550"/>
          <p14:tracePt t="277075" x="4051300" y="2114550"/>
          <p14:tracePt t="277091" x="4044950" y="2114550"/>
          <p14:tracePt t="277108" x="4038600" y="2127250"/>
          <p14:tracePt t="277109" x="4025900" y="2133600"/>
          <p14:tracePt t="277125" x="4019550" y="2133600"/>
          <p14:tracePt t="277141" x="3975100" y="2152650"/>
          <p14:tracePt t="277159" x="3949700" y="2165350"/>
          <p14:tracePt t="277174" x="3937000" y="2171700"/>
          <p14:tracePt t="277191" x="3924300" y="2171700"/>
          <p14:tracePt t="277212" x="3917950" y="2178050"/>
          <p14:tracePt t="277227" x="3911600" y="2190750"/>
          <p14:tracePt t="277230" x="3898900" y="2190750"/>
          <p14:tracePt t="277241" x="3898900" y="2197100"/>
          <p14:tracePt t="277258" x="3879850" y="2197100"/>
          <p14:tracePt t="277275" x="3860800" y="2209800"/>
          <p14:tracePt t="277293" x="3848100" y="2228850"/>
          <p14:tracePt t="277308" x="3848100" y="2241550"/>
          <p14:tracePt t="277325" x="3841750" y="2241550"/>
          <p14:tracePt t="277341" x="3829050" y="2260600"/>
          <p14:tracePt t="277358" x="3822700" y="2266950"/>
          <p14:tracePt t="277375" x="3822700" y="2279650"/>
          <p14:tracePt t="277392" x="3810000" y="2286000"/>
          <p14:tracePt t="277408" x="3810000" y="2298700"/>
          <p14:tracePt t="277425" x="3803650" y="2305050"/>
          <p14:tracePt t="277458" x="3803650" y="2311400"/>
          <p14:tracePt t="277478" x="3803650" y="2317750"/>
          <p14:tracePt t="277491" x="3803650" y="2324100"/>
          <p14:tracePt t="277508" x="3816350" y="2336800"/>
          <p14:tracePt t="277525" x="3829050" y="2343150"/>
          <p14:tracePt t="277544" x="3911600" y="2368550"/>
          <p14:tracePt t="277558" x="3987800" y="2393950"/>
          <p14:tracePt t="277575" x="4064000" y="2413000"/>
          <p14:tracePt t="277591" x="4133850" y="2438400"/>
          <p14:tracePt t="277608" x="4197350" y="2451100"/>
          <p14:tracePt t="277625" x="4273550" y="2476500"/>
          <p14:tracePt t="277641" x="4343400" y="2489200"/>
          <p14:tracePt t="277658" x="4419600" y="2501900"/>
          <p14:tracePt t="277677" x="4495800" y="2508250"/>
          <p14:tracePt t="277691" x="4565650" y="2508250"/>
          <p14:tracePt t="277708" x="4635500" y="2514600"/>
          <p14:tracePt t="277710" x="4673600" y="2514600"/>
          <p14:tracePt t="277727" x="4730750" y="2527300"/>
          <p14:tracePt t="277741" x="4794250" y="2527300"/>
          <p14:tracePt t="277758" x="4870450" y="2533650"/>
          <p14:tracePt t="277775" x="4921250" y="2533650"/>
          <p14:tracePt t="277793" x="4984750" y="2552700"/>
          <p14:tracePt t="277808" x="5048250" y="2559050"/>
          <p14:tracePt t="277825" x="5111750" y="2559050"/>
          <p14:tracePt t="277841" x="5187950" y="2559050"/>
          <p14:tracePt t="277858" x="5270500" y="2559050"/>
          <p14:tracePt t="277875" x="5359400" y="2559050"/>
          <p14:tracePt t="277891" x="5467350" y="2565400"/>
          <p14:tracePt t="277909" x="5575300" y="2565400"/>
          <p14:tracePt t="277916" x="5619750" y="2571750"/>
          <p14:tracePt t="277925" x="5702300" y="2584450"/>
          <p14:tracePt t="277941" x="5810250" y="2584450"/>
          <p14:tracePt t="277960" x="5924550" y="2584450"/>
          <p14:tracePt t="277978" x="6026150" y="2578100"/>
          <p14:tracePt t="277992" x="6146800" y="2571750"/>
          <p14:tracePt t="278008" x="6267450" y="2571750"/>
          <p14:tracePt t="278027" x="6369050" y="2571750"/>
          <p14:tracePt t="278043" x="6470650" y="2565400"/>
          <p14:tracePt t="278058" x="6565900" y="2565400"/>
          <p14:tracePt t="278061" x="6610350" y="2565400"/>
          <p14:tracePt t="278075" x="6654800" y="2565400"/>
          <p14:tracePt t="278091" x="6743700" y="2565400"/>
          <p14:tracePt t="278109" x="6864350" y="2565400"/>
          <p14:tracePt t="278125" x="6940550" y="2565400"/>
          <p14:tracePt t="278141" x="7023100" y="2565400"/>
          <p14:tracePt t="278158" x="7112000" y="2559050"/>
          <p14:tracePt t="278179" x="7188200" y="2559050"/>
          <p14:tracePt t="278195" x="7270750" y="2559050"/>
          <p14:tracePt t="278208" x="7340600" y="2559050"/>
          <p14:tracePt t="278227" x="7410450" y="2552700"/>
          <p14:tracePt t="278241" x="7486650" y="2546350"/>
          <p14:tracePt t="278258" x="7556500" y="2520950"/>
          <p14:tracePt t="278275" x="7626350" y="2495550"/>
          <p14:tracePt t="278294" x="7689850" y="2470150"/>
          <p14:tracePt t="278308" x="7740650" y="2457450"/>
          <p14:tracePt t="278325" x="7791450" y="2425700"/>
          <p14:tracePt t="278342" x="7823200" y="2419350"/>
          <p14:tracePt t="278360" x="7829550" y="2419350"/>
          <p14:tracePt t="278375" x="7835900" y="2419350"/>
          <p14:tracePt t="278394" x="7842250" y="2432050"/>
          <p14:tracePt t="278408" x="7848600" y="2444750"/>
          <p14:tracePt t="278428" x="7848600" y="2457450"/>
          <p14:tracePt t="278441" x="7835900" y="2457450"/>
          <p14:tracePt t="278458" x="7797800" y="2476500"/>
          <p14:tracePt t="278477" x="7740650" y="2476500"/>
          <p14:tracePt t="278492" x="7670800" y="2476500"/>
          <p14:tracePt t="278508" x="7594600" y="2476500"/>
          <p14:tracePt t="278511" x="7550150" y="2476500"/>
          <p14:tracePt t="278525" x="7505700" y="2476500"/>
          <p14:tracePt t="278544" x="7289800" y="2501900"/>
          <p14:tracePt t="278558" x="7118350" y="2501900"/>
          <p14:tracePt t="278575" x="6965950" y="2501900"/>
          <p14:tracePt t="278592" x="6826250" y="2501900"/>
          <p14:tracePt t="278608" x="6705600" y="2508250"/>
          <p14:tracePt t="278625" x="6572250" y="2501900"/>
          <p14:tracePt t="278642" x="6445250" y="2495550"/>
          <p14:tracePt t="278658" x="6305550" y="2495550"/>
          <p14:tracePt t="278675" x="6153150" y="2495550"/>
          <p14:tracePt t="278679" x="6083300" y="2495550"/>
          <p14:tracePt t="278691" x="6019800" y="2495550"/>
          <p14:tracePt t="278710" x="5816600" y="2463800"/>
          <p14:tracePt t="278728" x="5715000" y="2432050"/>
          <p14:tracePt t="278741" x="5632450" y="2413000"/>
          <p14:tracePt t="278758" x="5556250" y="2413000"/>
          <p14:tracePt t="278775" x="5499100" y="2413000"/>
          <p14:tracePt t="278794" x="5473700" y="2413000"/>
          <p14:tracePt t="278808" x="5467350" y="2413000"/>
          <p14:tracePt t="279710" x="5461000" y="2413000"/>
          <p14:tracePt t="279718" x="5435600" y="2413000"/>
          <p14:tracePt t="279732" x="5397500" y="2413000"/>
          <p14:tracePt t="279741" x="5302250" y="2413000"/>
          <p14:tracePt t="279758" x="5181600" y="2413000"/>
          <p14:tracePt t="279775" x="5080000" y="2413000"/>
          <p14:tracePt t="279794" x="5003800" y="2413000"/>
          <p14:tracePt t="279808" x="4927600" y="2413000"/>
          <p14:tracePt t="279825" x="4838700" y="2413000"/>
          <p14:tracePt t="279841" x="4743450" y="2425700"/>
          <p14:tracePt t="279858" x="4660900" y="2451100"/>
          <p14:tracePt t="279875" x="4603750" y="2457450"/>
          <p14:tracePt t="279891" x="4559300" y="2463800"/>
          <p14:tracePt t="279908" x="4527550" y="2463800"/>
          <p14:tracePt t="279915" x="4508500" y="2463800"/>
          <p14:tracePt t="279927" x="4489450" y="2463800"/>
          <p14:tracePt t="283210" x="4483100" y="2463800"/>
          <p14:tracePt t="283215" x="4451350" y="2463800"/>
          <p14:tracePt t="283227" x="4432300" y="2463800"/>
          <p14:tracePt t="283243" x="4381500" y="2463800"/>
          <p14:tracePt t="283260" x="4318000" y="2463800"/>
          <p14:tracePt t="283275" x="4273550" y="2457450"/>
          <p14:tracePt t="283295" x="4165600" y="2413000"/>
          <p14:tracePt t="283308" x="4032250" y="2368550"/>
          <p14:tracePt t="283325" x="3937000" y="2330450"/>
          <p14:tracePt t="283341" x="3778250" y="2292350"/>
          <p14:tracePt t="283358" x="3689350" y="2279650"/>
          <p14:tracePt t="283375" x="3619500" y="2260600"/>
          <p14:tracePt t="283391" x="3594100" y="2260600"/>
          <p14:tracePt t="283408" x="3587750" y="2254250"/>
          <p14:tracePt t="283425" x="3581400" y="2254250"/>
          <p14:tracePt t="283446" x="3575050" y="2254250"/>
          <p14:tracePt t="283485" x="3562350" y="2247900"/>
          <p14:tracePt t="283508" x="3549650" y="2247900"/>
          <p14:tracePt t="283525" x="3530600" y="2247900"/>
          <p14:tracePt t="283544" x="3517900" y="2235200"/>
          <p14:tracePt t="283558" x="3505200" y="2235200"/>
          <p14:tracePt t="283574" x="3505200" y="2228850"/>
          <p14:tracePt t="283608" x="3498850" y="2228850"/>
          <p14:tracePt t="283625" x="3498850" y="2222500"/>
          <p14:tracePt t="283641" x="3498850" y="2209800"/>
          <p14:tracePt t="286062" x="3511550" y="2209800"/>
          <p14:tracePt t="286069" x="3517900" y="2209800"/>
          <p14:tracePt t="286077" x="3524250" y="2209800"/>
          <p14:tracePt t="286091" x="3536950" y="2203450"/>
          <p14:tracePt t="286111" x="3594100" y="2197100"/>
          <p14:tracePt t="286125" x="3619500" y="2197100"/>
          <p14:tracePt t="286141" x="3689350" y="2197100"/>
          <p14:tracePt t="286158" x="3721100" y="2197100"/>
          <p14:tracePt t="286175" x="3733800" y="2197100"/>
          <p14:tracePt t="286191" x="3752850" y="2197100"/>
          <p14:tracePt t="286230" x="3759200" y="2197100"/>
          <p14:tracePt t="286257" x="3759200" y="2190750"/>
          <p14:tracePt t="286274" x="3765550" y="2190750"/>
          <p14:tracePt t="286356" x="3771900" y="2190750"/>
          <p14:tracePt t="286463" x="3778250" y="2190750"/>
          <p14:tracePt t="286471" x="3790950" y="2190750"/>
          <p14:tracePt t="286484" x="3803650" y="2190750"/>
          <p14:tracePt t="286491" x="3810000" y="2190750"/>
          <p14:tracePt t="286510" x="3835400" y="2190750"/>
          <p14:tracePt t="286525" x="3841750" y="2190750"/>
          <p14:tracePt t="286545" x="3924300" y="2190750"/>
          <p14:tracePt t="286558" x="4000500" y="2190750"/>
          <p14:tracePt t="286575" x="4076700" y="2190750"/>
          <p14:tracePt t="286591" x="4127500" y="2190750"/>
          <p14:tracePt t="286608" x="4152900" y="2190750"/>
          <p14:tracePt t="286625" x="4178300" y="2190750"/>
          <p14:tracePt t="286641" x="4197350" y="2190750"/>
          <p14:tracePt t="286658" x="4222750" y="2190750"/>
          <p14:tracePt t="286676" x="4254500" y="2190750"/>
          <p14:tracePt t="286694" x="4279900" y="2190750"/>
          <p14:tracePt t="286744" x="4286250" y="2190750"/>
          <p14:tracePt t="286750" x="4298950" y="2190750"/>
          <p14:tracePt t="286758" x="4318000" y="2190750"/>
          <p14:tracePt t="286775" x="4362450" y="2171700"/>
          <p14:tracePt t="286793" x="4400550" y="2159000"/>
          <p14:tracePt t="286808" x="4425950" y="2139950"/>
          <p14:tracePt t="286825" x="4445000" y="2114550"/>
          <p14:tracePt t="286842" x="4470400" y="2076450"/>
          <p14:tracePt t="286858" x="4489450" y="2038350"/>
          <p14:tracePt t="286875" x="4495800" y="2012950"/>
          <p14:tracePt t="286892" x="4502150" y="2006600"/>
          <p14:tracePt t="286908" x="4502150" y="2000250"/>
          <p14:tracePt t="286929" x="4502150" y="1993900"/>
          <p14:tracePt t="286942" x="4495800" y="1987550"/>
          <p14:tracePt t="286962" x="4457700" y="1981200"/>
          <p14:tracePt t="286979" x="4394200" y="1955800"/>
          <p14:tracePt t="286991" x="4305300" y="1943100"/>
          <p14:tracePt t="287008" x="4191000" y="1924050"/>
          <p14:tracePt t="287025" x="4083050" y="1917700"/>
          <p14:tracePt t="287044" x="3994150" y="1898650"/>
          <p14:tracePt t="287058" x="3911600" y="1898650"/>
          <p14:tracePt t="287075" x="3835400" y="1898650"/>
          <p14:tracePt t="287091" x="3759200" y="1898650"/>
          <p14:tracePt t="287108" x="3708400" y="1898650"/>
          <p14:tracePt t="287110" x="3683000" y="1911350"/>
          <p14:tracePt t="287125" x="3663950" y="1924050"/>
          <p14:tracePt t="287141" x="3632200" y="1974850"/>
          <p14:tracePt t="287158" x="3613150" y="2012950"/>
          <p14:tracePt t="287175" x="3600450" y="2051050"/>
          <p14:tracePt t="287194" x="3587750" y="2089150"/>
          <p14:tracePt t="287209" x="3587750" y="2127250"/>
          <p14:tracePt t="287227" x="3625850" y="2152650"/>
          <p14:tracePt t="287241" x="3670300" y="2171700"/>
          <p14:tracePt t="287258" x="3721100" y="2190750"/>
          <p14:tracePt t="287275" x="3784600" y="2209800"/>
          <p14:tracePt t="287294" x="3892550" y="2241550"/>
          <p14:tracePt t="287308" x="3937000" y="2260600"/>
          <p14:tracePt t="287325" x="4006850" y="2286000"/>
          <p14:tracePt t="287326" x="4038600" y="2298700"/>
          <p14:tracePt t="287341" x="4121150" y="2336800"/>
          <p14:tracePt t="287358" x="4197350" y="2374900"/>
          <p14:tracePt t="287375" x="4267200" y="2393950"/>
          <p14:tracePt t="287391" x="4356100" y="2400300"/>
          <p14:tracePt t="287408" x="4432300" y="2406650"/>
          <p14:tracePt t="287426" x="4464050" y="2406650"/>
          <p14:tracePt t="287441" x="4470400" y="2406650"/>
          <p14:tracePt t="287458" x="4483100" y="2406650"/>
          <p14:tracePt t="287477" x="4495800" y="2406650"/>
          <p14:tracePt t="287492" x="4502150" y="2393950"/>
          <p14:tracePt t="287509" x="4514850" y="2387600"/>
          <p14:tracePt t="287545" x="4521200" y="2387600"/>
          <p14:tracePt t="287558" x="4527550" y="2381250"/>
          <p14:tracePt t="287575" x="4546600" y="2381250"/>
          <p14:tracePt t="287591" x="4559300" y="2381250"/>
          <p14:tracePt t="287608" x="4565650" y="2381250"/>
          <p14:tracePt t="287625" x="4572000" y="2387600"/>
          <p14:tracePt t="287641" x="4572000" y="2400300"/>
          <p14:tracePt t="287661" x="4578350" y="2406650"/>
          <p14:tracePt t="287675" x="4584700" y="2413000"/>
          <p14:tracePt t="287691" x="4591050" y="2425700"/>
          <p14:tracePt t="287710" x="4597400" y="2425700"/>
          <p14:tracePt t="287728" x="4597400" y="2432050"/>
          <p14:tracePt t="287758" x="4610100" y="2432050"/>
          <p14:tracePt t="287775" x="4635500" y="2432050"/>
          <p14:tracePt t="287792" x="4686300" y="2438400"/>
          <p14:tracePt t="287808" x="4737100" y="2457450"/>
          <p14:tracePt t="287825" x="4794250" y="2476500"/>
          <p14:tracePt t="287842" x="4857750" y="2489200"/>
          <p14:tracePt t="287858" x="4908550" y="2501900"/>
          <p14:tracePt t="287875" x="4965700" y="2508250"/>
          <p14:tracePt t="287891" x="5041900" y="2508250"/>
          <p14:tracePt t="287908" x="5111750" y="2520950"/>
          <p14:tracePt t="287915" x="5143500" y="2520950"/>
          <p14:tracePt t="287931" x="5194300" y="2520950"/>
          <p14:tracePt t="287945" x="5232400" y="2520950"/>
          <p14:tracePt t="287950" x="5245100" y="2520950"/>
          <p14:tracePt t="287958" x="5264150" y="2520950"/>
          <p14:tracePt t="287977" x="5302250" y="2508250"/>
          <p14:tracePt t="287991" x="5340350" y="2501900"/>
          <p14:tracePt t="288010" x="5384800" y="2489200"/>
          <p14:tracePt t="288025" x="5422900" y="2482850"/>
          <p14:tracePt t="288043" x="5454650" y="2470150"/>
          <p14:tracePt t="288058" x="5473700" y="2463800"/>
          <p14:tracePt t="288075" x="5492750" y="2457450"/>
          <p14:tracePt t="288092" x="5518150" y="2451100"/>
          <p14:tracePt t="288108" x="5537200" y="2438400"/>
          <p14:tracePt t="288109" x="5556250" y="2432050"/>
          <p14:tracePt t="288125" x="5575300" y="2432050"/>
          <p14:tracePt t="288141" x="5626100" y="2425700"/>
          <p14:tracePt t="288162" x="5651500" y="2425700"/>
          <p14:tracePt t="288177" x="5670550" y="2425700"/>
          <p14:tracePt t="288191" x="5695950" y="2425700"/>
          <p14:tracePt t="288208" x="5727700" y="2425700"/>
          <p14:tracePt t="288228" x="5765800" y="2425700"/>
          <p14:tracePt t="288242" x="5803900" y="2425700"/>
          <p14:tracePt t="288258" x="5822950" y="2425700"/>
          <p14:tracePt t="288275" x="5829300" y="2425700"/>
          <p14:tracePt t="288293" x="5835650" y="2425700"/>
          <p14:tracePt t="288341" x="5842000" y="2425700"/>
          <p14:tracePt t="288356" x="5848350" y="2425700"/>
          <p14:tracePt t="288360" x="5854700" y="2432050"/>
          <p14:tracePt t="288375" x="5867400" y="2438400"/>
          <p14:tracePt t="288392" x="5880100" y="2438400"/>
          <p14:tracePt t="288411" x="5899150" y="2444750"/>
          <p14:tracePt t="288425" x="5924550" y="2451100"/>
          <p14:tracePt t="288442" x="5943600" y="2457450"/>
          <p14:tracePt t="288460" x="5969000" y="2463800"/>
          <p14:tracePt t="288477" x="5994400" y="2470150"/>
          <p14:tracePt t="288492" x="6019800" y="2470150"/>
          <p14:tracePt t="288508" x="6038850" y="2470150"/>
          <p14:tracePt t="288525" x="6064250" y="2470150"/>
          <p14:tracePt t="288544" x="6083300" y="2476500"/>
          <p14:tracePt t="288558" x="6096000" y="2476500"/>
          <p14:tracePt t="288575" x="6115050" y="2489200"/>
          <p14:tracePt t="288591" x="6127750" y="2489200"/>
          <p14:tracePt t="288611" x="6146800" y="2489200"/>
          <p14:tracePt t="288625" x="6172200" y="2489200"/>
          <p14:tracePt t="288641" x="6184900" y="2489200"/>
          <p14:tracePt t="288658" x="6210300" y="2489200"/>
          <p14:tracePt t="288675" x="6229350" y="2489200"/>
          <p14:tracePt t="288696" x="6242050" y="2489200"/>
          <p14:tracePt t="288709" x="6261100" y="2489200"/>
          <p14:tracePt t="288741" x="6267450" y="2489200"/>
          <p14:tracePt t="288758" x="6280150" y="2489200"/>
          <p14:tracePt t="288775" x="6292850" y="2489200"/>
          <p14:tracePt t="288794" x="6305550" y="2489200"/>
          <p14:tracePt t="288808" x="6324600" y="2489200"/>
          <p14:tracePt t="288825" x="6356350" y="2489200"/>
          <p14:tracePt t="288841" x="6394450" y="2489200"/>
          <p14:tracePt t="288858" x="6438900" y="2489200"/>
          <p14:tracePt t="288875" x="6464300" y="2489200"/>
          <p14:tracePt t="288891" x="6502400" y="2489200"/>
          <p14:tracePt t="288908" x="6546850" y="2489200"/>
          <p14:tracePt t="288917" x="6565900" y="2489200"/>
          <p14:tracePt t="288928" x="6597650" y="2489200"/>
          <p14:tracePt t="288942" x="6616700" y="2489200"/>
          <p14:tracePt t="288958" x="6642100" y="2489200"/>
          <p14:tracePt t="288977" x="6692900" y="2489200"/>
          <p14:tracePt t="288991" x="6737350" y="2489200"/>
          <p14:tracePt t="289008" x="6781800" y="2489200"/>
          <p14:tracePt t="289025" x="6832600" y="2489200"/>
          <p14:tracePt t="289043" x="6883400" y="2489200"/>
          <p14:tracePt t="289058" x="6927850" y="2489200"/>
          <p14:tracePt t="289075" x="6965950" y="2489200"/>
          <p14:tracePt t="289091" x="7004050" y="2489200"/>
          <p14:tracePt t="289108" x="7035800" y="2489200"/>
          <p14:tracePt t="289125" x="7061200" y="2489200"/>
          <p14:tracePt t="289142" x="7080250" y="2489200"/>
          <p14:tracePt t="289229" x="7086600" y="2489200"/>
          <p14:tracePt t="289240" x="7099300" y="2489200"/>
          <p14:tracePt t="289246" x="7112000" y="2489200"/>
          <p14:tracePt t="289258" x="7118350" y="2489200"/>
          <p14:tracePt t="289275" x="7124700" y="2489200"/>
          <p14:tracePt t="289308" x="7131050" y="2489200"/>
          <p14:tracePt t="289324" x="7137400" y="2489200"/>
          <p14:tracePt t="289586" x="7124700" y="2495550"/>
          <p14:tracePt t="289589" x="7112000" y="2508250"/>
          <p14:tracePt t="289603" x="7086600" y="2527300"/>
          <p14:tracePt t="289609" x="7048500" y="2552700"/>
          <p14:tracePt t="289625" x="6946900" y="2635250"/>
          <p14:tracePt t="289641" x="6826250" y="2711450"/>
          <p14:tracePt t="289658" x="6711950" y="2774950"/>
          <p14:tracePt t="289676" x="6610350" y="2806700"/>
          <p14:tracePt t="289692" x="6527800" y="2832100"/>
          <p14:tracePt t="289710" x="6400800" y="2870200"/>
          <p14:tracePt t="289727" x="6318250" y="2901950"/>
          <p14:tracePt t="289741" x="6248400" y="2921000"/>
          <p14:tracePt t="289758" x="6216650" y="2933700"/>
          <p14:tracePt t="289775" x="6210300" y="2933700"/>
          <p14:tracePt t="289845" x="6203950" y="2914650"/>
          <p14:tracePt t="289858" x="6184900" y="2895600"/>
          <p14:tracePt t="289864" x="6165850" y="2863850"/>
          <p14:tracePt t="289875" x="6159500" y="2838450"/>
          <p14:tracePt t="289891" x="6127750" y="2787650"/>
          <p14:tracePt t="289895" x="6121400" y="2762250"/>
          <p14:tracePt t="289911" x="6108700" y="2743200"/>
          <p14:tracePt t="289925" x="6089650" y="2698750"/>
          <p14:tracePt t="289943" x="6076950" y="2647950"/>
          <p14:tracePt t="289963" x="6070600" y="2609850"/>
          <p14:tracePt t="289979" x="6070600" y="2578100"/>
          <p14:tracePt t="289993" x="6064250" y="2559050"/>
          <p14:tracePt t="290008" x="6051550" y="2533650"/>
          <p14:tracePt t="290025" x="6051550" y="2527300"/>
          <p14:tracePt t="290045" x="6045200" y="2514600"/>
          <p14:tracePt t="290058" x="6045200" y="2501900"/>
          <p14:tracePt t="290075" x="6038850" y="2495550"/>
          <p14:tracePt t="290092" x="6038850" y="2489200"/>
          <p14:tracePt t="290109" x="6032500" y="2482850"/>
          <p14:tracePt t="290337" x="6051550" y="2482850"/>
          <p14:tracePt t="290356" x="6070600" y="2482850"/>
          <p14:tracePt t="290361" x="6083300" y="2482850"/>
          <p14:tracePt t="290375" x="6108700" y="2482850"/>
          <p14:tracePt t="290392" x="6159500" y="2501900"/>
          <p14:tracePt t="290413" x="6191250" y="2514600"/>
          <p14:tracePt t="290432" x="6248400" y="2533650"/>
          <p14:tracePt t="290441" x="6273800" y="2540000"/>
          <p14:tracePt t="290445" x="6299200" y="2546350"/>
          <p14:tracePt t="290460" x="6311900" y="2559050"/>
          <p14:tracePt t="290478" x="6369050" y="2578100"/>
          <p14:tracePt t="290492" x="6419850" y="2597150"/>
          <p14:tracePt t="290509" x="6445250" y="2597150"/>
          <p14:tracePt t="290525" x="6451600" y="2597150"/>
          <p14:tracePt t="290607" x="6451600" y="2603500"/>
          <p14:tracePt t="290678" x="6438900" y="2603500"/>
          <p14:tracePt t="290686" x="6426200" y="2603500"/>
          <p14:tracePt t="290693" x="6407150" y="2603500"/>
          <p14:tracePt t="290708" x="6388100" y="2603500"/>
          <p14:tracePt t="290727" x="6299200" y="2603500"/>
          <p14:tracePt t="290741" x="6216650" y="2603500"/>
          <p14:tracePt t="290758" x="6096000" y="2590800"/>
          <p14:tracePt t="290778" x="5975350" y="2571750"/>
          <p14:tracePt t="290794" x="5835650" y="2571750"/>
          <p14:tracePt t="290808" x="5676900" y="2571750"/>
          <p14:tracePt t="290825" x="5492750" y="2565400"/>
          <p14:tracePt t="290841" x="5321300" y="2559050"/>
          <p14:tracePt t="290858" x="5156200" y="2540000"/>
          <p14:tracePt t="290875" x="5022850" y="2495550"/>
          <p14:tracePt t="290892" x="4940300" y="2470150"/>
          <p14:tracePt t="290908" x="4857750" y="2438400"/>
          <p14:tracePt t="290914" x="4813300" y="2425700"/>
          <p14:tracePt t="290925" x="4787900" y="2413000"/>
          <p14:tracePt t="290944" x="4673600" y="2387600"/>
          <p14:tracePt t="290958" x="4635500" y="2381250"/>
          <p14:tracePt t="290978" x="4603750" y="2374900"/>
          <p14:tracePt t="290992" x="4572000" y="2368550"/>
          <p14:tracePt t="291009" x="4533900" y="2368550"/>
          <p14:tracePt t="291025" x="4483100" y="2362200"/>
          <p14:tracePt t="291044" x="4413250" y="2362200"/>
          <p14:tracePt t="291058" x="4337050" y="2362200"/>
          <p14:tracePt t="291075" x="4279900" y="2362200"/>
          <p14:tracePt t="291091" x="4216400" y="2362200"/>
          <p14:tracePt t="291109" x="4114800" y="2362200"/>
          <p14:tracePt t="291125" x="4076700" y="2362200"/>
          <p14:tracePt t="291142" x="3962400" y="2362200"/>
          <p14:tracePt t="291159" x="3898900" y="2362200"/>
          <p14:tracePt t="291169" x="3879850" y="2362200"/>
          <p14:tracePt t="291183" x="3873500" y="2362200"/>
          <p14:tracePt t="291365" x="3873500" y="2355850"/>
          <p14:tracePt t="291405" x="3873500" y="2349500"/>
          <p14:tracePt t="291445" x="3873500" y="2343150"/>
          <p14:tracePt t="291502" x="3873500" y="2336800"/>
          <p14:tracePt t="291567" x="3873500" y="2330450"/>
          <p14:tracePt t="291573" x="3873500" y="2324100"/>
          <p14:tracePt t="291603" x="3873500" y="2317750"/>
          <p14:tracePt t="291775" x="3867150" y="2317750"/>
          <p14:tracePt t="291782" x="3867150" y="2311400"/>
          <p14:tracePt t="293094" x="3867150" y="2292350"/>
          <p14:tracePt t="293106" x="3867150" y="2286000"/>
          <p14:tracePt t="293111" x="3873500" y="2279650"/>
          <p14:tracePt t="293245" x="3879850" y="2279650"/>
          <p14:tracePt t="293273" x="3879850" y="2273300"/>
          <p14:tracePt t="293421" x="3879850" y="2266950"/>
          <p14:tracePt t="293461" x="3879850" y="2260600"/>
          <p14:tracePt t="295679" x="3867150" y="2260600"/>
          <p14:tracePt t="295686" x="3841750" y="2260600"/>
          <p14:tracePt t="295695" x="3822700" y="2260600"/>
          <p14:tracePt t="295709" x="3797300" y="2260600"/>
          <p14:tracePt t="295729" x="3778250" y="2260600"/>
          <p14:tracePt t="295743" x="3765550" y="2254250"/>
          <p14:tracePt t="295758" x="3746500" y="2247900"/>
          <p14:tracePt t="295775" x="3727450" y="2241550"/>
          <p14:tracePt t="295794" x="3702050" y="2235200"/>
          <p14:tracePt t="295808" x="3676650" y="2228850"/>
          <p14:tracePt t="295825" x="3651250" y="2228850"/>
          <p14:tracePt t="295841" x="3625850" y="2222500"/>
          <p14:tracePt t="295859" x="3606800" y="2216150"/>
          <p14:tracePt t="295875" x="3594100" y="2209800"/>
          <p14:tracePt t="295891" x="3587750" y="2209800"/>
          <p14:tracePt t="295925" x="3575050" y="2203450"/>
          <p14:tracePt t="295941" x="3568700" y="2203450"/>
          <p14:tracePt t="296171" x="3575050" y="2203450"/>
          <p14:tracePt t="296175" x="3587750" y="2203450"/>
          <p14:tracePt t="296182" x="3600450" y="2203450"/>
          <p14:tracePt t="296193" x="3619500" y="2203450"/>
          <p14:tracePt t="296208" x="3657600" y="2203450"/>
          <p14:tracePt t="296229" x="3689350" y="2203450"/>
          <p14:tracePt t="296241" x="3721100" y="2203450"/>
          <p14:tracePt t="296258" x="3752850" y="2203450"/>
          <p14:tracePt t="296275" x="3797300" y="2203450"/>
          <p14:tracePt t="296294" x="3854450" y="2203450"/>
          <p14:tracePt t="296308" x="3911600" y="2203450"/>
          <p14:tracePt t="296325" x="3962400" y="2203450"/>
          <p14:tracePt t="296326" x="3994150" y="2203450"/>
          <p14:tracePt t="296341" x="4044950" y="2203450"/>
          <p14:tracePt t="296358" x="4102100" y="2203450"/>
          <p14:tracePt t="296375" x="4121150" y="2203450"/>
          <p14:tracePt t="296392" x="4127500" y="2203450"/>
          <p14:tracePt t="296408" x="4140200" y="2203450"/>
          <p14:tracePt t="296428" x="4146550" y="2203450"/>
          <p14:tracePt t="296441" x="4165600" y="2203450"/>
          <p14:tracePt t="296460" x="4197350" y="2203450"/>
          <p14:tracePt t="296478" x="4248150" y="2203450"/>
          <p14:tracePt t="296494" x="4324350" y="2203450"/>
          <p14:tracePt t="296508" x="4343400" y="2203450"/>
          <p14:tracePt t="296525" x="4400550" y="2203450"/>
          <p14:tracePt t="296527" x="4438650" y="2203450"/>
          <p14:tracePt t="296544" x="4514850" y="2203450"/>
          <p14:tracePt t="296558" x="4603750" y="2203450"/>
          <p14:tracePt t="296575" x="4673600" y="2203450"/>
          <p14:tracePt t="296592" x="4743450" y="2203450"/>
          <p14:tracePt t="296608" x="4813300" y="2203450"/>
          <p14:tracePt t="296625" x="4870450" y="2203450"/>
          <p14:tracePt t="296641" x="4914900" y="2203450"/>
          <p14:tracePt t="296663" x="4946650" y="2203450"/>
          <p14:tracePt t="296678" x="4972050" y="2203450"/>
          <p14:tracePt t="296692" x="4984750" y="2203450"/>
          <p14:tracePt t="296709" x="5029200" y="2203450"/>
          <p14:tracePt t="296727" x="5080000" y="2203450"/>
          <p14:tracePt t="296742" x="5118100" y="2203450"/>
          <p14:tracePt t="296758" x="5143500" y="2203450"/>
          <p14:tracePt t="297361" x="5137150" y="2203450"/>
          <p14:tracePt t="297368" x="5111750" y="2203450"/>
          <p14:tracePt t="297375" x="5080000" y="2203450"/>
          <p14:tracePt t="297392" x="5016500" y="2203450"/>
          <p14:tracePt t="297411" x="4946650" y="2203450"/>
          <p14:tracePt t="297427" x="4883150" y="2203450"/>
          <p14:tracePt t="297432" x="4838700" y="2197100"/>
          <p14:tracePt t="297441" x="4806950" y="2197100"/>
          <p14:tracePt t="297446" x="4762500" y="2197100"/>
          <p14:tracePt t="297459" x="4730750" y="2197100"/>
          <p14:tracePt t="297478" x="4679950" y="2197100"/>
          <p14:tracePt t="297492" x="4667250" y="2197100"/>
          <p14:tracePt t="297606" x="4667250" y="2190750"/>
          <p14:tracePt t="297630" x="4667250" y="2171700"/>
          <p14:tracePt t="297638" x="4660900" y="2159000"/>
          <p14:tracePt t="297647" x="4648200" y="2139950"/>
          <p14:tracePt t="297658" x="4641850" y="2120900"/>
          <p14:tracePt t="297675" x="4635500" y="2101850"/>
          <p14:tracePt t="297694" x="4635500" y="2076450"/>
          <p14:tracePt t="297708" x="4635500" y="2070100"/>
          <p14:tracePt t="297728" x="4635500" y="2051050"/>
          <p14:tracePt t="297741" x="4635500" y="2038350"/>
          <p14:tracePt t="297758" x="4641850" y="2032000"/>
          <p14:tracePt t="297775" x="4660900" y="2019300"/>
          <p14:tracePt t="297794" x="4692650" y="2006600"/>
          <p14:tracePt t="297808" x="4730750" y="1993900"/>
          <p14:tracePt t="297825" x="4768850" y="1981200"/>
          <p14:tracePt t="297842" x="4806950" y="1962150"/>
          <p14:tracePt t="297858" x="4838700" y="1949450"/>
          <p14:tracePt t="297875" x="4876800" y="1936750"/>
          <p14:tracePt t="297892" x="4914900" y="1930400"/>
          <p14:tracePt t="297908" x="4972050" y="1930400"/>
          <p14:tracePt t="297915" x="5003800" y="1930400"/>
          <p14:tracePt t="297928" x="5048250" y="1924050"/>
          <p14:tracePt t="297941" x="5105400" y="1911350"/>
          <p14:tracePt t="297958" x="5156200" y="1911350"/>
          <p14:tracePt t="297978" x="5207000" y="1911350"/>
          <p14:tracePt t="297992" x="5251450" y="1911350"/>
          <p14:tracePt t="298008" x="5276850" y="1911350"/>
          <p14:tracePt t="298025" x="5327650" y="1911350"/>
          <p14:tracePt t="298044" x="5372100" y="1911350"/>
          <p14:tracePt t="298058" x="5429250" y="1911350"/>
          <p14:tracePt t="298075" x="5480050" y="1917700"/>
          <p14:tracePt t="298092" x="5530850" y="1936750"/>
          <p14:tracePt t="298108" x="5568950" y="1955800"/>
          <p14:tracePt t="298109" x="5581650" y="1968500"/>
          <p14:tracePt t="298125" x="5594350" y="1981200"/>
          <p14:tracePt t="298141" x="5619750" y="2006600"/>
          <p14:tracePt t="298161" x="5626100" y="2025650"/>
          <p14:tracePt t="298171" x="5626100" y="2038350"/>
          <p14:tracePt t="298178" x="5626100" y="2044700"/>
          <p14:tracePt t="298192" x="5626100" y="2082800"/>
          <p14:tracePt t="298210" x="5626100" y="2120900"/>
          <p14:tracePt t="298227" x="5626100" y="2152650"/>
          <p14:tracePt t="298243" x="5613400" y="2184400"/>
          <p14:tracePt t="298245" x="5607050" y="2197100"/>
          <p14:tracePt t="298258" x="5594350" y="2216150"/>
          <p14:tracePt t="298275" x="5581650" y="2228850"/>
          <p14:tracePt t="298294" x="5575300" y="2235200"/>
          <p14:tracePt t="298389" x="5588000" y="2235200"/>
          <p14:tracePt t="298398" x="5600700" y="2235200"/>
          <p14:tracePt t="298409" x="5607050" y="2235200"/>
          <p14:tracePt t="298425" x="5626100" y="2235200"/>
          <p14:tracePt t="298446" x="5651500" y="2235200"/>
          <p14:tracePt t="298458" x="5683250" y="2235200"/>
          <p14:tracePt t="298479" x="5721350" y="2235200"/>
          <p14:tracePt t="298493" x="5778500" y="2235200"/>
          <p14:tracePt t="298508" x="5791200" y="2235200"/>
          <p14:tracePt t="298525" x="5816600" y="2235200"/>
          <p14:tracePt t="298526" x="5822950" y="2235200"/>
          <p14:tracePt t="298545" x="5835650" y="2235200"/>
          <p14:tracePt t="298575" x="5842000" y="2235200"/>
          <p14:tracePt t="298591" x="5854700" y="2235200"/>
          <p14:tracePt t="298608" x="5867400" y="2235200"/>
          <p14:tracePt t="298625" x="5886450" y="2235200"/>
          <p14:tracePt t="298642" x="5918200" y="2235200"/>
          <p14:tracePt t="298659" x="5956300" y="2235200"/>
          <p14:tracePt t="298677" x="6007100" y="2235200"/>
          <p14:tracePt t="298691" x="6057900" y="2235200"/>
          <p14:tracePt t="298708" x="6102350" y="2235200"/>
          <p14:tracePt t="298728" x="6165850" y="2247900"/>
          <p14:tracePt t="298738" x="6184900" y="2254250"/>
          <p14:tracePt t="298746" x="6203950" y="2260600"/>
          <p14:tracePt t="298759" x="6242050" y="2266950"/>
          <p14:tracePt t="298775" x="6286500" y="2273300"/>
          <p14:tracePt t="298794" x="6324600" y="2273300"/>
          <p14:tracePt t="298808" x="6369050" y="2273300"/>
          <p14:tracePt t="298825" x="6413500" y="2273300"/>
          <p14:tracePt t="298841" x="6470650" y="2273300"/>
          <p14:tracePt t="298858" x="6527800" y="2273300"/>
          <p14:tracePt t="298875" x="6584950" y="2273300"/>
          <p14:tracePt t="298892" x="6642100" y="2279650"/>
          <p14:tracePt t="298908" x="6692900" y="2279650"/>
          <p14:tracePt t="298913" x="6705600" y="2279650"/>
          <p14:tracePt t="298925" x="6724650" y="2279650"/>
          <p14:tracePt t="298941" x="6750050" y="2286000"/>
          <p14:tracePt t="298963" x="6756400" y="2286000"/>
          <p14:tracePt t="299093" x="6762750" y="2286000"/>
          <p14:tracePt t="299108" x="6769100" y="2286000"/>
          <p14:tracePt t="299114" x="6775450" y="2286000"/>
          <p14:tracePt t="300781" x="6756400" y="2286000"/>
          <p14:tracePt t="300796" x="6731000" y="2286000"/>
          <p14:tracePt t="300799" x="6699250" y="2286000"/>
          <p14:tracePt t="300808" x="6673850" y="2286000"/>
          <p14:tracePt t="300825" x="6623050" y="2279650"/>
          <p14:tracePt t="300842" x="6578600" y="2273300"/>
          <p14:tracePt t="300858" x="6540500" y="2260600"/>
          <p14:tracePt t="300875" x="6483350" y="2260600"/>
          <p14:tracePt t="300892" x="6426200" y="2260600"/>
          <p14:tracePt t="300909" x="6362700" y="2260600"/>
          <p14:tracePt t="300915" x="6330950" y="2260600"/>
          <p14:tracePt t="300929" x="6273800" y="2254250"/>
          <p14:tracePt t="300942" x="6203950" y="2247900"/>
          <p14:tracePt t="300959" x="6140450" y="2241550"/>
          <p14:tracePt t="300979" x="6083300" y="2241550"/>
          <p14:tracePt t="300991" x="6026150" y="2235200"/>
          <p14:tracePt t="301009" x="5981700" y="2235200"/>
          <p14:tracePt t="301025" x="5930900" y="2222500"/>
          <p14:tracePt t="301044" x="5880100" y="2222500"/>
          <p14:tracePt t="301058" x="5822950" y="2222500"/>
          <p14:tracePt t="301075" x="5753100" y="2222500"/>
          <p14:tracePt t="301092" x="5683250" y="2209800"/>
          <p14:tracePt t="301108" x="5607050" y="2209800"/>
          <p14:tracePt t="301109" x="5562600" y="2209800"/>
          <p14:tracePt t="301125" x="5518150" y="2203450"/>
          <p14:tracePt t="301142" x="5384800" y="2190750"/>
          <p14:tracePt t="301161" x="5283200" y="2184400"/>
          <p14:tracePt t="301175" x="5175250" y="2178050"/>
          <p14:tracePt t="301192" x="5060950" y="2171700"/>
          <p14:tracePt t="301208" x="4946650" y="2171700"/>
          <p14:tracePt t="301227" x="4838700" y="2165350"/>
          <p14:tracePt t="301242" x="4756150" y="2165350"/>
          <p14:tracePt t="301258" x="4686300" y="2165350"/>
          <p14:tracePt t="301275" x="4622800" y="2165350"/>
          <p14:tracePt t="301295" x="4533900" y="2165350"/>
          <p14:tracePt t="301308" x="4502150" y="2165350"/>
          <p14:tracePt t="301325" x="4432300" y="2165350"/>
          <p14:tracePt t="301342" x="4362450" y="2165350"/>
          <p14:tracePt t="301358" x="4337050" y="2165350"/>
          <p14:tracePt t="301375" x="4330700" y="2165350"/>
          <p14:tracePt t="301392" x="4324350" y="2165350"/>
          <p14:tracePt t="301486" x="4318000" y="2165350"/>
          <p14:tracePt t="301493" x="4305300" y="2165350"/>
          <p14:tracePt t="301511" x="4292600" y="2165350"/>
          <p14:tracePt t="301525" x="4279900" y="2165350"/>
          <p14:tracePt t="301544" x="4191000" y="2165350"/>
          <p14:tracePt t="301558" x="4114800" y="2165350"/>
          <p14:tracePt t="301575" x="4051300" y="2165350"/>
          <p14:tracePt t="301591" x="3981450" y="2165350"/>
          <p14:tracePt t="301608" x="3930650" y="2165350"/>
          <p14:tracePt t="301625" x="3905250" y="2165350"/>
          <p14:tracePt t="301642" x="3898900" y="2165350"/>
          <p14:tracePt t="301660" x="3892550" y="2165350"/>
          <p14:tracePt t="301757" x="3898900" y="2165350"/>
          <p14:tracePt t="301765" x="3905250" y="2165350"/>
          <p14:tracePt t="301775" x="3911600" y="2165350"/>
          <p14:tracePt t="301795" x="3937000" y="2152650"/>
          <p14:tracePt t="301808" x="3956050" y="2146300"/>
          <p14:tracePt t="301825" x="3968750" y="2139950"/>
          <p14:tracePt t="301842" x="4006850" y="2139950"/>
          <p14:tracePt t="301858" x="4064000" y="2139950"/>
          <p14:tracePt t="301875" x="4146550" y="2133600"/>
          <p14:tracePt t="301892" x="4229100" y="2133600"/>
          <p14:tracePt t="301912" x="4362450" y="2139950"/>
          <p14:tracePt t="301926" x="4451350" y="2146300"/>
          <p14:tracePt t="301943" x="4546600" y="2146300"/>
          <p14:tracePt t="301960" x="4635500" y="2165350"/>
          <p14:tracePt t="301978" x="4718050" y="2165350"/>
          <p14:tracePt t="301992" x="4800600" y="2165350"/>
          <p14:tracePt t="302008" x="4864100" y="2165350"/>
          <p14:tracePt t="302025" x="4902200" y="2165350"/>
          <p14:tracePt t="302044" x="4940300" y="2165350"/>
          <p14:tracePt t="302058" x="4972050" y="2165350"/>
          <p14:tracePt t="302075" x="5016500" y="2165350"/>
          <p14:tracePt t="302092" x="5060950" y="2165350"/>
          <p14:tracePt t="302108" x="5118100" y="2165350"/>
          <p14:tracePt t="302109" x="5143500" y="2165350"/>
          <p14:tracePt t="302125" x="5200650" y="2165350"/>
          <p14:tracePt t="302141" x="5270500" y="2165350"/>
          <p14:tracePt t="302158" x="5334000" y="2165350"/>
          <p14:tracePt t="302175" x="5416550" y="2165350"/>
          <p14:tracePt t="302194" x="5486400" y="2159000"/>
          <p14:tracePt t="302208" x="5543550" y="2152650"/>
          <p14:tracePt t="302227" x="5607050" y="2159000"/>
          <p14:tracePt t="302242" x="5664200" y="2159000"/>
          <p14:tracePt t="302258" x="5721350" y="2159000"/>
          <p14:tracePt t="302275" x="5772150" y="2159000"/>
          <p14:tracePt t="302294" x="5861050" y="2159000"/>
          <p14:tracePt t="302308" x="5892800" y="2159000"/>
          <p14:tracePt t="302325" x="5969000" y="2159000"/>
          <p14:tracePt t="302327" x="6000750" y="2159000"/>
          <p14:tracePt t="302342" x="6083300" y="2165350"/>
          <p14:tracePt t="302358" x="6146800" y="2165350"/>
          <p14:tracePt t="302375" x="6210300" y="2165350"/>
          <p14:tracePt t="302392" x="6261100" y="2165350"/>
          <p14:tracePt t="302409" x="6305550" y="2165350"/>
          <p14:tracePt t="302427" x="6356350" y="2165350"/>
          <p14:tracePt t="302442" x="6419850" y="2165350"/>
          <p14:tracePt t="302458" x="6464300" y="2165350"/>
          <p14:tracePt t="302477" x="6489700" y="2165350"/>
          <p14:tracePt t="302491" x="6496050" y="2165350"/>
          <p14:tracePt t="302508" x="6521450" y="2165350"/>
          <p14:tracePt t="302525" x="6578600" y="2165350"/>
          <p14:tracePt t="302544" x="6623050" y="2165350"/>
          <p14:tracePt t="302558" x="6654800" y="2165350"/>
          <p14:tracePt t="302575" x="6680200" y="2165350"/>
          <p14:tracePt t="302591" x="6699250" y="2165350"/>
          <p14:tracePt t="303160" x="6692900" y="2165350"/>
          <p14:tracePt t="304558" x="6692900" y="2159000"/>
          <p14:tracePt t="304568" x="6686550" y="2159000"/>
          <p14:tracePt t="304590" x="6686550" y="2152650"/>
          <p14:tracePt t="304675" x="6692900" y="2152650"/>
          <p14:tracePt t="304717" x="6699250" y="2159000"/>
          <p14:tracePt t="304733" x="6705600" y="2171700"/>
          <p14:tracePt t="304736" x="6711950" y="2184400"/>
          <p14:tracePt t="304742" x="6718300" y="2203450"/>
          <p14:tracePt t="304758" x="6731000" y="2235200"/>
          <p14:tracePt t="304775" x="6737350" y="2266950"/>
          <p14:tracePt t="304794" x="6743700" y="2292350"/>
          <p14:tracePt t="304808" x="6743700" y="2311400"/>
          <p14:tracePt t="304825" x="6743700" y="2324100"/>
          <p14:tracePt t="304842" x="6737350" y="2336800"/>
          <p14:tracePt t="304858" x="6731000" y="2349500"/>
          <p14:tracePt t="304875" x="6724650" y="2362200"/>
          <p14:tracePt t="304892" x="6711950" y="2374900"/>
          <p14:tracePt t="304912" x="6692900" y="2406650"/>
          <p14:tracePt t="304918" x="6680200" y="2419350"/>
          <p14:tracePt t="304927" x="6667500" y="2425700"/>
          <p14:tracePt t="304942" x="6642100" y="2470150"/>
          <p14:tracePt t="304960" x="6610350" y="2520950"/>
          <p14:tracePt t="304977" x="6572250" y="2552700"/>
          <p14:tracePt t="304992" x="6540500" y="2565400"/>
          <p14:tracePt t="305008" x="6508750" y="2571750"/>
          <p14:tracePt t="305025" x="6496050" y="2578100"/>
          <p14:tracePt t="305044" x="6483350" y="2578100"/>
          <p14:tracePt t="305058" x="6477000" y="2584450"/>
          <p14:tracePt t="305075" x="6470650" y="2590800"/>
          <p14:tracePt t="305092" x="6457950" y="2590800"/>
          <p14:tracePt t="305108" x="6451600" y="2597150"/>
          <p14:tracePt t="305141" x="6445250" y="2597150"/>
          <p14:tracePt t="309546" x="6407150" y="2597150"/>
          <p14:tracePt t="309553" x="6356350" y="2603500"/>
          <p14:tracePt t="309558" x="6292850" y="2622550"/>
          <p14:tracePt t="309575" x="6102350" y="2622550"/>
          <p14:tracePt t="309592" x="5854700" y="2641600"/>
          <p14:tracePt t="309608" x="5626100" y="2686050"/>
          <p14:tracePt t="309625" x="5435600" y="2730500"/>
          <p14:tracePt t="309642" x="5346700" y="2762250"/>
          <p14:tracePt t="309659" x="5295900" y="2794000"/>
          <p14:tracePt t="309675" x="5207000" y="2819400"/>
          <p14:tracePt t="309695" x="5035550" y="2876550"/>
          <p14:tracePt t="309708" x="4978400" y="2895600"/>
          <p14:tracePt t="309729" x="4851400" y="2952750"/>
          <p14:tracePt t="309737" x="4838700" y="2965450"/>
          <p14:tracePt t="309742" x="4832350" y="2971800"/>
          <p14:tracePt t="309758" x="4819650" y="2978150"/>
          <p14:tracePt t="309775" x="4781550" y="3009900"/>
          <p14:tracePt t="309794" x="4743450" y="3067050"/>
          <p14:tracePt t="309808" x="4705350" y="3130550"/>
          <p14:tracePt t="309825" x="4699000" y="3181350"/>
          <p14:tracePt t="309842" x="4699000" y="3194050"/>
          <p14:tracePt t="309960" x="4699000" y="3187700"/>
          <p14:tracePt t="310702" x="4699000" y="3181350"/>
          <p14:tracePt t="310743" x="4699000" y="3175000"/>
          <p14:tracePt t="310781" x="4699000" y="3168650"/>
          <p14:tracePt t="310791" x="4699000" y="3162300"/>
          <p14:tracePt t="310798" x="4692650" y="3149600"/>
          <p14:tracePt t="310808" x="4692650" y="3143250"/>
          <p14:tracePt t="310825" x="4686300" y="3117850"/>
          <p14:tracePt t="310842" x="4660900" y="3086100"/>
          <p14:tracePt t="310858" x="4635500" y="3054350"/>
          <p14:tracePt t="310875" x="4622800" y="3035300"/>
          <p14:tracePt t="310892" x="4616450" y="3028950"/>
          <p14:tracePt t="310895" x="4616450" y="3022600"/>
          <p14:tracePt t="310912" x="4603750" y="3003550"/>
          <p14:tracePt t="310925" x="4591050" y="2990850"/>
          <p14:tracePt t="310942" x="4584700" y="2978150"/>
          <p14:tracePt t="312366" x="4584700" y="2971800"/>
          <p14:tracePt t="312373" x="4597400" y="2965450"/>
          <p14:tracePt t="312382" x="4603750" y="2959100"/>
          <p14:tracePt t="312392" x="4610100" y="2959100"/>
          <p14:tracePt t="312411" x="4616450" y="2952750"/>
          <p14:tracePt t="312425" x="4635500" y="2952750"/>
          <p14:tracePt t="312442" x="4654550" y="2946400"/>
          <p14:tracePt t="312461" x="4692650" y="2927350"/>
          <p14:tracePt t="312479" x="4705350" y="2921000"/>
          <p14:tracePt t="312492" x="4730750" y="2908300"/>
          <p14:tracePt t="312508" x="4749800" y="2901950"/>
          <p14:tracePt t="312525" x="4768850" y="2895600"/>
          <p14:tracePt t="312545" x="4775200" y="2889250"/>
          <p14:tracePt t="312558" x="4781550" y="2889250"/>
          <p14:tracePt t="312608" x="4787900" y="2889250"/>
          <p14:tracePt t="314341" x="4787900" y="2914650"/>
          <p14:tracePt t="314357" x="4800600" y="2940050"/>
          <p14:tracePt t="314360" x="4806950" y="2965450"/>
          <p14:tracePt t="314375" x="4832350" y="3035300"/>
          <p14:tracePt t="314392" x="4876800" y="3143250"/>
          <p14:tracePt t="314411" x="4921250" y="3257550"/>
          <p14:tracePt t="314432" x="4972050" y="3409950"/>
          <p14:tracePt t="314442" x="4984750" y="3441700"/>
          <p14:tracePt t="314445" x="4997450" y="3467100"/>
          <p14:tracePt t="314458" x="5003800" y="3492500"/>
          <p14:tracePt t="314478" x="5010150" y="3524250"/>
          <p14:tracePt t="314491" x="5029200" y="3543300"/>
          <p14:tracePt t="314509" x="5029200" y="3549650"/>
          <p14:tracePt t="314525" x="5029200" y="3556000"/>
          <p14:tracePt t="314885" x="5016500" y="3556000"/>
          <p14:tracePt t="314899" x="4997450" y="3556000"/>
          <p14:tracePt t="314902" x="4984750" y="3556000"/>
          <p14:tracePt t="314920" x="4953000" y="3556000"/>
          <p14:tracePt t="314926" x="4946650" y="3556000"/>
          <p14:tracePt t="314946" x="4933950" y="3562350"/>
          <p14:tracePt t="314978" x="4927600" y="3562350"/>
          <p14:tracePt t="315053" x="4921250" y="3562350"/>
          <p14:tracePt t="315071" x="4921250" y="3568700"/>
          <p14:tracePt t="315077" x="4914900" y="3568700"/>
          <p14:tracePt t="315086" x="4914900" y="3575050"/>
          <p14:tracePt t="315094" x="4908550" y="3575050"/>
          <p14:tracePt t="315108" x="4908550" y="3581400"/>
          <p14:tracePt t="315125" x="4895850" y="3600450"/>
          <p14:tracePt t="315142" x="4889500" y="3632200"/>
          <p14:tracePt t="315158" x="4876800" y="3644900"/>
          <p14:tracePt t="315178" x="4876800" y="3651250"/>
          <p14:tracePt t="315192" x="4870450" y="3651250"/>
          <p14:tracePt t="315208" x="4864100" y="3651250"/>
          <p14:tracePt t="315227" x="4845050" y="3651250"/>
          <p14:tracePt t="315242" x="4826000" y="3644900"/>
          <p14:tracePt t="315261" x="4819650" y="3644900"/>
          <p14:tracePt t="315275" x="4819650" y="3638550"/>
          <p14:tracePt t="315293" x="4794250" y="3632200"/>
          <p14:tracePt t="315308" x="4781550" y="3619500"/>
          <p14:tracePt t="315325" x="4730750" y="3562350"/>
          <p14:tracePt t="315342" x="4718050" y="3524250"/>
          <p14:tracePt t="315358" x="4705350" y="3486150"/>
          <p14:tracePt t="315375" x="4699000" y="3429000"/>
          <p14:tracePt t="315392" x="4699000" y="3371850"/>
          <p14:tracePt t="315412" x="4699000" y="3327400"/>
          <p14:tracePt t="315425" x="4699000" y="3302000"/>
          <p14:tracePt t="315442" x="4711700" y="3289300"/>
          <p14:tracePt t="315460" x="4718050" y="3270250"/>
          <p14:tracePt t="315478" x="4737100" y="3263900"/>
          <p14:tracePt t="315494" x="4781550" y="3244850"/>
          <p14:tracePt t="315508" x="4800600" y="3238500"/>
          <p14:tracePt t="315525" x="4864100" y="3225800"/>
          <p14:tracePt t="315544" x="4908550" y="3225800"/>
          <p14:tracePt t="315558" x="4959350" y="3225800"/>
          <p14:tracePt t="315575" x="5016500" y="3225800"/>
          <p14:tracePt t="315592" x="5067300" y="3232150"/>
          <p14:tracePt t="315610" x="5124450" y="3257550"/>
          <p14:tracePt t="315625" x="5162550" y="3276600"/>
          <p14:tracePt t="315642" x="5207000" y="3302000"/>
          <p14:tracePt t="315658" x="5238750" y="3340100"/>
          <p14:tracePt t="315665" x="5245100" y="3359150"/>
          <p14:tracePt t="315675" x="5257800" y="3378200"/>
          <p14:tracePt t="315693" x="5276850" y="3435350"/>
          <p14:tracePt t="315709" x="5276850" y="3460750"/>
          <p14:tracePt t="315728" x="5257800" y="3530600"/>
          <p14:tracePt t="315742" x="5219700" y="3575050"/>
          <p14:tracePt t="315758" x="5168900" y="3613150"/>
          <p14:tracePt t="315775" x="5124450" y="3638550"/>
          <p14:tracePt t="315794" x="5073650" y="3657600"/>
          <p14:tracePt t="315808" x="5029200" y="3670300"/>
          <p14:tracePt t="315825" x="4997450" y="3683000"/>
          <p14:tracePt t="315842" x="4972050" y="3689350"/>
          <p14:tracePt t="315858" x="4965700" y="3689350"/>
          <p14:tracePt t="315875" x="4959350" y="3689350"/>
          <p14:tracePt t="315913" x="4953000" y="3689350"/>
          <p14:tracePt t="315929" x="4959350" y="3708400"/>
          <p14:tracePt t="315942" x="4978400" y="3759200"/>
          <p14:tracePt t="315960" x="4997450" y="3810000"/>
          <p14:tracePt t="315978" x="5035550" y="3860800"/>
          <p14:tracePt t="315992" x="5054600" y="3943350"/>
          <p14:tracePt t="316009" x="5086350" y="4025900"/>
          <p14:tracePt t="316027" x="5092700" y="4076700"/>
          <p14:tracePt t="316044" x="5105400" y="4114800"/>
          <p14:tracePt t="316059" x="5105400" y="4133850"/>
          <p14:tracePt t="316075" x="5099050" y="4133850"/>
          <p14:tracePt t="316092" x="5080000" y="4133850"/>
          <p14:tracePt t="316108" x="5041900" y="4133850"/>
          <p14:tracePt t="316110" x="5016500" y="4133850"/>
          <p14:tracePt t="316125" x="5003800" y="4133850"/>
          <p14:tracePt t="316142" x="4953000" y="4133850"/>
          <p14:tracePt t="316163" x="4927600" y="4133850"/>
          <p14:tracePt t="316178" x="4908550" y="4121150"/>
          <p14:tracePt t="316192" x="4883150" y="4083050"/>
          <p14:tracePt t="316212" x="4864100" y="4025900"/>
          <p14:tracePt t="316228" x="4857750" y="3975100"/>
          <p14:tracePt t="316242" x="4864100" y="3949700"/>
          <p14:tracePt t="316258" x="4895850" y="3917950"/>
          <p14:tracePt t="316275" x="4946650" y="3905250"/>
          <p14:tracePt t="316294" x="4984750" y="3892550"/>
          <p14:tracePt t="316308" x="5048250" y="3898900"/>
          <p14:tracePt t="316325" x="5168900" y="3962400"/>
          <p14:tracePt t="316342" x="5232400" y="4032250"/>
          <p14:tracePt t="316359" x="5289550" y="4114800"/>
          <p14:tracePt t="316375" x="5302250" y="4171950"/>
          <p14:tracePt t="316392" x="5283200" y="4210050"/>
          <p14:tracePt t="316411" x="5238750" y="4248150"/>
          <p14:tracePt t="316425" x="5200650" y="4298950"/>
          <p14:tracePt t="316444" x="5130800" y="4337050"/>
          <p14:tracePt t="316458" x="5054600" y="4356100"/>
          <p14:tracePt t="316477" x="4978400" y="4381500"/>
          <p14:tracePt t="316492" x="4921250" y="4419600"/>
          <p14:tracePt t="316509" x="4876800" y="4464050"/>
          <p14:tracePt t="316510" x="4870450" y="4495800"/>
          <p14:tracePt t="316525" x="4857750" y="4514850"/>
          <p14:tracePt t="316544" x="4857750" y="4572000"/>
          <p14:tracePt t="316558" x="4857750" y="4603750"/>
          <p14:tracePt t="316578" x="4851400" y="4629150"/>
          <p14:tracePt t="316592" x="4845050" y="4648200"/>
          <p14:tracePt t="316609" x="4832350" y="4660900"/>
          <p14:tracePt t="316625" x="4826000" y="4660900"/>
          <p14:tracePt t="316642" x="4794250" y="4667250"/>
          <p14:tracePt t="316659" x="4756150" y="4667250"/>
          <p14:tracePt t="316675" x="4711700" y="4667250"/>
          <p14:tracePt t="316692" x="4679950" y="4654550"/>
          <p14:tracePt t="316694" x="4667250" y="4635500"/>
          <p14:tracePt t="316708" x="4654550" y="4616450"/>
          <p14:tracePt t="316727" x="4648200" y="4540250"/>
          <p14:tracePt t="316742" x="4705350" y="4508500"/>
          <p14:tracePt t="316758" x="4806950" y="4495800"/>
          <p14:tracePt t="316776" x="4965700" y="4495800"/>
          <p14:tracePt t="316794" x="5130800" y="4527550"/>
          <p14:tracePt t="316808" x="5238750" y="4572000"/>
          <p14:tracePt t="316825" x="5302250" y="4603750"/>
          <p14:tracePt t="316842" x="5308600" y="4660900"/>
          <p14:tracePt t="316858" x="5283200" y="4724400"/>
          <p14:tracePt t="316875" x="5213350" y="4775200"/>
          <p14:tracePt t="316892" x="5124450" y="4800600"/>
          <p14:tracePt t="316911" x="4984750" y="4800600"/>
          <p14:tracePt t="316925" x="4902200" y="4800600"/>
          <p14:tracePt t="316942" x="4819650" y="4775200"/>
          <p14:tracePt t="316958" x="4762500" y="4743450"/>
          <p14:tracePt t="316977" x="4749800" y="4730750"/>
          <p14:tracePt t="317071" x="4743450" y="4718050"/>
          <p14:tracePt t="317078" x="4718050" y="4667250"/>
          <p14:tracePt t="317086" x="4724400" y="4654550"/>
          <p14:tracePt t="317093" x="4737100" y="4654550"/>
          <p14:tracePt t="317133" x="4743450" y="4654550"/>
          <p14:tracePt t="317142" x="4749800" y="4679950"/>
          <p14:tracePt t="317158" x="4787900" y="4743450"/>
          <p14:tracePt t="317175" x="4864100" y="4845050"/>
          <p14:tracePt t="317194" x="4927600" y="4946650"/>
          <p14:tracePt t="317208" x="5003800" y="5054600"/>
          <p14:tracePt t="317228" x="5067300" y="5149850"/>
          <p14:tracePt t="317242" x="5092700" y="5200650"/>
          <p14:tracePt t="317258" x="5092700" y="5245100"/>
          <p14:tracePt t="317279" x="5086350" y="5308600"/>
          <p14:tracePt t="317293" x="5067300" y="5334000"/>
          <p14:tracePt t="317309" x="5048250" y="5340350"/>
          <p14:tracePt t="317325" x="5041900" y="5340350"/>
          <p14:tracePt t="317342" x="5022850" y="5340350"/>
          <p14:tracePt t="317362" x="4984750" y="5302250"/>
          <p14:tracePt t="317375" x="4940300" y="5245100"/>
          <p14:tracePt t="317392" x="4914900" y="5213350"/>
          <p14:tracePt t="317410" x="4902200" y="5194300"/>
          <p14:tracePt t="317431" x="4902200" y="5156200"/>
          <p14:tracePt t="317441" x="4914900" y="5149850"/>
          <p14:tracePt t="317458" x="4965700" y="5137150"/>
          <p14:tracePt t="317477" x="5022850" y="5124450"/>
          <p14:tracePt t="317492" x="5092700" y="5111750"/>
          <p14:tracePt t="317508" x="5156200" y="5124450"/>
          <p14:tracePt t="317511" x="5175250" y="5137150"/>
          <p14:tracePt t="317525" x="5194300" y="5162550"/>
          <p14:tracePt t="317543" x="5194300" y="5213350"/>
          <p14:tracePt t="317558" x="5194300" y="5264150"/>
          <p14:tracePt t="317575" x="5137150" y="5302250"/>
          <p14:tracePt t="317592" x="5054600" y="5327650"/>
          <p14:tracePt t="317608" x="4991100" y="5340350"/>
          <p14:tracePt t="317625" x="4953000" y="5346700"/>
          <p14:tracePt t="317642" x="4940300" y="5346700"/>
          <p14:tracePt t="317659" x="4933950" y="5346700"/>
          <p14:tracePt t="317675" x="4927600" y="5340350"/>
          <p14:tracePt t="317693" x="4927600" y="5334000"/>
          <p14:tracePt t="317795" x="4927600" y="5327650"/>
          <p14:tracePt t="317803" x="4927600" y="5321300"/>
          <p14:tracePt t="317808" x="4927600" y="5308600"/>
          <p14:tracePt t="317825" x="4927600" y="5289550"/>
          <p14:tracePt t="317842" x="4927600" y="5276850"/>
          <p14:tracePt t="317858" x="4927600" y="5270500"/>
          <p14:tracePt t="317875" x="4940300" y="5238750"/>
          <p14:tracePt t="317892" x="4972050" y="5175250"/>
          <p14:tracePt t="317912" x="5010150" y="5060950"/>
          <p14:tracePt t="317920" x="5022850" y="5016500"/>
          <p14:tracePt t="317946" x="5060950" y="4876800"/>
          <p14:tracePt t="317958" x="5067300" y="4800600"/>
          <p14:tracePt t="317979" x="5073650" y="4737100"/>
          <p14:tracePt t="317993" x="5073650" y="4686300"/>
          <p14:tracePt t="318010" x="5073650" y="4660900"/>
          <p14:tracePt t="318232" x="5073650" y="4654550"/>
          <p14:tracePt t="318239" x="5073650" y="4635500"/>
          <p14:tracePt t="318245" x="5073650" y="4610100"/>
          <p14:tracePt t="318258" x="5073650" y="4578350"/>
          <p14:tracePt t="318275" x="5054600" y="4514850"/>
          <p14:tracePt t="318295" x="5048250" y="4425950"/>
          <p14:tracePt t="318308" x="5041900" y="4324350"/>
          <p14:tracePt t="318325" x="5041900" y="4191000"/>
          <p14:tracePt t="318342" x="5054600" y="4127500"/>
          <p14:tracePt t="318358" x="5054600" y="4064000"/>
          <p14:tracePt t="318375" x="5054600" y="4006850"/>
          <p14:tracePt t="318392" x="5054600" y="3956050"/>
          <p14:tracePt t="318408" x="5054600" y="3905250"/>
          <p14:tracePt t="318428" x="5054600" y="3886200"/>
          <p14:tracePt t="318442" x="5060950" y="3886200"/>
          <p14:tracePt t="318461" x="5060950" y="3879850"/>
          <p14:tracePt t="318621" x="5060950" y="3873500"/>
          <p14:tracePt t="318631" x="5060950" y="3854450"/>
          <p14:tracePt t="318637" x="5060950" y="3829050"/>
          <p14:tracePt t="318647" x="5060950" y="3797300"/>
          <p14:tracePt t="318658" x="5060950" y="3765550"/>
          <p14:tracePt t="318675" x="5060950" y="3695700"/>
          <p14:tracePt t="318693" x="5073650" y="3562350"/>
          <p14:tracePt t="318708" x="5060950" y="3517900"/>
          <p14:tracePt t="318728" x="5048250" y="3403600"/>
          <p14:tracePt t="318735" x="5041900" y="3371850"/>
          <p14:tracePt t="318742" x="5041900" y="3352800"/>
          <p14:tracePt t="318758" x="5041900" y="3327400"/>
          <p14:tracePt t="318775" x="5041900" y="3321050"/>
          <p14:tracePt t="318794" x="5041900" y="3314700"/>
          <p14:tracePt t="318809" x="5041900" y="3308350"/>
          <p14:tracePt t="318933" x="5041900" y="3314700"/>
          <p14:tracePt t="318941" x="5041900" y="3321050"/>
          <p14:tracePt t="318958" x="5041900" y="3365500"/>
          <p14:tracePt t="318978" x="5041900" y="3429000"/>
          <p14:tracePt t="318993" x="5041900" y="3511550"/>
          <p14:tracePt t="319011" x="5035550" y="3594100"/>
          <p14:tracePt t="319025" x="5035550" y="3676650"/>
          <p14:tracePt t="319043" x="5029200" y="3765550"/>
          <p14:tracePt t="319058" x="5048250" y="3860800"/>
          <p14:tracePt t="319075" x="5054600" y="3937000"/>
          <p14:tracePt t="319092" x="5054600" y="3975100"/>
          <p14:tracePt t="319108" x="5054600" y="3994150"/>
          <p14:tracePt t="319125" x="5048250" y="4000500"/>
          <p14:tracePt t="319383" x="5048250" y="4006850"/>
          <p14:tracePt t="319390" x="5041900" y="4025900"/>
          <p14:tracePt t="319399" x="5041900" y="4064000"/>
          <p14:tracePt t="319408" x="5041900" y="4095750"/>
          <p14:tracePt t="319425" x="5029200" y="4171950"/>
          <p14:tracePt t="319444" x="5022850" y="4254500"/>
          <p14:tracePt t="319458" x="5029200" y="4343400"/>
          <p14:tracePt t="319479" x="5022850" y="4445000"/>
          <p14:tracePt t="319492" x="5022850" y="4540250"/>
          <p14:tracePt t="319509" x="5022850" y="4616450"/>
          <p14:tracePt t="319525" x="5022850" y="4699000"/>
          <p14:tracePt t="319545" x="5022850" y="4724400"/>
          <p14:tracePt t="319559" x="5022850" y="4730750"/>
          <p14:tracePt t="319781" x="5022850" y="4743450"/>
          <p14:tracePt t="319794" x="5022850" y="4787900"/>
          <p14:tracePt t="319808" x="5029200" y="4876800"/>
          <p14:tracePt t="319825" x="5022850" y="4978400"/>
          <p14:tracePt t="319842" x="5022850" y="5086350"/>
          <p14:tracePt t="319858" x="5010150" y="5194300"/>
          <p14:tracePt t="319875" x="4997450" y="5270500"/>
          <p14:tracePt t="319892" x="4984750" y="5327650"/>
          <p14:tracePt t="319910" x="4953000" y="5359400"/>
          <p14:tracePt t="319919" x="4946650" y="5365750"/>
          <p14:tracePt t="319930" x="4940300" y="5372100"/>
          <p14:tracePt t="319942" x="4933950" y="5372100"/>
          <p14:tracePt t="319978" x="4927600" y="5365750"/>
          <p14:tracePt t="319992" x="4927600" y="5359400"/>
          <p14:tracePt t="320077" x="4940300" y="5353050"/>
          <p14:tracePt t="320085" x="4946650" y="5353050"/>
          <p14:tracePt t="320093" x="4946650" y="5346700"/>
          <p14:tracePt t="320108" x="4946650" y="5334000"/>
          <p14:tracePt t="320125" x="4953000" y="5302250"/>
          <p14:tracePt t="320142" x="4972050" y="5251450"/>
          <p14:tracePt t="320159" x="5041900" y="5194300"/>
          <p14:tracePt t="320170" x="5099050" y="5168900"/>
          <p14:tracePt t="320177" x="5156200" y="5137150"/>
          <p14:tracePt t="320193" x="5308600" y="5073650"/>
          <p14:tracePt t="320208" x="5480050" y="4997450"/>
          <p14:tracePt t="320229" x="5632450" y="4876800"/>
          <p14:tracePt t="320242" x="5772150" y="4743450"/>
          <p14:tracePt t="320258" x="5873750" y="4629150"/>
          <p14:tracePt t="320277" x="5937250" y="4502150"/>
          <p14:tracePt t="320294" x="5943600" y="4406900"/>
          <p14:tracePt t="320308" x="5943600" y="4368800"/>
          <p14:tracePt t="320325" x="5886450" y="4222750"/>
          <p14:tracePt t="320342" x="5842000" y="4133850"/>
          <p14:tracePt t="320360" x="5810250" y="4070350"/>
          <p14:tracePt t="320375" x="5797550" y="4038600"/>
          <p14:tracePt t="320392" x="5791200" y="4013200"/>
          <p14:tracePt t="320413" x="5784850" y="3994150"/>
          <p14:tracePt t="320428" x="5778500" y="3962400"/>
          <p14:tracePt t="320442" x="5765800" y="3924300"/>
          <p14:tracePt t="320458" x="5753100" y="3886200"/>
          <p14:tracePt t="320478" x="5740400" y="3860800"/>
          <p14:tracePt t="320495" x="5734050" y="3822700"/>
          <p14:tracePt t="320509" x="5727700" y="3816350"/>
          <p14:tracePt t="320525" x="5708650" y="3803650"/>
          <p14:tracePt t="320545" x="5702300" y="3784600"/>
          <p14:tracePt t="320558" x="5702300" y="3778250"/>
          <p14:tracePt t="320575" x="5702300" y="3771900"/>
          <p14:tracePt t="320592" x="5708650" y="3771900"/>
          <p14:tracePt t="320637" x="5708650" y="3765550"/>
          <p14:tracePt t="320646" x="5708650" y="3759200"/>
          <p14:tracePt t="320666" x="5715000" y="3759200"/>
          <p14:tracePt t="320717" x="5727700" y="3759200"/>
          <p14:tracePt t="320732" x="5740400" y="3759200"/>
          <p14:tracePt t="320733" x="5759450" y="3759200"/>
          <p14:tracePt t="320743" x="5778500" y="3771900"/>
          <p14:tracePt t="320758" x="5816600" y="3784600"/>
          <p14:tracePt t="320775" x="5829300" y="3797300"/>
          <p14:tracePt t="320808" x="5829300" y="3803650"/>
          <p14:tracePt t="320825" x="5829300" y="3810000"/>
          <p14:tracePt t="320858" x="5810250" y="3810000"/>
          <p14:tracePt t="320875" x="5772150" y="3810000"/>
          <p14:tracePt t="320892" x="5740400" y="3810000"/>
          <p14:tracePt t="320908" x="5708650" y="3810000"/>
          <p14:tracePt t="320926" x="5676900" y="3803650"/>
          <p14:tracePt t="320946" x="5657850" y="3778250"/>
          <p14:tracePt t="320958" x="5645150" y="3746500"/>
          <p14:tracePt t="320978" x="5632450" y="3708400"/>
          <p14:tracePt t="320992" x="5619750" y="3670300"/>
          <p14:tracePt t="321009" x="5607050" y="3632200"/>
          <p14:tracePt t="321025" x="5600700" y="3587750"/>
          <p14:tracePt t="321044" x="5600700" y="3556000"/>
          <p14:tracePt t="321059" x="5607050" y="3530600"/>
          <p14:tracePt t="321075" x="5645150" y="3511550"/>
          <p14:tracePt t="321092" x="5708650" y="3511550"/>
          <p14:tracePt t="321108" x="5778500" y="3505200"/>
          <p14:tracePt t="321110" x="5829300" y="3505200"/>
          <p14:tracePt t="321125" x="5930900" y="3505200"/>
          <p14:tracePt t="321142" x="6026150" y="3530600"/>
          <p14:tracePt t="321159" x="6064250" y="3556000"/>
          <p14:tracePt t="321180" x="6096000" y="3594100"/>
          <p14:tracePt t="321192" x="6096000" y="3644900"/>
          <p14:tracePt t="321208" x="6070600" y="3733800"/>
          <p14:tracePt t="321228" x="6032500" y="3822700"/>
          <p14:tracePt t="321243" x="5994400" y="3898900"/>
          <p14:tracePt t="321258" x="5956300" y="3975100"/>
          <p14:tracePt t="321275" x="5918200" y="4013200"/>
          <p14:tracePt t="321294" x="5861050" y="4038600"/>
          <p14:tracePt t="321309" x="5842000" y="4038600"/>
          <p14:tracePt t="321325" x="5784850" y="4038600"/>
          <p14:tracePt t="321342" x="5715000" y="3987800"/>
          <p14:tracePt t="321358" x="5632450" y="3937000"/>
          <p14:tracePt t="321375" x="5568950" y="3892550"/>
          <p14:tracePt t="321392" x="5467350" y="3822700"/>
          <p14:tracePt t="321411" x="5384800" y="3759200"/>
          <p14:tracePt t="321425" x="5321300" y="3708400"/>
          <p14:tracePt t="321442" x="5283200" y="3676650"/>
          <p14:tracePt t="321459" x="5245100" y="3657600"/>
          <p14:tracePt t="321478" x="5219700" y="3638550"/>
          <p14:tracePt t="321492" x="5213350" y="3638550"/>
          <p14:tracePt t="321508" x="5213350" y="3632200"/>
          <p14:tracePt t="321544" x="5213350" y="3613150"/>
          <p14:tracePt t="321558" x="5207000" y="3594100"/>
          <p14:tracePt t="321575" x="5194300" y="3575050"/>
          <p14:tracePt t="321592" x="5194300" y="3556000"/>
          <p14:tracePt t="321613" x="5187950" y="3536950"/>
          <p14:tracePt t="321625" x="5187950" y="3511550"/>
          <p14:tracePt t="321642" x="5187950" y="3492500"/>
          <p14:tracePt t="321658" x="5187950" y="3479800"/>
          <p14:tracePt t="321665" x="5187950" y="3473450"/>
          <p14:tracePt t="321675" x="5181600" y="3473450"/>
          <p14:tracePt t="321821" x="5181600" y="3479800"/>
          <p14:tracePt t="321834" x="5200650" y="3492500"/>
          <p14:tracePt t="321838" x="5219700" y="3505200"/>
          <p14:tracePt t="321846" x="5245100" y="3511550"/>
          <p14:tracePt t="321861" x="5270500" y="3530600"/>
          <p14:tracePt t="321875" x="5327650" y="3562350"/>
          <p14:tracePt t="321892" x="5403850" y="3606800"/>
          <p14:tracePt t="321912" x="5575300" y="3670300"/>
          <p14:tracePt t="321928" x="5695950" y="3708400"/>
          <p14:tracePt t="321942" x="5797550" y="3752850"/>
          <p14:tracePt t="321958" x="5867400" y="3771900"/>
          <p14:tracePt t="321977" x="5892800" y="3784600"/>
          <p14:tracePt t="322135" x="5867400" y="3797300"/>
          <p14:tracePt t="322142" x="5842000" y="3810000"/>
          <p14:tracePt t="322162" x="5753100" y="3841750"/>
          <p14:tracePt t="322178" x="5664200" y="3917950"/>
          <p14:tracePt t="322192" x="5543550" y="3981450"/>
          <p14:tracePt t="322212" x="5429250" y="4019550"/>
          <p14:tracePt t="322229" x="5334000" y="4057650"/>
          <p14:tracePt t="322236" x="5289550" y="4076700"/>
          <p14:tracePt t="322242" x="5251450" y="4102100"/>
          <p14:tracePt t="322259" x="5200650" y="4127500"/>
          <p14:tracePt t="322276" x="5175250" y="4140200"/>
          <p14:tracePt t="322294" x="5168900" y="4152900"/>
          <p14:tracePt t="322308" x="5168900" y="4159250"/>
          <p14:tracePt t="322342" x="5156200" y="4165600"/>
          <p14:tracePt t="322359" x="5143500" y="4171950"/>
          <p14:tracePt t="322375" x="5111750" y="4178300"/>
          <p14:tracePt t="322392" x="5080000" y="4178300"/>
          <p14:tracePt t="322412" x="5073650" y="4184650"/>
          <p14:tracePt t="322469" x="5073650" y="4178300"/>
          <p14:tracePt t="322482" x="5073650" y="4165600"/>
          <p14:tracePt t="322485" x="5073650" y="4152900"/>
          <p14:tracePt t="322493" x="5086350" y="4146550"/>
          <p14:tracePt t="322509" x="5099050" y="4127500"/>
          <p14:tracePt t="322525" x="5168900" y="4064000"/>
          <p14:tracePt t="322546" x="5251450" y="4006850"/>
          <p14:tracePt t="322558" x="5340350" y="3949700"/>
          <p14:tracePt t="322575" x="5435600" y="3898900"/>
          <p14:tracePt t="322592" x="5543550" y="3860800"/>
          <p14:tracePt t="322608" x="5645150" y="3822700"/>
          <p14:tracePt t="322625" x="5746750" y="3790950"/>
          <p14:tracePt t="322642" x="5816600" y="3765550"/>
          <p14:tracePt t="322662" x="5873750" y="3752850"/>
          <p14:tracePt t="322677" x="5911850" y="3740150"/>
          <p14:tracePt t="322692" x="5930900" y="3740150"/>
          <p14:tracePt t="322743" x="5937250" y="3740150"/>
          <p14:tracePt t="322749" x="5943600" y="3740150"/>
          <p14:tracePt t="322774" x="5949950" y="3740150"/>
          <p14:tracePt t="322804" x="5949950" y="3727450"/>
          <p14:tracePt t="322829" x="5949950" y="3721100"/>
          <p14:tracePt t="322894" x="5949950" y="3714750"/>
          <p14:tracePt t="322923" x="5937250" y="3714750"/>
          <p14:tracePt t="322926" x="5930900" y="3714750"/>
          <p14:tracePt t="322943" x="5911850" y="3714750"/>
          <p14:tracePt t="322960" x="5886450" y="3714750"/>
          <p14:tracePt t="322977" x="5873750" y="3714750"/>
          <p14:tracePt t="323108" x="5867400" y="3714750"/>
          <p14:tracePt t="323141" x="5867400" y="3721100"/>
          <p14:tracePt t="323150" x="5861050" y="3721100"/>
          <p14:tracePt t="323175" x="5861050" y="3727450"/>
          <p14:tracePt t="323190" x="5854700" y="3727450"/>
          <p14:tracePt t="323227" x="5854700" y="3733800"/>
          <p14:tracePt t="323341" x="5848350" y="3733800"/>
          <p14:tracePt t="323354" x="5842000" y="3733800"/>
          <p14:tracePt t="323358" x="5835650" y="3733800"/>
          <p14:tracePt t="323375" x="5822950" y="3740150"/>
          <p14:tracePt t="323392" x="5822950" y="3746500"/>
          <p14:tracePt t="323409" x="5797550" y="3752850"/>
          <p14:tracePt t="323427" x="5784850" y="3759200"/>
          <p14:tracePt t="323442" x="5772150" y="3759200"/>
          <p14:tracePt t="323458" x="5753100" y="3765550"/>
          <p14:tracePt t="323477" x="5740400" y="3771900"/>
          <p14:tracePt t="323492" x="5734050" y="3778250"/>
          <p14:tracePt t="323637" x="5734050" y="3771900"/>
          <p14:tracePt t="324029" x="5734050" y="3790950"/>
          <p14:tracePt t="324046" x="5734050" y="3829050"/>
          <p14:tracePt t="324051" x="5734050" y="3886200"/>
          <p14:tracePt t="324059" x="5734050" y="3956050"/>
          <p14:tracePt t="324075" x="5734050" y="4152900"/>
          <p14:tracePt t="324092" x="5734050" y="4368800"/>
          <p14:tracePt t="324111" x="5753100" y="4610100"/>
          <p14:tracePt t="324125" x="5791200" y="4730750"/>
          <p14:tracePt t="324142" x="5829300" y="4832350"/>
          <p14:tracePt t="324162" x="5854700" y="4883150"/>
          <p14:tracePt t="324172" x="5861050" y="4895850"/>
          <p14:tracePt t="324183" x="5867400" y="4908550"/>
          <p14:tracePt t="324207" x="5867400" y="4902200"/>
          <p14:tracePt t="324227" x="5880100" y="4870450"/>
          <p14:tracePt t="324242" x="5899150" y="4800600"/>
          <p14:tracePt t="324259" x="5937250" y="4737100"/>
          <p14:tracePt t="324275" x="5981700" y="4641850"/>
          <p14:tracePt t="324293" x="6057900" y="4438650"/>
          <p14:tracePt t="324308" x="6070600" y="4362450"/>
          <p14:tracePt t="324325" x="6064250" y="4229100"/>
          <p14:tracePt t="324342" x="6057900" y="4159250"/>
          <p14:tracePt t="324358" x="6070600" y="4089400"/>
          <p14:tracePt t="324375" x="6038850" y="4013200"/>
          <p14:tracePt t="324392" x="6013450" y="3949700"/>
          <p14:tracePt t="324411" x="5994400" y="3905250"/>
          <p14:tracePt t="324425" x="5981700" y="3879850"/>
          <p14:tracePt t="324442" x="5981700" y="3867150"/>
          <p14:tracePt t="324458" x="5975350" y="3860800"/>
          <p14:tracePt t="324477" x="5975350" y="3854450"/>
          <p14:tracePt t="324492" x="5969000" y="3854450"/>
          <p14:tracePt t="324527" x="5949950" y="3829050"/>
          <p14:tracePt t="324544" x="5924550" y="3784600"/>
          <p14:tracePt t="324558" x="5905500" y="3746500"/>
          <p14:tracePt t="324575" x="5892800" y="3721100"/>
          <p14:tracePt t="324592" x="5873750" y="3695700"/>
          <p14:tracePt t="324611" x="5854700" y="3670300"/>
          <p14:tracePt t="324625" x="5835650" y="3663950"/>
          <p14:tracePt t="324642" x="5829300" y="3663950"/>
          <p14:tracePt t="324659" x="5822950" y="3663950"/>
          <p14:tracePt t="324749" x="5829300" y="3663950"/>
          <p14:tracePt t="324757" x="5854700" y="3663950"/>
          <p14:tracePt t="324775" x="5930900" y="3708400"/>
          <p14:tracePt t="324792" x="6007100" y="3778250"/>
          <p14:tracePt t="324808" x="6127750" y="3835400"/>
          <p14:tracePt t="324825" x="6280150" y="3898900"/>
          <p14:tracePt t="324842" x="6451600" y="3987800"/>
          <p14:tracePt t="324858" x="6578600" y="4076700"/>
          <p14:tracePt t="324875" x="6699250" y="4159250"/>
          <p14:tracePt t="324892" x="6794500" y="4235450"/>
          <p14:tracePt t="324908" x="6858000" y="4273550"/>
          <p14:tracePt t="324914" x="6877050" y="4286250"/>
          <p14:tracePt t="324979" x="6858000" y="4286250"/>
          <p14:tracePt t="324986" x="6838950" y="4286250"/>
          <p14:tracePt t="324998" x="6826250" y="4286250"/>
          <p14:tracePt t="325009" x="6819900" y="4286250"/>
          <p14:tracePt t="325087" x="6826250" y="4286250"/>
          <p14:tracePt t="325093" x="6845300" y="4286250"/>
          <p14:tracePt t="325102" x="6870700" y="4286250"/>
          <p14:tracePt t="325110" x="6902450" y="4286250"/>
          <p14:tracePt t="325125" x="6985000" y="4279900"/>
          <p14:tracePt t="325142" x="7112000" y="4235450"/>
          <p14:tracePt t="325162" x="7270750" y="4133850"/>
          <p14:tracePt t="325176" x="7448550" y="4038600"/>
          <p14:tracePt t="325192" x="7613650" y="3981450"/>
          <p14:tracePt t="325211" x="7785100" y="3917950"/>
          <p14:tracePt t="325227" x="7962900" y="3854450"/>
          <p14:tracePt t="325232" x="8026400" y="3816350"/>
          <p14:tracePt t="325242" x="8089900" y="3778250"/>
          <p14:tracePt t="325258" x="8191500" y="3708400"/>
          <p14:tracePt t="325276" x="8274050" y="3657600"/>
          <p14:tracePt t="325294" x="8343900" y="3606800"/>
          <p14:tracePt t="325309" x="8362950" y="3594100"/>
          <p14:tracePt t="325325" x="8369300" y="3581400"/>
          <p14:tracePt t="325358" x="8369300" y="3575050"/>
          <p14:tracePt t="325395" x="8369300" y="3581400"/>
          <p14:tracePt t="325412" x="8369300" y="3600450"/>
          <p14:tracePt t="325419" x="8343900" y="3619500"/>
          <p14:tracePt t="325425" x="8305800" y="3651250"/>
          <p14:tracePt t="325445" x="8185150" y="3727450"/>
          <p14:tracePt t="325459" x="8020050" y="3860800"/>
          <p14:tracePt t="325477" x="7785100" y="4044950"/>
          <p14:tracePt t="325492" x="7537450" y="4203700"/>
          <p14:tracePt t="325508" x="7334250" y="4330700"/>
          <p14:tracePt t="325510" x="7232650" y="4394200"/>
          <p14:tracePt t="325525" x="7016750" y="4527550"/>
          <p14:tracePt t="325544" x="6781800" y="4648200"/>
          <p14:tracePt t="325558" x="6521450" y="4743450"/>
          <p14:tracePt t="325575" x="6299200" y="4826000"/>
          <p14:tracePt t="325592" x="6115050" y="4889500"/>
          <p14:tracePt t="325608" x="5937250" y="4927600"/>
          <p14:tracePt t="325625" x="5791200" y="4959350"/>
          <p14:tracePt t="325642" x="5689600" y="4991100"/>
          <p14:tracePt t="325659" x="5619750" y="5016500"/>
          <p14:tracePt t="325677" x="5556250" y="5035550"/>
          <p14:tracePt t="325693" x="5537200" y="5041900"/>
          <p14:tracePt t="325709" x="5505450" y="5041900"/>
          <p14:tracePt t="325728" x="5467350" y="5041900"/>
          <p14:tracePt t="325742" x="5448300" y="5048250"/>
          <p14:tracePt t="325758" x="5435600" y="5048250"/>
          <p14:tracePt t="325775" x="5429250" y="5054600"/>
          <p14:tracePt t="325829" x="5435600" y="5054600"/>
          <p14:tracePt t="325858" x="5435600" y="5048250"/>
          <p14:tracePt t="325868" x="5441950" y="5041900"/>
          <p14:tracePt t="325875" x="5448300" y="5041900"/>
          <p14:tracePt t="325892" x="5448300" y="5029200"/>
          <p14:tracePt t="325894" x="5454650" y="5029200"/>
          <p14:tracePt t="325910" x="5461000" y="5016500"/>
          <p14:tracePt t="325925" x="5473700" y="4997450"/>
          <p14:tracePt t="325942" x="5499100" y="4978400"/>
          <p14:tracePt t="325960" x="5537200" y="4946650"/>
          <p14:tracePt t="325978" x="5594350" y="4921250"/>
          <p14:tracePt t="325992" x="5664200" y="4889500"/>
          <p14:tracePt t="326008" x="5759450" y="4870450"/>
          <p14:tracePt t="326025" x="5867400" y="4870450"/>
          <p14:tracePt t="326042" x="5930900" y="4870450"/>
          <p14:tracePt t="326058" x="5969000" y="4870450"/>
          <p14:tracePt t="326207" x="5962650" y="4857750"/>
          <p14:tracePt t="326228" x="5956300" y="4832350"/>
          <p14:tracePt t="326242" x="5969000" y="4800600"/>
          <p14:tracePt t="326259" x="5988050" y="4737100"/>
          <p14:tracePt t="326275" x="6032500" y="4660900"/>
          <p14:tracePt t="326295" x="6134100" y="4572000"/>
          <p14:tracePt t="326309" x="6153150" y="4533900"/>
          <p14:tracePt t="326325" x="6191250" y="4406900"/>
          <p14:tracePt t="326342" x="6203950" y="4324350"/>
          <p14:tracePt t="326359" x="6191250" y="4235450"/>
          <p14:tracePt t="326375" x="6140450" y="4152900"/>
          <p14:tracePt t="326392" x="6089650" y="4064000"/>
          <p14:tracePt t="326408" x="6019800" y="3968750"/>
          <p14:tracePt t="326427" x="5988050" y="3867150"/>
          <p14:tracePt t="326442" x="5975350" y="3790950"/>
          <p14:tracePt t="326446" x="5962650" y="3759200"/>
          <p14:tracePt t="326459" x="5956300" y="3727450"/>
          <p14:tracePt t="326478" x="5943600" y="3683000"/>
          <p14:tracePt t="326492" x="5930900" y="3651250"/>
          <p14:tracePt t="326509" x="5924550" y="3632200"/>
          <p14:tracePt t="326510" x="5924550" y="3625850"/>
          <p14:tracePt t="326604" x="5924550" y="3632200"/>
          <p14:tracePt t="327197" x="5924550" y="3625850"/>
          <p14:tracePt t="327208" x="5924550" y="3619500"/>
          <p14:tracePt t="327230" x="5924550" y="3613150"/>
          <p14:tracePt t="327240" x="5911850" y="3600450"/>
          <p14:tracePt t="327246" x="5905500" y="3600450"/>
          <p14:tracePt t="327258" x="5905500" y="3594100"/>
          <p14:tracePt t="327275" x="5899150" y="3594100"/>
          <p14:tracePt t="327319" x="5899150" y="3619500"/>
          <p14:tracePt t="327326" x="5899150" y="3670300"/>
          <p14:tracePt t="327342" x="5886450" y="3816350"/>
          <p14:tracePt t="327360" x="5873750" y="3975100"/>
          <p14:tracePt t="327375" x="5848350" y="4146550"/>
          <p14:tracePt t="327392" x="5829300" y="4311650"/>
          <p14:tracePt t="327409" x="5829300" y="4438650"/>
          <p14:tracePt t="327425" x="5822950" y="4597400"/>
          <p14:tracePt t="327442" x="5822950" y="4749800"/>
          <p14:tracePt t="327460" x="5810250" y="4870450"/>
          <p14:tracePt t="327478" x="5810250" y="4946650"/>
          <p14:tracePt t="327484" x="5810250" y="4972050"/>
          <p14:tracePt t="327492" x="5810250" y="4997450"/>
          <p14:tracePt t="327509" x="5797550" y="5029200"/>
          <p14:tracePt t="327526" x="5759450" y="5048250"/>
          <p14:tracePt t="327558" x="5753100" y="5048250"/>
          <p14:tracePt t="327602" x="5753100" y="5041900"/>
          <p14:tracePt t="327609" x="5753100" y="5022850"/>
          <p14:tracePt t="327625" x="5765800" y="4972050"/>
          <p14:tracePt t="327642" x="5791200" y="4876800"/>
          <p14:tracePt t="327659" x="5835650" y="4762500"/>
          <p14:tracePt t="327665" x="5854700" y="4705350"/>
          <p14:tracePt t="327675" x="5886450" y="4648200"/>
          <p14:tracePt t="327694" x="6000750" y="4533900"/>
          <p14:tracePt t="327709" x="6045200" y="4502150"/>
          <p14:tracePt t="327728" x="6184900" y="4400550"/>
          <p14:tracePt t="327743" x="6280150" y="4298950"/>
          <p14:tracePt t="327759" x="6400800" y="4241800"/>
          <p14:tracePt t="327778" x="6515100" y="4210050"/>
          <p14:tracePt t="327794" x="6629400" y="4210050"/>
          <p14:tracePt t="327808" x="6743700" y="4210050"/>
          <p14:tracePt t="327825" x="6851650" y="4222750"/>
          <p14:tracePt t="327842" x="6953250" y="4260850"/>
          <p14:tracePt t="327858" x="7035800" y="4305300"/>
          <p14:tracePt t="327875" x="7124700" y="4318000"/>
          <p14:tracePt t="327892" x="7181850" y="4318000"/>
          <p14:tracePt t="327896" x="7207250" y="4318000"/>
          <p14:tracePt t="327909" x="7239000" y="4305300"/>
          <p14:tracePt t="327928" x="7283450" y="4292600"/>
          <p14:tracePt t="327942" x="7334250" y="4273550"/>
          <p14:tracePt t="327958" x="7372350" y="4248150"/>
          <p14:tracePt t="327979" x="7391400" y="4235450"/>
          <p14:tracePt t="327992" x="7391400" y="4229100"/>
          <p14:tracePt t="328077" x="7397750" y="4229100"/>
          <p14:tracePt t="328086" x="7404100" y="4222750"/>
          <p14:tracePt t="328094" x="7423150" y="4222750"/>
          <p14:tracePt t="328108" x="7448550" y="4210050"/>
          <p14:tracePt t="328125" x="7556500" y="4152900"/>
          <p14:tracePt t="328142" x="7658100" y="4089400"/>
          <p14:tracePt t="328149" x="7708900" y="4051300"/>
          <p14:tracePt t="328163" x="7778750" y="4032250"/>
          <p14:tracePt t="328173" x="7835900" y="4000500"/>
          <p14:tracePt t="328177" x="7899400" y="3981450"/>
          <p14:tracePt t="328192" x="8013700" y="3943350"/>
          <p14:tracePt t="328209" x="8128000" y="3905250"/>
          <p14:tracePt t="328228" x="8191500" y="3873500"/>
          <p14:tracePt t="328244" x="8223250" y="3848100"/>
          <p14:tracePt t="328246" x="8235950" y="3841750"/>
          <p14:tracePt t="328258" x="8242300" y="3835400"/>
          <p14:tracePt t="328275" x="8248650" y="3822700"/>
          <p14:tracePt t="328296" x="8248650" y="3816350"/>
          <p14:tracePt t="328482" x="8248650" y="3822700"/>
          <p14:tracePt t="328494" x="8248650" y="3835400"/>
          <p14:tracePt t="328502" x="8216900" y="3854450"/>
          <p14:tracePt t="328510" x="8185150" y="3873500"/>
          <p14:tracePt t="328525" x="8102600" y="3930650"/>
          <p14:tracePt t="328544" x="8013700" y="3968750"/>
          <p14:tracePt t="328558" x="7950200" y="3994150"/>
          <p14:tracePt t="328575" x="7886700" y="4019550"/>
          <p14:tracePt t="328592" x="7810500" y="4044950"/>
          <p14:tracePt t="328608" x="7715250" y="4076700"/>
          <p14:tracePt t="328625" x="7588250" y="4114800"/>
          <p14:tracePt t="328642" x="7454900" y="4165600"/>
          <p14:tracePt t="328658" x="7359650" y="4191000"/>
          <p14:tracePt t="328675" x="7283450" y="4216400"/>
          <p14:tracePt t="328692" x="7200900" y="4216400"/>
          <p14:tracePt t="328695" x="7162800" y="4216400"/>
          <p14:tracePt t="328709" x="7137400" y="4216400"/>
          <p14:tracePt t="328728" x="7099300" y="4216400"/>
          <p14:tracePt t="328742" x="7080250" y="4216400"/>
          <p14:tracePt t="328758" x="7067550" y="4216400"/>
          <p14:tracePt t="328813" x="7061200" y="4216400"/>
          <p14:tracePt t="328837" x="7054850" y="4216400"/>
          <p14:tracePt t="328845" x="7042150" y="4216400"/>
          <p14:tracePt t="328860" x="7023100" y="4216400"/>
          <p14:tracePt t="328868" x="6997700" y="4216400"/>
          <p14:tracePt t="328875" x="6972300" y="4216400"/>
          <p14:tracePt t="328892" x="6921500" y="4216400"/>
          <p14:tracePt t="328909" x="6883400" y="4216400"/>
          <p14:tracePt t="328915" x="6870700" y="4216400"/>
          <p14:tracePt t="328925" x="6845300" y="4216400"/>
          <p14:tracePt t="328942" x="6819900" y="4216400"/>
          <p14:tracePt t="328961" x="6800850" y="4216400"/>
          <p14:tracePt t="328977" x="6756400" y="4216400"/>
          <p14:tracePt t="328993" x="6686550" y="4216400"/>
          <p14:tracePt t="329008" x="6610350" y="4216400"/>
          <p14:tracePt t="329025" x="6515100" y="4216400"/>
          <p14:tracePt t="329042" x="6407150" y="4222750"/>
          <p14:tracePt t="329060" x="6280150" y="4222750"/>
          <p14:tracePt t="329075" x="6172200" y="4222750"/>
          <p14:tracePt t="329092" x="6083300" y="4222750"/>
          <p14:tracePt t="329109" x="5949950" y="4159250"/>
          <p14:tracePt t="329125" x="5873750" y="4089400"/>
          <p14:tracePt t="329142" x="5822950" y="4025900"/>
          <p14:tracePt t="329158" x="5778500" y="3949700"/>
          <p14:tracePt t="329175" x="5765800" y="3886200"/>
          <p14:tracePt t="329193" x="5753100" y="3810000"/>
          <p14:tracePt t="329208" x="5746750" y="3740150"/>
          <p14:tracePt t="329228" x="5753100" y="3708400"/>
          <p14:tracePt t="329242" x="5746750" y="3702050"/>
          <p14:tracePt t="329258" x="5740400" y="3695700"/>
          <p14:tracePt t="329310" x="5746750" y="3695700"/>
          <p14:tracePt t="329318" x="5753100" y="3695700"/>
          <p14:tracePt t="329326" x="5753100" y="3702050"/>
          <p14:tracePt t="329342" x="5772150" y="3727450"/>
          <p14:tracePt t="329359" x="5822950" y="3765550"/>
          <p14:tracePt t="329375" x="5924550" y="3835400"/>
          <p14:tracePt t="329392" x="6070600" y="3911600"/>
          <p14:tracePt t="329409" x="6286500" y="3994150"/>
          <p14:tracePt t="329427" x="6489700" y="4070350"/>
          <p14:tracePt t="329442" x="6692900" y="4178300"/>
          <p14:tracePt t="329459" x="6883400" y="4273550"/>
          <p14:tracePt t="329478" x="7029450" y="4343400"/>
          <p14:tracePt t="329492" x="7124700" y="4375150"/>
          <p14:tracePt t="329509" x="7143750" y="4387850"/>
          <p14:tracePt t="329546" x="7137400" y="4387850"/>
          <p14:tracePt t="329550" x="7131050" y="4381500"/>
          <p14:tracePt t="329558" x="7131050" y="4368800"/>
          <p14:tracePt t="329575" x="7131050" y="4324350"/>
          <p14:tracePt t="329592" x="7169150" y="4254500"/>
          <p14:tracePt t="329608" x="7270750" y="4184650"/>
          <p14:tracePt t="329625" x="7416800" y="4121150"/>
          <p14:tracePt t="329642" x="7581900" y="4051300"/>
          <p14:tracePt t="329662" x="7778750" y="3987800"/>
          <p14:tracePt t="329675" x="7931150" y="3917950"/>
          <p14:tracePt t="329692" x="8070850" y="3848100"/>
          <p14:tracePt t="329709" x="8210550" y="3746500"/>
          <p14:tracePt t="329728" x="8261350" y="3714750"/>
          <p14:tracePt t="329758" x="8248650" y="3714750"/>
          <p14:tracePt t="329777" x="8185150" y="3714750"/>
          <p14:tracePt t="329794" x="8039100" y="3784600"/>
          <p14:tracePt t="329810" x="7874000" y="3886200"/>
          <p14:tracePt t="329825" x="7683500" y="3975100"/>
          <p14:tracePt t="329842" x="7448550" y="4070350"/>
          <p14:tracePt t="329859" x="7194550" y="4235450"/>
          <p14:tracePt t="329875" x="6915150" y="4406900"/>
          <p14:tracePt t="329892" x="6642100" y="4578350"/>
          <p14:tracePt t="329909" x="6318250" y="4724400"/>
          <p14:tracePt t="329925" x="6115050" y="4794250"/>
          <p14:tracePt t="329944" x="5937250" y="4845050"/>
          <p14:tracePt t="329958" x="5797550" y="4895850"/>
          <p14:tracePt t="329977" x="5689600" y="4933950"/>
          <p14:tracePt t="329992" x="5581650" y="4972050"/>
          <p14:tracePt t="330008" x="5505450" y="5003800"/>
          <p14:tracePt t="330025" x="5461000" y="5022850"/>
          <p14:tracePt t="330044" x="5410200" y="5035550"/>
          <p14:tracePt t="330058" x="5384800" y="5048250"/>
          <p14:tracePt t="330075" x="5346700" y="5048250"/>
          <p14:tracePt t="330092" x="5321300" y="5048250"/>
          <p14:tracePt t="330108" x="5308600" y="5048250"/>
          <p14:tracePt t="330171" x="5314950" y="5035550"/>
          <p14:tracePt t="330182" x="5321300" y="5022850"/>
          <p14:tracePt t="330192" x="5327650" y="5022850"/>
          <p14:tracePt t="330209" x="5334000" y="5022850"/>
          <p14:tracePt t="330227" x="5340350" y="5003800"/>
          <p14:tracePt t="330243" x="5353050" y="4991100"/>
          <p14:tracePt t="330259" x="5359400" y="4965700"/>
          <p14:tracePt t="330275" x="5372100" y="4953000"/>
          <p14:tracePt t="330294" x="5397500" y="4914900"/>
          <p14:tracePt t="330310" x="5403850" y="4895850"/>
          <p14:tracePt t="330325" x="5410200" y="4876800"/>
          <p14:tracePt t="330342" x="5435600" y="4876800"/>
          <p14:tracePt t="330358" x="5441950" y="4857750"/>
          <p14:tracePt t="330375" x="5448300" y="4864100"/>
          <p14:tracePt t="330518" x="5448300" y="4870450"/>
          <p14:tracePt t="330527" x="5435600" y="4857750"/>
          <p14:tracePt t="330544" x="5429250" y="4857750"/>
          <p14:tracePt t="330558" x="5429250" y="4851400"/>
          <p14:tracePt t="330575" x="5422900" y="4838700"/>
          <p14:tracePt t="330592" x="5422900" y="4826000"/>
          <p14:tracePt t="330608" x="5435600" y="4800600"/>
          <p14:tracePt t="330625" x="5448300" y="4768850"/>
          <p14:tracePt t="330642" x="5448300" y="4705350"/>
          <p14:tracePt t="330659" x="5435600" y="4591050"/>
          <p14:tracePt t="330675" x="5435600" y="4470400"/>
          <p14:tracePt t="330695" x="5416550" y="4305300"/>
          <p14:tracePt t="330709" x="5429250" y="4241800"/>
          <p14:tracePt t="330728" x="5416550" y="4191000"/>
          <p14:tracePt t="330742" x="5416550" y="4127500"/>
          <p14:tracePt t="330758" x="5416550" y="4070350"/>
          <p14:tracePt t="330775" x="5435600" y="4019550"/>
          <p14:tracePt t="330794" x="5467350" y="3962400"/>
          <p14:tracePt t="330809" x="5499100" y="3905250"/>
          <p14:tracePt t="330825" x="5524500" y="3860800"/>
          <p14:tracePt t="330842" x="5543550" y="3841750"/>
          <p14:tracePt t="330858" x="5556250" y="3822700"/>
          <p14:tracePt t="330875" x="5575300" y="3822700"/>
          <p14:tracePt t="330892" x="5600700" y="3803650"/>
          <p14:tracePt t="330895" x="5619750" y="3784600"/>
          <p14:tracePt t="330908" x="5638800" y="3771900"/>
          <p14:tracePt t="330928" x="5689600" y="3740150"/>
          <p14:tracePt t="330942" x="5715000" y="3721100"/>
          <p14:tracePt t="330958" x="5740400" y="3702050"/>
          <p14:tracePt t="330978" x="5791200" y="3683000"/>
          <p14:tracePt t="330992" x="5835650" y="3663950"/>
          <p14:tracePt t="331009" x="5867400" y="3644900"/>
          <p14:tracePt t="331025" x="5899150" y="3644900"/>
          <p14:tracePt t="331045" x="5899150" y="3638550"/>
          <p14:tracePt t="331117" x="5892800" y="3638550"/>
          <p14:tracePt t="331125" x="5886450" y="3651250"/>
          <p14:tracePt t="331133" x="5886450" y="3663950"/>
          <p14:tracePt t="331142" x="5886450" y="3683000"/>
          <p14:tracePt t="331162" x="5880100" y="3727450"/>
          <p14:tracePt t="331177" x="5880100" y="3765550"/>
          <p14:tracePt t="331192" x="5880100" y="3784600"/>
          <p14:tracePt t="331208" x="5880100" y="3790950"/>
          <p14:tracePt t="331270" x="5880100" y="3784600"/>
          <p14:tracePt t="331485" x="5873750" y="3778250"/>
          <p14:tracePt t="331493" x="5867400" y="3778250"/>
          <p14:tracePt t="331538" x="5867400" y="3790950"/>
          <p14:tracePt t="331547" x="5873750" y="3797300"/>
          <p14:tracePt t="331559" x="5899150" y="3835400"/>
          <p14:tracePt t="331575" x="5924550" y="3873500"/>
          <p14:tracePt t="331592" x="5956300" y="3905250"/>
          <p14:tracePt t="331608" x="6000750" y="3930650"/>
          <p14:tracePt t="331625" x="6045200" y="3949700"/>
          <p14:tracePt t="331642" x="6070600" y="3956050"/>
          <p14:tracePt t="331663" x="6076950" y="3962400"/>
          <p14:tracePt t="331934" x="6076950" y="3968750"/>
          <p14:tracePt t="331942" x="6076950" y="3975100"/>
          <p14:tracePt t="331960" x="6089650" y="3994150"/>
          <p14:tracePt t="331979" x="6102350" y="4013200"/>
          <p14:tracePt t="331992" x="6121400" y="4038600"/>
          <p14:tracePt t="332008" x="6140450" y="4057650"/>
          <p14:tracePt t="332025" x="6159500" y="4070350"/>
          <p14:tracePt t="332045" x="6165850" y="4076700"/>
          <p14:tracePt t="332058" x="6172200" y="4076700"/>
          <p14:tracePt t="332075" x="6172200" y="4083050"/>
          <p14:tracePt t="332092" x="6172200" y="4095750"/>
          <p14:tracePt t="332108" x="6172200" y="4102100"/>
          <p14:tracePt t="332125" x="6172200" y="4108450"/>
          <p14:tracePt t="332232" x="6165850" y="4108450"/>
          <p14:tracePt t="332243" x="6159500" y="4108450"/>
          <p14:tracePt t="332246" x="6146800" y="4108450"/>
          <p14:tracePt t="332259" x="6140450" y="4108450"/>
          <p14:tracePt t="332276" x="6121400" y="4108450"/>
          <p14:tracePt t="332296" x="6108700" y="4102100"/>
          <p14:tracePt t="332309" x="6076950" y="4095750"/>
          <p14:tracePt t="332325" x="6032500" y="4076700"/>
          <p14:tracePt t="332342" x="6007100" y="4064000"/>
          <p14:tracePt t="332358" x="5981700" y="4057650"/>
          <p14:tracePt t="332375" x="5956300" y="4051300"/>
          <p14:tracePt t="332392" x="5949950" y="4051300"/>
          <p14:tracePt t="332411" x="5949950" y="4044950"/>
          <p14:tracePt t="332525" x="5956300" y="4044950"/>
          <p14:tracePt t="332534" x="5994400" y="4044950"/>
          <p14:tracePt t="332544" x="6032500" y="4044950"/>
          <p14:tracePt t="332559" x="6127750" y="4044950"/>
          <p14:tracePt t="332575" x="6235700" y="4038600"/>
          <p14:tracePt t="332592" x="6343650" y="4038600"/>
          <p14:tracePt t="332609" x="6426200" y="4038600"/>
          <p14:tracePt t="332625" x="6457950" y="4032250"/>
          <p14:tracePt t="332642" x="6464300" y="4032250"/>
          <p14:tracePt t="332702" x="6464300" y="4025900"/>
          <p14:tracePt t="332749" x="6464300" y="4032250"/>
          <p14:tracePt t="332757" x="6464300" y="4038600"/>
          <p14:tracePt t="332765" x="6464300" y="4051300"/>
          <p14:tracePt t="332775" x="6464300" y="4070350"/>
          <p14:tracePt t="332794" x="6464300" y="4108450"/>
          <p14:tracePt t="332809" x="6451600" y="4133850"/>
          <p14:tracePt t="332825" x="6426200" y="4152900"/>
          <p14:tracePt t="332842" x="6419850" y="4184650"/>
          <p14:tracePt t="332858" x="6400800" y="4210050"/>
          <p14:tracePt t="332875" x="6400800" y="4248150"/>
          <p14:tracePt t="332892" x="6388100" y="4279900"/>
          <p14:tracePt t="332909" x="6381750" y="4305300"/>
          <p14:tracePt t="332925" x="6375400" y="4318000"/>
          <p14:tracePt t="332944" x="6375400" y="4324350"/>
          <p14:tracePt t="332958" x="6375400" y="4330700"/>
          <p14:tracePt t="332992" x="6369050" y="4330700"/>
          <p14:tracePt t="333009" x="6324600" y="4330700"/>
          <p14:tracePt t="333025" x="6261100" y="4330700"/>
          <p14:tracePt t="333046" x="6197600" y="4330700"/>
          <p14:tracePt t="333059" x="6153150" y="4337050"/>
          <p14:tracePt t="333075" x="6127750" y="4337050"/>
          <p14:tracePt t="333092" x="6089650" y="4343400"/>
          <p14:tracePt t="333109" x="6051550" y="4343400"/>
          <p14:tracePt t="333125" x="6032500" y="4356100"/>
          <p14:tracePt t="333142" x="6026150" y="4356100"/>
          <p14:tracePt t="333214" x="6019800" y="4356100"/>
          <p14:tracePt t="333232" x="6013450" y="4356100"/>
          <p14:tracePt t="333237" x="6007100" y="4356100"/>
          <p14:tracePt t="333262" x="6000750" y="4356100"/>
          <p14:tracePt t="333273" x="6000750" y="4343400"/>
          <p14:tracePt t="333277" x="6000750" y="4330700"/>
          <p14:tracePt t="333294" x="5994400" y="4298950"/>
          <p14:tracePt t="333309" x="5988050" y="4254500"/>
          <p14:tracePt t="333325" x="5975350" y="4203700"/>
          <p14:tracePt t="333342" x="5975350" y="4165600"/>
          <p14:tracePt t="333358" x="5975350" y="4140200"/>
          <p14:tracePt t="333375" x="5981700" y="4121150"/>
          <p14:tracePt t="333392" x="5988050" y="4095750"/>
          <p14:tracePt t="333412" x="5994400" y="4076700"/>
          <p14:tracePt t="333428" x="6000750" y="4057650"/>
          <p14:tracePt t="333442" x="6000750" y="4051300"/>
          <p14:tracePt t="333463" x="6007100" y="4051300"/>
          <p14:tracePt t="333741" x="6026150" y="4051300"/>
          <p14:tracePt t="333750" x="6045200" y="4051300"/>
          <p14:tracePt t="333759" x="6070600" y="4044950"/>
          <p14:tracePt t="333775" x="6121400" y="4032250"/>
          <p14:tracePt t="333793" x="6172200" y="4013200"/>
          <p14:tracePt t="333809" x="6248400" y="4006850"/>
          <p14:tracePt t="333825" x="6311900" y="4000500"/>
          <p14:tracePt t="333842" x="6362700" y="4000500"/>
          <p14:tracePt t="333858" x="6381750" y="4000500"/>
          <p14:tracePt t="333891" x="6388100" y="4000500"/>
          <p14:tracePt t="334013" x="6381750" y="4000500"/>
          <p14:tracePt t="334025" x="6375400" y="4013200"/>
          <p14:tracePt t="334029" x="6375400" y="4025900"/>
          <p14:tracePt t="334044" x="6369050" y="4038600"/>
          <p14:tracePt t="334059" x="6362700" y="4064000"/>
          <p14:tracePt t="334075" x="6356350" y="4083050"/>
          <p14:tracePt t="334092" x="6356350" y="4108450"/>
          <p14:tracePt t="334108" x="6356350" y="4133850"/>
          <p14:tracePt t="334125" x="6343650" y="4178300"/>
          <p14:tracePt t="334142" x="6343650" y="4203700"/>
          <p14:tracePt t="334162" x="6343650" y="4210050"/>
          <p14:tracePt t="334262" x="6337300" y="4210050"/>
          <p14:tracePt t="334271" x="6330950" y="4203700"/>
          <p14:tracePt t="334278" x="6324600" y="4203700"/>
          <p14:tracePt t="334295" x="6292850" y="4191000"/>
          <p14:tracePt t="334309" x="6248400" y="4178300"/>
          <p14:tracePt t="334325" x="6216650" y="4171950"/>
          <p14:tracePt t="334342" x="6178550" y="4165600"/>
          <p14:tracePt t="334358" x="6146800" y="4165600"/>
          <p14:tracePt t="334375" x="6121400" y="4165600"/>
          <p14:tracePt t="334392" x="6108700" y="4165600"/>
          <p14:tracePt t="334409" x="6089650" y="4165600"/>
          <p14:tracePt t="334427" x="6076950" y="4165600"/>
          <p14:tracePt t="334493" x="6076950" y="4159250"/>
          <p14:tracePt t="334668" x="6076950" y="4152900"/>
          <p14:tracePt t="334680" x="6076950" y="4146550"/>
          <p14:tracePt t="334692" x="6076950" y="4133850"/>
          <p14:tracePt t="334728" x="6076950" y="4121150"/>
          <p14:tracePt t="334758" x="6083300" y="4114800"/>
          <p14:tracePt t="334795" x="6089650" y="4102100"/>
          <p14:tracePt t="334809" x="6108700" y="4102100"/>
          <p14:tracePt t="334825" x="6115050" y="4095750"/>
          <p14:tracePt t="334842" x="6134100" y="4089400"/>
          <p14:tracePt t="334860" x="6140450" y="4089400"/>
          <p14:tracePt t="334876" x="6146800" y="4083050"/>
          <p14:tracePt t="334892" x="6153150" y="4083050"/>
          <p14:tracePt t="334897" x="6153150" y="4076700"/>
          <p14:tracePt t="334926" x="6159500" y="4076700"/>
          <p14:tracePt t="335062" x="6159500" y="4070350"/>
          <p14:tracePt t="335107" x="6159500" y="4064000"/>
          <p14:tracePt t="335111" x="6159500" y="4051300"/>
          <p14:tracePt t="335126" x="6146800" y="4051300"/>
          <p14:tracePt t="335142" x="6121400" y="4038600"/>
          <p14:tracePt t="335159" x="6083300" y="4025900"/>
          <p14:tracePt t="335175" x="6051550" y="4000500"/>
          <p14:tracePt t="335194" x="6019800" y="3981450"/>
          <p14:tracePt t="335208" x="5988050" y="3968750"/>
          <p14:tracePt t="335228" x="5975350" y="3962400"/>
          <p14:tracePt t="335242" x="5956300" y="3943350"/>
          <p14:tracePt t="335258" x="5949950" y="3924300"/>
          <p14:tracePt t="335275" x="5930900" y="3911600"/>
          <p14:tracePt t="335294" x="5918200" y="3892550"/>
          <p14:tracePt t="335309" x="5905500" y="3873500"/>
          <p14:tracePt t="335325" x="5899150" y="3854450"/>
          <p14:tracePt t="335342" x="5892800" y="3841750"/>
          <p14:tracePt t="335358" x="5886450" y="3822700"/>
          <p14:tracePt t="335376" x="5886450" y="3803650"/>
          <p14:tracePt t="335392" x="5880100" y="3784600"/>
          <p14:tracePt t="335412" x="5880100" y="3765550"/>
          <p14:tracePt t="335428" x="5880100" y="3759200"/>
          <p14:tracePt t="335442" x="5880100" y="3746500"/>
          <p14:tracePt t="335461" x="5880100" y="3733800"/>
          <p14:tracePt t="335477" x="5880100" y="3727450"/>
          <p14:tracePt t="335492" x="5880100" y="3708400"/>
          <p14:tracePt t="335525" x="5880100" y="3702050"/>
          <p14:tracePt t="335901" x="5880100" y="3708400"/>
          <p14:tracePt t="335915" x="5880100" y="3714750"/>
          <p14:tracePt t="335922" x="5880100" y="3721100"/>
          <p14:tracePt t="335925" x="5880100" y="3727450"/>
          <p14:tracePt t="335945" x="5880100" y="3746500"/>
          <p14:tracePt t="335959" x="5880100" y="3778250"/>
          <p14:tracePt t="335979" x="5880100" y="3790950"/>
          <p14:tracePt t="335993" x="5886450" y="3797300"/>
          <p14:tracePt t="336010" x="5886450" y="3803650"/>
          <p14:tracePt t="336025" x="5886450" y="3816350"/>
          <p14:tracePt t="336045" x="5892800" y="3816350"/>
          <p14:tracePt t="336190" x="5905500" y="3829050"/>
          <p14:tracePt t="336198" x="5918200" y="3835400"/>
          <p14:tracePt t="336209" x="5924550" y="3841750"/>
          <p14:tracePt t="336229" x="5943600" y="3854450"/>
          <p14:tracePt t="336242" x="5962650" y="3867150"/>
          <p14:tracePt t="336259" x="5975350" y="3873500"/>
          <p14:tracePt t="336276" x="5981700" y="3879850"/>
          <p14:tracePt t="336326" x="5981700" y="3873500"/>
          <p14:tracePt t="336336" x="5981700" y="3860800"/>
          <p14:tracePt t="336342" x="5981700" y="3841750"/>
          <p14:tracePt t="336359" x="5949950" y="3790950"/>
          <p14:tracePt t="336375" x="5905500" y="3746500"/>
          <p14:tracePt t="336392" x="5854700" y="3708400"/>
          <p14:tracePt t="336412" x="5810250" y="3683000"/>
          <p14:tracePt t="336425" x="5784850" y="3657600"/>
          <p14:tracePt t="336442" x="5778500" y="3644900"/>
          <p14:tracePt t="336459" x="5759450" y="3625850"/>
          <p14:tracePt t="336477" x="5746750" y="3606800"/>
          <p14:tracePt t="336492" x="5734050" y="3581400"/>
          <p14:tracePt t="336509" x="5727700" y="3562350"/>
          <p14:tracePt t="336527" x="5715000" y="3536950"/>
          <p14:tracePt t="336543" x="5702300" y="3524250"/>
          <p14:tracePt t="336559" x="5689600" y="3511550"/>
          <p14:tracePt t="336575" x="5683250" y="3505200"/>
          <p14:tracePt t="336592" x="5676900" y="3498850"/>
          <p14:tracePt t="336611" x="5664200" y="3492500"/>
          <p14:tracePt t="336625" x="5651500" y="3492500"/>
          <p14:tracePt t="336643" x="5645150" y="3492500"/>
          <p14:tracePt t="336681" x="5638800" y="3492500"/>
          <p14:tracePt t="336694" x="5613400" y="3486150"/>
          <p14:tracePt t="336708" x="5600700" y="3479800"/>
          <p14:tracePt t="336729" x="5562600" y="3467100"/>
          <p14:tracePt t="336742" x="5543550" y="3460750"/>
          <p14:tracePt t="336758" x="5537200" y="3448050"/>
          <p14:tracePt t="336775" x="5524500" y="3429000"/>
          <p14:tracePt t="336793" x="5505450" y="3397250"/>
          <p14:tracePt t="336808" x="5492750" y="3371850"/>
          <p14:tracePt t="336825" x="5492750" y="3359150"/>
          <p14:tracePt t="336842" x="5486400" y="3346450"/>
          <p14:tracePt t="336860" x="5486400" y="3340100"/>
          <p14:tracePt t="336875" x="5486400" y="3333750"/>
          <p14:tracePt t="337109" x="5492750" y="3333750"/>
          <p14:tracePt t="337117" x="5518150" y="3333750"/>
          <p14:tracePt t="337127" x="5537200" y="3333750"/>
          <p14:tracePt t="337142" x="5619750" y="3333750"/>
          <p14:tracePt t="337159" x="5727700" y="3333750"/>
          <p14:tracePt t="337177" x="5861050" y="3333750"/>
          <p14:tracePt t="337192" x="5994400" y="3333750"/>
          <p14:tracePt t="337212" x="6121400" y="3333750"/>
          <p14:tracePt t="337228" x="6254750" y="3333750"/>
          <p14:tracePt t="337242" x="6388100" y="3333750"/>
          <p14:tracePt t="337259" x="6508750" y="3333750"/>
          <p14:tracePt t="337275" x="6616700" y="3333750"/>
          <p14:tracePt t="337295" x="6743700" y="3333750"/>
          <p14:tracePt t="337309" x="6756400" y="3327400"/>
          <p14:tracePt t="337454" x="6756400" y="3333750"/>
          <p14:tracePt t="337470" x="6756400" y="3340100"/>
          <p14:tracePt t="337493" x="6750050" y="3346450"/>
          <p14:tracePt t="337509" x="6750050" y="3352800"/>
          <p14:tracePt t="337518" x="6743700" y="3359150"/>
          <p14:tracePt t="337526" x="6743700" y="3365500"/>
          <p14:tracePt t="337545" x="6737350" y="3384550"/>
          <p14:tracePt t="337559" x="6724650" y="3422650"/>
          <p14:tracePt t="337575" x="6711950" y="3460750"/>
          <p14:tracePt t="337592" x="6699250" y="3505200"/>
          <p14:tracePt t="337609" x="6699250" y="3536950"/>
          <p14:tracePt t="337625" x="6692900" y="3568700"/>
          <p14:tracePt t="337642" x="6686550" y="3613150"/>
          <p14:tracePt t="337661" x="6667500" y="3676650"/>
          <p14:tracePt t="337675" x="6635750" y="3752850"/>
          <p14:tracePt t="337692" x="6642100" y="3873500"/>
          <p14:tracePt t="337696" x="6648450" y="3924300"/>
          <p14:tracePt t="337709" x="6654800" y="4019550"/>
          <p14:tracePt t="337727" x="6654800" y="4102100"/>
          <p14:tracePt t="337743" x="6654800" y="4191000"/>
          <p14:tracePt t="337759" x="6648450" y="4273550"/>
          <p14:tracePt t="337775" x="6648450" y="4330700"/>
          <p14:tracePt t="337792" x="6648450" y="4362450"/>
          <p14:tracePt t="337809" x="6654800" y="4368800"/>
          <p14:tracePt t="337951" x="6648450" y="4368800"/>
          <p14:tracePt t="337962" x="6610350" y="4368800"/>
          <p14:tracePt t="337965" x="6578600" y="4368800"/>
          <p14:tracePt t="337982" x="6527800" y="4368800"/>
          <p14:tracePt t="337992" x="6407150" y="4368800"/>
          <p14:tracePt t="338008" x="6273800" y="4368800"/>
          <p14:tracePt t="338025" x="6115050" y="4368800"/>
          <p14:tracePt t="338042" x="5962650" y="4368800"/>
          <p14:tracePt t="338059" x="5822950" y="4368800"/>
          <p14:tracePt t="338075" x="5721350" y="4368800"/>
          <p14:tracePt t="338092" x="5645150" y="4368800"/>
          <p14:tracePt t="338110" x="5568950" y="4368800"/>
          <p14:tracePt t="338125" x="5549900" y="4375150"/>
          <p14:tracePt t="338142" x="5524500" y="4387850"/>
          <p14:tracePt t="338158" x="5518150" y="4400550"/>
          <p14:tracePt t="338176" x="5511800" y="4400550"/>
          <p14:tracePt t="338214" x="5518150" y="4400550"/>
          <p14:tracePt t="338227" x="5524500" y="4400550"/>
          <p14:tracePt t="338242" x="5562600" y="4368800"/>
          <p14:tracePt t="338259" x="5594350" y="4318000"/>
          <p14:tracePt t="338276" x="5638800" y="4235450"/>
          <p14:tracePt t="338295" x="5746750" y="4095750"/>
          <p14:tracePt t="338309" x="5765800" y="4038600"/>
          <p14:tracePt t="338325" x="5822950" y="3911600"/>
          <p14:tracePt t="338342" x="5829300" y="3860800"/>
          <p14:tracePt t="338360" x="5842000" y="3835400"/>
          <p14:tracePt t="338375" x="5842000" y="3822700"/>
          <p14:tracePt t="338392" x="5842000" y="3803650"/>
          <p14:tracePt t="338409" x="5842000" y="3784600"/>
          <p14:tracePt t="338442" x="5842000" y="3778250"/>
          <p14:tracePt t="338479" x="5848350" y="3778250"/>
          <p14:tracePt t="338509" x="5861050" y="3765550"/>
          <p14:tracePt t="338526" x="5873750" y="3752850"/>
          <p14:tracePt t="338542" x="5880100" y="3733800"/>
          <p14:tracePt t="338559" x="5880100" y="3727450"/>
          <p14:tracePt t="338575" x="5880100" y="3721100"/>
          <p14:tracePt t="339054" x="5886450" y="3733800"/>
          <p14:tracePt t="339061" x="5892800" y="3752850"/>
          <p14:tracePt t="339071" x="5899150" y="3784600"/>
          <p14:tracePt t="339077" x="5911850" y="3810000"/>
          <p14:tracePt t="339094" x="5937250" y="3873500"/>
          <p14:tracePt t="339110" x="5969000" y="3924300"/>
          <p14:tracePt t="339128" x="6000750" y="3981450"/>
          <p14:tracePt t="339142" x="6038850" y="4032250"/>
          <p14:tracePt t="339163" x="6051550" y="4064000"/>
          <p14:tracePt t="339180" x="6057900" y="4076700"/>
          <p14:tracePt t="339181" x="6064250" y="4083050"/>
          <p14:tracePt t="339192" x="6064250" y="4089400"/>
          <p14:tracePt t="339197" x="6070600" y="4102100"/>
          <p14:tracePt t="339406" x="6076950" y="4102100"/>
          <p14:tracePt t="339668" x="6076950" y="4095750"/>
          <p14:tracePt t="339686" x="6076950" y="4083050"/>
          <p14:tracePt t="339697" x="6064250" y="4070350"/>
          <p14:tracePt t="339702" x="6051550" y="4057650"/>
          <p14:tracePt t="339710" x="6038850" y="4051300"/>
          <p14:tracePt t="339728" x="6013450" y="4032250"/>
          <p14:tracePt t="339742" x="5975350" y="4000500"/>
          <p14:tracePt t="339759" x="5943600" y="3968750"/>
          <p14:tracePt t="339776" x="5918200" y="3930650"/>
          <p14:tracePt t="339795" x="5905500" y="3905250"/>
          <p14:tracePt t="339809" x="5886450" y="3879850"/>
          <p14:tracePt t="339825" x="5873750" y="3841750"/>
          <p14:tracePt t="339842" x="5854700" y="3810000"/>
          <p14:tracePt t="339859" x="5842000" y="3797300"/>
          <p14:tracePt t="339875" x="5842000" y="3790950"/>
          <p14:tracePt t="339920" x="5842000" y="3784600"/>
          <p14:tracePt t="340045" x="5842000" y="3790950"/>
          <p14:tracePt t="340190" x="5835650" y="3784600"/>
          <p14:tracePt t="340296" x="5835650" y="3790950"/>
          <p14:tracePt t="341858" x="5842000" y="3810000"/>
          <p14:tracePt t="341864" x="5854700" y="3829050"/>
          <p14:tracePt t="341875" x="5861050" y="3854450"/>
          <p14:tracePt t="341892" x="5886450" y="3892550"/>
          <p14:tracePt t="341909" x="5924550" y="3949700"/>
          <p14:tracePt t="341925" x="5937250" y="3968750"/>
          <p14:tracePt t="341944" x="5949950" y="3994150"/>
          <p14:tracePt t="341958" x="5962650" y="4013200"/>
          <p14:tracePt t="341978" x="5969000" y="4025900"/>
          <p14:tracePt t="341992" x="5975350" y="4038600"/>
          <p14:tracePt t="342008" x="5988050" y="4051300"/>
          <p14:tracePt t="342025" x="5994400" y="4057650"/>
          <p14:tracePt t="342046" x="6007100" y="4070350"/>
          <p14:tracePt t="342058" x="6026150" y="4089400"/>
          <p14:tracePt t="342075" x="6038850" y="4102100"/>
          <p14:tracePt t="342092" x="6051550" y="4114800"/>
          <p14:tracePt t="342109" x="6076950" y="4133850"/>
          <p14:tracePt t="342125" x="6096000" y="4140200"/>
          <p14:tracePt t="342142" x="6108700" y="4146550"/>
          <p14:tracePt t="342159" x="6115050" y="4146550"/>
          <p14:tracePt t="342176" x="6127750" y="4146550"/>
          <p14:tracePt t="342245" x="6134100" y="4146550"/>
          <p14:tracePt t="342272" x="6140450" y="4146550"/>
          <p14:tracePt t="342303" x="6146800" y="4146550"/>
          <p14:tracePt t="342495" x="6140450" y="4146550"/>
          <p14:tracePt t="342670" x="6140450" y="4133850"/>
          <p14:tracePt t="342678" x="6140450" y="4127500"/>
          <p14:tracePt t="342685" x="6146800" y="4108450"/>
          <p14:tracePt t="342696" x="6159500" y="4089400"/>
          <p14:tracePt t="342709" x="6178550" y="4044950"/>
          <p14:tracePt t="342729" x="6203950" y="4006850"/>
          <p14:tracePt t="342743" x="6223000" y="3975100"/>
          <p14:tracePt t="342759" x="6229350" y="3956050"/>
          <p14:tracePt t="342780" x="6235700" y="3943350"/>
          <p14:tracePt t="342798" x="6242050" y="3937000"/>
          <p14:tracePt t="342825" x="6242050" y="3930650"/>
          <p14:tracePt t="343045" x="6248400" y="3930650"/>
          <p14:tracePt t="343048" x="6261100" y="3930650"/>
          <p14:tracePt t="343059" x="6273800" y="3930650"/>
          <p14:tracePt t="343075" x="6292850" y="3924300"/>
          <p14:tracePt t="343092" x="6305550" y="3911600"/>
          <p14:tracePt t="343109" x="6311900" y="3911600"/>
          <p14:tracePt t="343125" x="6311900" y="3905250"/>
          <p14:tracePt t="343292" x="6311900" y="3898900"/>
          <p14:tracePt t="343297" x="6305550" y="3898900"/>
          <p14:tracePt t="343310" x="6292850" y="3898900"/>
          <p14:tracePt t="343325" x="6286500" y="3898900"/>
          <p14:tracePt t="343342" x="6273800" y="3898900"/>
          <p14:tracePt t="343358" x="6261100" y="3898900"/>
          <p14:tracePt t="343375" x="6248400" y="3892550"/>
          <p14:tracePt t="343392" x="6242050" y="3892550"/>
          <p14:tracePt t="343438" x="6242050" y="3886200"/>
          <p14:tracePt t="343462" x="6229350" y="3886200"/>
          <p14:tracePt t="343469" x="6223000" y="3886200"/>
          <p14:tracePt t="343483" x="6210300" y="3886200"/>
          <p14:tracePt t="343492" x="6197600" y="3886200"/>
          <p14:tracePt t="343509" x="6140450" y="3886200"/>
          <p14:tracePt t="343525" x="6108700" y="3873500"/>
          <p14:tracePt t="343545" x="6096000" y="3867150"/>
          <p14:tracePt t="343559" x="6076950" y="3867150"/>
          <p14:tracePt t="343575" x="6064250" y="3867150"/>
          <p14:tracePt t="343621" x="6057900" y="3867150"/>
          <p14:tracePt t="343925" x="6051550" y="3867150"/>
          <p14:tracePt t="343934" x="6038850" y="3867150"/>
          <p14:tracePt t="343943" x="6032500" y="3854450"/>
          <p14:tracePt t="343959" x="6013450" y="3841750"/>
          <p14:tracePt t="343977" x="5981700" y="3822700"/>
          <p14:tracePt t="343992" x="5969000" y="3816350"/>
          <p14:tracePt t="344009" x="5962650" y="3810000"/>
          <p14:tracePt t="344142" x="5969000" y="3816350"/>
          <p14:tracePt t="344342" x="5969000" y="3810000"/>
          <p14:tracePt t="344359" x="5969000" y="3803650"/>
          <p14:tracePt t="344375" x="5943600" y="3803650"/>
          <p14:tracePt t="344392" x="5892800" y="3784600"/>
          <p14:tracePt t="344413" x="5810250" y="3759200"/>
          <p14:tracePt t="344428" x="5740400" y="3752850"/>
          <p14:tracePt t="344442" x="5702300" y="3740150"/>
          <p14:tracePt t="344458" x="5695950" y="3740150"/>
          <p14:tracePt t="344494" x="5695950" y="3733800"/>
          <p14:tracePt t="344508" x="5689600" y="3733800"/>
          <p14:tracePt t="344542" x="5689600" y="3721100"/>
          <p14:tracePt t="344559" x="5683250" y="3695700"/>
          <p14:tracePt t="344575" x="5676900" y="3657600"/>
          <p14:tracePt t="344592" x="5676900" y="3619500"/>
          <p14:tracePt t="344613" x="5664200" y="3581400"/>
          <p14:tracePt t="344625" x="5664200" y="3543300"/>
          <p14:tracePt t="344642" x="5664200" y="3511550"/>
          <p14:tracePt t="344663" x="5657850" y="3492500"/>
          <p14:tracePt t="344675" x="5645150" y="3473450"/>
          <p14:tracePt t="344692" x="5632450" y="3460750"/>
          <p14:tracePt t="344711" x="5626100" y="3454400"/>
          <p14:tracePt t="344775" x="5619750" y="3448050"/>
          <p14:tracePt t="344782" x="5613400" y="3441700"/>
          <p14:tracePt t="344796" x="5607050" y="3435350"/>
          <p14:tracePt t="344808" x="5594350" y="3422650"/>
          <p14:tracePt t="344825" x="5588000" y="3403600"/>
          <p14:tracePt t="344842" x="5568950" y="3378200"/>
          <p14:tracePt t="344859" x="5537200" y="3359150"/>
          <p14:tracePt t="344875" x="5505450" y="3333750"/>
          <p14:tracePt t="344892" x="5486400" y="3321050"/>
          <p14:tracePt t="344898" x="5480050" y="3314700"/>
          <p14:tracePt t="345070" x="5480050" y="3308350"/>
          <p14:tracePt t="345077" x="5486400" y="3302000"/>
          <p14:tracePt t="345085" x="5505450" y="3302000"/>
          <p14:tracePt t="345093" x="5511800" y="3295650"/>
          <p14:tracePt t="345111" x="5568950" y="3289300"/>
          <p14:tracePt t="345125" x="5657850" y="3289300"/>
          <p14:tracePt t="345142" x="5778500" y="3289300"/>
          <p14:tracePt t="345161" x="5873750" y="3282950"/>
          <p14:tracePt t="345178" x="6013450" y="3282950"/>
          <p14:tracePt t="345192" x="6146800" y="3282950"/>
          <p14:tracePt t="345209" x="6273800" y="3282950"/>
          <p14:tracePt t="345227" x="6369050" y="3282950"/>
          <p14:tracePt t="345242" x="6464300" y="3282950"/>
          <p14:tracePt t="345246" x="6502400" y="3282950"/>
          <p14:tracePt t="345259" x="6546850" y="3289300"/>
          <p14:tracePt t="345275" x="6616700" y="3289300"/>
          <p14:tracePt t="345294" x="6673850" y="3289300"/>
          <p14:tracePt t="345308" x="6680200" y="3289300"/>
          <p14:tracePt t="345517" x="6680200" y="3295650"/>
          <p14:tracePt t="345537" x="6680200" y="3308350"/>
          <p14:tracePt t="345545" x="6680200" y="3327400"/>
          <p14:tracePt t="345559" x="6680200" y="3378200"/>
          <p14:tracePt t="345575" x="6680200" y="3454400"/>
          <p14:tracePt t="345592" x="6661150" y="3536950"/>
          <p14:tracePt t="345609" x="6648450" y="3625850"/>
          <p14:tracePt t="345625" x="6648450" y="3721100"/>
          <p14:tracePt t="345646" x="6642100" y="3816350"/>
          <p14:tracePt t="345659" x="6635750" y="3917950"/>
          <p14:tracePt t="345678" x="6642100" y="4051300"/>
          <p14:tracePt t="345695" x="6642100" y="4121150"/>
          <p14:tracePt t="345709" x="6642100" y="4178300"/>
          <p14:tracePt t="345728" x="6642100" y="4216400"/>
          <p14:tracePt t="345742" x="6642100" y="4241800"/>
          <p14:tracePt t="345759" x="6642100" y="4254500"/>
          <p14:tracePt t="345775" x="6642100" y="4260850"/>
          <p14:tracePt t="345794" x="6642100" y="4267200"/>
          <p14:tracePt t="345825" x="6642100" y="4279900"/>
          <p14:tracePt t="345842" x="6635750" y="4292600"/>
          <p14:tracePt t="345859" x="6629400" y="4311650"/>
          <p14:tracePt t="345876" x="6623050" y="4318000"/>
          <p14:tracePt t="346045" x="6610350" y="4318000"/>
          <p14:tracePt t="346054" x="6584950" y="4330700"/>
          <p14:tracePt t="346061" x="6559550" y="4330700"/>
          <p14:tracePt t="346075" x="6534150" y="4330700"/>
          <p14:tracePt t="346092" x="6477000" y="4330700"/>
          <p14:tracePt t="346113" x="6362700" y="4330700"/>
          <p14:tracePt t="346125" x="6267450" y="4330700"/>
          <p14:tracePt t="346142" x="6172200" y="4330700"/>
          <p14:tracePt t="346162" x="6070600" y="4330700"/>
          <p14:tracePt t="346179" x="5969000" y="4330700"/>
          <p14:tracePt t="346192" x="5892800" y="4330700"/>
          <p14:tracePt t="346210" x="5810250" y="4330700"/>
          <p14:tracePt t="346228" x="5727700" y="4330700"/>
          <p14:tracePt t="346242" x="5638800" y="4324350"/>
          <p14:tracePt t="346258" x="5556250" y="4324350"/>
          <p14:tracePt t="346275" x="5499100" y="4311650"/>
          <p14:tracePt t="346292" x="5473700" y="4305300"/>
          <p14:tracePt t="347927" x="5473700" y="4298950"/>
          <p14:tracePt t="347934" x="5473700" y="4273550"/>
          <p14:tracePt t="347947" x="5473700" y="4229100"/>
          <p14:tracePt t="347959" x="5448300" y="4114800"/>
          <p14:tracePt t="347979" x="5416550" y="3981450"/>
          <p14:tracePt t="347992" x="5397500" y="3886200"/>
          <p14:tracePt t="348009" x="5397500" y="3822700"/>
          <p14:tracePt t="348025" x="5378450" y="3771900"/>
          <p14:tracePt t="348045" x="5365750" y="3708400"/>
          <p14:tracePt t="348059" x="5340350" y="3651250"/>
          <p14:tracePt t="348075" x="5334000" y="3606800"/>
          <p14:tracePt t="348092" x="5321300" y="3562350"/>
          <p14:tracePt t="348110" x="5314950" y="3524250"/>
          <p14:tracePt t="348125" x="5314950" y="3498850"/>
          <p14:tracePt t="348142" x="5314950" y="3473450"/>
          <p14:tracePt t="348159" x="5308600" y="3441700"/>
          <p14:tracePt t="348177" x="5308600" y="3422650"/>
          <p14:tracePt t="348192" x="5308600" y="3403600"/>
          <p14:tracePt t="348209" x="5308600" y="3384550"/>
          <p14:tracePt t="348227" x="5308600" y="3371850"/>
          <p14:tracePt t="348242" x="5308600" y="3346450"/>
          <p14:tracePt t="348259" x="5308600" y="3327400"/>
          <p14:tracePt t="348275" x="5308600" y="3314700"/>
          <p14:tracePt t="348292" x="5308600" y="3308350"/>
          <p14:tracePt t="348356" x="5308600" y="3302000"/>
          <p14:tracePt t="348365" x="5308600" y="3295650"/>
          <p14:tracePt t="348437" x="5314950" y="3295650"/>
          <p14:tracePt t="348445" x="5346700" y="3295650"/>
          <p14:tracePt t="348454" x="5378450" y="3295650"/>
          <p14:tracePt t="348462" x="5410200" y="3295650"/>
          <p14:tracePt t="348478" x="5441950" y="3289300"/>
          <p14:tracePt t="348492" x="5518150" y="3289300"/>
          <p14:tracePt t="348509" x="5594350" y="3289300"/>
          <p14:tracePt t="348525" x="5740400" y="3289300"/>
          <p14:tracePt t="348544" x="5854700" y="3295650"/>
          <p14:tracePt t="348559" x="5975350" y="3295650"/>
          <p14:tracePt t="348575" x="6108700" y="3295650"/>
          <p14:tracePt t="348592" x="6235700" y="3295650"/>
          <p14:tracePt t="348608" x="6343650" y="3295650"/>
          <p14:tracePt t="348625" x="6432550" y="3295650"/>
          <p14:tracePt t="348642" x="6515100" y="3302000"/>
          <p14:tracePt t="348662" x="6572250" y="3302000"/>
          <p14:tracePt t="348675" x="6591300" y="3302000"/>
          <p14:tracePt t="349172" x="6578600" y="3302000"/>
          <p14:tracePt t="349176" x="6540500" y="3295650"/>
          <p14:tracePt t="349192" x="6457950" y="3270250"/>
          <p14:tracePt t="349211" x="6369050" y="3238500"/>
          <p14:tracePt t="349229" x="6286500" y="3219450"/>
          <p14:tracePt t="349242" x="6191250" y="3194050"/>
          <p14:tracePt t="349259" x="6096000" y="3175000"/>
          <p14:tracePt t="349279" x="6019800" y="3168650"/>
          <p14:tracePt t="349292" x="5975350" y="3168650"/>
          <p14:tracePt t="349309" x="5930900" y="3155950"/>
          <p14:tracePt t="349325" x="5918200" y="3149600"/>
          <p14:tracePt t="349342" x="5905500" y="3149600"/>
          <p14:tracePt t="349359" x="5886450" y="3143250"/>
          <p14:tracePt t="349375" x="5867400" y="3136900"/>
          <p14:tracePt t="349392" x="5835650" y="3124200"/>
          <p14:tracePt t="349413" x="5784850" y="3111500"/>
          <p14:tracePt t="349426" x="5721350" y="3092450"/>
          <p14:tracePt t="349443" x="5670550" y="3060700"/>
          <p14:tracePt t="349459" x="5626100" y="3048000"/>
          <p14:tracePt t="349478" x="5581650" y="3048000"/>
          <p14:tracePt t="349492" x="5549900" y="3035300"/>
          <p14:tracePt t="349509" x="5524500" y="3028950"/>
          <p14:tracePt t="349525" x="5505450" y="3022600"/>
          <p14:tracePt t="349546" x="5499100" y="3022600"/>
          <p14:tracePt t="349559" x="5499100" y="3016250"/>
          <p14:tracePt t="351821" x="5505450" y="3016250"/>
          <p14:tracePt t="351830" x="5537200" y="3016250"/>
          <p14:tracePt t="351837" x="5562600" y="3016250"/>
          <p14:tracePt t="351849" x="5588000" y="3016250"/>
          <p14:tracePt t="351859" x="5619750" y="3003550"/>
          <p14:tracePt t="351875" x="5695950" y="2978150"/>
          <p14:tracePt t="351892" x="5791200" y="2952750"/>
          <p14:tracePt t="351909" x="5867400" y="2921000"/>
          <p14:tracePt t="351925" x="5905500" y="2914650"/>
          <p14:tracePt t="351983" x="5911850" y="2914650"/>
          <p14:tracePt t="351997" x="5911850" y="2908300"/>
          <p14:tracePt t="352126" x="5905500" y="2908300"/>
          <p14:tracePt t="352135" x="5899150" y="2908300"/>
          <p14:tracePt t="352142" x="5886450" y="2908300"/>
          <p14:tracePt t="352163" x="5880100" y="2908300"/>
          <p14:tracePt t="352170" x="5873750" y="2914650"/>
          <p14:tracePt t="352211" x="5873750" y="2921000"/>
          <p14:tracePt t="352213" x="5867400" y="2933700"/>
          <p14:tracePt t="352227" x="5861050" y="2940050"/>
          <p14:tracePt t="352242" x="5861050" y="2952750"/>
          <p14:tracePt t="352259" x="5861050" y="2959100"/>
          <p14:tracePt t="352275" x="5854700" y="2959100"/>
          <p14:tracePt t="352358" x="5854700" y="2965450"/>
          <p14:tracePt t="352367" x="5854700" y="2971800"/>
          <p14:tracePt t="352389" x="5854700" y="2978150"/>
          <p14:tracePt t="352400" x="5854700" y="2984500"/>
          <p14:tracePt t="352417" x="5854700" y="2990850"/>
          <p14:tracePt t="352425" x="5854700" y="2997200"/>
          <p14:tracePt t="352443" x="5854700" y="3003550"/>
          <p14:tracePt t="352478" x="5848350" y="3009900"/>
          <p14:tracePt t="352558" x="5848350" y="3003550"/>
          <p14:tracePt t="352574" x="5848350" y="2997200"/>
          <p14:tracePt t="352587" x="5867400" y="2990850"/>
          <p14:tracePt t="352592" x="5880100" y="2984500"/>
          <p14:tracePt t="352609" x="5911850" y="2971800"/>
          <p14:tracePt t="352625" x="5943600" y="2959100"/>
          <p14:tracePt t="352642" x="5981700" y="2933700"/>
          <p14:tracePt t="352659" x="6007100" y="2908300"/>
          <p14:tracePt t="352680" x="6032500" y="2889250"/>
          <p14:tracePt t="352692" x="6032500" y="2882900"/>
          <p14:tracePt t="352708" x="6038850" y="2882900"/>
          <p14:tracePt t="352807" x="6038850" y="2908300"/>
          <p14:tracePt t="352813" x="6038850" y="2927350"/>
          <p14:tracePt t="352825" x="6032500" y="2959100"/>
          <p14:tracePt t="352842" x="6026150" y="3003550"/>
          <p14:tracePt t="352860" x="6007100" y="3048000"/>
          <p14:tracePt t="352875" x="5994400" y="3086100"/>
          <p14:tracePt t="352880" x="5988050" y="3098800"/>
          <p14:tracePt t="352892" x="5981700" y="3105150"/>
          <p14:tracePt t="352911" x="5975350" y="3117850"/>
          <p14:tracePt t="352950" x="5975350" y="3111500"/>
          <p14:tracePt t="352962" x="5975350" y="3092450"/>
          <p14:tracePt t="352978" x="5975350" y="3048000"/>
          <p14:tracePt t="352992" x="5975350" y="3009900"/>
          <p14:tracePt t="353009" x="5994400" y="2978150"/>
          <p14:tracePt t="353025" x="6007100" y="2965450"/>
          <p14:tracePt t="353047" x="6019800" y="2946400"/>
          <p14:tracePt t="353059" x="6045200" y="2933700"/>
          <p14:tracePt t="353075" x="6070600" y="2908300"/>
          <p14:tracePt t="353092" x="6108700" y="2901950"/>
          <p14:tracePt t="353113" x="6159500" y="2882900"/>
          <p14:tracePt t="353125" x="6184900" y="2882900"/>
          <p14:tracePt t="353142" x="6210300" y="2876550"/>
          <p14:tracePt t="353226" x="6210300" y="2882900"/>
          <p14:tracePt t="353232" x="6210300" y="2889250"/>
          <p14:tracePt t="353242" x="6210300" y="2908300"/>
          <p14:tracePt t="353259" x="6210300" y="2940050"/>
          <p14:tracePt t="353276" x="6184900" y="2965450"/>
          <p14:tracePt t="353295" x="6146800" y="2997200"/>
          <p14:tracePt t="353309" x="6140450" y="3003550"/>
          <p14:tracePt t="353326" x="6134100" y="3009900"/>
          <p14:tracePt t="353367" x="6140450" y="3009900"/>
          <p14:tracePt t="353375" x="6146800" y="3009900"/>
          <p14:tracePt t="353392" x="6153150" y="3003550"/>
          <p14:tracePt t="353412" x="6178550" y="2997200"/>
          <p14:tracePt t="353431" x="6210300" y="2997200"/>
          <p14:tracePt t="353442" x="6229350" y="2997200"/>
          <p14:tracePt t="353460" x="6267450" y="2997200"/>
          <p14:tracePt t="353478" x="6318250" y="2997200"/>
          <p14:tracePt t="353492" x="6375400" y="2984500"/>
          <p14:tracePt t="353511" x="6419850" y="2965450"/>
          <p14:tracePt t="353525" x="6438900" y="2952750"/>
          <p14:tracePt t="353545" x="6451600" y="2933700"/>
          <p14:tracePt t="353559" x="6457950" y="2901950"/>
          <p14:tracePt t="353575" x="6464300" y="2870200"/>
          <p14:tracePt t="353592" x="6464300" y="2851150"/>
          <p14:tracePt t="353609" x="6457950" y="2844800"/>
          <p14:tracePt t="353625" x="6445250" y="2838450"/>
          <p14:tracePt t="353662" x="6419850" y="2838450"/>
          <p14:tracePt t="353675" x="6407150" y="2844800"/>
          <p14:tracePt t="353692" x="6381750" y="2908300"/>
          <p14:tracePt t="353712" x="6343650" y="2997200"/>
          <p14:tracePt t="353727" x="6337300" y="3028950"/>
          <p14:tracePt t="353742" x="6337300" y="3054350"/>
          <p14:tracePt t="353759" x="6350000" y="3073400"/>
          <p14:tracePt t="353775" x="6388100" y="3092450"/>
          <p14:tracePt t="353796" x="6438900" y="3098800"/>
          <p14:tracePt t="353810" x="6502400" y="3098800"/>
          <p14:tracePt t="353825" x="6546850" y="3092450"/>
          <p14:tracePt t="353842" x="6565900" y="3073400"/>
          <p14:tracePt t="353859" x="6572250" y="3060700"/>
          <p14:tracePt t="353899" x="6565900" y="3060700"/>
          <p14:tracePt t="353912" x="6540500" y="3067050"/>
          <p14:tracePt t="353925" x="6483350" y="3092450"/>
          <p14:tracePt t="353946" x="6407150" y="3111500"/>
          <p14:tracePt t="353959" x="6318250" y="3117850"/>
          <p14:tracePt t="353978" x="6216650" y="3117850"/>
          <p14:tracePt t="353992" x="6102350" y="3117850"/>
          <p14:tracePt t="354009" x="5975350" y="3117850"/>
          <p14:tracePt t="354025" x="5848350" y="3117850"/>
          <p14:tracePt t="354044" x="5734050" y="3117850"/>
          <p14:tracePt t="354059" x="5645150" y="3117850"/>
          <p14:tracePt t="354076" x="5581650" y="3105150"/>
          <p14:tracePt t="354092" x="5543550" y="3086100"/>
          <p14:tracePt t="354095" x="5530850" y="3073400"/>
          <p14:tracePt t="354109" x="5524500" y="3060700"/>
          <p14:tracePt t="354125" x="5518150" y="2997200"/>
          <p14:tracePt t="354142" x="5518150" y="2901950"/>
          <p14:tracePt t="354159" x="5537200" y="2806700"/>
          <p14:tracePt t="354178" x="5549900" y="2717800"/>
          <p14:tracePt t="354192" x="5581650" y="2654300"/>
          <p14:tracePt t="354209" x="5607050" y="2609850"/>
          <p14:tracePt t="354228" x="5651500" y="2578100"/>
          <p14:tracePt t="354245" x="5740400" y="2552700"/>
          <p14:tracePt t="354259" x="5778500" y="2540000"/>
          <p14:tracePt t="354275" x="5873750" y="2540000"/>
          <p14:tracePt t="354293" x="6019800" y="2552700"/>
          <p14:tracePt t="354309" x="6076950" y="2571750"/>
          <p14:tracePt t="354325" x="6223000" y="2622550"/>
          <p14:tracePt t="354342" x="6311900" y="2660650"/>
          <p14:tracePt t="354361" x="6413500" y="2711450"/>
          <p14:tracePt t="354375" x="6489700" y="2774950"/>
          <p14:tracePt t="354392" x="6534150" y="2838450"/>
          <p14:tracePt t="354412" x="6553200" y="2889250"/>
          <p14:tracePt t="354426" x="6553200" y="2952750"/>
          <p14:tracePt t="354442" x="6553200" y="3016250"/>
          <p14:tracePt t="354461" x="6502400" y="3092450"/>
          <p14:tracePt t="354479" x="6477000" y="3111500"/>
          <p14:tracePt t="354492" x="6426200" y="3149600"/>
          <p14:tracePt t="354509" x="6369050" y="3168650"/>
          <p14:tracePt t="354526" x="6292850" y="3181350"/>
          <p14:tracePt t="354544" x="6248400" y="3181350"/>
          <p14:tracePt t="354559" x="6216650" y="3181350"/>
          <p14:tracePt t="354575" x="6184900" y="3181350"/>
          <p14:tracePt t="354592" x="6172200" y="3181350"/>
          <p14:tracePt t="354609" x="6165850" y="3175000"/>
          <p14:tracePt t="354626" x="6159500" y="3168650"/>
          <p14:tracePt t="356421" x="6153150" y="3168650"/>
          <p14:tracePt t="356429" x="6121400" y="3168650"/>
          <p14:tracePt t="356438" x="6089650" y="3168650"/>
          <p14:tracePt t="356445" x="6051550" y="3168650"/>
          <p14:tracePt t="356459" x="6013450" y="3168650"/>
          <p14:tracePt t="356478" x="5880100" y="3168650"/>
          <p14:tracePt t="356492" x="5848350" y="3168650"/>
          <p14:tracePt t="356509" x="5803900" y="3136900"/>
          <p14:tracePt t="356525" x="5740400" y="3111500"/>
          <p14:tracePt t="356544" x="5708650" y="3086100"/>
          <p14:tracePt t="356559" x="5670550" y="3048000"/>
          <p14:tracePt t="356575" x="5632450" y="3009900"/>
          <p14:tracePt t="356596" x="5607050" y="2984500"/>
          <p14:tracePt t="356609" x="5594350" y="2965450"/>
          <p14:tracePt t="356625" x="5588000" y="2952750"/>
          <p14:tracePt t="356642" x="5588000" y="2914650"/>
          <p14:tracePt t="356664" x="5588000" y="2863850"/>
          <p14:tracePt t="356675" x="5600700" y="2806700"/>
          <p14:tracePt t="356692" x="5613400" y="2774950"/>
          <p14:tracePt t="356712" x="5645150" y="2755900"/>
          <p14:tracePt t="356729" x="5689600" y="2743200"/>
          <p14:tracePt t="356742" x="5759450" y="2730500"/>
          <p14:tracePt t="356759" x="5842000" y="2717800"/>
          <p14:tracePt t="356776" x="5937250" y="2717800"/>
          <p14:tracePt t="356795" x="6019800" y="2717800"/>
          <p14:tracePt t="356809" x="6083300" y="2730500"/>
          <p14:tracePt t="356825" x="6134100" y="2749550"/>
          <p14:tracePt t="356842" x="6159500" y="2762250"/>
          <p14:tracePt t="356859" x="6165850" y="2768600"/>
          <p14:tracePt t="356876" x="6165850" y="2781300"/>
          <p14:tracePt t="356896" x="6165850" y="2851150"/>
          <p14:tracePt t="356912" x="6127750" y="2927350"/>
          <p14:tracePt t="356925" x="6089650" y="3003550"/>
          <p14:tracePt t="356945" x="6057900" y="3060700"/>
          <p14:tracePt t="356959" x="6013450" y="3092450"/>
          <p14:tracePt t="356979" x="5943600" y="3111500"/>
          <p14:tracePt t="356992" x="5886450" y="3117850"/>
          <p14:tracePt t="357009" x="5816600" y="3117850"/>
          <p14:tracePt t="357025" x="5765800" y="3092450"/>
          <p14:tracePt t="357045" x="5727700" y="3079750"/>
          <p14:tracePt t="357059" x="5715000" y="3067050"/>
          <p14:tracePt t="357117" x="5727700" y="3067050"/>
          <p14:tracePt t="357125" x="5740400" y="3079750"/>
          <p14:tracePt t="357133" x="5753100" y="3111500"/>
          <p14:tracePt t="357142" x="5772150" y="3155950"/>
          <p14:tracePt t="357159" x="5816600" y="3276600"/>
          <p14:tracePt t="357178" x="5861050" y="3416300"/>
          <p14:tracePt t="357192" x="5873750" y="3530600"/>
          <p14:tracePt t="357209" x="5880100" y="3638550"/>
          <p14:tracePt t="357228" x="5880100" y="3733800"/>
          <p14:tracePt t="357242" x="5873750" y="3829050"/>
          <p14:tracePt t="357259" x="5873750" y="3917950"/>
          <p14:tracePt t="357275" x="5873750" y="4000500"/>
          <p14:tracePt t="357293" x="5873750" y="4044950"/>
          <p14:tracePt t="357325" x="5873750" y="4051300"/>
          <p14:tracePt t="357382" x="5867400" y="4051300"/>
          <p14:tracePt t="357399" x="5861050" y="4051300"/>
          <p14:tracePt t="357481" x="5861050" y="4057650"/>
          <p14:tracePt t="357485" x="5861050" y="4070350"/>
          <p14:tracePt t="357494" x="5861050" y="4083050"/>
          <p14:tracePt t="357509" x="5861050" y="4089400"/>
          <p14:tracePt t="357525" x="5880100" y="4089400"/>
          <p14:tracePt t="357543" x="5899150" y="4089400"/>
          <p14:tracePt t="357559" x="5905500" y="4089400"/>
          <p14:tracePt t="357592" x="5918200" y="4083050"/>
          <p14:tracePt t="357612" x="5930900" y="4083050"/>
          <p14:tracePt t="357626" x="5956300" y="4083050"/>
          <p14:tracePt t="357630" x="5969000" y="4083050"/>
          <p14:tracePt t="357645" x="5975350" y="4083050"/>
          <p14:tracePt t="357661" x="5994400" y="4083050"/>
          <p14:tracePt t="357675" x="6013450" y="4083050"/>
          <p14:tracePt t="357694" x="6032500" y="4083050"/>
          <p14:tracePt t="357708" x="6038850" y="4083050"/>
          <p14:tracePt t="357730" x="6076950" y="4076700"/>
          <p14:tracePt t="357742" x="6096000" y="4070350"/>
          <p14:tracePt t="357759" x="6108700" y="4064000"/>
          <p14:tracePt t="357837" x="6102350" y="4064000"/>
          <p14:tracePt t="357845" x="6096000" y="4064000"/>
          <p14:tracePt t="357855" x="6089650" y="4064000"/>
          <p14:tracePt t="357864" x="6083300" y="4064000"/>
          <p14:tracePt t="357882" x="6076950" y="4064000"/>
          <p14:tracePt t="357892" x="6076950" y="4070350"/>
          <p14:tracePt t="357933" x="6083300" y="4070350"/>
          <p14:tracePt t="357943" x="6115050" y="4070350"/>
          <p14:tracePt t="357959" x="6178550" y="4070350"/>
          <p14:tracePt t="357978" x="6235700" y="4070350"/>
          <p14:tracePt t="357992" x="6280150" y="4070350"/>
          <p14:tracePt t="358009" x="6311900" y="4070350"/>
          <p14:tracePt t="358026" x="6318250" y="4070350"/>
          <p14:tracePt t="358077" x="6311900" y="4070350"/>
          <p14:tracePt t="358086" x="6292850" y="4064000"/>
          <p14:tracePt t="358093" x="6273800" y="4044950"/>
          <p14:tracePt t="358109" x="6261100" y="4044950"/>
          <p14:tracePt t="358125" x="6197600" y="4006850"/>
          <p14:tracePt t="358142" x="6146800" y="3994150"/>
          <p14:tracePt t="358162" x="6115050" y="3968750"/>
          <p14:tracePt t="358173" x="6102350" y="3962400"/>
          <p14:tracePt t="358176" x="6089650" y="3949700"/>
          <p14:tracePt t="358192" x="6076950" y="3943350"/>
          <p14:tracePt t="358212" x="6070600" y="3937000"/>
          <p14:tracePt t="358228" x="6064250" y="3930650"/>
          <p14:tracePt t="358342" x="6051550" y="3930650"/>
          <p14:tracePt t="358355" x="6038850" y="3930650"/>
          <p14:tracePt t="358360" x="6026150" y="3930650"/>
          <p14:tracePt t="358376" x="6007100" y="3930650"/>
          <p14:tracePt t="358392" x="5981700" y="3930650"/>
          <p14:tracePt t="358412" x="5930900" y="3930650"/>
          <p14:tracePt t="358426" x="5880100" y="3930650"/>
          <p14:tracePt t="358443" x="5835650" y="3917950"/>
          <p14:tracePt t="358459" x="5797550" y="3892550"/>
          <p14:tracePt t="358479" x="5765800" y="3860800"/>
          <p14:tracePt t="358486" x="5734050" y="3822700"/>
          <p14:tracePt t="358493" x="5734050" y="3810000"/>
          <p14:tracePt t="358512" x="5727700" y="3797300"/>
          <p14:tracePt t="358566" x="5727700" y="3790950"/>
          <p14:tracePt t="359029" x="5734050" y="3790950"/>
          <p14:tracePt t="359045" x="5740400" y="3790950"/>
          <p14:tracePt t="359088" x="5746750" y="3790950"/>
          <p14:tracePt t="359109" x="5746750" y="3784600"/>
          <p14:tracePt t="359920" x="5753100" y="3790950"/>
          <p14:tracePt t="359928" x="5772150" y="3803650"/>
          <p14:tracePt t="359945" x="5784850" y="3822700"/>
          <p14:tracePt t="359959" x="5810250" y="3879850"/>
          <p14:tracePt t="359979" x="5873750" y="3943350"/>
          <p14:tracePt t="359992" x="5949950" y="4013200"/>
          <p14:tracePt t="360009" x="6032500" y="4064000"/>
          <p14:tracePt t="360026" x="6096000" y="4108450"/>
          <p14:tracePt t="360045" x="6127750" y="4127500"/>
          <p14:tracePt t="360058" x="6134100" y="4127500"/>
          <p14:tracePt t="360277" x="6140450" y="4127500"/>
          <p14:tracePt t="360291" x="6153150" y="4127500"/>
          <p14:tracePt t="360297" x="6165850" y="4127500"/>
          <p14:tracePt t="360312" x="6197600" y="4140200"/>
          <p14:tracePt t="360325" x="6216650" y="4140200"/>
          <p14:tracePt t="360342" x="6235700" y="4140200"/>
          <p14:tracePt t="360359" x="6248400" y="4140200"/>
          <p14:tracePt t="360375" x="6254750" y="4140200"/>
          <p14:tracePt t="360392" x="6261100" y="4127500"/>
          <p14:tracePt t="360412" x="6267450" y="4127500"/>
          <p14:tracePt t="360425" x="6280150" y="4121150"/>
          <p14:tracePt t="360442" x="6286500" y="4114800"/>
          <p14:tracePt t="360459" x="6292850" y="4114800"/>
          <p14:tracePt t="360478" x="6299200" y="4114800"/>
          <p14:tracePt t="360492" x="6305550" y="4114800"/>
          <p14:tracePt t="360525" x="6311900" y="4121150"/>
          <p14:tracePt t="360608" x="6311900" y="4127500"/>
          <p14:tracePt t="360613" x="6311900" y="4133850"/>
          <p14:tracePt t="360626" x="6311900" y="4140200"/>
          <p14:tracePt t="360642" x="6305550" y="4165600"/>
          <p14:tracePt t="360662" x="6299200" y="4178300"/>
          <p14:tracePt t="360678" x="6292850" y="4197350"/>
          <p14:tracePt t="360695" x="6280150" y="4210050"/>
          <p14:tracePt t="360709" x="6280150" y="4222750"/>
          <p14:tracePt t="360729" x="6267450" y="4260850"/>
          <p14:tracePt t="360742" x="6261100" y="4286250"/>
          <p14:tracePt t="360759" x="6248400" y="4305300"/>
          <p14:tracePt t="360775" x="6242050" y="4318000"/>
          <p14:tracePt t="360796" x="6235700" y="4337050"/>
          <p14:tracePt t="360809" x="6235700" y="4343400"/>
          <p14:tracePt t="360826" x="6229350" y="4362450"/>
          <p14:tracePt t="360842" x="6216650" y="4375150"/>
          <p14:tracePt t="360861" x="6197600" y="4406900"/>
          <p14:tracePt t="360876" x="6184900" y="4425950"/>
          <p14:tracePt t="360892" x="6172200" y="4425950"/>
          <p14:tracePt t="360896" x="6159500" y="4425950"/>
          <p14:tracePt t="360909" x="6140450" y="4425950"/>
          <p14:tracePt t="360929" x="6115050" y="4425950"/>
          <p14:tracePt t="360942" x="6102350" y="4425950"/>
          <p14:tracePt t="360959" x="6089650" y="4425950"/>
          <p14:tracePt t="360977" x="6083300" y="4419600"/>
          <p14:tracePt t="360992" x="6076950" y="4406900"/>
          <p14:tracePt t="361009" x="6070600" y="4394200"/>
          <p14:tracePt t="361025" x="6064250" y="4387850"/>
          <p14:tracePt t="361059" x="6064250" y="4381500"/>
          <p14:tracePt t="361092" x="6057900" y="4368800"/>
          <p14:tracePt t="361109" x="6057900" y="4362450"/>
          <p14:tracePt t="361125" x="6051550" y="4349750"/>
          <p14:tracePt t="361142" x="6051550" y="4337050"/>
          <p14:tracePt t="361162" x="6045200" y="4337050"/>
          <p14:tracePt t="361239" x="6038850" y="4337050"/>
          <p14:tracePt t="361259" x="6032500" y="4337050"/>
          <p14:tracePt t="361262" x="6026150" y="4337050"/>
          <p14:tracePt t="361277" x="6019800" y="4337050"/>
          <p14:tracePt t="361294" x="6013450" y="4337050"/>
          <p14:tracePt t="361334" x="6026150" y="4337050"/>
          <p14:tracePt t="361342" x="6026150" y="4330700"/>
          <p14:tracePt t="361359" x="6038850" y="4330700"/>
          <p14:tracePt t="361510" x="6038850" y="4318000"/>
          <p14:tracePt t="361518" x="6038850" y="4298950"/>
          <p14:tracePt t="361525" x="6038850" y="4286250"/>
          <p14:tracePt t="361544" x="6038850" y="4267200"/>
          <p14:tracePt t="361559" x="6038850" y="4254500"/>
          <p14:tracePt t="361575" x="6038850" y="4248150"/>
          <p14:tracePt t="361592" x="6032500" y="4248150"/>
          <p14:tracePt t="361653" x="6026150" y="4248150"/>
          <p14:tracePt t="361667" x="6019800" y="4260850"/>
          <p14:tracePt t="361672" x="6019800" y="4273550"/>
          <p14:tracePt t="361679" x="6013450" y="4273550"/>
          <p14:tracePt t="361692" x="6007100" y="4273550"/>
          <p14:tracePt t="361794" x="6000750" y="4273550"/>
          <p14:tracePt t="361798" x="5994400" y="4273550"/>
          <p14:tracePt t="361933" x="5994400" y="4267200"/>
          <p14:tracePt t="361943" x="5994400" y="4260850"/>
          <p14:tracePt t="361961" x="5988050" y="4241800"/>
          <p14:tracePt t="361977" x="5975350" y="4216400"/>
          <p14:tracePt t="361993" x="5956300" y="4197350"/>
          <p14:tracePt t="362009" x="5949950" y="4171950"/>
          <p14:tracePt t="362025" x="5937250" y="4146550"/>
          <p14:tracePt t="362044" x="5930900" y="4121150"/>
          <p14:tracePt t="362059" x="5930900" y="4095750"/>
          <p14:tracePt t="362075" x="5930900" y="4083050"/>
          <p14:tracePt t="362092" x="5930900" y="4070350"/>
          <p14:tracePt t="362109" x="5930900" y="4057650"/>
          <p14:tracePt t="362110" x="5930900" y="4051300"/>
          <p14:tracePt t="362125" x="5924550" y="4038600"/>
          <p14:tracePt t="362144" x="5924550" y="4025900"/>
          <p14:tracePt t="362159" x="5924550" y="4013200"/>
          <p14:tracePt t="362175" x="5924550" y="3994150"/>
          <p14:tracePt t="362192" x="5930900" y="3975100"/>
          <p14:tracePt t="362209" x="5930900" y="3962400"/>
          <p14:tracePt t="362227" x="5937250" y="3949700"/>
          <p14:tracePt t="362242" x="5943600" y="3943350"/>
          <p14:tracePt t="362342" x="5937250" y="3937000"/>
          <p14:tracePt t="362373" x="5937250" y="3930650"/>
          <p14:tracePt t="362602" x="5937250" y="3924300"/>
          <p14:tracePt t="362614" x="5943600" y="3924300"/>
          <p14:tracePt t="362757" x="5949950" y="3924300"/>
          <p14:tracePt t="362782" x="5949950" y="3917950"/>
          <p14:tracePt t="362919" x="5956300" y="3917950"/>
          <p14:tracePt t="362933" x="5962650" y="3917950"/>
          <p14:tracePt t="362945" x="5975350" y="3917950"/>
          <p14:tracePt t="362949" x="5981700" y="3917950"/>
          <p14:tracePt t="362959" x="5988050" y="3924300"/>
          <p14:tracePt t="362978" x="6019800" y="3924300"/>
          <p14:tracePt t="362992" x="6032500" y="3924300"/>
          <p14:tracePt t="363009" x="6045200" y="3911600"/>
          <p14:tracePt t="363025" x="6045200" y="3898900"/>
          <p14:tracePt t="363043" x="6045200" y="3886200"/>
          <p14:tracePt t="363059" x="6045200" y="3867150"/>
          <p14:tracePt t="363075" x="6045200" y="3854450"/>
          <p14:tracePt t="363092" x="6045200" y="3841750"/>
          <p14:tracePt t="363109" x="6045200" y="3835400"/>
          <p14:tracePt t="363125" x="6032500" y="3822700"/>
          <p14:tracePt t="363142" x="6019800" y="3810000"/>
          <p14:tracePt t="363159" x="6007100" y="3803650"/>
          <p14:tracePt t="363179" x="6000750" y="3797300"/>
          <p14:tracePt t="363183" x="5994400" y="3790950"/>
          <p14:tracePt t="363192" x="5988050" y="3784600"/>
          <p14:tracePt t="363209" x="5975350" y="3765550"/>
          <p14:tracePt t="363228" x="5962650" y="3746500"/>
          <p14:tracePt t="363242" x="5962650" y="3733800"/>
          <p14:tracePt t="363259" x="5962650" y="3721100"/>
          <p14:tracePt t="363276" x="5962650" y="3708400"/>
          <p14:tracePt t="363382" x="5962650" y="3721100"/>
          <p14:tracePt t="363390" x="5962650" y="3759200"/>
          <p14:tracePt t="363397" x="5962650" y="3803650"/>
          <p14:tracePt t="363411" x="5962650" y="3848100"/>
          <p14:tracePt t="363426" x="5956300" y="3968750"/>
          <p14:tracePt t="363442" x="5956300" y="4114800"/>
          <p14:tracePt t="363459" x="5988050" y="4241800"/>
          <p14:tracePt t="363461" x="5994400" y="4311650"/>
          <p14:tracePt t="363478" x="6007100" y="4375150"/>
          <p14:tracePt t="363492" x="6038850" y="4502150"/>
          <p14:tracePt t="363509" x="6070600" y="4654550"/>
          <p14:tracePt t="363525" x="6057900" y="4718050"/>
          <p14:tracePt t="363544" x="6032500" y="4781550"/>
          <p14:tracePt t="363559" x="6007100" y="4838700"/>
          <p14:tracePt t="363575" x="5981700" y="4908550"/>
          <p14:tracePt t="363592" x="5956300" y="4965700"/>
          <p14:tracePt t="363609" x="5930900" y="4997450"/>
          <p14:tracePt t="363625" x="5924550" y="5016500"/>
          <p14:tracePt t="363642" x="5905500" y="5035550"/>
          <p14:tracePt t="363733" x="5911850" y="5022850"/>
          <p14:tracePt t="363741" x="5930900" y="5003800"/>
          <p14:tracePt t="363759" x="5956300" y="4965700"/>
          <p14:tracePt t="363776" x="6013450" y="4921250"/>
          <p14:tracePt t="363795" x="6089650" y="4883150"/>
          <p14:tracePt t="363809" x="6203950" y="4851400"/>
          <p14:tracePt t="363825" x="6330950" y="4813300"/>
          <p14:tracePt t="363842" x="6477000" y="4794250"/>
          <p14:tracePt t="363859" x="6629400" y="4756150"/>
          <p14:tracePt t="363876" x="6781800" y="4705350"/>
          <p14:tracePt t="363892" x="6915150" y="4654550"/>
          <p14:tracePt t="363897" x="6972300" y="4635500"/>
          <p14:tracePt t="363909" x="7035800" y="4616450"/>
          <p14:tracePt t="363928" x="7200900" y="4565650"/>
          <p14:tracePt t="363943" x="7264400" y="4540250"/>
          <p14:tracePt t="363960" x="7321550" y="4533900"/>
          <p14:tracePt t="363977" x="7353300" y="4521200"/>
          <p14:tracePt t="363994" x="7378700" y="4514850"/>
          <p14:tracePt t="364009" x="7385050" y="4514850"/>
          <p14:tracePt t="364025" x="7385050" y="4508500"/>
          <p14:tracePt t="364257" x="7372350" y="4508500"/>
          <p14:tracePt t="364261" x="7353300" y="4508500"/>
          <p14:tracePt t="364276" x="7327900" y="4508500"/>
          <p14:tracePt t="364295" x="7226300" y="4508500"/>
          <p14:tracePt t="364309" x="7188200" y="4508500"/>
          <p14:tracePt t="364325" x="7080250" y="4483100"/>
          <p14:tracePt t="364342" x="6985000" y="4451350"/>
          <p14:tracePt t="364359" x="6896100" y="4425950"/>
          <p14:tracePt t="364375" x="6775450" y="4394200"/>
          <p14:tracePt t="364392" x="6654800" y="4349750"/>
          <p14:tracePt t="364412" x="6521450" y="4305300"/>
          <p14:tracePt t="364426" x="6400800" y="4260850"/>
          <p14:tracePt t="364443" x="6318250" y="4235450"/>
          <p14:tracePt t="364459" x="6267450" y="4222750"/>
          <p14:tracePt t="364464" x="6242050" y="4210050"/>
          <p14:tracePt t="364478" x="6210300" y="4203700"/>
          <p14:tracePt t="364492" x="6197600" y="4197350"/>
          <p14:tracePt t="364512" x="6184900" y="4191000"/>
          <p14:tracePt t="364550" x="6184900" y="4197350"/>
          <p14:tracePt t="364585" x="6178550" y="4197350"/>
          <p14:tracePt t="364589" x="6172200" y="4197350"/>
          <p14:tracePt t="364603" x="6159500" y="4197350"/>
          <p14:tracePt t="364621" x="6153150" y="4197350"/>
          <p14:tracePt t="364668" x="6153150" y="4203700"/>
          <p14:tracePt t="364679" x="6165850" y="4210050"/>
          <p14:tracePt t="364696" x="6172200" y="4210050"/>
          <p14:tracePt t="364709" x="6178550" y="4216400"/>
          <p14:tracePt t="364730" x="6197600" y="4216400"/>
          <p14:tracePt t="364743" x="6216650" y="4222750"/>
          <p14:tracePt t="364759" x="6248400" y="4235450"/>
          <p14:tracePt t="364776" x="6267450" y="4241800"/>
          <p14:tracePt t="364794" x="6273800" y="4248150"/>
          <p14:tracePt t="364831" x="6273800" y="4254500"/>
          <p14:tracePt t="364845" x="6273800" y="4260850"/>
          <p14:tracePt t="364859" x="6273800" y="4267200"/>
          <p14:tracePt t="364875" x="6254750" y="4279900"/>
          <p14:tracePt t="364892" x="6248400" y="4286250"/>
          <p14:tracePt t="364895" x="6242050" y="4286250"/>
          <p14:tracePt t="364951" x="6248400" y="4286250"/>
          <p14:tracePt t="364964" x="6254750" y="4286250"/>
          <p14:tracePt t="364965" x="6267450" y="4286250"/>
          <p14:tracePt t="364979" x="6273800" y="4286250"/>
          <p14:tracePt t="364992" x="6292850" y="4286250"/>
          <p14:tracePt t="365009" x="6330950" y="4286250"/>
          <p14:tracePt t="365025" x="6343650" y="4298950"/>
          <p14:tracePt t="365042" x="6362700" y="4298950"/>
          <p14:tracePt t="365059" x="6381750" y="4305300"/>
          <p14:tracePt t="365197" x="6381750" y="4311650"/>
          <p14:tracePt t="365206" x="6369050" y="4318000"/>
          <p14:tracePt t="365214" x="6356350" y="4318000"/>
          <p14:tracePt t="365229" x="6343650" y="4324350"/>
          <p14:tracePt t="365242" x="6311900" y="4330700"/>
          <p14:tracePt t="365259" x="6267450" y="4330700"/>
          <p14:tracePt t="365276" x="6223000" y="4343400"/>
          <p14:tracePt t="365294" x="6140450" y="4362450"/>
          <p14:tracePt t="365302" x="6108700" y="4368800"/>
          <p14:tracePt t="365325" x="6013450" y="4368800"/>
          <p14:tracePt t="365342" x="5988050" y="4368800"/>
          <p14:tracePt t="365359" x="5949950" y="4368800"/>
          <p14:tracePt t="365376" x="5911850" y="4368800"/>
          <p14:tracePt t="365392" x="5886450" y="4368800"/>
          <p14:tracePt t="365412" x="5854700" y="4368800"/>
          <p14:tracePt t="365430" x="5803900" y="4368800"/>
          <p14:tracePt t="365442" x="5791200" y="4368800"/>
          <p14:tracePt t="365446" x="5765800" y="4368800"/>
          <p14:tracePt t="365459" x="5740400" y="4368800"/>
          <p14:tracePt t="365479" x="5695950" y="4368800"/>
          <p14:tracePt t="365493" x="5664200" y="4368800"/>
          <p14:tracePt t="365511" x="5645150" y="4368800"/>
          <p14:tracePt t="365525" x="5638800" y="4362450"/>
          <p14:tracePt t="365545" x="5626100" y="4356100"/>
          <p14:tracePt t="365559" x="5619750" y="4349750"/>
          <p14:tracePt t="365575" x="5619750" y="4343400"/>
          <p14:tracePt t="365592" x="5619750" y="4337050"/>
          <p14:tracePt t="365609" x="5619750" y="4318000"/>
          <p14:tracePt t="365625" x="5619750" y="4279900"/>
          <p14:tracePt t="365642" x="5619750" y="4235450"/>
          <p14:tracePt t="365662" x="5613400" y="4178300"/>
          <p14:tracePt t="365675" x="5600700" y="4127500"/>
          <p14:tracePt t="365692" x="5600700" y="4089400"/>
          <p14:tracePt t="365698" x="5600700" y="4070350"/>
          <p14:tracePt t="365713" x="5600700" y="4019550"/>
          <p14:tracePt t="365730" x="5600700" y="3956050"/>
          <p14:tracePt t="365742" x="5594350" y="3892550"/>
          <p14:tracePt t="365759" x="5594350" y="3835400"/>
          <p14:tracePt t="365775" x="5594350" y="3790950"/>
          <p14:tracePt t="365793" x="5594350" y="3759200"/>
          <p14:tracePt t="365809" x="5588000" y="3721100"/>
          <p14:tracePt t="365826" x="5588000" y="3689350"/>
          <p14:tracePt t="365842" x="5588000" y="3663950"/>
          <p14:tracePt t="365860" x="5588000" y="3625850"/>
          <p14:tracePt t="365875" x="5581650" y="3581400"/>
          <p14:tracePt t="365892" x="5575300" y="3556000"/>
          <p14:tracePt t="365913" x="5568950" y="3530600"/>
          <p14:tracePt t="365925" x="5568950" y="3511550"/>
          <p14:tracePt t="365944" x="5568950" y="3492500"/>
          <p14:tracePt t="365959" x="5568950" y="3473450"/>
          <p14:tracePt t="365978" x="5568950" y="3460750"/>
          <p14:tracePt t="365993" x="5575300" y="3448050"/>
          <p14:tracePt t="366009" x="5594350" y="3441700"/>
          <p14:tracePt t="366026" x="5619750" y="3435350"/>
          <p14:tracePt t="366044" x="5683250" y="3429000"/>
          <p14:tracePt t="366059" x="5797550" y="3422650"/>
          <p14:tracePt t="366075" x="5924550" y="3422650"/>
          <p14:tracePt t="366092" x="6064250" y="3422650"/>
          <p14:tracePt t="366109" x="6172200" y="3422650"/>
          <p14:tracePt t="366110" x="6216650" y="3422650"/>
          <p14:tracePt t="366126" x="6299200" y="3422650"/>
          <p14:tracePt t="366142" x="6375400" y="3422650"/>
          <p14:tracePt t="366163" x="6426200" y="3422650"/>
          <p14:tracePt t="366178" x="6451600" y="3416300"/>
          <p14:tracePt t="366192" x="6457950" y="3409950"/>
          <p14:tracePt t="366302" x="6457950" y="3435350"/>
          <p14:tracePt t="366311" x="6457950" y="3479800"/>
          <p14:tracePt t="366320" x="6457950" y="3536950"/>
          <p14:tracePt t="366326" x="6438900" y="3600450"/>
          <p14:tracePt t="366343" x="6432550" y="3727450"/>
          <p14:tracePt t="366359" x="6419850" y="3835400"/>
          <p14:tracePt t="366376" x="6432550" y="3943350"/>
          <p14:tracePt t="366392" x="6426200" y="4038600"/>
          <p14:tracePt t="366411" x="6426200" y="4102100"/>
          <p14:tracePt t="366425" x="6426200" y="4127500"/>
          <p14:tracePt t="366429" x="6426200" y="4133850"/>
          <p14:tracePt t="366502" x="6432550" y="4133850"/>
          <p14:tracePt t="366510" x="6451600" y="4133850"/>
          <p14:tracePt t="366520" x="6477000" y="4133850"/>
          <p14:tracePt t="366526" x="6515100" y="4133850"/>
          <p14:tracePt t="366544" x="6635750" y="4159250"/>
          <p14:tracePt t="366559" x="6788150" y="4210050"/>
          <p14:tracePt t="366576" x="6940550" y="4260850"/>
          <p14:tracePt t="366592" x="7092950" y="4318000"/>
          <p14:tracePt t="366611" x="7232650" y="4368800"/>
          <p14:tracePt t="366626" x="7353300" y="4413250"/>
          <p14:tracePt t="366629" x="7385050" y="4425950"/>
          <p14:tracePt t="366642" x="7410450" y="4438650"/>
          <p14:tracePt t="366662" x="7442200" y="4445000"/>
          <p14:tracePt t="366675" x="7448550" y="4445000"/>
          <p14:tracePt t="366695" x="7473950" y="4445000"/>
          <p14:tracePt t="366709" x="7486650" y="4445000"/>
          <p14:tracePt t="366728" x="7550150" y="4445000"/>
          <p14:tracePt t="366743" x="7607300" y="4445000"/>
          <p14:tracePt t="366759" x="7664450" y="4445000"/>
          <p14:tracePt t="366777" x="7721600" y="4445000"/>
          <p14:tracePt t="366793" x="7785100" y="4445000"/>
          <p14:tracePt t="366809" x="7854950" y="4445000"/>
          <p14:tracePt t="366826" x="7912100" y="4464050"/>
          <p14:tracePt t="366842" x="7943850" y="4476750"/>
          <p14:tracePt t="366859" x="7943850" y="4483100"/>
          <p14:tracePt t="366875" x="7943850" y="4489450"/>
          <p14:tracePt t="366892" x="7931150" y="4521200"/>
          <p14:tracePt t="366897" x="7924800" y="4540250"/>
          <p14:tracePt t="366913" x="7899400" y="4584700"/>
          <p14:tracePt t="366929" x="7874000" y="4641850"/>
          <p14:tracePt t="366942" x="7835900" y="4692650"/>
          <p14:tracePt t="366959" x="7810500" y="4724400"/>
          <p14:tracePt t="366978" x="7785100" y="4756150"/>
          <p14:tracePt t="366992" x="7753350" y="4781550"/>
          <p14:tracePt t="367009" x="7740650" y="4813300"/>
          <p14:tracePt t="367025" x="7734300" y="4845050"/>
          <p14:tracePt t="367042" x="7727950" y="4845050"/>
          <p14:tracePt t="367125" x="7721600" y="4845050"/>
          <p14:tracePt t="367134" x="7702550" y="4851400"/>
          <p14:tracePt t="367148" x="7677150" y="4851400"/>
          <p14:tracePt t="367162" x="7581900" y="4851400"/>
          <p14:tracePt t="367180" x="7467600" y="4851400"/>
          <p14:tracePt t="367183" x="7404100" y="4851400"/>
          <p14:tracePt t="367192" x="7340600" y="4851400"/>
          <p14:tracePt t="367209" x="7232650" y="4845050"/>
          <p14:tracePt t="367227" x="7137400" y="4813300"/>
          <p14:tracePt t="367242" x="7080250" y="4794250"/>
          <p14:tracePt t="367259" x="7048500" y="4768850"/>
          <p14:tracePt t="367276" x="7035800" y="4743450"/>
          <p14:tracePt t="367295" x="7054850" y="4660900"/>
          <p14:tracePt t="367309" x="7067550" y="4622800"/>
          <p14:tracePt t="367325" x="7112000" y="4483100"/>
          <p14:tracePt t="367342" x="7137400" y="4413250"/>
          <p14:tracePt t="367359" x="7150100" y="4349750"/>
          <p14:tracePt t="367375" x="7143750" y="4286250"/>
          <p14:tracePt t="367392" x="7118350" y="4222750"/>
          <p14:tracePt t="367409" x="7092950" y="4165600"/>
          <p14:tracePt t="367425" x="7067550" y="4114800"/>
          <p14:tracePt t="367445" x="7067550" y="4095750"/>
          <p14:tracePt t="367478" x="7061200" y="4089400"/>
          <p14:tracePt t="367509" x="7054850" y="4083050"/>
          <p14:tracePt t="367526" x="7054850" y="4076700"/>
          <p14:tracePt t="367545" x="7054850" y="4057650"/>
          <p14:tracePt t="367559" x="7061200" y="4038600"/>
          <p14:tracePt t="367576" x="7067550" y="4025900"/>
          <p14:tracePt t="367609" x="7067550" y="4019550"/>
          <p14:tracePt t="367626" x="7124700" y="4019550"/>
          <p14:tracePt t="367642" x="7219950" y="4019550"/>
          <p14:tracePt t="367659" x="7353300" y="4019550"/>
          <p14:tracePt t="367679" x="7581900" y="4032250"/>
          <p14:tracePt t="367692" x="7639050" y="4044950"/>
          <p14:tracePt t="367709" x="7727950" y="4044950"/>
          <p14:tracePt t="367714" x="7766050" y="4051300"/>
          <p14:tracePt t="367728" x="7804150" y="4051300"/>
          <p14:tracePt t="367743" x="7810500" y="4057650"/>
          <p14:tracePt t="367775" x="7810500" y="4070350"/>
          <p14:tracePt t="367795" x="7810500" y="4095750"/>
          <p14:tracePt t="367809" x="7804150" y="4121150"/>
          <p14:tracePt t="367825" x="7797800" y="4152900"/>
          <p14:tracePt t="367842" x="7791450" y="4197350"/>
          <p14:tracePt t="367859" x="7791450" y="4254500"/>
          <p14:tracePt t="367875" x="7785100" y="4330700"/>
          <p14:tracePt t="367892" x="7747000" y="4425950"/>
          <p14:tracePt t="367909" x="7689850" y="4533900"/>
          <p14:tracePt t="367915" x="7651750" y="4597400"/>
          <p14:tracePt t="367925" x="7524750" y="4692650"/>
          <p14:tracePt t="367942" x="7410450" y="4749800"/>
          <p14:tracePt t="367961" x="7302500" y="4806950"/>
          <p14:tracePt t="367978" x="7200900" y="4876800"/>
          <p14:tracePt t="367992" x="7112000" y="4933950"/>
          <p14:tracePt t="368009" x="7042150" y="4959350"/>
          <p14:tracePt t="368025" x="7004050" y="4972050"/>
          <p14:tracePt t="368043" x="6972300" y="4978400"/>
          <p14:tracePt t="368059" x="6965950" y="4978400"/>
          <p14:tracePt t="368075" x="6953250" y="4978400"/>
          <p14:tracePt t="368092" x="6965950" y="4953000"/>
          <p14:tracePt t="368110" x="6978650" y="4921250"/>
          <p14:tracePt t="368125" x="6991350" y="4883150"/>
          <p14:tracePt t="368142" x="6997700" y="4832350"/>
          <p14:tracePt t="368159" x="7004050" y="4819650"/>
          <p14:tracePt t="368175" x="6997700" y="4819650"/>
          <p14:tracePt t="368195" x="6991350" y="4787900"/>
          <p14:tracePt t="368317" x="6991350" y="4781550"/>
          <p14:tracePt t="368326" x="6985000" y="4768850"/>
          <p14:tracePt t="368333" x="6965950" y="4749800"/>
          <p14:tracePt t="368342" x="6959600" y="4749800"/>
          <p14:tracePt t="368359" x="6940550" y="4749800"/>
          <p14:tracePt t="368375" x="6889750" y="4749800"/>
          <p14:tracePt t="368392" x="6845300" y="4749800"/>
          <p14:tracePt t="368409" x="6807200" y="4756150"/>
          <p14:tracePt t="368429" x="6756400" y="4787900"/>
          <p14:tracePt t="368442" x="6699250" y="4794250"/>
          <p14:tracePt t="368459" x="6635750" y="4794250"/>
          <p14:tracePt t="368478" x="6584950" y="4794250"/>
          <p14:tracePt t="368492" x="6540500" y="4794250"/>
          <p14:tracePt t="368509" x="6502400" y="4794250"/>
          <p14:tracePt t="368511" x="6483350" y="4794250"/>
          <p14:tracePt t="368525" x="6445250" y="4775200"/>
          <p14:tracePt t="368545" x="6419850" y="4768850"/>
          <p14:tracePt t="368559" x="6413500" y="4756150"/>
          <p14:tracePt t="368575" x="6407150" y="4743450"/>
          <p14:tracePt t="368592" x="6407150" y="4718050"/>
          <p14:tracePt t="368609" x="6407150" y="4705350"/>
          <p14:tracePt t="368626" x="6407150" y="4699000"/>
          <p14:tracePt t="368674" x="6400800" y="4699000"/>
          <p14:tracePt t="368677" x="6381750" y="4699000"/>
          <p14:tracePt t="368692" x="6356350" y="4699000"/>
          <p14:tracePt t="368709" x="6267450" y="4699000"/>
          <p14:tracePt t="368711" x="6223000" y="4699000"/>
          <p14:tracePt t="368728" x="6121400" y="4705350"/>
          <p14:tracePt t="368743" x="6000750" y="4705350"/>
          <p14:tracePt t="368759" x="5880100" y="4705350"/>
          <p14:tracePt t="368777" x="5746750" y="4705350"/>
          <p14:tracePt t="368792" x="5626100" y="4705350"/>
          <p14:tracePt t="368809" x="5568950" y="4705350"/>
          <p14:tracePt t="368826" x="5511800" y="4705350"/>
          <p14:tracePt t="368842" x="5505450" y="4705350"/>
          <p14:tracePt t="368902" x="5505450" y="4711700"/>
          <p14:tracePt t="368915" x="5511800" y="4711700"/>
          <p14:tracePt t="368919" x="5518150" y="4730750"/>
          <p14:tracePt t="368928" x="5524500" y="4749800"/>
          <p14:tracePt t="368944" x="5543550" y="4819650"/>
          <p14:tracePt t="368959" x="5575300" y="4946650"/>
          <p14:tracePt t="368978" x="5632450" y="5118100"/>
          <p14:tracePt t="368992" x="5689600" y="5314950"/>
          <p14:tracePt t="369009" x="5746750" y="5505450"/>
          <p14:tracePt t="369025" x="5791200" y="5632450"/>
          <p14:tracePt t="369043" x="5816600" y="5715000"/>
          <p14:tracePt t="369059" x="5835650" y="5791200"/>
          <p14:tracePt t="369075" x="5835650" y="5848350"/>
          <p14:tracePt t="369092" x="5842000" y="5867400"/>
          <p14:tracePt t="369125" x="5861050" y="5848350"/>
          <p14:tracePt t="369142" x="5918200" y="5829300"/>
          <p14:tracePt t="369159" x="6000750" y="5822950"/>
          <p14:tracePt t="369178" x="6115050" y="5822950"/>
          <p14:tracePt t="369192" x="6235700" y="5822950"/>
          <p14:tracePt t="369209" x="6362700" y="5822950"/>
          <p14:tracePt t="369228" x="6477000" y="5816600"/>
          <p14:tracePt t="369245" x="6597650" y="5791200"/>
          <p14:tracePt t="369259" x="6623050" y="5784850"/>
          <p14:tracePt t="369275" x="6635750" y="5772150"/>
          <p14:tracePt t="369342" x="6648450" y="5772150"/>
          <p14:tracePt t="369356" x="6654800" y="5772150"/>
          <p14:tracePt t="369361" x="6661150" y="5772150"/>
          <p14:tracePt t="369376" x="6667500" y="5759450"/>
          <p14:tracePt t="369392" x="6673850" y="5759450"/>
          <p14:tracePt t="369413" x="6680200" y="5740400"/>
          <p14:tracePt t="369426" x="6680200" y="5689600"/>
          <p14:tracePt t="369442" x="6711950" y="5619750"/>
          <p14:tracePt t="369461" x="6756400" y="5448300"/>
          <p14:tracePt t="369478" x="6756400" y="5359400"/>
          <p14:tracePt t="369492" x="6762750" y="5175250"/>
          <p14:tracePt t="369509" x="6762750" y="5003800"/>
          <p14:tracePt t="369526" x="6769100" y="4768850"/>
          <p14:tracePt t="369544" x="6775450" y="4673600"/>
          <p14:tracePt t="369559" x="6781800" y="4648200"/>
          <p14:tracePt t="369615" x="6775450" y="4648200"/>
          <p14:tracePt t="369621" x="6769100" y="4648200"/>
          <p14:tracePt t="369630" x="6762750" y="4654550"/>
          <p14:tracePt t="369642" x="6756400" y="4660900"/>
          <p14:tracePt t="369806" x="6756400" y="4667250"/>
          <p14:tracePt t="369916" x="6750050" y="4660900"/>
          <p14:tracePt t="369957" x="6743700" y="4654550"/>
          <p14:tracePt t="370170" x="6750050" y="4660900"/>
          <p14:tracePt t="370175" x="6762750" y="4660900"/>
          <p14:tracePt t="370197" x="6775450" y="4660900"/>
          <p14:tracePt t="370210" x="6781800" y="4660900"/>
          <p14:tracePt t="370229" x="6794500" y="4603750"/>
          <p14:tracePt t="370242" x="6813550" y="4533900"/>
          <p14:tracePt t="370259" x="6826250" y="4470400"/>
          <p14:tracePt t="370276" x="6832600" y="4419600"/>
          <p14:tracePt t="370294" x="6832600" y="4368800"/>
          <p14:tracePt t="370312" x="6807200" y="4324350"/>
          <p14:tracePt t="370326" x="6756400" y="4273550"/>
          <p14:tracePt t="370342" x="6705600" y="4222750"/>
          <p14:tracePt t="370359" x="6654800" y="4184650"/>
          <p14:tracePt t="370375" x="6616700" y="4146550"/>
          <p14:tracePt t="370392" x="6584950" y="4102100"/>
          <p14:tracePt t="370411" x="6572250" y="4057650"/>
          <p14:tracePt t="370425" x="6546850" y="4006850"/>
          <p14:tracePt t="370429" x="6534150" y="3981450"/>
          <p14:tracePt t="370444" x="6521450" y="3962400"/>
          <p14:tracePt t="370459" x="6489700" y="3917950"/>
          <p14:tracePt t="370478" x="6432550" y="3879850"/>
          <p14:tracePt t="370492" x="6356350" y="3848100"/>
          <p14:tracePt t="370509" x="6273800" y="3822700"/>
          <p14:tracePt t="370525" x="6159500" y="3784600"/>
          <p14:tracePt t="370545" x="6076950" y="3752850"/>
          <p14:tracePt t="370559" x="5981700" y="3714750"/>
          <p14:tracePt t="370575" x="5886450" y="3683000"/>
          <p14:tracePt t="370592" x="5797550" y="3657600"/>
          <p14:tracePt t="370611" x="5746750" y="3632200"/>
          <p14:tracePt t="370626" x="5740400" y="3625850"/>
          <p14:tracePt t="370669" x="5734050" y="3625850"/>
          <p14:tracePt t="370774" x="5740400" y="3625850"/>
          <p14:tracePt t="370781" x="5759450" y="3625850"/>
          <p14:tracePt t="370792" x="5772150" y="3625850"/>
          <p14:tracePt t="370809" x="5822950" y="3638550"/>
          <p14:tracePt t="370825" x="5918200" y="3683000"/>
          <p14:tracePt t="370842" x="6038850" y="3733800"/>
          <p14:tracePt t="370859" x="6203950" y="3803650"/>
          <p14:tracePt t="370876" x="6388100" y="3892550"/>
          <p14:tracePt t="370892" x="6527800" y="3981450"/>
          <p14:tracePt t="370897" x="6584950" y="4025900"/>
          <p14:tracePt t="370912" x="6699250" y="4095750"/>
          <p14:tracePt t="370925" x="6788150" y="4133850"/>
          <p14:tracePt t="370942" x="6877050" y="4165600"/>
          <p14:tracePt t="370961" x="6965950" y="4191000"/>
          <p14:tracePt t="370978" x="7035800" y="4216400"/>
          <p14:tracePt t="370992" x="7061200" y="4222750"/>
          <p14:tracePt t="371062" x="7061200" y="4210050"/>
          <p14:tracePt t="371071" x="7048500" y="4210050"/>
          <p14:tracePt t="371077" x="7042150" y="4197350"/>
          <p14:tracePt t="371092" x="7035800" y="4197350"/>
          <p14:tracePt t="371109" x="6985000" y="4197350"/>
          <p14:tracePt t="371125" x="6838950" y="4152900"/>
          <p14:tracePt t="371142" x="6699250" y="4089400"/>
          <p14:tracePt t="371163" x="6597650" y="4038600"/>
          <p14:tracePt t="371178" x="6470650" y="3981450"/>
          <p14:tracePt t="371193" x="6343650" y="3937000"/>
          <p14:tracePt t="371209" x="6242050" y="3898900"/>
          <p14:tracePt t="371228" x="6165850" y="3867150"/>
          <p14:tracePt t="371242" x="6121400" y="3841750"/>
          <p14:tracePt t="371259" x="6096000" y="3829050"/>
          <p14:tracePt t="371276" x="6083300" y="3816350"/>
          <p14:tracePt t="371295" x="6083300" y="3810000"/>
          <p14:tracePt t="371309" x="6076950" y="3803650"/>
          <p14:tracePt t="371326" x="6064250" y="3797300"/>
          <p14:tracePt t="371525" x="6070600" y="3797300"/>
          <p14:tracePt t="371574" x="6064250" y="3797300"/>
          <p14:tracePt t="371605" x="6057900" y="3797300"/>
          <p14:tracePt t="371626" x="6045200" y="3797300"/>
          <p14:tracePt t="371642" x="6038850" y="3797300"/>
          <p14:tracePt t="371662" x="6019800" y="3810000"/>
          <p14:tracePt t="371676" x="5994400" y="3822700"/>
          <p14:tracePt t="371692" x="5988050" y="3822700"/>
          <p14:tracePt t="371712" x="5981700" y="3822700"/>
          <p14:tracePt t="371839" x="5975350" y="3822700"/>
          <p14:tracePt t="371850" x="5962650" y="3822700"/>
          <p14:tracePt t="371860" x="5943600" y="3822700"/>
          <p14:tracePt t="371864" x="5930900" y="3822700"/>
          <p14:tracePt t="371876" x="5911850" y="3822700"/>
          <p14:tracePt t="371892" x="5861050" y="3803650"/>
          <p14:tracePt t="371899" x="5829300" y="3784600"/>
          <p14:tracePt t="371909" x="5803900" y="3771900"/>
          <p14:tracePt t="371926" x="5753100" y="3740150"/>
          <p14:tracePt t="371944" x="5740400" y="3721100"/>
          <p14:tracePt t="371959" x="5721350" y="3702050"/>
          <p14:tracePt t="371979" x="5715000" y="3695700"/>
          <p14:tracePt t="371992" x="5715000" y="3689350"/>
          <p14:tracePt t="372009" x="5715000" y="3670300"/>
          <p14:tracePt t="372026" x="5715000" y="3638550"/>
          <p14:tracePt t="372045" x="5708650" y="3581400"/>
          <p14:tracePt t="372059" x="5683250" y="3517900"/>
          <p14:tracePt t="372076" x="5651500" y="3460750"/>
          <p14:tracePt t="372092" x="5638800" y="3422650"/>
          <p14:tracePt t="372095" x="5626100" y="3403600"/>
          <p14:tracePt t="372109" x="5619750" y="3384550"/>
          <p14:tracePt t="372126" x="5613400" y="3327400"/>
          <p14:tracePt t="372142" x="5613400" y="3302000"/>
          <p14:tracePt t="372163" x="5613400" y="3295650"/>
          <p14:tracePt t="372181" x="5676900" y="3295650"/>
          <p14:tracePt t="372182" x="5734050" y="3295650"/>
          <p14:tracePt t="372192" x="5803900" y="3295650"/>
          <p14:tracePt t="372211" x="5969000" y="3295650"/>
          <p14:tracePt t="372228" x="6146800" y="3295650"/>
          <p14:tracePt t="372242" x="6343650" y="3295650"/>
          <p14:tracePt t="372259" x="6496050" y="3295650"/>
          <p14:tracePt t="372275" x="6584950" y="3308350"/>
          <p14:tracePt t="372294" x="6623050" y="3321050"/>
          <p14:tracePt t="372326" x="6616700" y="3321050"/>
          <p14:tracePt t="372342" x="6610350" y="3340100"/>
          <p14:tracePt t="372359" x="6584950" y="3384550"/>
          <p14:tracePt t="372376" x="6553200" y="3486150"/>
          <p14:tracePt t="372392" x="6515100" y="3644900"/>
          <p14:tracePt t="372410" x="6470650" y="3867150"/>
          <p14:tracePt t="372427" x="6432550" y="4089400"/>
          <p14:tracePt t="372442" x="6419850" y="4254500"/>
          <p14:tracePt t="372461" x="6413500" y="4406900"/>
          <p14:tracePt t="372478" x="6407150" y="4432300"/>
          <p14:tracePt t="372492" x="6394450" y="4489450"/>
          <p14:tracePt t="372509" x="6394450" y="4508500"/>
          <p14:tracePt t="372539" x="6394450" y="4495800"/>
          <p14:tracePt t="372547" x="6394450" y="4483100"/>
          <p14:tracePt t="372559" x="6413500" y="4445000"/>
          <p14:tracePt t="372575" x="6419850" y="4400550"/>
          <p14:tracePt t="372593" x="6426200" y="4394200"/>
          <p14:tracePt t="372638" x="6426200" y="4400550"/>
          <p14:tracePt t="372647" x="6426200" y="4457700"/>
          <p14:tracePt t="372659" x="6426200" y="4521200"/>
          <p14:tracePt t="372675" x="6426200" y="4686300"/>
          <p14:tracePt t="372677" x="6426200" y="4813300"/>
          <p14:tracePt t="372697" x="6426200" y="5080000"/>
          <p14:tracePt t="372710" x="6426200" y="5314950"/>
          <p14:tracePt t="372728" x="6426200" y="5435600"/>
          <p14:tracePt t="372742" x="6419850" y="5499100"/>
          <p14:tracePt t="372759" x="6419850" y="5524500"/>
          <p14:tracePt t="372776" x="6413500" y="5530850"/>
          <p14:tracePt t="372794" x="6407150" y="5530850"/>
          <p14:tracePt t="372809" x="6407150" y="5518150"/>
          <p14:tracePt t="372826" x="6407150" y="5467350"/>
          <p14:tracePt t="372842" x="6432550" y="5384800"/>
          <p14:tracePt t="372859" x="6508750" y="5264150"/>
          <p14:tracePt t="372876" x="6604000" y="5124450"/>
          <p14:tracePt t="372892" x="6718300" y="4972050"/>
          <p14:tracePt t="372897" x="6775450" y="4914900"/>
          <p14:tracePt t="372913" x="6889750" y="4819650"/>
          <p14:tracePt t="372931" x="7029450" y="4756150"/>
          <p14:tracePt t="372942" x="7150100" y="4699000"/>
          <p14:tracePt t="372959" x="7270750" y="4654550"/>
          <p14:tracePt t="372978" x="7404100" y="4622800"/>
          <p14:tracePt t="372992" x="7505700" y="4591050"/>
          <p14:tracePt t="373012" x="7575550" y="4565650"/>
          <p14:tracePt t="373026" x="7613650" y="4559300"/>
          <p14:tracePt t="373070" x="7607300" y="4559300"/>
          <p14:tracePt t="373077" x="7600950" y="4559300"/>
          <p14:tracePt t="373092" x="7600950" y="4565650"/>
          <p14:tracePt t="373125" x="7600950" y="4572000"/>
          <p14:tracePt t="373142" x="7600950" y="4578350"/>
          <p14:tracePt t="373163" x="7588250" y="4578350"/>
          <p14:tracePt t="373235" x="7581900" y="4578350"/>
          <p14:tracePt t="373246" x="7537450" y="4578350"/>
          <p14:tracePt t="373259" x="7512050" y="4565650"/>
          <p14:tracePt t="373276" x="7429500" y="4533900"/>
          <p14:tracePt t="373295" x="7277100" y="4483100"/>
          <p14:tracePt t="373309" x="7219950" y="4464050"/>
          <p14:tracePt t="373326" x="7054850" y="4400550"/>
          <p14:tracePt t="373342" x="6940550" y="4368800"/>
          <p14:tracePt t="373362" x="6826250" y="4330700"/>
          <p14:tracePt t="373376" x="6692900" y="4292600"/>
          <p14:tracePt t="373392" x="6534150" y="4248150"/>
          <p14:tracePt t="373412" x="6388100" y="4197350"/>
          <p14:tracePt t="373426" x="6267450" y="4159250"/>
          <p14:tracePt t="373445" x="6159500" y="4114800"/>
          <p14:tracePt t="373459" x="6083300" y="4064000"/>
          <p14:tracePt t="373478" x="6032500" y="4025900"/>
          <p14:tracePt t="373492" x="5994400" y="3994150"/>
          <p14:tracePt t="373509" x="5962650" y="3981450"/>
          <p14:tracePt t="373511" x="5956300" y="3975100"/>
          <p14:tracePt t="373526" x="5949950" y="3968750"/>
          <p14:tracePt t="373543" x="5943600" y="3962400"/>
          <p14:tracePt t="373559" x="5918200" y="3943350"/>
          <p14:tracePt t="373576" x="5899150" y="3924300"/>
          <p14:tracePt t="373592" x="5892800" y="3911600"/>
          <p14:tracePt t="373609" x="5886450" y="3898900"/>
          <p14:tracePt t="373625" x="5880100" y="3892550"/>
          <p14:tracePt t="373642" x="5873750" y="3886200"/>
          <p14:tracePt t="373661" x="5873750" y="3873500"/>
          <p14:tracePt t="373678" x="5873750" y="3854450"/>
          <p14:tracePt t="373822" x="5873750" y="3873500"/>
          <p14:tracePt t="373829" x="5880100" y="3898900"/>
          <p14:tracePt t="373837" x="5892800" y="3930650"/>
          <p14:tracePt t="373845" x="5905500" y="3956050"/>
          <p14:tracePt t="373862" x="5905500" y="3981450"/>
          <p14:tracePt t="373876" x="5930900" y="4019550"/>
          <p14:tracePt t="373892" x="5949950" y="4064000"/>
          <p14:tracePt t="373896" x="5956300" y="4083050"/>
          <p14:tracePt t="373913" x="5962650" y="4114800"/>
          <p14:tracePt t="373925" x="5975350" y="4133850"/>
          <p14:tracePt t="374007" x="5981700" y="4133850"/>
          <p14:tracePt t="374043" x="5981700" y="4127500"/>
          <p14:tracePt t="374048" x="5988050" y="4121150"/>
          <p14:tracePt t="374109" x="5994400" y="4121150"/>
          <p14:tracePt t="374118" x="6007100" y="4121150"/>
          <p14:tracePt t="374126" x="6019800" y="4121150"/>
          <p14:tracePt t="374143" x="6076950" y="4121150"/>
          <p14:tracePt t="374159" x="6153150" y="4146550"/>
          <p14:tracePt t="374175" x="6223000" y="4165600"/>
          <p14:tracePt t="374194" x="6273800" y="4184650"/>
          <p14:tracePt t="374209" x="6305550" y="4197350"/>
          <p14:tracePt t="374228" x="6337300" y="4210050"/>
          <p14:tracePt t="374242" x="6343650" y="4216400"/>
          <p14:tracePt t="374295" x="6337300" y="4210050"/>
          <p14:tracePt t="374302" x="6324600" y="4203700"/>
          <p14:tracePt t="374310" x="6311900" y="4197350"/>
          <p14:tracePt t="374325" x="6286500" y="4191000"/>
          <p14:tracePt t="374343" x="6261100" y="4184650"/>
          <p14:tracePt t="374359" x="6248400" y="4184650"/>
          <p14:tracePt t="374376" x="6235700" y="4184650"/>
          <p14:tracePt t="374392" x="6216650" y="4184650"/>
          <p14:tracePt t="374412" x="6197600" y="4203700"/>
          <p14:tracePt t="374426" x="6172200" y="4210050"/>
          <p14:tracePt t="374442" x="6146800" y="4210050"/>
          <p14:tracePt t="374461" x="6127750" y="4216400"/>
          <p14:tracePt t="374478" x="6115050" y="4216400"/>
          <p14:tracePt t="374492" x="6108700" y="4216400"/>
          <p14:tracePt t="374509" x="6096000" y="4216400"/>
          <p14:tracePt t="374590" x="6089650" y="4216400"/>
          <p14:tracePt t="374603" x="6083300" y="4216400"/>
          <p14:tracePt t="374609" x="6076950" y="4216400"/>
          <p14:tracePt t="374626" x="6064250" y="4216400"/>
          <p14:tracePt t="374642" x="6051550" y="4216400"/>
          <p14:tracePt t="374662" x="6026150" y="4191000"/>
          <p14:tracePt t="374675" x="6013450" y="4165600"/>
          <p14:tracePt t="374692" x="6013450" y="4146550"/>
          <p14:tracePt t="374695" x="6013450" y="4133850"/>
          <p14:tracePt t="374711" x="6013450" y="4102100"/>
          <p14:tracePt t="374727" x="6026150" y="4076700"/>
          <p14:tracePt t="374742" x="6057900" y="4070350"/>
          <p14:tracePt t="374759" x="6102350" y="4070350"/>
          <p14:tracePt t="374775" x="6165850" y="4070350"/>
          <p14:tracePt t="374793" x="6223000" y="4076700"/>
          <p14:tracePt t="374809" x="6254750" y="4089400"/>
          <p14:tracePt t="374826" x="6286500" y="4108450"/>
          <p14:tracePt t="374842" x="6318250" y="4133850"/>
          <p14:tracePt t="374859" x="6324600" y="4146550"/>
          <p14:tracePt t="374876" x="6324600" y="4171950"/>
          <p14:tracePt t="374892" x="6311900" y="4197350"/>
          <p14:tracePt t="374909" x="6267450" y="4229100"/>
          <p14:tracePt t="374915" x="6242050" y="4248150"/>
          <p14:tracePt t="374926" x="6191250" y="4279900"/>
          <p14:tracePt t="374945" x="6153150" y="4298950"/>
          <p14:tracePt t="374959" x="6134100" y="4318000"/>
          <p14:tracePt t="374978" x="6115050" y="4318000"/>
          <p14:tracePt t="375029" x="6140450" y="4318000"/>
          <p14:tracePt t="375045" x="6159500" y="4311650"/>
          <p14:tracePt t="375050" x="6184900" y="4305300"/>
          <p14:tracePt t="375059" x="6210300" y="4305300"/>
          <p14:tracePt t="375076" x="6235700" y="4305300"/>
          <p14:tracePt t="375092" x="6273800" y="4318000"/>
          <p14:tracePt t="375094" x="6292850" y="4330700"/>
          <p14:tracePt t="375109" x="6318250" y="4362450"/>
          <p14:tracePt t="375125" x="6350000" y="4495800"/>
          <p14:tracePt t="375142" x="6356350" y="4660900"/>
          <p14:tracePt t="375159" x="6356350" y="4857750"/>
          <p14:tracePt t="375176" x="6337300" y="5035550"/>
          <p14:tracePt t="375192" x="6337300" y="5207000"/>
          <p14:tracePt t="375209" x="6337300" y="5340350"/>
          <p14:tracePt t="375228" x="6337300" y="5441950"/>
          <p14:tracePt t="375243" x="6318250" y="5518150"/>
          <p14:tracePt t="375259" x="6299200" y="5568950"/>
          <p14:tracePt t="375275" x="6292850" y="5594350"/>
          <p14:tracePt t="375292" x="6292850" y="5600700"/>
          <p14:tracePt t="375309" x="6286500" y="5607050"/>
          <p14:tracePt t="375390" x="6286500" y="5600700"/>
          <p14:tracePt t="375398" x="6299200" y="5588000"/>
          <p14:tracePt t="375412" x="6305550" y="5581650"/>
          <p14:tracePt t="375426" x="6311900" y="5575300"/>
          <p14:tracePt t="375442" x="6311900" y="5562600"/>
          <p14:tracePt t="375463" x="6311900" y="5530850"/>
          <p14:tracePt t="375478" x="6375400" y="5416550"/>
          <p14:tracePt t="375492" x="6419850" y="5365750"/>
          <p14:tracePt t="375509" x="6578600" y="5181600"/>
          <p14:tracePt t="375525" x="6705600" y="5118100"/>
          <p14:tracePt t="375543" x="6851650" y="5067300"/>
          <p14:tracePt t="375559" x="7016750" y="5010150"/>
          <p14:tracePt t="375576" x="7188200" y="4953000"/>
          <p14:tracePt t="375592" x="7334250" y="4914900"/>
          <p14:tracePt t="375609" x="7448550" y="4908550"/>
          <p14:tracePt t="375626" x="7537450" y="4902200"/>
          <p14:tracePt t="375642" x="7588250" y="4895850"/>
          <p14:tracePt t="375659" x="7594600" y="4889500"/>
          <p14:tracePt t="375980" x="7581900" y="4889500"/>
          <p14:tracePt t="375985" x="7569200" y="4889500"/>
          <p14:tracePt t="375992" x="7556500" y="4895850"/>
          <p14:tracePt t="376009" x="7518400" y="4914900"/>
          <p14:tracePt t="376025" x="7467600" y="4927600"/>
          <p14:tracePt t="376042" x="7410450" y="4959350"/>
          <p14:tracePt t="376059" x="7366000" y="4991100"/>
          <p14:tracePt t="376075" x="7340600" y="5016500"/>
          <p14:tracePt t="376092" x="7340600" y="5041900"/>
          <p14:tracePt t="376109" x="7340600" y="5054600"/>
          <p14:tracePt t="376113" x="7346950" y="5054600"/>
          <p14:tracePt t="376126" x="7372350" y="5054600"/>
          <p14:tracePt t="376142" x="7385050" y="5054600"/>
          <p14:tracePt t="376163" x="7385050" y="5041900"/>
          <p14:tracePt t="376326" x="7378700" y="5041900"/>
          <p14:tracePt t="376342" x="7385050" y="5029200"/>
          <p14:tracePt t="376354" x="7385050" y="5016500"/>
          <p14:tracePt t="376359" x="7391400" y="5003800"/>
          <p14:tracePt t="376375" x="7391400" y="4991100"/>
          <p14:tracePt t="376392" x="7397750" y="4965700"/>
          <p14:tracePt t="376412" x="7397750" y="4940300"/>
          <p14:tracePt t="376426" x="7404100" y="4908550"/>
          <p14:tracePt t="376443" x="7416800" y="4889500"/>
          <p14:tracePt t="376459" x="7435850" y="4870450"/>
          <p14:tracePt t="376462" x="7435850" y="4851400"/>
          <p14:tracePt t="376478" x="7448550" y="4838700"/>
          <p14:tracePt t="376492" x="7454900" y="4819650"/>
          <p14:tracePt t="376569" x="7448550" y="4826000"/>
          <p14:tracePt t="376587" x="7442200" y="4826000"/>
          <p14:tracePt t="377654" x="7435850" y="4826000"/>
          <p14:tracePt t="377666" x="7423150" y="4826000"/>
          <p14:tracePt t="377673" x="7385050" y="4813300"/>
          <p14:tracePt t="377677" x="7346950" y="4781550"/>
          <p14:tracePt t="377692" x="7308850" y="4756150"/>
          <p14:tracePt t="377711" x="7188200" y="4641850"/>
          <p14:tracePt t="377728" x="7073900" y="4540250"/>
          <p14:tracePt t="377744" x="6934200" y="4400550"/>
          <p14:tracePt t="377759" x="6788150" y="4254500"/>
          <p14:tracePt t="377776" x="6673850" y="4114800"/>
          <p14:tracePt t="377795" x="6578600" y="3981450"/>
          <p14:tracePt t="377809" x="6502400" y="3841750"/>
          <p14:tracePt t="377826" x="6394450" y="3683000"/>
          <p14:tracePt t="377842" x="6280150" y="3536950"/>
          <p14:tracePt t="377859" x="6165850" y="3435350"/>
          <p14:tracePt t="377876" x="6089650" y="3378200"/>
          <p14:tracePt t="377892" x="6045200" y="3321050"/>
          <p14:tracePt t="377901" x="6019800" y="3270250"/>
          <p14:tracePt t="377914" x="6013450" y="3238500"/>
          <p14:tracePt t="377926" x="6013450" y="3162300"/>
          <p14:tracePt t="377945" x="6013450" y="3073400"/>
          <p14:tracePt t="377959" x="6007100" y="2984500"/>
          <p14:tracePt t="377979" x="5988050" y="2901950"/>
          <p14:tracePt t="377992" x="5975350" y="2825750"/>
          <p14:tracePt t="378009" x="5962650" y="2736850"/>
          <p14:tracePt t="378026" x="5930900" y="2647950"/>
          <p14:tracePt t="378044" x="5892800" y="2578100"/>
          <p14:tracePt t="378059" x="5854700" y="2533650"/>
          <p14:tracePt t="378076" x="5835650" y="2501900"/>
          <p14:tracePt t="378092" x="5822950" y="2476500"/>
          <p14:tracePt t="378109" x="5803900" y="2425700"/>
          <p14:tracePt t="378126" x="5784850" y="2381250"/>
          <p14:tracePt t="378142" x="5765800" y="2343150"/>
          <p14:tracePt t="378160" x="5759450" y="2330450"/>
          <p14:tracePt t="378180" x="5759450" y="2317750"/>
          <p14:tracePt t="378192" x="5759450" y="2311400"/>
          <p14:tracePt t="378209" x="5753100" y="2298700"/>
          <p14:tracePt t="378228" x="5753100" y="2279650"/>
          <p14:tracePt t="378242" x="5740400" y="2260600"/>
          <p14:tracePt t="378259" x="5740400" y="2241550"/>
          <p14:tracePt t="378275" x="5740400" y="2228850"/>
          <p14:tracePt t="380070" x="5734050" y="2222500"/>
          <p14:tracePt t="380077" x="5734050" y="2216150"/>
          <p14:tracePt t="380086" x="5727700" y="2209800"/>
          <p14:tracePt t="380108" x="5727700" y="2203450"/>
          <p14:tracePt t="380113" x="5721350" y="2203450"/>
          <p14:tracePt t="380126" x="5715000" y="2190750"/>
          <p14:tracePt t="380142" x="5708650" y="2184400"/>
          <p14:tracePt t="380231" x="5708650" y="2178050"/>
          <p14:tracePt t="380242" x="5708650" y="2171700"/>
          <p14:tracePt t="380245" x="5708650" y="2165350"/>
          <p14:tracePt t="380259" x="5708650" y="2159000"/>
          <p14:tracePt t="380421" x="5715000" y="2159000"/>
          <p14:tracePt t="380427" x="5727700" y="2159000"/>
          <p14:tracePt t="380430" x="5746750" y="2159000"/>
          <p14:tracePt t="380442" x="5765800" y="2159000"/>
          <p14:tracePt t="380459" x="5816600" y="2159000"/>
          <p14:tracePt t="380478" x="5880100" y="2159000"/>
          <p14:tracePt t="380492" x="5956300" y="2159000"/>
          <p14:tracePt t="380509" x="6038850" y="2159000"/>
          <p14:tracePt t="380511" x="6083300" y="2159000"/>
          <p14:tracePt t="380526" x="6159500" y="2171700"/>
          <p14:tracePt t="380542" x="6235700" y="2171700"/>
          <p14:tracePt t="380559" x="6305550" y="2171700"/>
          <p14:tracePt t="380575" x="6369050" y="2178050"/>
          <p14:tracePt t="380592" x="6432550" y="2178050"/>
          <p14:tracePt t="380609" x="6477000" y="2178050"/>
          <p14:tracePt t="380626" x="6502400" y="2178050"/>
          <p14:tracePt t="380642" x="6527800" y="2171700"/>
          <p14:tracePt t="380662" x="6546850" y="2171700"/>
          <p14:tracePt t="380675" x="6553200" y="2165350"/>
          <p14:tracePt t="380692" x="6565900" y="2165350"/>
          <p14:tracePt t="380709" x="6578600" y="2159000"/>
          <p14:tracePt t="380728" x="6584950" y="2159000"/>
          <p14:tracePt t="380782" x="6591300" y="2159000"/>
          <p14:tracePt t="381320" x="6591300" y="2165350"/>
          <p14:tracePt t="381325" x="6591300" y="2171700"/>
          <p14:tracePt t="381334" x="6591300" y="2178050"/>
          <p14:tracePt t="381342" x="6597650" y="2184400"/>
          <p14:tracePt t="381359" x="6610350" y="2197100"/>
          <p14:tracePt t="381376" x="6629400" y="2222500"/>
          <p14:tracePt t="381392" x="6642100" y="2260600"/>
          <p14:tracePt t="381409" x="6654800" y="2279650"/>
          <p14:tracePt t="381425" x="6661150" y="2298700"/>
          <p14:tracePt t="381442" x="6667500" y="2324100"/>
          <p14:tracePt t="381460" x="6680200" y="2355850"/>
          <p14:tracePt t="381478" x="6692900" y="2393950"/>
          <p14:tracePt t="381492" x="6692900" y="2406650"/>
          <p14:tracePt t="381509" x="6705600" y="2438400"/>
          <p14:tracePt t="381526" x="6711950" y="2457450"/>
          <p14:tracePt t="381542" x="6711950" y="2476500"/>
          <p14:tracePt t="381559" x="6711950" y="2489200"/>
          <p14:tracePt t="381575" x="6711950" y="2508250"/>
          <p14:tracePt t="381592" x="6711950" y="2565400"/>
          <p14:tracePt t="381609" x="6718300" y="2647950"/>
          <p14:tracePt t="381626" x="6724650" y="2743200"/>
          <p14:tracePt t="381642" x="6737350" y="2838450"/>
          <p14:tracePt t="381662" x="6756400" y="2940050"/>
          <p14:tracePt t="381668" x="6769100" y="2990850"/>
          <p14:tracePt t="381675" x="6788150" y="3048000"/>
          <p14:tracePt t="381695" x="6813550" y="3257550"/>
          <p14:tracePt t="381709" x="6870700" y="3416300"/>
          <p14:tracePt t="381728" x="6908800" y="3581400"/>
          <p14:tracePt t="381742" x="6946900" y="3727450"/>
          <p14:tracePt t="381759" x="6985000" y="3867150"/>
          <p14:tracePt t="381777" x="7004050" y="3962400"/>
          <p14:tracePt t="381794" x="7016750" y="4013200"/>
          <p14:tracePt t="381809" x="7035800" y="4038600"/>
          <p14:tracePt t="381826" x="7048500" y="4076700"/>
          <p14:tracePt t="381842" x="7048500" y="4102100"/>
          <p14:tracePt t="381859" x="7048500" y="4121150"/>
          <p14:tracePt t="381876" x="7048500" y="4127500"/>
          <p14:tracePt t="381892" x="7048500" y="4140200"/>
          <p14:tracePt t="381909" x="7048500" y="4184650"/>
          <p14:tracePt t="381928" x="7048500" y="4235450"/>
          <p14:tracePt t="381942" x="7048500" y="4286250"/>
          <p14:tracePt t="381959" x="7061200" y="4349750"/>
          <p14:tracePt t="381978" x="7080250" y="4419600"/>
          <p14:tracePt t="381992" x="7099300" y="4483100"/>
          <p14:tracePt t="382009" x="7112000" y="4533900"/>
          <p14:tracePt t="382025" x="7131050" y="4597400"/>
          <p14:tracePt t="382045" x="7156450" y="4654550"/>
          <p14:tracePt t="382059" x="7181850" y="4711700"/>
          <p14:tracePt t="382076" x="7213600" y="4730750"/>
          <p14:tracePt t="382092" x="7226300" y="4730750"/>
          <p14:tracePt t="382110" x="7232650" y="4730750"/>
          <p14:tracePt t="382126" x="7239000" y="4692650"/>
          <p14:tracePt t="382142" x="7258050" y="4660900"/>
          <p14:tracePt t="382163" x="7264400" y="4622800"/>
          <p14:tracePt t="382181" x="7270750" y="4559300"/>
          <p14:tracePt t="382192" x="7251700" y="4533900"/>
          <p14:tracePt t="382211" x="7226300" y="4502150"/>
          <p14:tracePt t="382326" x="7219950" y="4495800"/>
          <p14:tracePt t="382333" x="7226300" y="4495800"/>
          <p14:tracePt t="382438" x="7232650" y="4495800"/>
          <p14:tracePt t="383422" x="7245350" y="4495800"/>
          <p14:tracePt t="383430" x="7283450" y="4495800"/>
          <p14:tracePt t="383442" x="7296150" y="4495800"/>
          <p14:tracePt t="383459" x="7346950" y="4495800"/>
          <p14:tracePt t="383479" x="7391400" y="4508500"/>
          <p14:tracePt t="383485" x="7410450" y="4533900"/>
          <p14:tracePt t="383492" x="7423150" y="4546600"/>
          <p14:tracePt t="383509" x="7493000" y="4635500"/>
          <p14:tracePt t="383526" x="7537450" y="4699000"/>
          <p14:tracePt t="383545" x="7581900" y="4756150"/>
          <p14:tracePt t="383559" x="7626350" y="4787900"/>
          <p14:tracePt t="383576" x="7664450" y="4813300"/>
          <p14:tracePt t="383592" x="7677150" y="4819650"/>
          <p14:tracePt t="383671" x="7677150" y="4826000"/>
          <p14:tracePt t="383677" x="7677150" y="4838700"/>
          <p14:tracePt t="383696" x="7683500" y="4838700"/>
          <p14:tracePt t="383710" x="7689850" y="4851400"/>
          <p14:tracePt t="383729" x="7702550" y="4870450"/>
          <p14:tracePt t="383742" x="7721600" y="4895850"/>
          <p14:tracePt t="383759" x="7740650" y="4914900"/>
          <p14:tracePt t="383776" x="7753350" y="4927600"/>
          <p14:tracePt t="384797" x="7747000" y="4927600"/>
          <p14:tracePt t="384805" x="7740650" y="4927600"/>
          <p14:tracePt t="384823" x="7734300" y="4927600"/>
          <p14:tracePt t="384837" x="7727950" y="4927600"/>
          <p14:tracePt t="384845" x="7721600" y="4927600"/>
          <p14:tracePt t="384859" x="7715250" y="4927600"/>
          <p14:tracePt t="384876" x="7702550" y="4927600"/>
          <p14:tracePt t="384892" x="7683500" y="4921250"/>
          <p14:tracePt t="384894" x="7670800" y="4914900"/>
          <p14:tracePt t="384909" x="7664450" y="4914900"/>
          <p14:tracePt t="384927" x="7651750" y="4914900"/>
          <p14:tracePt t="388368" x="7645400" y="4914900"/>
          <p14:tracePt t="388374" x="7632700" y="4914900"/>
          <p14:tracePt t="388381" x="7613650" y="4921250"/>
          <p14:tracePt t="388395" x="7607300" y="4927600"/>
          <p14:tracePt t="388409" x="7600950" y="4927600"/>
          <p14:tracePt t="388445" x="7600950" y="4933950"/>
          <p14:tracePt t="388459" x="7581900" y="4933950"/>
          <p14:tracePt t="388478" x="7531100" y="4933950"/>
          <p14:tracePt t="388492" x="7524750" y="4933950"/>
          <p14:tracePt t="388509" x="7518400" y="4933950"/>
          <p14:tracePt t="388550" x="7518400" y="4927600"/>
          <p14:tracePt t="388574" x="7512050" y="4927600"/>
          <p14:tracePt t="388821" x="7512050" y="4914900"/>
          <p14:tracePt t="388829" x="7512050" y="4908550"/>
          <p14:tracePt t="388870" x="7512050" y="4902200"/>
          <p14:tracePt t="388880" x="7486650" y="4902200"/>
          <p14:tracePt t="388892" x="7423150" y="4902200"/>
          <p14:tracePt t="388911" x="7143750" y="4902200"/>
          <p14:tracePt t="388926" x="6921500" y="4902200"/>
          <p14:tracePt t="388942" x="6718300" y="4902200"/>
          <p14:tracePt t="388959" x="6496050" y="4902200"/>
          <p14:tracePt t="388978" x="6248400" y="4902200"/>
          <p14:tracePt t="388992" x="5988050" y="4889500"/>
          <p14:tracePt t="389009" x="5721350" y="4851400"/>
          <p14:tracePt t="389026" x="5467350" y="4768850"/>
          <p14:tracePt t="389044" x="5264150" y="4699000"/>
          <p14:tracePt t="389059" x="5111750" y="4648200"/>
          <p14:tracePt t="389076" x="4997450" y="4597400"/>
          <p14:tracePt t="389092" x="4895850" y="4546600"/>
          <p14:tracePt t="389094" x="4851400" y="4527550"/>
          <p14:tracePt t="389109" x="4781550" y="4476750"/>
          <p14:tracePt t="389126" x="4756150" y="4457700"/>
          <p14:tracePt t="389142" x="4756150" y="4432300"/>
          <p14:tracePt t="389161" x="4756150" y="4406900"/>
          <p14:tracePt t="389180" x="4756150" y="4368800"/>
          <p14:tracePt t="389193" x="4756150" y="4337050"/>
          <p14:tracePt t="389209" x="4743450" y="4311650"/>
          <p14:tracePt t="389228" x="4743450" y="4305300"/>
          <p14:tracePt t="389242" x="4737100" y="4298950"/>
          <p14:tracePt t="389259" x="4737100" y="4292600"/>
          <p14:tracePt t="389276" x="4737100" y="4273550"/>
          <p14:tracePt t="389294" x="4743450" y="4235450"/>
          <p14:tracePt t="389309" x="4743450" y="4222750"/>
          <p14:tracePt t="389326" x="4743450" y="4216400"/>
          <p14:tracePt t="389420" x="4743450" y="4210050"/>
          <p14:tracePt t="389438" x="4743450" y="4203700"/>
          <p14:tracePt t="389445" x="4737100" y="4197350"/>
          <p14:tracePt t="389454" x="4730750" y="4197350"/>
          <p14:tracePt t="389461" x="4724400" y="4197350"/>
          <p14:tracePt t="389480" x="4718050" y="4197350"/>
          <p14:tracePt t="389494" x="4718050" y="4191000"/>
          <p14:tracePt t="389617" x="4730750" y="4178300"/>
          <p14:tracePt t="389621" x="4743450" y="4171950"/>
          <p14:tracePt t="389629" x="4762500" y="4159250"/>
          <p14:tracePt t="389642" x="4775200" y="4146550"/>
          <p14:tracePt t="389663" x="4794250" y="4121150"/>
          <p14:tracePt t="389676" x="4806950" y="4108450"/>
          <p14:tracePt t="389692" x="4813300" y="4102100"/>
          <p14:tracePt t="389711" x="4819650" y="4089400"/>
          <p14:tracePt t="389728" x="4838700" y="4089400"/>
          <p14:tracePt t="389742" x="4864100" y="4089400"/>
          <p14:tracePt t="389759" x="4883150" y="4076700"/>
          <p14:tracePt t="389776" x="4889500" y="4070350"/>
          <p14:tracePt t="390108" x="4889500" y="4064000"/>
          <p14:tracePt t="390357" x="4889500" y="4057650"/>
          <p14:tracePt t="390390" x="4895850" y="4057650"/>
          <p14:tracePt t="390399" x="4902200" y="4057650"/>
          <p14:tracePt t="390412" x="4914900" y="4057650"/>
          <p14:tracePt t="390426" x="4933950" y="4057650"/>
          <p14:tracePt t="390443" x="4965700" y="4070350"/>
          <p14:tracePt t="390461" x="5054600" y="4095750"/>
          <p14:tracePt t="390479" x="5105400" y="4108450"/>
          <p14:tracePt t="390492" x="5207000" y="4140200"/>
          <p14:tracePt t="390509" x="5403850" y="4191000"/>
          <p14:tracePt t="390526" x="5575300" y="4248150"/>
          <p14:tracePt t="390544" x="5759450" y="4311650"/>
          <p14:tracePt t="390559" x="5969000" y="4387850"/>
          <p14:tracePt t="390576" x="6178550" y="4464050"/>
          <p14:tracePt t="390592" x="6375400" y="4533900"/>
          <p14:tracePt t="390610" x="6559550" y="4610100"/>
          <p14:tracePt t="390626" x="6718300" y="4673600"/>
          <p14:tracePt t="390647" x="6940550" y="4756150"/>
          <p14:tracePt t="390659" x="7023100" y="4787900"/>
          <p14:tracePt t="390676" x="7169150" y="4845050"/>
          <p14:tracePt t="390677" x="7239000" y="4870450"/>
          <p14:tracePt t="390694" x="7366000" y="4908550"/>
          <p14:tracePt t="390709" x="7473950" y="4921250"/>
          <p14:tracePt t="390729" x="7550150" y="4921250"/>
          <p14:tracePt t="390742" x="7607300" y="4927600"/>
          <p14:tracePt t="390759" x="7658100" y="4927600"/>
          <p14:tracePt t="390776" x="7696200" y="4927600"/>
          <p14:tracePt t="390794" x="7715250" y="4927600"/>
          <p14:tracePt t="390809" x="7721600" y="4921250"/>
          <p14:tracePt t="390855" x="7727950" y="4921250"/>
          <p14:tracePt t="390865" x="7734300" y="4914900"/>
          <p14:tracePt t="390876" x="7747000" y="4914900"/>
          <p14:tracePt t="390892" x="7785100" y="4908550"/>
          <p14:tracePt t="390896" x="7804150" y="4902200"/>
          <p14:tracePt t="390913" x="7829550" y="4889500"/>
          <p14:tracePt t="390929" x="7835900" y="4889500"/>
          <p14:tracePt t="390942" x="7842250" y="4883150"/>
          <p14:tracePt t="390959" x="7842250" y="4876800"/>
          <p14:tracePt t="390993" x="7842250" y="4864100"/>
          <p14:tracePt t="391009" x="7842250" y="4851400"/>
          <p14:tracePt t="391026" x="7829550" y="4838700"/>
          <p14:tracePt t="391046" x="7804150" y="4832350"/>
          <p14:tracePt t="391059" x="7785100" y="4826000"/>
          <p14:tracePt t="391076" x="7772400" y="4819650"/>
          <p14:tracePt t="391092" x="7766050" y="4819650"/>
          <p14:tracePt t="391109" x="7747000" y="4819650"/>
          <p14:tracePt t="391126" x="7740650" y="4819650"/>
          <p14:tracePt t="391163" x="7734300" y="4826000"/>
          <p14:tracePt t="391179" x="7734300" y="4832350"/>
          <p14:tracePt t="391192" x="7727950" y="4832350"/>
          <p14:tracePt t="391211" x="7727950" y="4845050"/>
          <p14:tracePt t="391228" x="7721600" y="4845050"/>
          <p14:tracePt t="391438" x="7708900" y="4845050"/>
          <p14:tracePt t="391445" x="7689850" y="4845050"/>
          <p14:tracePt t="391459" x="7670800" y="4845050"/>
          <p14:tracePt t="391480" x="7613650" y="4845050"/>
          <p14:tracePt t="391492" x="7588250" y="4845050"/>
          <p14:tracePt t="391509" x="7537450" y="4845050"/>
          <p14:tracePt t="391526" x="7512050" y="4845050"/>
          <p14:tracePt t="391544" x="7493000" y="4845050"/>
          <p14:tracePt t="391559" x="7467600" y="4845050"/>
          <p14:tracePt t="391576" x="7442200" y="4845050"/>
          <p14:tracePt t="391592" x="7410450" y="4845050"/>
          <p14:tracePt t="391609" x="7385050" y="4845050"/>
          <p14:tracePt t="391626" x="7359650" y="4845050"/>
          <p14:tracePt t="391642" x="7346950" y="4845050"/>
          <p14:tracePt t="391822" x="7346950" y="4838700"/>
          <p14:tracePt t="391829" x="7346950" y="4826000"/>
          <p14:tracePt t="391838" x="7346950" y="4806950"/>
          <p14:tracePt t="391850" x="7346950" y="4794250"/>
          <p14:tracePt t="391866" x="7346950" y="4768850"/>
          <p14:tracePt t="391876" x="7346950" y="4756150"/>
          <p14:tracePt t="391879" x="7346950" y="4743450"/>
          <p14:tracePt t="391892" x="7346950" y="4730750"/>
          <p14:tracePt t="391913" x="7346950" y="4692650"/>
          <p14:tracePt t="391919" x="7346950" y="4673600"/>
          <p14:tracePt t="391928" x="7346950" y="4667250"/>
          <p14:tracePt t="391943" x="7346950" y="4641850"/>
          <p14:tracePt t="391963" x="7346950" y="4629150"/>
          <p14:tracePt t="391979" x="7346950" y="4616450"/>
          <p14:tracePt t="391993" x="7346950" y="4610100"/>
          <p14:tracePt t="392027" x="7346950" y="4597400"/>
          <p14:tracePt t="392157" x="7353300" y="4597400"/>
          <p14:tracePt t="392169" x="7359650" y="4591050"/>
          <p14:tracePt t="392182" x="7366000" y="4591050"/>
          <p14:tracePt t="392193" x="7378700" y="4591050"/>
          <p14:tracePt t="392209" x="7397750" y="4591050"/>
          <p14:tracePt t="392228" x="7435850" y="4591050"/>
          <p14:tracePt t="392242" x="7480300" y="4591050"/>
          <p14:tracePt t="392259" x="7518400" y="4591050"/>
          <p14:tracePt t="392276" x="7556500" y="4591050"/>
          <p14:tracePt t="392295" x="7594600" y="4591050"/>
          <p14:tracePt t="392309" x="7613650" y="4591050"/>
          <p14:tracePt t="392326" x="7632700" y="4591050"/>
          <p14:tracePt t="392342" x="7651750" y="4591050"/>
          <p14:tracePt t="392359" x="7658100" y="4591050"/>
          <p14:tracePt t="392548" x="7664450" y="4591050"/>
          <p14:tracePt t="392550" x="7670800" y="4591050"/>
          <p14:tracePt t="392559" x="7677150" y="4591050"/>
          <p14:tracePt t="392576" x="7689850" y="4591050"/>
          <p14:tracePt t="392592" x="7696200" y="4591050"/>
          <p14:tracePt t="392631" x="7702550" y="4591050"/>
          <p14:tracePt t="392642" x="7715250" y="4591050"/>
          <p14:tracePt t="392662" x="7734300" y="4591050"/>
          <p14:tracePt t="392676" x="7740650" y="4591050"/>
          <p14:tracePt t="392717" x="7747000" y="4591050"/>
          <p14:tracePt t="392734" x="7753350" y="4591050"/>
          <p14:tracePt t="392743" x="7772400" y="4591050"/>
          <p14:tracePt t="392759" x="7785100" y="4591050"/>
          <p14:tracePt t="393053" x="7785100" y="4597400"/>
          <p14:tracePt t="393062" x="7785100" y="4610100"/>
          <p14:tracePt t="393070" x="7785100" y="4622800"/>
          <p14:tracePt t="393077" x="7778750" y="4629150"/>
          <p14:tracePt t="393093" x="7778750" y="4641850"/>
          <p14:tracePt t="393111" x="7766050" y="4673600"/>
          <p14:tracePt t="393126" x="7766050" y="4705350"/>
          <p14:tracePt t="393142" x="7766050" y="4730750"/>
          <p14:tracePt t="393163" x="7766050" y="4743450"/>
          <p14:tracePt t="393179" x="7766050" y="4756150"/>
          <p14:tracePt t="393193" x="7766050" y="4775200"/>
          <p14:tracePt t="393210" x="7766050" y="4794250"/>
          <p14:tracePt t="393229" x="7766050" y="4813300"/>
          <p14:tracePt t="393242" x="7766050" y="4832350"/>
          <p14:tracePt t="393259" x="7766050" y="4845050"/>
          <p14:tracePt t="393276" x="7759700" y="4864100"/>
          <p14:tracePt t="393309" x="7759700" y="4870450"/>
          <p14:tracePt t="393326" x="7759700" y="4876800"/>
          <p14:tracePt t="393343" x="7759700" y="4895850"/>
          <p14:tracePt t="393359" x="7759700" y="4902200"/>
          <p14:tracePt t="393653" x="7753350" y="4902200"/>
          <p14:tracePt t="393669" x="7734300" y="4902200"/>
          <p14:tracePt t="393673" x="7715250" y="4902200"/>
          <p14:tracePt t="393677" x="7696200" y="4902200"/>
          <p14:tracePt t="393695" x="7664450" y="4902200"/>
          <p14:tracePt t="393712" x="7632700" y="4902200"/>
          <p14:tracePt t="393731" x="7600950" y="4902200"/>
          <p14:tracePt t="393744" x="7556500" y="4902200"/>
          <p14:tracePt t="393759" x="7524750" y="4902200"/>
          <p14:tracePt t="393776" x="7505700" y="4902200"/>
          <p14:tracePt t="393795" x="7499350" y="4902200"/>
          <p14:tracePt t="393838" x="7493000" y="4902200"/>
          <p14:tracePt t="394182" x="7493000" y="4895850"/>
          <p14:tracePt t="394190" x="7493000" y="4889500"/>
          <p14:tracePt t="394197" x="7493000" y="4883150"/>
          <p14:tracePt t="394210" x="7493000" y="4876800"/>
          <p14:tracePt t="394229" x="7480300" y="4857750"/>
          <p14:tracePt t="394243" x="7454900" y="4832350"/>
          <p14:tracePt t="394259" x="7442200" y="4794250"/>
          <p14:tracePt t="394276" x="7423150" y="4762500"/>
          <p14:tracePt t="394295" x="7397750" y="4730750"/>
          <p14:tracePt t="394309" x="7385050" y="4705350"/>
          <p14:tracePt t="394429" x="7385050" y="4699000"/>
          <p14:tracePt t="394445" x="7385050" y="4692650"/>
          <p14:tracePt t="394453" x="7385050" y="4686300"/>
          <p14:tracePt t="394569" x="7391400" y="4686300"/>
          <p14:tracePt t="394573" x="7391400" y="4679950"/>
          <p14:tracePt t="394709" x="7378700" y="4673600"/>
          <p14:tracePt t="394718" x="7353300" y="4667250"/>
          <p14:tracePt t="394730" x="7321550" y="4654550"/>
          <p14:tracePt t="394742" x="7232650" y="4622800"/>
          <p14:tracePt t="394759" x="7131050" y="4584700"/>
          <p14:tracePt t="394776" x="7023100" y="4533900"/>
          <p14:tracePt t="394794" x="6864350" y="4476750"/>
          <p14:tracePt t="394809" x="6680200" y="4413250"/>
          <p14:tracePt t="394826" x="6540500" y="4362450"/>
          <p14:tracePt t="394842" x="6426200" y="4324350"/>
          <p14:tracePt t="394859" x="6362700" y="4292600"/>
          <p14:tracePt t="394876" x="6343650" y="4279900"/>
          <p14:tracePt t="394892" x="6337300" y="4273550"/>
          <p14:tracePt t="394894" x="6330950" y="4267200"/>
          <p14:tracePt t="394960" x="6324600" y="4267200"/>
          <p14:tracePt t="394965" x="6318250" y="4267200"/>
          <p14:tracePt t="394980" x="6305550" y="4254500"/>
          <p14:tracePt t="394992" x="6273800" y="4241800"/>
          <p14:tracePt t="395009" x="6229350" y="4229100"/>
          <p14:tracePt t="395026" x="6184900" y="4216400"/>
          <p14:tracePt t="395045" x="6178550" y="4210050"/>
          <p14:tracePt t="395213" x="6178550" y="4203700"/>
          <p14:tracePt t="395341" x="6172200" y="4203700"/>
          <p14:tracePt t="395359" x="6172200" y="4216400"/>
          <p14:tracePt t="395376" x="6172200" y="4273550"/>
          <p14:tracePt t="395392" x="6172200" y="4375150"/>
          <p14:tracePt t="395411" x="6178550" y="4489450"/>
          <p14:tracePt t="395428" x="6184900" y="4603750"/>
          <p14:tracePt t="395431" x="6184900" y="4654550"/>
          <p14:tracePt t="395442" x="6184900" y="4718050"/>
          <p14:tracePt t="395459" x="6184900" y="4819650"/>
          <p14:tracePt t="395478" x="6184900" y="4914900"/>
          <p14:tracePt t="395484" x="6184900" y="4953000"/>
          <p14:tracePt t="395492" x="6184900" y="4991100"/>
          <p14:tracePt t="395509" x="6184900" y="5086350"/>
          <p14:tracePt t="395526" x="6184900" y="5137150"/>
          <p14:tracePt t="395542" x="6184900" y="5175250"/>
          <p14:tracePt t="395559" x="6184900" y="5207000"/>
          <p14:tracePt t="395576" x="6184900" y="5232400"/>
          <p14:tracePt t="395592" x="6184900" y="5257800"/>
          <p14:tracePt t="395609" x="6184900" y="5295900"/>
          <p14:tracePt t="395626" x="6184900" y="5327650"/>
          <p14:tracePt t="395642" x="6184900" y="5365750"/>
          <p14:tracePt t="395661" x="6184900" y="5416550"/>
          <p14:tracePt t="395676" x="6184900" y="5461000"/>
          <p14:tracePt t="395692" x="6197600" y="5505450"/>
          <p14:tracePt t="395697" x="6203950" y="5518150"/>
          <p14:tracePt t="395709" x="6203950" y="5537200"/>
          <p14:tracePt t="395729" x="6210300" y="5562600"/>
          <p14:tracePt t="395985" x="6203950" y="5562600"/>
          <p14:tracePt t="396007" x="6203950" y="5543550"/>
          <p14:tracePt t="396013" x="6203950" y="5518150"/>
          <p14:tracePt t="396026" x="6203950" y="5486400"/>
          <p14:tracePt t="396045" x="6223000" y="5397500"/>
          <p14:tracePt t="396059" x="6292850" y="5295900"/>
          <p14:tracePt t="396076" x="6394450" y="5232400"/>
          <p14:tracePt t="396093" x="6521450" y="5175250"/>
          <p14:tracePt t="396094" x="6610350" y="5137150"/>
          <p14:tracePt t="396111" x="6762750" y="5073650"/>
          <p14:tracePt t="396126" x="6953250" y="5016500"/>
          <p14:tracePt t="396143" x="7112000" y="4972050"/>
          <p14:tracePt t="396162" x="7226300" y="4927600"/>
          <p14:tracePt t="396171" x="7277100" y="4914900"/>
          <p14:tracePt t="396172" x="7321550" y="4895850"/>
          <p14:tracePt t="396192" x="7391400" y="4870450"/>
          <p14:tracePt t="396209" x="7448550" y="4857750"/>
          <p14:tracePt t="396230" x="7467600" y="4845050"/>
          <p14:tracePt t="396242" x="7486650" y="4845050"/>
          <p14:tracePt t="396259" x="7512050" y="4838700"/>
          <p14:tracePt t="396276" x="7550150" y="4838700"/>
          <p14:tracePt t="396295" x="7581900" y="4826000"/>
          <p14:tracePt t="396432" x="7581900" y="4819650"/>
          <p14:tracePt t="396437" x="7581900" y="4813300"/>
          <p14:tracePt t="396446" x="7543800" y="4800600"/>
          <p14:tracePt t="396459" x="7493000" y="4787900"/>
          <p14:tracePt t="396478" x="7302500" y="4711700"/>
          <p14:tracePt t="396492" x="7200900" y="4673600"/>
          <p14:tracePt t="396510" x="6889750" y="4565650"/>
          <p14:tracePt t="396526" x="6686550" y="4495800"/>
          <p14:tracePt t="396545" x="6515100" y="4425950"/>
          <p14:tracePt t="396559" x="6413500" y="4356100"/>
          <p14:tracePt t="396576" x="6350000" y="4298950"/>
          <p14:tracePt t="396592" x="6299200" y="4254500"/>
          <p14:tracePt t="396611" x="6267450" y="4222750"/>
          <p14:tracePt t="396626" x="6254750" y="4203700"/>
          <p14:tracePt t="396679" x="6254750" y="4197350"/>
          <p14:tracePt t="396685" x="6254750" y="4191000"/>
          <p14:tracePt t="396698" x="6254750" y="4184650"/>
          <p14:tracePt t="396709" x="6242050" y="4165600"/>
          <p14:tracePt t="396729" x="6223000" y="4165600"/>
          <p14:tracePt t="396742" x="6216650" y="4159250"/>
          <p14:tracePt t="396837" x="6216650" y="4184650"/>
          <p14:tracePt t="396845" x="6223000" y="4229100"/>
          <p14:tracePt t="396855" x="6242050" y="4286250"/>
          <p14:tracePt t="396865" x="6267450" y="4368800"/>
          <p14:tracePt t="396876" x="6267450" y="4476750"/>
          <p14:tracePt t="396892" x="6305550" y="4699000"/>
          <p14:tracePt t="396896" x="6318250" y="4819650"/>
          <p14:tracePt t="396909" x="6337300" y="5041900"/>
          <p14:tracePt t="396927" x="6343650" y="5232400"/>
          <p14:tracePt t="396942" x="6381750" y="5384800"/>
          <p14:tracePt t="396959" x="6388100" y="5486400"/>
          <p14:tracePt t="396979" x="6388100" y="5556250"/>
          <p14:tracePt t="396992" x="6381750" y="5600700"/>
          <p14:tracePt t="397009" x="6375400" y="5619750"/>
          <p14:tracePt t="397047" x="6375400" y="5607050"/>
          <p14:tracePt t="397059" x="6375400" y="5575300"/>
          <p14:tracePt t="397076" x="6375400" y="5499100"/>
          <p14:tracePt t="397092" x="6388100" y="5441950"/>
          <p14:tracePt t="397094" x="6400800" y="5416550"/>
          <p14:tracePt t="397109" x="6419850" y="5365750"/>
          <p14:tracePt t="397126" x="6438900" y="5321300"/>
          <p14:tracePt t="397143" x="6489700" y="5257800"/>
          <p14:tracePt t="397163" x="6572250" y="5156200"/>
          <p14:tracePt t="397178" x="6692900" y="5048250"/>
          <p14:tracePt t="397192" x="6832600" y="4959350"/>
          <p14:tracePt t="397212" x="6972300" y="4914900"/>
          <p14:tracePt t="397228" x="7137400" y="4883150"/>
          <p14:tracePt t="397242" x="7277100" y="4845050"/>
          <p14:tracePt t="397259" x="7410450" y="4819650"/>
          <p14:tracePt t="397276" x="7518400" y="4787900"/>
          <p14:tracePt t="397294" x="7620000" y="4768850"/>
          <p14:tracePt t="397309" x="7658100" y="4768850"/>
          <p14:tracePt t="397326" x="7689850" y="4768850"/>
          <p14:tracePt t="397342" x="7696200" y="4768850"/>
          <p14:tracePt t="397359" x="7702550" y="4768850"/>
          <p14:tracePt t="397438" x="7702550" y="4762500"/>
          <p14:tracePt t="397494" x="7708900" y="4762500"/>
          <p14:tracePt t="397821" x="7702550" y="4762500"/>
          <p14:tracePt t="397829" x="7670800" y="4749800"/>
          <p14:tracePt t="397838" x="7632700" y="4730750"/>
          <p14:tracePt t="397846" x="7581900" y="4718050"/>
          <p14:tracePt t="397859" x="7524750" y="4699000"/>
          <p14:tracePt t="397876" x="7416800" y="4654550"/>
          <p14:tracePt t="397893" x="7131050" y="4559300"/>
          <p14:tracePt t="397912" x="6953250" y="4502150"/>
          <p14:tracePt t="397926" x="6781800" y="4438650"/>
          <p14:tracePt t="397942" x="6642100" y="4381500"/>
          <p14:tracePt t="397959" x="6527800" y="4337050"/>
          <p14:tracePt t="397979" x="6400800" y="4292600"/>
          <p14:tracePt t="397993" x="6292850" y="4260850"/>
          <p14:tracePt t="398009" x="6172200" y="4216400"/>
          <p14:tracePt t="398026" x="6057900" y="4178300"/>
          <p14:tracePt t="398046" x="5981700" y="4146550"/>
          <p14:tracePt t="398059" x="5937250" y="4133850"/>
          <p14:tracePt t="398076" x="5918200" y="4108450"/>
          <p14:tracePt t="398093" x="5899150" y="4108450"/>
          <p14:tracePt t="398095" x="5892800" y="4102100"/>
          <p14:tracePt t="398215" x="5899150" y="4102100"/>
          <p14:tracePt t="398229" x="5905500" y="4102100"/>
          <p14:tracePt t="398241" x="5930900" y="4102100"/>
          <p14:tracePt t="398245" x="5949950" y="4102100"/>
          <p14:tracePt t="398259" x="5969000" y="4102100"/>
          <p14:tracePt t="398261" x="5994400" y="4102100"/>
          <p14:tracePt t="398276" x="6019800" y="4102100"/>
          <p14:tracePt t="398294" x="6096000" y="4095750"/>
          <p14:tracePt t="398309" x="6172200" y="4121150"/>
          <p14:tracePt t="398326" x="6267450" y="4140200"/>
          <p14:tracePt t="398342" x="6337300" y="4159250"/>
          <p14:tracePt t="398359" x="6362700" y="4159250"/>
          <p14:tracePt t="398573" x="6356350" y="4159250"/>
          <p14:tracePt t="398584" x="6356350" y="4165600"/>
          <p14:tracePt t="398604" x="6350000" y="4165600"/>
          <p14:tracePt t="398639" x="6350000" y="4171950"/>
          <p14:tracePt t="398646" x="6343650" y="4171950"/>
          <p14:tracePt t="398654" x="6337300" y="4178300"/>
          <p14:tracePt t="398669" x="6324600" y="4178300"/>
          <p14:tracePt t="398673" x="6318250" y="4178300"/>
          <p14:tracePt t="398679" x="6305550" y="4184650"/>
          <p14:tracePt t="398693" x="6299200" y="4184650"/>
          <p14:tracePt t="398712" x="6273800" y="4197350"/>
          <p14:tracePt t="398728" x="6254750" y="4197350"/>
          <p14:tracePt t="398742" x="6229350" y="4197350"/>
          <p14:tracePt t="398759" x="6197600" y="4197350"/>
          <p14:tracePt t="398776" x="6165850" y="4197350"/>
          <p14:tracePt t="398795" x="6153150" y="4197350"/>
          <p14:tracePt t="398826" x="6146800" y="4197350"/>
          <p14:tracePt t="398843" x="6134100" y="4197350"/>
          <p14:tracePt t="398859" x="6121400" y="4197350"/>
          <p14:tracePt t="398876" x="6096000" y="4184650"/>
          <p14:tracePt t="398895" x="6070600" y="4171950"/>
          <p14:tracePt t="398912" x="6057900" y="4165600"/>
          <p14:tracePt t="398926" x="6038850" y="4159250"/>
          <p14:tracePt t="398981" x="6045200" y="4152900"/>
          <p14:tracePt t="398997" x="6045200" y="4146550"/>
          <p14:tracePt t="399007" x="6045200" y="4140200"/>
          <p14:tracePt t="399013" x="6051550" y="4133850"/>
          <p14:tracePt t="399026" x="6057900" y="4127500"/>
          <p14:tracePt t="399045" x="6064250" y="4114800"/>
          <p14:tracePt t="399059" x="6076950" y="4095750"/>
          <p14:tracePt t="399076" x="6089650" y="4076700"/>
          <p14:tracePt t="399092" x="6108700" y="4070350"/>
          <p14:tracePt t="399109" x="6115050" y="4064000"/>
          <p14:tracePt t="399126" x="6121400" y="4064000"/>
          <p14:tracePt t="399143" x="6127750" y="4064000"/>
          <p14:tracePt t="399159" x="6146800" y="4057650"/>
          <p14:tracePt t="399176" x="6172200" y="4057650"/>
          <p14:tracePt t="399194" x="6203950" y="4057650"/>
          <p14:tracePt t="399209" x="6223000" y="4057650"/>
          <p14:tracePt t="399228" x="6229350" y="4057650"/>
          <p14:tracePt t="399242" x="6242050" y="4057650"/>
          <p14:tracePt t="399259" x="6254750" y="4057650"/>
          <p14:tracePt t="399261" x="6261100" y="4057650"/>
          <p14:tracePt t="399295" x="6267450" y="4057650"/>
          <p14:tracePt t="399341" x="6267450" y="4064000"/>
          <p14:tracePt t="399359" x="6273800" y="4076700"/>
          <p14:tracePt t="399376" x="6273800" y="4102100"/>
          <p14:tracePt t="399393" x="6280150" y="4114800"/>
          <p14:tracePt t="399413" x="6280150" y="4133850"/>
          <p14:tracePt t="399430" x="6280150" y="4152900"/>
          <p14:tracePt t="399459" x="6267450" y="4152900"/>
          <p14:tracePt t="399479" x="6229350" y="4165600"/>
          <p14:tracePt t="399492" x="6210300" y="4165600"/>
          <p14:tracePt t="399509" x="6172200" y="4171950"/>
          <p14:tracePt t="399526" x="6159500" y="4171950"/>
          <p14:tracePt t="399622" x="6153150" y="4171950"/>
          <p14:tracePt t="399637" x="6146800" y="4159250"/>
          <p14:tracePt t="399649" x="6134100" y="4146550"/>
          <p14:tracePt t="399659" x="6127750" y="4133850"/>
          <p14:tracePt t="399676" x="6121400" y="4108450"/>
          <p14:tracePt t="399693" x="6115050" y="4076700"/>
          <p14:tracePt t="399728" x="6115050" y="4070350"/>
          <p14:tracePt t="399759" x="6140450" y="4070350"/>
          <p14:tracePt t="399776" x="6203950" y="4076700"/>
          <p14:tracePt t="399793" x="6318250" y="4114800"/>
          <p14:tracePt t="399809" x="6438900" y="4165600"/>
          <p14:tracePt t="399826" x="6584950" y="4222750"/>
          <p14:tracePt t="399842" x="6750050" y="4298950"/>
          <p14:tracePt t="399860" x="6889750" y="4368800"/>
          <p14:tracePt t="399876" x="7029450" y="4451350"/>
          <p14:tracePt t="399892" x="7156450" y="4527550"/>
          <p14:tracePt t="399913" x="7340600" y="4641850"/>
          <p14:tracePt t="399919" x="7391400" y="4667250"/>
          <p14:tracePt t="399927" x="7454900" y="4686300"/>
          <p14:tracePt t="399942" x="7556500" y="4730750"/>
          <p14:tracePt t="399959" x="7626350" y="4762500"/>
          <p14:tracePt t="399979" x="7696200" y="4787900"/>
          <p14:tracePt t="399993" x="7747000" y="4787900"/>
          <p14:tracePt t="400009" x="7791450" y="4787900"/>
          <p14:tracePt t="400026" x="7804150" y="4794250"/>
          <p14:tracePt t="400045" x="7810500" y="4794250"/>
          <p14:tracePt t="400109" x="7810500" y="4800600"/>
          <p14:tracePt t="400246" x="7791450" y="4800600"/>
          <p14:tracePt t="400257" x="7766050" y="4800600"/>
          <p14:tracePt t="400261" x="7740650" y="4800600"/>
          <p14:tracePt t="400276" x="7727950" y="4800600"/>
          <p14:tracePt t="400292" x="7689850" y="4800600"/>
          <p14:tracePt t="400309" x="7613650" y="4800600"/>
          <p14:tracePt t="400326" x="7575550" y="4800600"/>
          <p14:tracePt t="400342" x="7562850" y="4800600"/>
          <p14:tracePt t="400359" x="7543800" y="4781550"/>
          <p14:tracePt t="400376" x="7537450" y="4768850"/>
          <p14:tracePt t="400395" x="7518400" y="4756150"/>
          <p14:tracePt t="400409" x="7493000" y="4749800"/>
          <p14:tracePt t="400426" x="7486650" y="4743450"/>
          <p14:tracePt t="400443" x="7473950" y="4730750"/>
          <p14:tracePt t="400459" x="7473950" y="4724400"/>
          <p14:tracePt t="400478" x="7467600" y="4692650"/>
          <p14:tracePt t="400492" x="7461250" y="4686300"/>
          <p14:tracePt t="400509" x="7454900" y="4660900"/>
          <p14:tracePt t="400526" x="7454900" y="4648200"/>
          <p14:tracePt t="400542" x="7454900" y="4635500"/>
          <p14:tracePt t="400559" x="7454900" y="4629150"/>
          <p14:tracePt t="400576" x="7461250" y="4616450"/>
          <p14:tracePt t="400592" x="7480300" y="4603750"/>
          <p14:tracePt t="400609" x="7493000" y="4603750"/>
          <p14:tracePt t="400626" x="7505700" y="4603750"/>
          <p14:tracePt t="400642" x="7524750" y="4603750"/>
          <p14:tracePt t="400659" x="7550150" y="4603750"/>
          <p14:tracePt t="400678" x="7600950" y="4603750"/>
          <p14:tracePt t="400692" x="7613650" y="4603750"/>
          <p14:tracePt t="400709" x="7639050" y="4603750"/>
          <p14:tracePt t="400728" x="7645400" y="4603750"/>
          <p14:tracePt t="400759" x="7651750" y="4603750"/>
          <p14:tracePt t="400776" x="7651750" y="4610100"/>
          <p14:tracePt t="400792" x="7658100" y="4610100"/>
          <p14:tracePt t="400809" x="7664450" y="4616450"/>
          <p14:tracePt t="400826" x="7670800" y="4622800"/>
          <p14:tracePt t="400843" x="7683500" y="4629150"/>
          <p14:tracePt t="400859" x="7696200" y="4641850"/>
          <p14:tracePt t="400876" x="7715250" y="4648200"/>
          <p14:tracePt t="400893" x="7734300" y="4654550"/>
          <p14:tracePt t="400895" x="7740650" y="4654550"/>
          <p14:tracePt t="400911" x="7747000" y="4660900"/>
          <p14:tracePt t="400978" x="7747000" y="4667250"/>
          <p14:tracePt t="400983" x="7753350" y="4673600"/>
          <p14:tracePt t="400992" x="7753350" y="4686300"/>
          <p14:tracePt t="401009" x="7759700" y="4705350"/>
          <p14:tracePt t="401026" x="7766050" y="4711700"/>
          <p14:tracePt t="401043" x="7766050" y="4724400"/>
          <p14:tracePt t="401059" x="7766050" y="4737100"/>
          <p14:tracePt t="401076" x="7766050" y="4756150"/>
          <p14:tracePt t="401149" x="7766050" y="4762500"/>
          <p14:tracePt t="401182" x="7766050" y="4768850"/>
          <p14:tracePt t="401232" x="7759700" y="4768850"/>
          <p14:tracePt t="401238" x="7753350" y="4768850"/>
          <p14:tracePt t="401245" x="7753350" y="4775200"/>
          <p14:tracePt t="401259" x="7747000" y="4775200"/>
          <p14:tracePt t="401278" x="7734300" y="4781550"/>
          <p14:tracePt t="401310" x="7727950" y="4781550"/>
          <p14:tracePt t="401357" x="7721600" y="4781550"/>
          <p14:tracePt t="401365" x="7708900" y="4781550"/>
          <p14:tracePt t="401376" x="7696200" y="4781550"/>
          <p14:tracePt t="401392" x="7677150" y="4781550"/>
          <p14:tracePt t="401413" x="7670800" y="4781550"/>
          <p14:tracePt t="401470" x="7658100" y="4781550"/>
          <p14:tracePt t="401488" x="7651750" y="4781550"/>
          <p14:tracePt t="401509" x="7645400" y="4781550"/>
          <p14:tracePt t="401525" x="7639050" y="4781550"/>
          <p14:tracePt t="401542" x="7607300" y="4762500"/>
          <p14:tracePt t="401559" x="7581900" y="4749800"/>
          <p14:tracePt t="401576" x="7562850" y="4737100"/>
          <p14:tracePt t="401593" x="7550150" y="4730750"/>
          <p14:tracePt t="401609" x="7537450" y="4724400"/>
          <p14:tracePt t="401625" x="7531100" y="4718050"/>
          <p14:tracePt t="401643" x="7531100" y="4711700"/>
          <p14:tracePt t="401664" x="7524750" y="4705350"/>
          <p14:tracePt t="401671" x="7524750" y="4699000"/>
          <p14:tracePt t="401681" x="7518400" y="4692650"/>
          <p14:tracePt t="401692" x="7518400" y="4686300"/>
          <p14:tracePt t="401713" x="7512050" y="4667250"/>
          <p14:tracePt t="401728" x="7512050" y="4654550"/>
          <p14:tracePt t="401744" x="7512050" y="4648200"/>
          <p14:tracePt t="401759" x="7512050" y="4641850"/>
          <p14:tracePt t="401776" x="7512050" y="4635500"/>
          <p14:tracePt t="401792" x="7512050" y="4629150"/>
          <p14:tracePt t="401809" x="7512050" y="4616450"/>
          <p14:tracePt t="401842" x="7518400" y="4610100"/>
          <p14:tracePt t="401860" x="7537450" y="4610100"/>
          <p14:tracePt t="401876" x="7569200" y="4610100"/>
          <p14:tracePt t="401893" x="7600950" y="4610100"/>
          <p14:tracePt t="401897" x="7626350" y="4610100"/>
          <p14:tracePt t="401909" x="7664450" y="4610100"/>
          <p14:tracePt t="401926" x="7715250" y="4610100"/>
          <p14:tracePt t="401944" x="7753350" y="4610100"/>
          <p14:tracePt t="401959" x="7785100" y="4610100"/>
          <p14:tracePt t="401978" x="7791450" y="4610100"/>
          <p14:tracePt t="402030" x="7797800" y="4610100"/>
          <p14:tracePt t="402046" x="7797800" y="4616450"/>
          <p14:tracePt t="402053" x="7797800" y="4629150"/>
          <p14:tracePt t="402061" x="7797800" y="4641850"/>
          <p14:tracePt t="402076" x="7797800" y="4648200"/>
          <p14:tracePt t="402093" x="7797800" y="4692650"/>
          <p14:tracePt t="402109" x="7797800" y="4711700"/>
          <p14:tracePt t="402126" x="7797800" y="4762500"/>
          <p14:tracePt t="402142" x="7785100" y="4781550"/>
          <p14:tracePt t="402163" x="7772400" y="4787900"/>
          <p14:tracePt t="402179" x="7759700" y="4794250"/>
          <p14:tracePt t="402192" x="7753350" y="4794250"/>
          <p14:tracePt t="402209" x="7740650" y="4800600"/>
          <p14:tracePt t="402229" x="7708900" y="4806950"/>
          <p14:tracePt t="402242" x="7677150" y="4806950"/>
          <p14:tracePt t="402259" x="7639050" y="4806950"/>
          <p14:tracePt t="402276" x="7607300" y="4806950"/>
          <p14:tracePt t="402294" x="7562850" y="4781550"/>
          <p14:tracePt t="402309" x="7537450" y="4762500"/>
          <p14:tracePt t="402326" x="7518400" y="4749800"/>
          <p14:tracePt t="402342" x="7499350" y="4730750"/>
          <p14:tracePt t="402359" x="7493000" y="4724400"/>
          <p14:tracePt t="402375" x="7493000" y="4718050"/>
          <p14:tracePt t="402411" x="7524750" y="4718050"/>
          <p14:tracePt t="402430" x="7588250" y="4718050"/>
          <p14:tracePt t="402442" x="7594600" y="4718050"/>
          <p14:tracePt t="402533" x="7588250" y="4718050"/>
          <p14:tracePt t="402545" x="7562850" y="4718050"/>
          <p14:tracePt t="402552" x="7537450" y="4711700"/>
          <p14:tracePt t="402559" x="7505700" y="4699000"/>
          <p14:tracePt t="402576" x="7429500" y="4654550"/>
          <p14:tracePt t="402592" x="7353300" y="4591050"/>
          <p14:tracePt t="402609" x="7251700" y="4514850"/>
          <p14:tracePt t="402626" x="7156450" y="4464050"/>
          <p14:tracePt t="402642" x="7067550" y="4425950"/>
          <p14:tracePt t="402659" x="7010400" y="4400550"/>
          <p14:tracePt t="402665" x="6978650" y="4394200"/>
          <p14:tracePt t="402676" x="6959600" y="4375150"/>
          <p14:tracePt t="402695" x="6889750" y="4356100"/>
          <p14:tracePt t="402709" x="6858000" y="4337050"/>
          <p14:tracePt t="402728" x="6819900" y="4311650"/>
          <p14:tracePt t="402742" x="6737350" y="4286250"/>
          <p14:tracePt t="402759" x="6642100" y="4273550"/>
          <p14:tracePt t="402776" x="6572250" y="4254500"/>
          <p14:tracePt t="402795" x="6534150" y="4241800"/>
          <p14:tracePt t="402809" x="6515100" y="4229100"/>
          <p14:tracePt t="402826" x="6502400" y="4222750"/>
          <p14:tracePt t="402843" x="6489700" y="4210050"/>
          <p14:tracePt t="402859" x="6477000" y="4203700"/>
          <p14:tracePt t="402876" x="6457950" y="4197350"/>
          <p14:tracePt t="402943" x="6451600" y="4197350"/>
          <p14:tracePt t="402950" x="6445250" y="4197350"/>
          <p14:tracePt t="402961" x="6426200" y="4197350"/>
          <p14:tracePt t="402979" x="6388100" y="4197350"/>
          <p14:tracePt t="402993" x="6375400" y="4197350"/>
          <p14:tracePt t="403117" x="6375400" y="4191000"/>
          <p14:tracePt t="403169" x="6369050" y="4191000"/>
          <p14:tracePt t="403173" x="6362700" y="4191000"/>
          <p14:tracePt t="403181" x="6356350" y="4191000"/>
          <p14:tracePt t="403192" x="6337300" y="4191000"/>
          <p14:tracePt t="403210" x="6305550" y="4191000"/>
          <p14:tracePt t="403228" x="6273800" y="4191000"/>
          <p14:tracePt t="403243" x="6216650" y="4191000"/>
          <p14:tracePt t="403259" x="6165850" y="4191000"/>
          <p14:tracePt t="403276" x="6153150" y="4191000"/>
          <p14:tracePt t="403295" x="6146800" y="4191000"/>
          <p14:tracePt t="403309" x="6146800" y="4171950"/>
          <p14:tracePt t="403326" x="6146800" y="4140200"/>
          <p14:tracePt t="403342" x="6146800" y="4108450"/>
          <p14:tracePt t="403359" x="6159500" y="4083050"/>
          <p14:tracePt t="403376" x="6184900" y="4064000"/>
          <p14:tracePt t="403396" x="6235700" y="4051300"/>
          <p14:tracePt t="403412" x="6311900" y="4044950"/>
          <p14:tracePt t="403426" x="6381750" y="4044950"/>
          <p14:tracePt t="403443" x="6432550" y="4051300"/>
          <p14:tracePt t="403459" x="6445250" y="4057650"/>
          <p14:tracePt t="403479" x="6457950" y="4083050"/>
          <p14:tracePt t="403492" x="6464300" y="4133850"/>
          <p14:tracePt t="403511" x="6464300" y="4222750"/>
          <p14:tracePt t="403526" x="6464300" y="4254500"/>
          <p14:tracePt t="403545" x="6438900" y="4273550"/>
          <p14:tracePt t="403559" x="6426200" y="4279900"/>
          <p14:tracePt t="403576" x="6400800" y="4279900"/>
          <p14:tracePt t="403592" x="6356350" y="4254500"/>
          <p14:tracePt t="403609" x="6324600" y="4229100"/>
          <p14:tracePt t="403626" x="6299200" y="4203700"/>
          <p14:tracePt t="403642" x="6286500" y="4171950"/>
          <p14:tracePt t="403662" x="6267450" y="4152900"/>
          <p14:tracePt t="403701" x="6273800" y="4152900"/>
          <p14:tracePt t="403715" x="6280150" y="4165600"/>
          <p14:tracePt t="403728" x="6311900" y="4216400"/>
          <p14:tracePt t="403744" x="6330950" y="4286250"/>
          <p14:tracePt t="403759" x="6369050" y="4394200"/>
          <p14:tracePt t="403776" x="6394450" y="4514850"/>
          <p14:tracePt t="403793" x="6407150" y="4654550"/>
          <p14:tracePt t="403809" x="6400800" y="4806950"/>
          <p14:tracePt t="403826" x="6394450" y="4965700"/>
          <p14:tracePt t="403843" x="6394450" y="5099050"/>
          <p14:tracePt t="403859" x="6394450" y="5194300"/>
          <p14:tracePt t="403876" x="6394450" y="5264150"/>
          <p14:tracePt t="403893" x="6394450" y="5327650"/>
          <p14:tracePt t="403913" x="6381750" y="5429250"/>
          <p14:tracePt t="403926" x="6369050" y="5467350"/>
          <p14:tracePt t="403942" x="6343650" y="5556250"/>
          <p14:tracePt t="403959" x="6343650" y="5588000"/>
          <p14:tracePt t="403979" x="6337300" y="5613400"/>
          <p14:tracePt t="403993" x="6337300" y="5626100"/>
          <p14:tracePt t="404009" x="6337300" y="5638800"/>
          <p14:tracePt t="404026" x="6337300" y="5657850"/>
          <p14:tracePt t="404042" x="6337300" y="5676900"/>
          <p14:tracePt t="404059" x="6337300" y="5689600"/>
          <p14:tracePt t="404076" x="6337300" y="5695950"/>
          <p14:tracePt t="404093" x="6330950" y="5695950"/>
          <p14:tracePt t="404109" x="6311900" y="5670550"/>
          <p14:tracePt t="404126" x="6299200" y="5645150"/>
          <p14:tracePt t="404143" x="6267450" y="5619750"/>
          <p14:tracePt t="404164" x="6216650" y="5575300"/>
          <p14:tracePt t="404179" x="6178550" y="5518150"/>
          <p14:tracePt t="404192" x="6153150" y="5441950"/>
          <p14:tracePt t="404209" x="6140450" y="5384800"/>
          <p14:tracePt t="404228" x="6159500" y="5359400"/>
          <p14:tracePt t="404242" x="6197600" y="5340350"/>
          <p14:tracePt t="404259" x="6261100" y="5340350"/>
          <p14:tracePt t="404276" x="6337300" y="5334000"/>
          <p14:tracePt t="404294" x="6445250" y="5365750"/>
          <p14:tracePt t="404309" x="6483350" y="5397500"/>
          <p14:tracePt t="404326" x="6489700" y="5441950"/>
          <p14:tracePt t="404343" x="6489700" y="5492750"/>
          <p14:tracePt t="404359" x="6432550" y="5530850"/>
          <p14:tracePt t="404376" x="6343650" y="5543550"/>
          <p14:tracePt t="404393" x="6248400" y="5543550"/>
          <p14:tracePt t="404412" x="6172200" y="5518150"/>
          <p14:tracePt t="404427" x="6153150" y="5492750"/>
          <p14:tracePt t="404443" x="6153150" y="5441950"/>
          <p14:tracePt t="404459" x="6172200" y="5397500"/>
          <p14:tracePt t="404478" x="6229350" y="5372100"/>
          <p14:tracePt t="404493" x="6235700" y="5372100"/>
          <p14:tracePt t="404509" x="6242050" y="5353050"/>
          <p14:tracePt t="404526" x="6242050" y="5327650"/>
          <p14:tracePt t="404543" x="6242050" y="5276850"/>
          <p14:tracePt t="404559" x="6242050" y="5219700"/>
          <p14:tracePt t="404576" x="6242050" y="5162550"/>
          <p14:tracePt t="404593" x="6242050" y="5118100"/>
          <p14:tracePt t="404609" x="6292850" y="5067300"/>
          <p14:tracePt t="404626" x="6426200" y="5029200"/>
          <p14:tracePt t="404643" x="6604000" y="4978400"/>
          <p14:tracePt t="404662" x="6800850" y="4914900"/>
          <p14:tracePt t="404676" x="6997700" y="4889500"/>
          <p14:tracePt t="404692" x="7188200" y="4889500"/>
          <p14:tracePt t="404710" x="7385050" y="4889500"/>
          <p14:tracePt t="404728" x="7499350" y="4883150"/>
          <p14:tracePt t="404742" x="7581900" y="4851400"/>
          <p14:tracePt t="404759" x="7658100" y="4800600"/>
          <p14:tracePt t="404776" x="7696200" y="4781550"/>
          <p14:tracePt t="404792" x="7721600" y="4768850"/>
          <p14:tracePt t="404901" x="7715250" y="4768850"/>
          <p14:tracePt t="404915" x="7708900" y="4768850"/>
          <p14:tracePt t="404984" x="7702550" y="4768850"/>
          <p14:tracePt t="404991" x="7689850" y="4768850"/>
          <p14:tracePt t="404998" x="7677150" y="4768850"/>
          <p14:tracePt t="405009" x="7664450" y="4768850"/>
          <p14:tracePt t="405026" x="7639050" y="4768850"/>
          <p14:tracePt t="405044" x="7620000" y="4768850"/>
          <p14:tracePt t="405357" x="7626350" y="4768850"/>
          <p14:tracePt t="405366" x="7632700" y="4768850"/>
          <p14:tracePt t="405384" x="7639050" y="4768850"/>
          <p14:tracePt t="405406" x="7639050" y="4762500"/>
          <p14:tracePt t="405484" x="7632700" y="4762500"/>
          <p14:tracePt t="405490" x="7620000" y="4762500"/>
          <p14:tracePt t="405494" x="7588250" y="4762500"/>
          <p14:tracePt t="405509" x="7524750" y="4768850"/>
          <p14:tracePt t="405526" x="7435850" y="4781550"/>
          <p14:tracePt t="405546" x="7378700" y="4787900"/>
          <p14:tracePt t="405559" x="7346950" y="4794250"/>
          <p14:tracePt t="405576" x="7327900" y="4794250"/>
          <p14:tracePt t="405593" x="7308850" y="4794250"/>
          <p14:tracePt t="405609" x="7283450" y="4787900"/>
          <p14:tracePt t="405626" x="7258050" y="4781550"/>
          <p14:tracePt t="405643" x="7213600" y="4768850"/>
          <p14:tracePt t="405659" x="7131050" y="4737100"/>
          <p14:tracePt t="405676" x="7023100" y="4711700"/>
          <p14:tracePt t="405693" x="6832600" y="4711700"/>
          <p14:tracePt t="405709" x="6680200" y="4686300"/>
          <p14:tracePt t="405728" x="6508750" y="4654550"/>
          <p14:tracePt t="405742" x="6299200" y="4616450"/>
          <p14:tracePt t="405759" x="6102350" y="4584700"/>
          <p14:tracePt t="405776" x="5899150" y="4546600"/>
          <p14:tracePt t="405794" x="5727700" y="4527550"/>
          <p14:tracePt t="405809" x="5575300" y="4521200"/>
          <p14:tracePt t="405826" x="5461000" y="4508500"/>
          <p14:tracePt t="405842" x="5353050" y="4464050"/>
          <p14:tracePt t="405859" x="5238750" y="4425950"/>
          <p14:tracePt t="405876" x="5124450" y="4387850"/>
          <p14:tracePt t="405893" x="5035550" y="4356100"/>
          <p14:tracePt t="405896" x="4997450" y="4349750"/>
          <p14:tracePt t="405909" x="4953000" y="4343400"/>
          <p14:tracePt t="405928" x="4914900" y="4343400"/>
          <p14:tracePt t="405942" x="4883150" y="4343400"/>
          <p14:tracePt t="405959" x="4845050" y="4343400"/>
          <p14:tracePt t="405978" x="4819650" y="4343400"/>
          <p14:tracePt t="405992" x="4800600" y="4343400"/>
          <p14:tracePt t="406009" x="4781550" y="4343400"/>
          <p14:tracePt t="406026" x="4775200" y="4343400"/>
          <p14:tracePt t="406042" x="4775200" y="4349750"/>
          <p14:tracePt t="406117" x="4768850" y="4349750"/>
          <p14:tracePt t="406141" x="4762500" y="4349750"/>
          <p14:tracePt t="406245" x="4756150" y="4343400"/>
          <p14:tracePt t="406261" x="4756150" y="4337050"/>
          <p14:tracePt t="406270" x="4756150" y="4330700"/>
          <p14:tracePt t="406277" x="4756150" y="4324350"/>
          <p14:tracePt t="406295" x="4756150" y="4311650"/>
          <p14:tracePt t="406309" x="4756150" y="4298950"/>
          <p14:tracePt t="406326" x="4756150" y="4286250"/>
          <p14:tracePt t="406343" x="4756150" y="4279900"/>
          <p14:tracePt t="406359" x="4756150" y="4273550"/>
          <p14:tracePt t="406376" x="4781550" y="4260850"/>
          <p14:tracePt t="406392" x="4826000" y="4254500"/>
          <p14:tracePt t="406412" x="4864100" y="4254500"/>
          <p14:tracePt t="406426" x="4889500" y="4254500"/>
          <p14:tracePt t="406442" x="4902200" y="4260850"/>
          <p14:tracePt t="406460" x="4902200" y="4267200"/>
          <p14:tracePt t="406478" x="4902200" y="4286250"/>
          <p14:tracePt t="406492" x="4902200" y="4298950"/>
          <p14:tracePt t="406509" x="4883150" y="4311650"/>
          <p14:tracePt t="406526" x="4857750" y="4318000"/>
          <p14:tracePt t="406543" x="4832350" y="4324350"/>
          <p14:tracePt t="406559" x="4819650" y="4324350"/>
          <p14:tracePt t="406576" x="4813300" y="4324350"/>
          <p14:tracePt t="406592" x="4813300" y="4318000"/>
          <p14:tracePt t="406609" x="4813300" y="4305300"/>
          <p14:tracePt t="406672" x="4813300" y="4298950"/>
          <p14:tracePt t="406702" x="4813300" y="4292600"/>
          <p14:tracePt t="406717" x="4813300" y="4286250"/>
          <p14:tracePt t="406838" x="4813300" y="4279900"/>
          <p14:tracePt t="406861" x="4813300" y="4273550"/>
          <p14:tracePt t="406870" x="4819650" y="4273550"/>
          <p14:tracePt t="406885" x="4819650" y="4267200"/>
          <p14:tracePt t="406896" x="4819650" y="4260850"/>
          <p14:tracePt t="406917" x="4826000" y="4254500"/>
          <p14:tracePt t="406934" x="4826000" y="4248150"/>
          <p14:tracePt t="406944" x="4826000" y="4241800"/>
          <p14:tracePt t="406962" x="4832350" y="4235450"/>
          <p14:tracePt t="406978" x="4838700" y="4229100"/>
          <p14:tracePt t="406994" x="4851400" y="4222750"/>
          <p14:tracePt t="407009" x="4870450" y="4222750"/>
          <p14:tracePt t="407026" x="4876800" y="4222750"/>
          <p14:tracePt t="407045" x="4883150" y="4222750"/>
          <p14:tracePt t="407059" x="4902200" y="4222750"/>
          <p14:tracePt t="407076" x="4933950" y="4222750"/>
          <p14:tracePt t="407077" x="4946650" y="4235450"/>
          <p14:tracePt t="407093" x="4959350" y="4241800"/>
          <p14:tracePt t="407126" x="4972050" y="4254500"/>
          <p14:tracePt t="407207" x="4978400" y="4260850"/>
          <p14:tracePt t="407454" x="4978400" y="4273550"/>
          <p14:tracePt t="407461" x="4978400" y="4286250"/>
          <p14:tracePt t="407469" x="4972050" y="4292600"/>
          <p14:tracePt t="407484" x="4965700" y="4292600"/>
          <p14:tracePt t="407510" x="4959350" y="4292600"/>
          <p14:tracePt t="407607" x="4959350" y="4286250"/>
          <p14:tracePt t="407622" x="4959350" y="4279900"/>
          <p14:tracePt t="407630" x="4965700" y="4279900"/>
          <p14:tracePt t="407645" x="4965700" y="4267200"/>
          <p14:tracePt t="407676" x="4965700" y="4260850"/>
          <p14:tracePt t="407710" x="4965700" y="4254500"/>
          <p14:tracePt t="407718" x="4965700" y="4248150"/>
          <p14:tracePt t="407731" x="4972050" y="4235450"/>
          <p14:tracePt t="407743" x="4991100" y="4216400"/>
          <p14:tracePt t="407759" x="5003800" y="4178300"/>
          <p14:tracePt t="407779" x="5016500" y="4146550"/>
          <p14:tracePt t="407793" x="5016500" y="4108450"/>
          <p14:tracePt t="407809" x="5016500" y="4057650"/>
          <p14:tracePt t="407826" x="5016500" y="3975100"/>
          <p14:tracePt t="407843" x="5035550" y="3879850"/>
          <p14:tracePt t="407860" x="5054600" y="3752850"/>
          <p14:tracePt t="407876" x="5067300" y="3670300"/>
          <p14:tracePt t="407880" x="5067300" y="3644900"/>
          <p14:tracePt t="407893" x="5080000" y="3619500"/>
          <p14:tracePt t="407913" x="5080000" y="3581400"/>
          <p14:tracePt t="407926" x="5086350" y="3568700"/>
          <p14:tracePt t="407944" x="5092700" y="3562350"/>
          <p14:tracePt t="407959" x="5099050" y="3562350"/>
          <p14:tracePt t="408029" x="5099050" y="3556000"/>
          <p14:tracePt t="408045" x="5099050" y="3549650"/>
          <p14:tracePt t="408059" x="5099050" y="3543300"/>
          <p14:tracePt t="408092" x="5099050" y="3536950"/>
          <p14:tracePt t="408262" x="5099050" y="3530600"/>
          <p14:tracePt t="408277" x="5099050" y="3517900"/>
          <p14:tracePt t="408295" x="5086350" y="3505200"/>
          <p14:tracePt t="408309" x="5073650" y="3486150"/>
          <p14:tracePt t="408326" x="5054600" y="3473450"/>
          <p14:tracePt t="408343" x="5022850" y="3460750"/>
          <p14:tracePt t="408359" x="5003800" y="3454400"/>
          <p14:tracePt t="408376" x="4991100" y="3454400"/>
          <p14:tracePt t="408392" x="4984750" y="3441700"/>
          <p14:tracePt t="408412" x="4972050" y="3435350"/>
          <p14:tracePt t="408426" x="4959350" y="3422650"/>
          <p14:tracePt t="408443" x="4953000" y="3416300"/>
          <p14:tracePt t="408459" x="4940300" y="3409950"/>
          <p14:tracePt t="408479" x="4927600" y="3409950"/>
          <p14:tracePt t="408509" x="4921250" y="3403600"/>
          <p14:tracePt t="408526" x="4921250" y="3390900"/>
          <p14:tracePt t="408543" x="4914900" y="3384550"/>
          <p14:tracePt t="408604" x="4908550" y="3384550"/>
          <p14:tracePt t="408666" x="4902200" y="3384550"/>
          <p14:tracePt t="408670" x="4895850" y="3384550"/>
          <p14:tracePt t="408766" x="4889500" y="3384550"/>
          <p14:tracePt t="408773" x="4889500" y="3378200"/>
          <p14:tracePt t="408845" x="4889500" y="3371850"/>
          <p14:tracePt t="408916" x="4895850" y="3371850"/>
          <p14:tracePt t="408922" x="4902200" y="3371850"/>
          <p14:tracePt t="408928" x="4914900" y="3371850"/>
          <p14:tracePt t="408942" x="4933950" y="3371850"/>
          <p14:tracePt t="408959" x="4946650" y="3371850"/>
          <p14:tracePt t="408978" x="4953000" y="3371850"/>
          <p14:tracePt t="409009" x="4946650" y="3371850"/>
          <p14:tracePt t="409026" x="4927600" y="3371850"/>
          <p14:tracePt t="409047" x="4908550" y="3384550"/>
          <p14:tracePt t="409059" x="4889500" y="3390900"/>
          <p14:tracePt t="409076" x="4876800" y="3390900"/>
          <p14:tracePt t="409141" x="4889500" y="3390900"/>
          <p14:tracePt t="409149" x="4889500" y="3384550"/>
          <p14:tracePt t="409170" x="4895850" y="3384550"/>
          <p14:tracePt t="409232" x="4889500" y="3384550"/>
          <p14:tracePt t="409238" x="4883150" y="3384550"/>
          <p14:tracePt t="409325" x="4883150" y="3378200"/>
          <p14:tracePt t="409334" x="4883150" y="3371850"/>
          <p14:tracePt t="409342" x="4889500" y="3371850"/>
          <p14:tracePt t="409359" x="4895850" y="3371850"/>
          <p14:tracePt t="409393" x="4895850" y="3365500"/>
          <p14:tracePt t="409453" x="4902200" y="3365500"/>
          <p14:tracePt t="409461" x="4908550" y="3365500"/>
          <p14:tracePt t="409469" x="4914900" y="3352800"/>
          <p14:tracePt t="409481" x="4927600" y="3340100"/>
          <p14:tracePt t="409493" x="4953000" y="3327400"/>
          <p14:tracePt t="409509" x="4984750" y="3314700"/>
          <p14:tracePt t="409526" x="4997450" y="3308350"/>
          <p14:tracePt t="409574" x="5003800" y="3295650"/>
          <p14:tracePt t="409584" x="5016500" y="3282950"/>
          <p14:tracePt t="409592" x="5029200" y="3263900"/>
          <p14:tracePt t="409609" x="5060950" y="3225800"/>
          <p14:tracePt t="409626" x="5073650" y="3187700"/>
          <p14:tracePt t="409643" x="5073650" y="3162300"/>
          <p14:tracePt t="409659" x="5073650" y="3149600"/>
          <p14:tracePt t="409676" x="5073650" y="3143250"/>
          <p14:tracePt t="409692" x="5067300" y="3143250"/>
          <p14:tracePt t="409709" x="5067300" y="3149600"/>
          <p14:tracePt t="409728" x="5035550" y="3168650"/>
          <p14:tracePt t="409742" x="4991100" y="3181350"/>
          <p14:tracePt t="409759" x="4946650" y="3194050"/>
          <p14:tracePt t="409776" x="4921250" y="3194050"/>
          <p14:tracePt t="409794" x="4895850" y="3194050"/>
          <p14:tracePt t="409809" x="4857750" y="3194050"/>
          <p14:tracePt t="409826" x="4826000" y="3175000"/>
          <p14:tracePt t="409843" x="4794250" y="3149600"/>
          <p14:tracePt t="409859" x="4775200" y="3117850"/>
          <p14:tracePt t="409876" x="4762500" y="3073400"/>
          <p14:tracePt t="409893" x="4743450" y="3028950"/>
          <p14:tracePt t="409898" x="4737100" y="3003550"/>
          <p14:tracePt t="409912" x="4730750" y="2952750"/>
          <p14:tracePt t="409926" x="4730750" y="2908300"/>
          <p14:tracePt t="409942" x="4775200" y="2870200"/>
          <p14:tracePt t="409962" x="4826000" y="2844800"/>
          <p14:tracePt t="409978" x="4889500" y="2832100"/>
          <p14:tracePt t="409993" x="4965700" y="2838450"/>
          <p14:tracePt t="410011" x="5041900" y="2857500"/>
          <p14:tracePt t="410026" x="5118100" y="2882900"/>
          <p14:tracePt t="410043" x="5175250" y="2914650"/>
          <p14:tracePt t="410059" x="5200650" y="2940050"/>
          <p14:tracePt t="410076" x="5213350" y="2978150"/>
          <p14:tracePt t="410093" x="5213350" y="3041650"/>
          <p14:tracePt t="410109" x="5200650" y="3086100"/>
          <p14:tracePt t="410126" x="5181600" y="3124200"/>
          <p14:tracePt t="410143" x="5143500" y="3149600"/>
          <p14:tracePt t="410161" x="5118100" y="3168650"/>
          <p14:tracePt t="410172" x="5099050" y="3175000"/>
          <p14:tracePt t="410182" x="5060950" y="3175000"/>
          <p14:tracePt t="410193" x="5054600" y="3175000"/>
          <p14:tracePt t="410209" x="5022850" y="3175000"/>
          <p14:tracePt t="410229" x="5003800" y="3175000"/>
          <p14:tracePt t="410242" x="4991100" y="3149600"/>
          <p14:tracePt t="410259" x="4972050" y="3092450"/>
          <p14:tracePt t="410276" x="4953000" y="3009900"/>
          <p14:tracePt t="410297" x="4927600" y="2908300"/>
          <p14:tracePt t="410302" x="4921250" y="2882900"/>
          <p14:tracePt t="410309" x="4921250" y="2851150"/>
          <p14:tracePt t="410326" x="4921250" y="2825750"/>
          <p14:tracePt t="410343" x="4921250" y="2806700"/>
          <p14:tracePt t="410359" x="4933950" y="2806700"/>
          <p14:tracePt t="410393" x="4946650" y="2806700"/>
          <p14:tracePt t="410411" x="4959350" y="2832100"/>
          <p14:tracePt t="410429" x="4997450" y="2889250"/>
          <p14:tracePt t="410443" x="5016500" y="2908300"/>
          <p14:tracePt t="410446" x="5048250" y="2927350"/>
          <p14:tracePt t="410459" x="5086350" y="2946400"/>
          <p14:tracePt t="410478" x="5149850" y="2984500"/>
          <p14:tracePt t="410494" x="5175250" y="2990850"/>
          <p14:tracePt t="410570" x="5168900" y="2990850"/>
          <p14:tracePt t="410573" x="5162550" y="2990850"/>
          <p14:tracePt t="410590" x="5156200" y="2990850"/>
          <p14:tracePt t="410603" x="5137150" y="2984500"/>
          <p14:tracePt t="410610" x="5124450" y="2978150"/>
          <p14:tracePt t="410626" x="5111750" y="2971800"/>
          <p14:tracePt t="410743" x="5111750" y="2965450"/>
          <p14:tracePt t="410758" x="5111750" y="2959100"/>
          <p14:tracePt t="410776" x="5118100" y="2952750"/>
          <p14:tracePt t="410796" x="5130800" y="2933700"/>
          <p14:tracePt t="410809" x="5130800" y="2921000"/>
          <p14:tracePt t="410825" x="5130800" y="2914650"/>
          <p14:tracePt t="410944" x="5124450" y="2914650"/>
          <p14:tracePt t="410949" x="5118100" y="2914650"/>
          <p14:tracePt t="411043" x="5124450" y="2914650"/>
          <p14:tracePt t="411045" x="5137150" y="2914650"/>
          <p14:tracePt t="411059" x="5149850" y="2914650"/>
          <p14:tracePt t="411076" x="5156200" y="2914650"/>
          <p14:tracePt t="411092" x="5156200" y="2921000"/>
          <p14:tracePt t="411109" x="5156200" y="2946400"/>
          <p14:tracePt t="411126" x="5143500" y="2978150"/>
          <p14:tracePt t="411142" x="5118100" y="2984500"/>
          <p14:tracePt t="411161" x="5105400" y="2990850"/>
          <p14:tracePt t="411178" x="5099050" y="2990850"/>
          <p14:tracePt t="411193" x="5092700" y="2990850"/>
          <p14:tracePt t="411228" x="5086350" y="2984500"/>
          <p14:tracePt t="411242" x="5086350" y="2978150"/>
          <p14:tracePt t="411259" x="5086350" y="2965450"/>
          <p14:tracePt t="411701" x="5086350" y="2971800"/>
          <p14:tracePt t="411749" x="5080000" y="2971800"/>
          <p14:tracePt t="411869" x="5086350" y="2971800"/>
          <p14:tracePt t="412029" x="5086350" y="2978150"/>
          <p14:tracePt t="412045" x="5073650" y="2990850"/>
          <p14:tracePt t="412050" x="5073650" y="2997200"/>
          <p14:tracePt t="412059" x="5067300" y="3003550"/>
          <p14:tracePt t="412076" x="5054600" y="3016250"/>
          <p14:tracePt t="412093" x="5029200" y="3048000"/>
          <p14:tracePt t="412109" x="4991100" y="3067050"/>
          <p14:tracePt t="412126" x="4953000" y="3079750"/>
          <p14:tracePt t="412143" x="4927600" y="3092450"/>
          <p14:tracePt t="412162" x="4902200" y="3098800"/>
          <p14:tracePt t="412178" x="4889500" y="3105150"/>
          <p14:tracePt t="412239" x="4883150" y="3098800"/>
          <p14:tracePt t="412255" x="4876800" y="3098800"/>
          <p14:tracePt t="412261" x="4864100" y="3092450"/>
          <p14:tracePt t="412271" x="4857750" y="3086100"/>
          <p14:tracePt t="412277" x="4838700" y="3073400"/>
          <p14:tracePt t="412293" x="4826000" y="3067050"/>
          <p14:tracePt t="412309" x="4787900" y="3022600"/>
          <p14:tracePt t="412326" x="4756150" y="2990850"/>
          <p14:tracePt t="412342" x="4718050" y="2959100"/>
          <p14:tracePt t="412359" x="4699000" y="2940050"/>
          <p14:tracePt t="412376" x="4679950" y="2927350"/>
          <p14:tracePt t="412393" x="4673600" y="2914650"/>
          <p14:tracePt t="412409" x="4673600" y="2908300"/>
          <p14:tracePt t="412426" x="4667250" y="2895600"/>
          <p14:tracePt t="412444" x="4660900" y="2882900"/>
          <p14:tracePt t="412459" x="4660900" y="2876550"/>
          <p14:tracePt t="412478" x="4660900" y="2851150"/>
          <p14:tracePt t="412493" x="4660900" y="2844800"/>
          <p14:tracePt t="412509" x="4667250" y="2825750"/>
          <p14:tracePt t="412526" x="4673600" y="2813050"/>
          <p14:tracePt t="412544" x="4679950" y="2806700"/>
          <p14:tracePt t="412559" x="4686300" y="2806700"/>
          <p14:tracePt t="412576" x="4686300" y="2800350"/>
          <p14:tracePt t="412593" x="4692650" y="2794000"/>
          <p14:tracePt t="412609" x="4711700" y="2787650"/>
          <p14:tracePt t="412626" x="4743450" y="2781300"/>
          <p14:tracePt t="412643" x="4794250" y="2774950"/>
          <p14:tracePt t="412659" x="4851400" y="2774950"/>
          <p14:tracePt t="412678" x="4953000" y="2774950"/>
          <p14:tracePt t="412693" x="4984750" y="2774950"/>
          <p14:tracePt t="412709" x="5048250" y="2774950"/>
          <p14:tracePt t="412729" x="5080000" y="2774950"/>
          <p14:tracePt t="412743" x="5092700" y="2781300"/>
          <p14:tracePt t="412759" x="5099050" y="2787650"/>
          <p14:tracePt t="412775" x="5105400" y="2794000"/>
          <p14:tracePt t="412793" x="5111750" y="2806700"/>
          <p14:tracePt t="412809" x="5118100" y="2819400"/>
          <p14:tracePt t="412826" x="5130800" y="2838450"/>
          <p14:tracePt t="412842" x="5156200" y="2870200"/>
          <p14:tracePt t="412859" x="5162550" y="2889250"/>
          <p14:tracePt t="412876" x="5168900" y="2914650"/>
          <p14:tracePt t="412893" x="5175250" y="2940050"/>
          <p14:tracePt t="412911" x="5181600" y="2971800"/>
          <p14:tracePt t="412926" x="5181600" y="2990850"/>
          <p14:tracePt t="412943" x="5181600" y="3009900"/>
          <p14:tracePt t="412959" x="5181600" y="3028950"/>
          <p14:tracePt t="412978" x="5168900" y="3041650"/>
          <p14:tracePt t="412992" x="5149850" y="3054350"/>
          <p14:tracePt t="413009" x="5137150" y="3073400"/>
          <p14:tracePt t="413026" x="5124450" y="3092450"/>
          <p14:tracePt t="413042" x="5111750" y="3111500"/>
          <p14:tracePt t="413059" x="5099050" y="3130550"/>
          <p14:tracePt t="413076" x="5080000" y="3143250"/>
          <p14:tracePt t="413093" x="5060950" y="3149600"/>
          <p14:tracePt t="413094" x="5060950" y="3155950"/>
          <p14:tracePt t="413109" x="5048250" y="3162300"/>
          <p14:tracePt t="413126" x="5035550" y="3162300"/>
          <p14:tracePt t="413145" x="5016500" y="3162300"/>
          <p14:tracePt t="413161" x="4984750" y="3162300"/>
          <p14:tracePt t="413176" x="4946650" y="3162300"/>
          <p14:tracePt t="413193" x="4908550" y="3162300"/>
          <p14:tracePt t="413209" x="4876800" y="3162300"/>
          <p14:tracePt t="413228" x="4838700" y="3162300"/>
          <p14:tracePt t="413242" x="4813300" y="3162300"/>
          <p14:tracePt t="413259" x="4781550" y="3162300"/>
          <p14:tracePt t="413276" x="4749800" y="3143250"/>
          <p14:tracePt t="413293" x="4724400" y="3124200"/>
          <p14:tracePt t="413309" x="4686300" y="3098800"/>
          <p14:tracePt t="413326" x="4667250" y="3079750"/>
          <p14:tracePt t="413343" x="4641850" y="3054350"/>
          <p14:tracePt t="413359" x="4622800" y="3035300"/>
          <p14:tracePt t="413376" x="4603750" y="3016250"/>
          <p14:tracePt t="413393" x="4591050" y="2990850"/>
          <p14:tracePt t="413411" x="4578350" y="2952750"/>
          <p14:tracePt t="413426" x="4578350" y="2927350"/>
          <p14:tracePt t="413444" x="4578350" y="2901950"/>
          <p14:tracePt t="413459" x="4591050" y="2876550"/>
          <p14:tracePt t="413464" x="4591050" y="2863850"/>
          <p14:tracePt t="413478" x="4603750" y="2844800"/>
          <p14:tracePt t="413493" x="4603750" y="2819400"/>
          <p14:tracePt t="413510" x="4635500" y="2787650"/>
          <p14:tracePt t="413526" x="4667250" y="2762250"/>
          <p14:tracePt t="413542" x="4705350" y="2743200"/>
          <p14:tracePt t="413559" x="4743450" y="2724150"/>
          <p14:tracePt t="413576" x="4781550" y="2711450"/>
          <p14:tracePt t="413593" x="4826000" y="2711450"/>
          <p14:tracePt t="413609" x="4889500" y="2711450"/>
          <p14:tracePt t="413626" x="4953000" y="2711450"/>
          <p14:tracePt t="413643" x="5029200" y="2711450"/>
          <p14:tracePt t="413662" x="5086350" y="2711450"/>
          <p14:tracePt t="413676" x="5149850" y="2730500"/>
          <p14:tracePt t="413693" x="5213350" y="2755900"/>
          <p14:tracePt t="413695" x="5245100" y="2762250"/>
          <p14:tracePt t="413712" x="5283200" y="2781300"/>
          <p14:tracePt t="413729" x="5295900" y="2787650"/>
          <p14:tracePt t="413743" x="5295900" y="2819400"/>
          <p14:tracePt t="413759" x="5295900" y="2857500"/>
          <p14:tracePt t="413776" x="5295900" y="2895600"/>
          <p14:tracePt t="413795" x="5295900" y="2940050"/>
          <p14:tracePt t="413809" x="5295900" y="2990850"/>
          <p14:tracePt t="413826" x="5276850" y="3035300"/>
          <p14:tracePt t="413843" x="5245100" y="3073400"/>
          <p14:tracePt t="413859" x="5187950" y="3098800"/>
          <p14:tracePt t="413876" x="5130800" y="3111500"/>
          <p14:tracePt t="413895" x="5048250" y="3117850"/>
          <p14:tracePt t="413912" x="4997450" y="3117850"/>
          <p14:tracePt t="413926" x="4959350" y="3117850"/>
          <p14:tracePt t="413944" x="4921250" y="3117850"/>
          <p14:tracePt t="413959" x="4883150" y="3117850"/>
          <p14:tracePt t="413978" x="4870450" y="3117850"/>
          <p14:tracePt t="413992" x="4864100" y="3117850"/>
          <p14:tracePt t="414009" x="4857750" y="3117850"/>
          <p14:tracePt t="414026" x="4851400" y="3117850"/>
          <p14:tracePt t="414043" x="4845050" y="3111500"/>
          <p14:tracePt t="414059" x="4832350" y="3111500"/>
          <p14:tracePt t="414077" x="4806950" y="3111500"/>
          <p14:tracePt t="414093" x="4800600" y="3111500"/>
          <p14:tracePt t="414109" x="4781550" y="3111500"/>
          <p14:tracePt t="414126" x="4775200" y="3111500"/>
          <p14:tracePt t="414143" x="4762500" y="3111500"/>
          <p14:tracePt t="414162" x="4756150" y="3111500"/>
          <p14:tracePt t="414336" x="4756150" y="3105150"/>
          <p14:tracePt t="414356" x="4756150" y="3098800"/>
          <p14:tracePt t="414366" x="4737100" y="3079750"/>
          <p14:tracePt t="414376" x="4724400" y="3067050"/>
          <p14:tracePt t="414393" x="4692650" y="3048000"/>
          <p14:tracePt t="414412" x="4654550" y="3022600"/>
          <p14:tracePt t="414426" x="4616450" y="2997200"/>
          <p14:tracePt t="414443" x="4597400" y="2971800"/>
          <p14:tracePt t="414460" x="4584700" y="2952750"/>
          <p14:tracePt t="414478" x="4578350" y="2921000"/>
          <p14:tracePt t="414483" x="4572000" y="2914650"/>
          <p14:tracePt t="414493" x="4572000" y="2895600"/>
          <p14:tracePt t="414509" x="4572000" y="2876550"/>
          <p14:tracePt t="414526" x="4572000" y="2870200"/>
          <p14:tracePt t="414543" x="4572000" y="2857500"/>
          <p14:tracePt t="414559" x="4572000" y="2844800"/>
          <p14:tracePt t="414576" x="4572000" y="2832100"/>
          <p14:tracePt t="414593" x="4572000" y="2819400"/>
          <p14:tracePt t="414609" x="4584700" y="2806700"/>
          <p14:tracePt t="414626" x="4610100" y="2794000"/>
          <p14:tracePt t="414646" x="4635500" y="2774950"/>
          <p14:tracePt t="414659" x="4673600" y="2749550"/>
          <p14:tracePt t="414676" x="4711700" y="2724150"/>
          <p14:tracePt t="414682" x="4730750" y="2717800"/>
          <p14:tracePt t="414694" x="4762500" y="2705100"/>
          <p14:tracePt t="414710" x="4794250" y="2698750"/>
          <p14:tracePt t="414729" x="4826000" y="2698750"/>
          <p14:tracePt t="414742" x="4845050" y="2698750"/>
          <p14:tracePt t="414759" x="4864100" y="2698750"/>
          <p14:tracePt t="414776" x="4889500" y="2698750"/>
          <p14:tracePt t="414793" x="4921250" y="2698750"/>
          <p14:tracePt t="414809" x="4953000" y="2698750"/>
          <p14:tracePt t="414826" x="4984750" y="2698750"/>
          <p14:tracePt t="414843" x="5016500" y="2698750"/>
          <p14:tracePt t="414859" x="5035550" y="2705100"/>
          <p14:tracePt t="414876" x="5054600" y="2711450"/>
          <p14:tracePt t="414893" x="5086350" y="2730500"/>
          <p14:tracePt t="414909" x="5099050" y="2736850"/>
          <p14:tracePt t="414928" x="5105400" y="2736850"/>
          <p14:tracePt t="414943" x="5111750" y="2743200"/>
          <p14:tracePt t="414959" x="5118100" y="2755900"/>
          <p14:tracePt t="414978" x="5118100" y="2774950"/>
          <p14:tracePt t="414992" x="5124450" y="2806700"/>
          <p14:tracePt t="415009" x="5124450" y="2832100"/>
          <p14:tracePt t="415026" x="5130800" y="2863850"/>
          <p14:tracePt t="415042" x="5130800" y="2901950"/>
          <p14:tracePt t="415059" x="5130800" y="2940050"/>
          <p14:tracePt t="415076" x="5130800" y="2971800"/>
          <p14:tracePt t="415078" x="5118100" y="2997200"/>
          <p14:tracePt t="415093" x="5118100" y="3016250"/>
          <p14:tracePt t="415112" x="5099050" y="3067050"/>
          <p14:tracePt t="415126" x="5080000" y="3092450"/>
          <p14:tracePt t="415143" x="5067300" y="3111500"/>
          <p14:tracePt t="415163" x="5041900" y="3124200"/>
          <p14:tracePt t="415178" x="5016500" y="3130550"/>
          <p14:tracePt t="415193" x="4991100" y="3136900"/>
          <p14:tracePt t="415209" x="4972050" y="3136900"/>
          <p14:tracePt t="415228" x="4953000" y="3136900"/>
          <p14:tracePt t="415243" x="4927600" y="3136900"/>
          <p14:tracePt t="415259" x="4895850" y="3136900"/>
          <p14:tracePt t="415276" x="4864100" y="3136900"/>
          <p14:tracePt t="415294" x="4832350" y="3136900"/>
          <p14:tracePt t="415309" x="4826000" y="3130550"/>
          <p14:tracePt t="415343" x="4826000" y="3124200"/>
          <p14:tracePt t="415359" x="4826000" y="3111500"/>
          <p14:tracePt t="415376" x="4826000" y="3092450"/>
          <p14:tracePt t="415393" x="4819650" y="3086100"/>
          <p14:tracePt t="415413" x="4819650" y="3073400"/>
          <p14:tracePt t="415426" x="4819650" y="3060700"/>
          <p14:tracePt t="415445" x="4876800" y="3041650"/>
          <p14:tracePt t="415459" x="4889500" y="3035300"/>
          <p14:tracePt t="415478" x="4914900" y="3028950"/>
          <p14:tracePt t="415493" x="4927600" y="3022600"/>
          <p14:tracePt t="415509" x="4953000" y="3022600"/>
          <p14:tracePt t="415526" x="4984750" y="3022600"/>
          <p14:tracePt t="415544" x="5010150" y="3022600"/>
          <p14:tracePt t="415559" x="5035550" y="3022600"/>
          <p14:tracePt t="415576" x="5054600" y="3022600"/>
          <p14:tracePt t="415613" x="5060950" y="3022600"/>
          <p14:tracePt t="415626" x="5060950" y="3016250"/>
          <p14:tracePt t="415643" x="5067300" y="3009900"/>
          <p14:tracePt t="415805" x="5067300" y="3003550"/>
          <p14:tracePt t="415821" x="5067300" y="2997200"/>
          <p14:tracePt t="415949" x="5067300" y="2990850"/>
          <p14:tracePt t="416569" x="5073650" y="2990850"/>
          <p14:tracePt t="416573" x="5073650" y="2984500"/>
          <p14:tracePt t="416582" x="5086350" y="2984500"/>
          <p14:tracePt t="416593" x="5092700" y="2978150"/>
          <p14:tracePt t="416609" x="5105400" y="2978150"/>
          <p14:tracePt t="416626" x="5111750" y="2978150"/>
          <p14:tracePt t="416643" x="5118100" y="2971800"/>
          <p14:tracePt t="416663" x="5124450" y="2965450"/>
          <p14:tracePt t="416676" x="5130800" y="2965450"/>
          <p14:tracePt t="416693" x="5143500" y="2965450"/>
          <p14:tracePt t="416714" x="5162550" y="2965450"/>
          <p14:tracePt t="416728" x="5168900" y="2965450"/>
          <p14:tracePt t="416743" x="5175250" y="2965450"/>
          <p14:tracePt t="416759" x="5187950" y="2965450"/>
          <p14:tracePt t="416776" x="5213350" y="2971800"/>
          <p14:tracePt t="416795" x="5251450" y="2978150"/>
          <p14:tracePt t="416811" x="5289550" y="2984500"/>
          <p14:tracePt t="416814" x="5308600" y="2984500"/>
          <p14:tracePt t="416826" x="5314950" y="2984500"/>
          <p14:tracePt t="416843" x="5334000" y="2990850"/>
          <p14:tracePt t="416859" x="5359400" y="2997200"/>
          <p14:tracePt t="416876" x="5384800" y="3003550"/>
          <p14:tracePt t="416893" x="5441950" y="3009900"/>
          <p14:tracePt t="416910" x="5467350" y="3009900"/>
          <p14:tracePt t="416926" x="5486400" y="3009900"/>
          <p14:tracePt t="416943" x="5505450" y="3016250"/>
          <p14:tracePt t="416959" x="5524500" y="3016250"/>
          <p14:tracePt t="416978" x="5549900" y="3022600"/>
          <p14:tracePt t="416993" x="5588000" y="3041650"/>
          <p14:tracePt t="417010" x="5626100" y="3048000"/>
          <p14:tracePt t="417026" x="5664200" y="3060700"/>
          <p14:tracePt t="417043" x="5702300" y="3067050"/>
          <p14:tracePt t="417059" x="5746750" y="3073400"/>
          <p14:tracePt t="417076" x="5791200" y="3092450"/>
          <p14:tracePt t="417093" x="5835650" y="3092450"/>
          <p14:tracePt t="417094" x="5867400" y="3105150"/>
          <p14:tracePt t="417109" x="5911850" y="3111500"/>
          <p14:tracePt t="417126" x="5956300" y="3124200"/>
          <p14:tracePt t="417143" x="5994400" y="3136900"/>
          <p14:tracePt t="417159" x="6019800" y="3136900"/>
          <p14:tracePt t="417178" x="6051550" y="3136900"/>
          <p14:tracePt t="417193" x="6096000" y="3143250"/>
          <p14:tracePt t="417209" x="6127750" y="3143250"/>
          <p14:tracePt t="417228" x="6146800" y="3149600"/>
          <p14:tracePt t="417243" x="6165850" y="3155950"/>
          <p14:tracePt t="417259" x="6184900" y="3155950"/>
          <p14:tracePt t="417276" x="6203950" y="3162300"/>
          <p14:tracePt t="417293" x="6229350" y="3168650"/>
          <p14:tracePt t="417309" x="6254750" y="3168650"/>
          <p14:tracePt t="417326" x="6267450" y="3175000"/>
          <p14:tracePt t="417342" x="6286500" y="3181350"/>
          <p14:tracePt t="417359" x="6305550" y="3187700"/>
          <p14:tracePt t="417376" x="6330950" y="3194050"/>
          <p14:tracePt t="417393" x="6350000" y="3206750"/>
          <p14:tracePt t="417411" x="6375400" y="3213100"/>
          <p14:tracePt t="417426" x="6407150" y="3225800"/>
          <p14:tracePt t="417443" x="6419850" y="3225800"/>
          <p14:tracePt t="417459" x="6426200" y="3232150"/>
          <p14:tracePt t="417478" x="6445250" y="3238500"/>
          <p14:tracePt t="417493" x="6477000" y="3257550"/>
          <p14:tracePt t="417509" x="6496050" y="3263900"/>
          <p14:tracePt t="417528" x="6515100" y="3276600"/>
          <p14:tracePt t="417542" x="6534150" y="3282950"/>
          <p14:tracePt t="417559" x="6559550" y="3295650"/>
          <p14:tracePt t="417576" x="6578600" y="3295650"/>
          <p14:tracePt t="417593" x="6597650" y="3308350"/>
          <p14:tracePt t="417609" x="6616700" y="3314700"/>
          <p14:tracePt t="417626" x="6635750" y="3321050"/>
          <p14:tracePt t="417644" x="6648450" y="3327400"/>
          <p14:tracePt t="417660" x="6667500" y="3333750"/>
          <p14:tracePt t="417676" x="6686550" y="3340100"/>
          <p14:tracePt t="417696" x="6692900" y="3340100"/>
          <p14:tracePt t="417717" x="6699250" y="3340100"/>
          <p14:tracePt t="417733" x="6705600" y="3340100"/>
          <p14:tracePt t="417743" x="6711950" y="3346450"/>
          <p14:tracePt t="417759" x="6724650" y="3346450"/>
          <p14:tracePt t="417775" x="6731000" y="3352800"/>
          <p14:tracePt t="417792" x="6743700" y="3359150"/>
          <p14:tracePt t="417809" x="6756400" y="3359150"/>
          <p14:tracePt t="417826" x="6762750" y="3365500"/>
          <p14:tracePt t="417843" x="6788150" y="3378200"/>
          <p14:tracePt t="417859" x="6807200" y="3378200"/>
          <p14:tracePt t="417876" x="6832600" y="3384550"/>
          <p14:tracePt t="417893" x="6845300" y="3390900"/>
          <p14:tracePt t="417911" x="6851650" y="3403600"/>
          <p14:tracePt t="417943" x="6864350" y="3416300"/>
          <p14:tracePt t="417959" x="6870700" y="3422650"/>
          <p14:tracePt t="417978" x="6883400" y="3422650"/>
          <p14:tracePt t="417992" x="6896100" y="3429000"/>
          <p14:tracePt t="418009" x="6902450" y="3441700"/>
          <p14:tracePt t="418026" x="6915150" y="3454400"/>
          <p14:tracePt t="418042" x="6934200" y="3460750"/>
          <p14:tracePt t="418059" x="6946900" y="3479800"/>
          <p14:tracePt t="418076" x="6978650" y="3498850"/>
          <p14:tracePt t="418093" x="7010400" y="3517900"/>
          <p14:tracePt t="418109" x="7023100" y="3530600"/>
          <p14:tracePt t="418126" x="7042150" y="3536950"/>
          <p14:tracePt t="418143" x="7061200" y="3549650"/>
          <p14:tracePt t="418162" x="7067550" y="3568700"/>
          <p14:tracePt t="418177" x="7092950" y="3587750"/>
          <p14:tracePt t="418193" x="7118350" y="3600450"/>
          <p14:tracePt t="418209" x="7131050" y="3606800"/>
          <p14:tracePt t="418228" x="7150100" y="3625850"/>
          <p14:tracePt t="418242" x="7162800" y="3638550"/>
          <p14:tracePt t="418259" x="7188200" y="3670300"/>
          <p14:tracePt t="418276" x="7213600" y="3689350"/>
          <p14:tracePt t="418293" x="7239000" y="3714750"/>
          <p14:tracePt t="418309" x="7270750" y="3740150"/>
          <p14:tracePt t="418326" x="7289800" y="3759200"/>
          <p14:tracePt t="418343" x="7302500" y="3778250"/>
          <p14:tracePt t="418359" x="7315200" y="3797300"/>
          <p14:tracePt t="418376" x="7334250" y="3816350"/>
          <p14:tracePt t="418395" x="7346950" y="3835400"/>
          <p14:tracePt t="418412" x="7353300" y="3841750"/>
          <p14:tracePt t="418418" x="7353300" y="3848100"/>
          <p14:tracePt t="418426" x="7359650" y="3854450"/>
          <p14:tracePt t="418444" x="7378700" y="3879850"/>
          <p14:tracePt t="418459" x="7397750" y="3917950"/>
          <p14:tracePt t="418478" x="7429500" y="3975100"/>
          <p14:tracePt t="418493" x="7442200" y="4006850"/>
          <p14:tracePt t="418509" x="7454900" y="4032250"/>
          <p14:tracePt t="418526" x="7473950" y="4057650"/>
          <p14:tracePt t="418546" x="7486650" y="4083050"/>
          <p14:tracePt t="418559" x="7505700" y="4114800"/>
          <p14:tracePt t="418576" x="7518400" y="4146550"/>
          <p14:tracePt t="418593" x="7531100" y="4178300"/>
          <p14:tracePt t="418609" x="7537450" y="4203700"/>
          <p14:tracePt t="418626" x="7550150" y="4222750"/>
          <p14:tracePt t="418643" x="7550150" y="4241800"/>
          <p14:tracePt t="418662" x="7562850" y="4260850"/>
          <p14:tracePt t="418678" x="7575550" y="4286250"/>
          <p14:tracePt t="418693" x="7581900" y="4292600"/>
          <p14:tracePt t="418709" x="7594600" y="4337050"/>
          <p14:tracePt t="418728" x="7607300" y="4368800"/>
          <p14:tracePt t="418745" x="7613650" y="4394200"/>
          <p14:tracePt t="418759" x="7626350" y="4419600"/>
          <p14:tracePt t="418776" x="7632700" y="4451350"/>
          <p14:tracePt t="418795" x="7639050" y="4476750"/>
          <p14:tracePt t="418809" x="7651750" y="4502150"/>
          <p14:tracePt t="418826" x="7651750" y="4521200"/>
          <p14:tracePt t="418843" x="7658100" y="4533900"/>
          <p14:tracePt t="418859" x="7664450" y="4540250"/>
          <p14:tracePt t="418876" x="7664450" y="4546600"/>
          <p14:tracePt t="418893" x="7670800" y="4552950"/>
          <p14:tracePt t="418911" x="7677150" y="4572000"/>
          <p14:tracePt t="418926" x="7683500" y="4584700"/>
          <p14:tracePt t="418942" x="7689850" y="4597400"/>
          <p14:tracePt t="418959" x="7689850" y="4616450"/>
          <p14:tracePt t="418978" x="7689850" y="4622800"/>
          <p14:tracePt t="418993" x="7689850" y="4635500"/>
          <p14:tracePt t="419009" x="7689850" y="4641850"/>
          <p14:tracePt t="419026" x="7689850" y="4654550"/>
          <p14:tracePt t="419043" x="7689850" y="4667250"/>
          <p14:tracePt t="419059" x="7689850" y="4673600"/>
          <p14:tracePt t="419093" x="7689850" y="4679950"/>
          <p14:tracePt t="419366" x="7689850" y="4673600"/>
          <p14:tracePt t="419373" x="7670800" y="4648200"/>
          <p14:tracePt t="419381" x="7632700" y="4610100"/>
          <p14:tracePt t="419393" x="7588250" y="4565650"/>
          <p14:tracePt t="419411" x="7461250" y="4451350"/>
          <p14:tracePt t="419426" x="7251700" y="4311650"/>
          <p14:tracePt t="419443" x="6991350" y="4165600"/>
          <p14:tracePt t="419459" x="6737350" y="4038600"/>
          <p14:tracePt t="419478" x="6400800" y="3860800"/>
          <p14:tracePt t="419493" x="6299200" y="3797300"/>
          <p14:tracePt t="419509" x="6032500" y="3670300"/>
          <p14:tracePt t="419526" x="5867400" y="3575050"/>
          <p14:tracePt t="419542" x="5734050" y="3492500"/>
          <p14:tracePt t="419559" x="5607050" y="3416300"/>
          <p14:tracePt t="419576" x="5499100" y="3352800"/>
          <p14:tracePt t="419593" x="5416550" y="3302000"/>
          <p14:tracePt t="419609" x="5372100" y="3263900"/>
          <p14:tracePt t="419626" x="5340350" y="3244850"/>
          <p14:tracePt t="419643" x="5314950" y="3232150"/>
          <p14:tracePt t="419661" x="5295900" y="3219450"/>
          <p14:tracePt t="419676" x="5276850" y="3213100"/>
          <p14:tracePt t="419693" x="5264150" y="3213100"/>
          <p14:tracePt t="419709" x="5238750" y="3213100"/>
          <p14:tracePt t="419728" x="5187950" y="3194050"/>
          <p14:tracePt t="419743" x="5130800" y="3181350"/>
          <p14:tracePt t="419759" x="5073650" y="3162300"/>
          <p14:tracePt t="419776" x="5041900" y="3149600"/>
          <p14:tracePt t="419793" x="5010150" y="3130550"/>
          <p14:tracePt t="419809" x="4991100" y="3117850"/>
          <p14:tracePt t="419826" x="4978400" y="3111500"/>
          <p14:tracePt t="419843" x="4972050" y="3105150"/>
          <p14:tracePt t="419859" x="4959350" y="3092450"/>
          <p14:tracePt t="419876" x="4953000" y="3086100"/>
          <p14:tracePt t="419911" x="4933950" y="3067050"/>
          <p14:tracePt t="419926" x="4914900" y="3067050"/>
          <p14:tracePt t="419944" x="4895850" y="3054350"/>
          <p14:tracePt t="419959" x="4876800" y="3035300"/>
          <p14:tracePt t="419993" x="4876800" y="3028950"/>
          <p14:tracePt t="420957" x="4876800" y="3035300"/>
          <p14:tracePt t="420989" x="4876800" y="3041650"/>
          <p14:tracePt t="421022" x="4895850" y="3041650"/>
          <p14:tracePt t="421029" x="4914900" y="3048000"/>
          <p14:tracePt t="421043" x="4933950" y="3048000"/>
          <p14:tracePt t="421048" x="4959350" y="3048000"/>
          <p14:tracePt t="421059" x="4984750" y="3048000"/>
          <p14:tracePt t="421076" x="5029200" y="3054350"/>
          <p14:tracePt t="421093" x="5073650" y="3073400"/>
          <p14:tracePt t="421109" x="5149850" y="3098800"/>
          <p14:tracePt t="421126" x="5207000" y="3117850"/>
          <p14:tracePt t="421143" x="5264150" y="3136900"/>
          <p14:tracePt t="421161" x="5321300" y="3155950"/>
          <p14:tracePt t="421176" x="5378450" y="3168650"/>
          <p14:tracePt t="421193" x="5441950" y="3181350"/>
          <p14:tracePt t="421209" x="5492750" y="3200400"/>
          <p14:tracePt t="421228" x="5537200" y="3213100"/>
          <p14:tracePt t="421243" x="5568950" y="3219450"/>
          <p14:tracePt t="421259" x="5613400" y="3225800"/>
          <p14:tracePt t="421276" x="5651500" y="3232150"/>
          <p14:tracePt t="421293" x="5702300" y="3244850"/>
          <p14:tracePt t="421309" x="5772150" y="3263900"/>
          <p14:tracePt t="421326" x="5816600" y="3282950"/>
          <p14:tracePt t="421343" x="5848350" y="3289300"/>
          <p14:tracePt t="421359" x="5867400" y="3295650"/>
          <p14:tracePt t="421376" x="5899150" y="3308350"/>
          <p14:tracePt t="421393" x="5930900" y="3308350"/>
          <p14:tracePt t="421411" x="5956300" y="3321050"/>
          <p14:tracePt t="421426" x="5994400" y="3333750"/>
          <p14:tracePt t="421443" x="6032500" y="3346450"/>
          <p14:tracePt t="421459" x="6064250" y="3352800"/>
          <p14:tracePt t="421479" x="6115050" y="3365500"/>
          <p14:tracePt t="421493" x="6134100" y="3371850"/>
          <p14:tracePt t="421509" x="6184900" y="3390900"/>
          <p14:tracePt t="421526" x="6223000" y="3403600"/>
          <p14:tracePt t="421542" x="6261100" y="3416300"/>
          <p14:tracePt t="421559" x="6299200" y="3435350"/>
          <p14:tracePt t="421576" x="6337300" y="3448050"/>
          <p14:tracePt t="421593" x="6381750" y="3460750"/>
          <p14:tracePt t="421609" x="6426200" y="3479800"/>
          <p14:tracePt t="421626" x="6464300" y="3492500"/>
          <p14:tracePt t="421642" x="6496050" y="3498850"/>
          <p14:tracePt t="421659" x="6534150" y="3511550"/>
          <p14:tracePt t="421677" x="6584950" y="3530600"/>
          <p14:tracePt t="421693" x="6604000" y="3536950"/>
          <p14:tracePt t="421711" x="6673850" y="3556000"/>
          <p14:tracePt t="421728" x="6711950" y="3575050"/>
          <p14:tracePt t="421743" x="6750050" y="3587750"/>
          <p14:tracePt t="421759" x="6781800" y="3600450"/>
          <p14:tracePt t="421776" x="6813550" y="3613150"/>
          <p14:tracePt t="421793" x="6838950" y="3625850"/>
          <p14:tracePt t="421809" x="6864350" y="3632200"/>
          <p14:tracePt t="421826" x="6883400" y="3638550"/>
          <p14:tracePt t="421843" x="6908800" y="3651250"/>
          <p14:tracePt t="421859" x="6921500" y="3663950"/>
          <p14:tracePt t="421876" x="6940550" y="3670300"/>
          <p14:tracePt t="421893" x="6965950" y="3676650"/>
          <p14:tracePt t="421912" x="6991350" y="3683000"/>
          <p14:tracePt t="421927" x="7004050" y="3689350"/>
          <p14:tracePt t="421943" x="7023100" y="3702050"/>
          <p14:tracePt t="421959" x="7042150" y="3714750"/>
          <p14:tracePt t="421979" x="7054850" y="3727450"/>
          <p14:tracePt t="421993" x="7073900" y="3733800"/>
          <p14:tracePt t="422009" x="7092950" y="3746500"/>
          <p14:tracePt t="422026" x="7112000" y="3759200"/>
          <p14:tracePt t="422043" x="7137400" y="3778250"/>
          <p14:tracePt t="422059" x="7156450" y="3790950"/>
          <p14:tracePt t="422076" x="7175500" y="3803650"/>
          <p14:tracePt t="422093" x="7181850" y="3810000"/>
          <p14:tracePt t="422109" x="7207250" y="3835400"/>
          <p14:tracePt t="422126" x="7226300" y="3854450"/>
          <p14:tracePt t="422143" x="7239000" y="3867150"/>
          <p14:tracePt t="422162" x="7251700" y="3886200"/>
          <p14:tracePt t="422178" x="7258050" y="3898900"/>
          <p14:tracePt t="422195" x="7270750" y="3924300"/>
          <p14:tracePt t="422209" x="7289800" y="3949700"/>
          <p14:tracePt t="422228" x="7315200" y="3981450"/>
          <p14:tracePt t="422243" x="7340600" y="4013200"/>
          <p14:tracePt t="422259" x="7353300" y="4038600"/>
          <p14:tracePt t="422276" x="7372350" y="4064000"/>
          <p14:tracePt t="422296" x="7410450" y="4114800"/>
          <p14:tracePt t="422309" x="7435850" y="4165600"/>
          <p14:tracePt t="422326" x="7448550" y="4197350"/>
          <p14:tracePt t="422343" x="7461250" y="4229100"/>
          <p14:tracePt t="422359" x="7467600" y="4260850"/>
          <p14:tracePt t="422376" x="7473950" y="4286250"/>
          <p14:tracePt t="422393" x="7480300" y="4311650"/>
          <p14:tracePt t="422411" x="7493000" y="4330700"/>
          <p14:tracePt t="422427" x="7499350" y="4343400"/>
          <p14:tracePt t="422443" x="7505700" y="4356100"/>
          <p14:tracePt t="422459" x="7505700" y="4368800"/>
          <p14:tracePt t="422478" x="7512050" y="4381500"/>
          <p14:tracePt t="422493" x="7518400" y="4394200"/>
          <p14:tracePt t="422509" x="7518400" y="4406900"/>
          <p14:tracePt t="422526" x="7524750" y="4425950"/>
          <p14:tracePt t="422543" x="7524750" y="4457700"/>
          <p14:tracePt t="422559" x="7531100" y="4483100"/>
          <p14:tracePt t="422576" x="7543800" y="4514850"/>
          <p14:tracePt t="422593" x="7543800" y="4540250"/>
          <p14:tracePt t="422609" x="7550150" y="4565650"/>
          <p14:tracePt t="422626" x="7562850" y="4584700"/>
          <p14:tracePt t="422643" x="7562850" y="4610100"/>
          <p14:tracePt t="422662" x="7562850" y="4635500"/>
          <p14:tracePt t="422676" x="7569200" y="4660900"/>
          <p14:tracePt t="422693" x="7575550" y="4667250"/>
          <p14:tracePt t="422709" x="7575550" y="4673600"/>
          <p14:tracePt t="423382" x="7581900" y="4673600"/>
          <p14:tracePt t="423537" x="7575550" y="4673600"/>
          <p14:tracePt t="423543" x="7575550" y="4679950"/>
          <p14:tracePt t="423590" x="7562850" y="4679950"/>
          <p14:tracePt t="423603" x="7543800" y="4679950"/>
          <p14:tracePt t="423609" x="7537450" y="4679950"/>
          <p14:tracePt t="423626" x="7505700" y="4679950"/>
          <p14:tracePt t="423643" x="7467600" y="4679950"/>
          <p14:tracePt t="423661" x="7429500" y="4679950"/>
          <p14:tracePt t="423676" x="7410450" y="4679950"/>
          <p14:tracePt t="423694" x="7385050" y="4673600"/>
          <p14:tracePt t="423733" x="7385050" y="4667250"/>
          <p14:tracePt t="424013" x="7385050" y="4660900"/>
          <p14:tracePt t="424025" x="7385050" y="4654550"/>
          <p14:tracePt t="424045" x="7385050" y="4648200"/>
          <p14:tracePt t="424061" x="7385050" y="4641850"/>
          <p14:tracePt t="424093" x="7391400" y="4635500"/>
          <p14:tracePt t="424109" x="7423150" y="4622800"/>
          <p14:tracePt t="424126" x="7461250" y="4622800"/>
          <p14:tracePt t="424143" x="7493000" y="4622800"/>
          <p14:tracePt t="424161" x="7537450" y="4622800"/>
          <p14:tracePt t="424179" x="7588250" y="4622800"/>
          <p14:tracePt t="424193" x="7664450" y="4622800"/>
          <p14:tracePt t="424209" x="7727950" y="4622800"/>
          <p14:tracePt t="424228" x="7766050" y="4622800"/>
          <p14:tracePt t="424243" x="7797800" y="4622800"/>
          <p14:tracePt t="424259" x="7816850" y="4622800"/>
          <p14:tracePt t="424276" x="7823200" y="4622800"/>
          <p14:tracePt t="424429" x="7829550" y="4622800"/>
          <p14:tracePt t="424445" x="7829550" y="4629150"/>
          <p14:tracePt t="424459" x="7829550" y="4654550"/>
          <p14:tracePt t="424478" x="7829550" y="4743450"/>
          <p14:tracePt t="424493" x="7816850" y="4781550"/>
          <p14:tracePt t="424509" x="7791450" y="4851400"/>
          <p14:tracePt t="424526" x="7785100" y="4870450"/>
          <p14:tracePt t="424585" x="7778750" y="4870450"/>
          <p14:tracePt t="424602" x="7766050" y="4870450"/>
          <p14:tracePt t="424608" x="7759700" y="4870450"/>
          <p14:tracePt t="424627" x="7740650" y="4870450"/>
          <p14:tracePt t="424643" x="7708900" y="4870450"/>
          <p14:tracePt t="424645" x="7683500" y="4870450"/>
          <p14:tracePt t="424662" x="7658100" y="4870450"/>
          <p14:tracePt t="424678" x="7562850" y="4870450"/>
          <p14:tracePt t="424693" x="7531100" y="4870450"/>
          <p14:tracePt t="424709" x="7442200" y="4870450"/>
          <p14:tracePt t="424728" x="7404100" y="4870450"/>
          <p14:tracePt t="424743" x="7391400" y="4864100"/>
          <p14:tracePt t="424759" x="7385050" y="4857750"/>
          <p14:tracePt t="424776" x="7378700" y="4838700"/>
          <p14:tracePt t="424793" x="7366000" y="4813300"/>
          <p14:tracePt t="424809" x="7359650" y="4794250"/>
          <p14:tracePt t="424826" x="7359650" y="4762500"/>
          <p14:tracePt t="424843" x="7359650" y="4711700"/>
          <p14:tracePt t="424859" x="7359650" y="4648200"/>
          <p14:tracePt t="424876" x="7359650" y="4584700"/>
          <p14:tracePt t="424893" x="7359650" y="4546600"/>
          <p14:tracePt t="424897" x="7359650" y="4533900"/>
          <p14:tracePt t="424912" x="7359650" y="4514850"/>
          <p14:tracePt t="424926" x="7359650" y="4502150"/>
          <p14:tracePt t="424943" x="7359650" y="4495800"/>
          <p14:tracePt t="425141" x="7372350" y="4495800"/>
          <p14:tracePt t="425159" x="7391400" y="4495800"/>
          <p14:tracePt t="425177" x="7416800" y="4514850"/>
          <p14:tracePt t="425193" x="7442200" y="4533900"/>
          <p14:tracePt t="425209" x="7467600" y="4565650"/>
          <p14:tracePt t="425229" x="7493000" y="4610100"/>
          <p14:tracePt t="425243" x="7531100" y="4660900"/>
          <p14:tracePt t="425259" x="7581900" y="4699000"/>
          <p14:tracePt t="425276" x="7613650" y="4718050"/>
          <p14:tracePt t="425295" x="7620000" y="4724400"/>
          <p14:tracePt t="425326" x="7626350" y="4724400"/>
          <p14:tracePt t="425429" x="7613650" y="4730750"/>
          <p14:tracePt t="425437" x="7594600" y="4737100"/>
          <p14:tracePt t="425445" x="7575550" y="4743450"/>
          <p14:tracePt t="425459" x="7556500" y="4749800"/>
          <p14:tracePt t="425478" x="7461250" y="4749800"/>
          <p14:tracePt t="425493" x="7423150" y="4749800"/>
          <p14:tracePt t="425509" x="7283450" y="4749800"/>
          <p14:tracePt t="425526" x="7213600" y="4737100"/>
          <p14:tracePt t="425544" x="7137400" y="4705350"/>
          <p14:tracePt t="425559" x="7073900" y="4673600"/>
          <p14:tracePt t="425576" x="7016750" y="4641850"/>
          <p14:tracePt t="425593" x="6978650" y="4622800"/>
          <p14:tracePt t="425609" x="6934200" y="4597400"/>
          <p14:tracePt t="425626" x="6915150" y="4584700"/>
          <p14:tracePt t="425643" x="6908800" y="4578350"/>
          <p14:tracePt t="425661" x="6908800" y="4572000"/>
          <p14:tracePt t="425743" x="6902450" y="4565650"/>
          <p14:tracePt t="425749" x="6902450" y="4559300"/>
          <p14:tracePt t="425759" x="6889750" y="4552950"/>
          <p14:tracePt t="425776" x="6864350" y="4540250"/>
          <p14:tracePt t="425794" x="6819900" y="4521200"/>
          <p14:tracePt t="425809" x="6724650" y="4489450"/>
          <p14:tracePt t="425826" x="6616700" y="4451350"/>
          <p14:tracePt t="425843" x="6508750" y="4394200"/>
          <p14:tracePt t="425859" x="6407150" y="4343400"/>
          <p14:tracePt t="425876" x="6330950" y="4305300"/>
          <p14:tracePt t="425895" x="6261100" y="4260850"/>
          <p14:tracePt t="425909" x="6223000" y="4241800"/>
          <p14:tracePt t="425926" x="6210300" y="4235450"/>
          <p14:tracePt t="425960" x="6210300" y="4229100"/>
          <p14:tracePt t="425978" x="6197600" y="4216400"/>
          <p14:tracePt t="425993" x="6191250" y="4203700"/>
          <p14:tracePt t="426009" x="6178550" y="4191000"/>
          <p14:tracePt t="426026" x="6159500" y="4171950"/>
          <p14:tracePt t="426044" x="6140450" y="4152900"/>
          <p14:tracePt t="426059" x="6102350" y="4114800"/>
          <p14:tracePt t="426076" x="6089650" y="4095750"/>
          <p14:tracePt t="426093" x="6083300" y="4089400"/>
          <p14:tracePt t="426109" x="6083300" y="4083050"/>
          <p14:tracePt t="426143" x="6083300" y="4076700"/>
          <p14:tracePt t="426505" x="6083300" y="4083050"/>
          <p14:tracePt t="426510" x="6083300" y="4089400"/>
          <p14:tracePt t="426526" x="6096000" y="4114800"/>
          <p14:tracePt t="426543" x="6127750" y="4146550"/>
          <p14:tracePt t="426559" x="6165850" y="4184650"/>
          <p14:tracePt t="426576" x="6216650" y="4222750"/>
          <p14:tracePt t="426593" x="6286500" y="4254500"/>
          <p14:tracePt t="426609" x="6343650" y="4267200"/>
          <p14:tracePt t="426626" x="6362700" y="4267200"/>
          <p14:tracePt t="426643" x="6369050" y="4260850"/>
          <p14:tracePt t="426661" x="6369050" y="4241800"/>
          <p14:tracePt t="426666" x="6369050" y="4235450"/>
          <p14:tracePt t="426676" x="6362700" y="4229100"/>
          <p14:tracePt t="426694" x="6350000" y="4222750"/>
          <p14:tracePt t="426933" x="6343650" y="4222750"/>
          <p14:tracePt t="426942" x="6337300" y="4222750"/>
          <p14:tracePt t="426959" x="6337300" y="4216400"/>
          <p14:tracePt t="426979" x="6318250" y="4216400"/>
          <p14:tracePt t="426993" x="6292850" y="4216400"/>
          <p14:tracePt t="427009" x="6273800" y="4216400"/>
          <p14:tracePt t="427026" x="6261100" y="4216400"/>
          <p14:tracePt t="427044" x="6254750" y="4216400"/>
          <p14:tracePt t="427059" x="6248400" y="4216400"/>
          <p14:tracePt t="427173" x="6248400" y="4210050"/>
          <p14:tracePt t="427189" x="6248400" y="4203700"/>
          <p14:tracePt t="427197" x="6242050" y="4203700"/>
          <p14:tracePt t="427209" x="6235700" y="4203700"/>
          <p14:tracePt t="427228" x="6210300" y="4203700"/>
          <p14:tracePt t="427243" x="6184900" y="4197350"/>
          <p14:tracePt t="427259" x="6165850" y="4191000"/>
          <p14:tracePt t="427277" x="6159500" y="4178300"/>
          <p14:tracePt t="427309" x="6153150" y="4178300"/>
          <p14:tracePt t="427421" x="6153150" y="4171950"/>
          <p14:tracePt t="427429" x="6146800" y="4165600"/>
          <p14:tracePt t="427438" x="6134100" y="4165600"/>
          <p14:tracePt t="427445" x="6127750" y="4165600"/>
          <p14:tracePt t="427462" x="6121400" y="4165600"/>
          <p14:tracePt t="427525" x="6115050" y="4165600"/>
          <p14:tracePt t="427645" x="6115050" y="4159250"/>
          <p14:tracePt t="427653" x="6121400" y="4159250"/>
          <p14:tracePt t="427671" x="6121400" y="4152900"/>
          <p14:tracePt t="427685" x="6121400" y="4146550"/>
          <p14:tracePt t="427701" x="6121400" y="4140200"/>
          <p14:tracePt t="427813" x="6121400" y="4133850"/>
          <p14:tracePt t="428173" x="6121400" y="4140200"/>
          <p14:tracePt t="428437" x="6121400" y="4133850"/>
          <p14:tracePt t="428482" x="6121400" y="4127500"/>
          <p14:tracePt t="428494" x="6121400" y="4114800"/>
          <p14:tracePt t="428517" x="6121400" y="4108450"/>
          <p14:tracePt t="428557" x="6121400" y="4114800"/>
          <p14:tracePt t="428568" x="6121400" y="4133850"/>
          <p14:tracePt t="428576" x="6121400" y="4171950"/>
          <p14:tracePt t="428593" x="6121400" y="4273550"/>
          <p14:tracePt t="428609" x="6115050" y="4394200"/>
          <p14:tracePt t="428626" x="6115050" y="4540250"/>
          <p14:tracePt t="428643" x="6115050" y="4711700"/>
          <p14:tracePt t="428662" x="6115050" y="4914900"/>
          <p14:tracePt t="428676" x="6115050" y="5105400"/>
          <p14:tracePt t="428693" x="6121400" y="5226050"/>
          <p14:tracePt t="428709" x="6121400" y="5314950"/>
          <p14:tracePt t="428728" x="6115050" y="5346700"/>
          <p14:tracePt t="428743" x="6115050" y="5365750"/>
          <p14:tracePt t="428759" x="6115050" y="5372100"/>
          <p14:tracePt t="428805" x="6115050" y="5353050"/>
          <p14:tracePt t="428813" x="6115050" y="5327650"/>
          <p14:tracePt t="428826" x="6115050" y="5308600"/>
          <p14:tracePt t="428843" x="6115050" y="5257800"/>
          <p14:tracePt t="428859" x="6115050" y="5194300"/>
          <p14:tracePt t="428876" x="6121400" y="5111750"/>
          <p14:tracePt t="428893" x="6127750" y="4984750"/>
          <p14:tracePt t="428911" x="6153150" y="4737100"/>
          <p14:tracePt t="428926" x="6153150" y="4572000"/>
          <p14:tracePt t="428943" x="6159500" y="4451350"/>
          <p14:tracePt t="428960" x="6140450" y="4337050"/>
          <p14:tracePt t="428978" x="6121400" y="4241800"/>
          <p14:tracePt t="428993" x="6108700" y="4184650"/>
          <p14:tracePt t="429009" x="6096000" y="4152900"/>
          <p14:tracePt t="429026" x="6096000" y="4146550"/>
          <p14:tracePt t="429133" x="6115050" y="4146550"/>
          <p14:tracePt t="429141" x="6146800" y="4178300"/>
          <p14:tracePt t="429161" x="6248400" y="4273550"/>
          <p14:tracePt t="429176" x="6426200" y="4394200"/>
          <p14:tracePt t="429193" x="6616700" y="4508500"/>
          <p14:tracePt t="429209" x="6781800" y="4597400"/>
          <p14:tracePt t="429228" x="6934200" y="4673600"/>
          <p14:tracePt t="429243" x="7054850" y="4730750"/>
          <p14:tracePt t="429260" x="7150100" y="4768850"/>
          <p14:tracePt t="429276" x="7219950" y="4781550"/>
          <p14:tracePt t="429277" x="7226300" y="4781550"/>
          <p14:tracePt t="429294" x="7226300" y="4775200"/>
          <p14:tracePt t="429309" x="7239000" y="4768850"/>
          <p14:tracePt t="429326" x="7239000" y="4762500"/>
          <p14:tracePt t="429343" x="7245350" y="4756150"/>
          <p14:tracePt t="429494" x="7245350" y="4749800"/>
          <p14:tracePt t="429501" x="7245350" y="4737100"/>
          <p14:tracePt t="429510" x="7251700" y="4737100"/>
          <p14:tracePt t="429526" x="7270750" y="4730750"/>
          <p14:tracePt t="429543" x="7302500" y="4724400"/>
          <p14:tracePt t="429559" x="7346950" y="4724400"/>
          <p14:tracePt t="429576" x="7397750" y="4724400"/>
          <p14:tracePt t="429593" x="7448550" y="4724400"/>
          <p14:tracePt t="429609" x="7505700" y="4724400"/>
          <p14:tracePt t="429626" x="7562850" y="4724400"/>
          <p14:tracePt t="429643" x="7620000" y="4724400"/>
          <p14:tracePt t="429661" x="7689850" y="4724400"/>
          <p14:tracePt t="429667" x="7721600" y="4730750"/>
          <p14:tracePt t="429676" x="7734300" y="4737100"/>
          <p14:tracePt t="429693" x="7740650" y="4737100"/>
          <p14:tracePt t="429837" x="7740650" y="4730750"/>
          <p14:tracePt t="429845" x="7740650" y="4724400"/>
          <p14:tracePt t="429856" x="7740650" y="4705350"/>
          <p14:tracePt t="429861" x="7702550" y="4686300"/>
          <p14:tracePt t="429876" x="7658100" y="4667250"/>
          <p14:tracePt t="429893" x="7537450" y="4616450"/>
          <p14:tracePt t="429909" x="7321550" y="4533900"/>
          <p14:tracePt t="429927" x="7150100" y="4464050"/>
          <p14:tracePt t="429944" x="6997700" y="4406900"/>
          <p14:tracePt t="429959" x="6864350" y="4356100"/>
          <p14:tracePt t="429978" x="6731000" y="4311650"/>
          <p14:tracePt t="429993" x="6654800" y="4279900"/>
          <p14:tracePt t="430009" x="6597650" y="4267200"/>
          <p14:tracePt t="430026" x="6559550" y="4248150"/>
          <p14:tracePt t="430043" x="6527800" y="4241800"/>
          <p14:tracePt t="430059" x="6508750" y="4235450"/>
          <p14:tracePt t="430076" x="6483350" y="4229100"/>
          <p14:tracePt t="430093" x="6457950" y="4222750"/>
          <p14:tracePt t="430109" x="6394450" y="4197350"/>
          <p14:tracePt t="430126" x="6337300" y="4178300"/>
          <p14:tracePt t="430143" x="6311900" y="4152900"/>
          <p14:tracePt t="430162" x="6273800" y="4127500"/>
          <p14:tracePt t="430170" x="6254750" y="4121150"/>
          <p14:tracePt t="430178" x="6248400" y="4121150"/>
          <p14:tracePt t="430193" x="6229350" y="4114800"/>
          <p14:tracePt t="430209" x="6216650" y="4108450"/>
          <p14:tracePt t="430437" x="6216650" y="4114800"/>
          <p14:tracePt t="430445" x="6216650" y="4133850"/>
          <p14:tracePt t="430453" x="6229350" y="4159250"/>
          <p14:tracePt t="430461" x="6235700" y="4191000"/>
          <p14:tracePt t="430478" x="6242050" y="4222750"/>
          <p14:tracePt t="430493" x="6248400" y="4279900"/>
          <p14:tracePt t="430509" x="6286500" y="4406900"/>
          <p14:tracePt t="430528" x="6324600" y="4514850"/>
          <p14:tracePt t="430543" x="6369050" y="4654550"/>
          <p14:tracePt t="430559" x="6426200" y="4819650"/>
          <p14:tracePt t="430576" x="6432550" y="4959350"/>
          <p14:tracePt t="430593" x="6426200" y="5080000"/>
          <p14:tracePt t="430609" x="6426200" y="5207000"/>
          <p14:tracePt t="430626" x="6438900" y="5334000"/>
          <p14:tracePt t="430643" x="6445250" y="5429250"/>
          <p14:tracePt t="430661" x="6457950" y="5492750"/>
          <p14:tracePt t="430678" x="6457950" y="5556250"/>
          <p14:tracePt t="430693" x="6457950" y="5575300"/>
          <p14:tracePt t="430710" x="6457950" y="5607050"/>
          <p14:tracePt t="430958" x="6457950" y="5600700"/>
          <p14:tracePt t="430979" x="6451600" y="5594350"/>
          <p14:tracePt t="430993" x="6451600" y="5588000"/>
          <p14:tracePt t="431009" x="6445250" y="5588000"/>
          <p14:tracePt t="431026" x="6445250" y="5581650"/>
          <p14:tracePt t="431043" x="6445250" y="5575300"/>
          <p14:tracePt t="431059" x="6438900" y="5562600"/>
          <p14:tracePt t="431076" x="6426200" y="5549900"/>
          <p14:tracePt t="431093" x="6413500" y="5537200"/>
          <p14:tracePt t="431109" x="6394450" y="5518150"/>
          <p14:tracePt t="431126" x="6388100" y="5511800"/>
          <p14:tracePt t="431143" x="6381750" y="5505450"/>
          <p14:tracePt t="431159" x="6375400" y="5505450"/>
          <p14:tracePt t="431176" x="6369050" y="5499100"/>
          <p14:tracePt t="431193" x="6362700" y="5486400"/>
          <p14:tracePt t="431209" x="6356350" y="5480050"/>
          <p14:tracePt t="431271" x="6356350" y="5454650"/>
          <p14:tracePt t="431278" x="6356350" y="5422900"/>
          <p14:tracePt t="431290" x="6369050" y="5391150"/>
          <p14:tracePt t="431296" x="6381750" y="5346700"/>
          <p14:tracePt t="431309" x="6477000" y="5257800"/>
          <p14:tracePt t="431326" x="6597650" y="5168900"/>
          <p14:tracePt t="431343" x="6724650" y="5048250"/>
          <p14:tracePt t="431359" x="6889750" y="4933950"/>
          <p14:tracePt t="431376" x="7067550" y="4845050"/>
          <p14:tracePt t="431393" x="7200900" y="4794250"/>
          <p14:tracePt t="431409" x="7321550" y="4756150"/>
          <p14:tracePt t="431428" x="7404100" y="4743450"/>
          <p14:tracePt t="431443" x="7442200" y="4737100"/>
          <p14:tracePt t="431446" x="7448550" y="4730750"/>
          <p14:tracePt t="431622" x="7454900" y="4730750"/>
          <p14:tracePt t="431629" x="7461250" y="4730750"/>
          <p14:tracePt t="431637" x="7467600" y="4730750"/>
          <p14:tracePt t="431646" x="7473950" y="4730750"/>
          <p14:tracePt t="431662" x="7480300" y="4724400"/>
          <p14:tracePt t="431693" x="7486650" y="4724400"/>
          <p14:tracePt t="431717" x="7486650" y="4718050"/>
          <p14:tracePt t="431781" x="7486650" y="4711700"/>
          <p14:tracePt t="431792" x="7473950" y="4692650"/>
          <p14:tracePt t="431810" x="7429500" y="4629150"/>
          <p14:tracePt t="431826" x="7353300" y="4552950"/>
          <p14:tracePt t="431843" x="7239000" y="4451350"/>
          <p14:tracePt t="431859" x="7086600" y="4349750"/>
          <p14:tracePt t="431876" x="6921500" y="4235450"/>
          <p14:tracePt t="431895" x="6673850" y="4051300"/>
          <p14:tracePt t="431910" x="6521450" y="3917950"/>
          <p14:tracePt t="431927" x="6394450" y="3829050"/>
          <p14:tracePt t="431945" x="6292850" y="3746500"/>
          <p14:tracePt t="431959" x="6210300" y="3676650"/>
          <p14:tracePt t="431978" x="6146800" y="3651250"/>
          <p14:tracePt t="431993" x="6089650" y="3619500"/>
          <p14:tracePt t="432009" x="6032500" y="3600450"/>
          <p14:tracePt t="432026" x="5981700" y="3581400"/>
          <p14:tracePt t="432043" x="5924550" y="3568700"/>
          <p14:tracePt t="432059" x="5880100" y="3549650"/>
          <p14:tracePt t="432076" x="5822950" y="3530600"/>
          <p14:tracePt t="432093" x="5765800" y="3505200"/>
          <p14:tracePt t="432109" x="5645150" y="3422650"/>
          <p14:tracePt t="432126" x="5562600" y="3359150"/>
          <p14:tracePt t="432143" x="5467350" y="3302000"/>
          <p14:tracePt t="432162" x="5378450" y="3238500"/>
          <p14:tracePt t="432177" x="5289550" y="3175000"/>
          <p14:tracePt t="432193" x="5226050" y="3124200"/>
          <p14:tracePt t="432209" x="5187950" y="3098800"/>
          <p14:tracePt t="432228" x="5162550" y="3079750"/>
          <p14:tracePt t="432259" x="5162550" y="3067050"/>
          <p14:tracePt t="432276" x="5175250" y="3048000"/>
          <p14:tracePt t="432293" x="5207000" y="3016250"/>
          <p14:tracePt t="432309" x="5232400" y="2971800"/>
          <p14:tracePt t="432326" x="5264150" y="2959100"/>
          <p14:tracePt t="432343" x="5308600" y="2952750"/>
          <p14:tracePt t="432359" x="5365750" y="2946400"/>
          <p14:tracePt t="432377" x="5454650" y="2946400"/>
          <p14:tracePt t="432393" x="5581650" y="2984500"/>
          <p14:tracePt t="432411" x="5708650" y="3028950"/>
          <p14:tracePt t="432426" x="5873750" y="3079750"/>
          <p14:tracePt t="432429" x="5962650" y="3105150"/>
          <p14:tracePt t="432443" x="6045200" y="3136900"/>
          <p14:tracePt t="432460" x="6184900" y="3181350"/>
          <p14:tracePt t="432478" x="6369050" y="3257550"/>
          <p14:tracePt t="432493" x="6432550" y="3282950"/>
          <p14:tracePt t="432509" x="6572250" y="3378200"/>
          <p14:tracePt t="432526" x="6686550" y="3448050"/>
          <p14:tracePt t="432543" x="6813550" y="3524250"/>
          <p14:tracePt t="432559" x="6934200" y="3594100"/>
          <p14:tracePt t="432576" x="7042150" y="3670300"/>
          <p14:tracePt t="432593" x="7162800" y="3740150"/>
          <p14:tracePt t="432609" x="7258050" y="3797300"/>
          <p14:tracePt t="432626" x="7327900" y="3848100"/>
          <p14:tracePt t="432643" x="7391400" y="3898900"/>
          <p14:tracePt t="432659" x="7480300" y="3981450"/>
          <p14:tracePt t="432676" x="7575550" y="4044950"/>
          <p14:tracePt t="432678" x="7607300" y="4076700"/>
          <p14:tracePt t="432693" x="7658100" y="4127500"/>
          <p14:tracePt t="432711" x="7689850" y="4178300"/>
          <p14:tracePt t="432728" x="7708900" y="4222750"/>
          <p14:tracePt t="432743" x="7727950" y="4292600"/>
          <p14:tracePt t="432759" x="7759700" y="4362450"/>
          <p14:tracePt t="432776" x="7791450" y="4406900"/>
          <p14:tracePt t="432793" x="7797800" y="4445000"/>
          <p14:tracePt t="432809" x="7797800" y="4483100"/>
          <p14:tracePt t="432826" x="7804150" y="4540250"/>
          <p14:tracePt t="432843" x="7810500" y="4603750"/>
          <p14:tracePt t="432859" x="7816850" y="4654550"/>
          <p14:tracePt t="432876" x="7816850" y="4705350"/>
          <p14:tracePt t="432893" x="7816850" y="4749800"/>
          <p14:tracePt t="432911" x="7816850" y="4800600"/>
          <p14:tracePt t="432928" x="7816850" y="4819650"/>
          <p14:tracePt t="432943" x="7816850" y="4826000"/>
          <p14:tracePt t="432959" x="7816850" y="4832350"/>
          <p14:tracePt t="433170" x="7816850" y="4826000"/>
          <p14:tracePt t="433246" x="7816850" y="4819650"/>
          <p14:tracePt t="433261" x="7816850" y="4813300"/>
          <p14:tracePt t="433270" x="7816850" y="4806950"/>
          <p14:tracePt t="433278" x="7791450" y="4806950"/>
          <p14:tracePt t="433293" x="7753350" y="4794250"/>
          <p14:tracePt t="433309" x="7683500" y="4794250"/>
          <p14:tracePt t="433326" x="7607300" y="4775200"/>
          <p14:tracePt t="433343" x="7512050" y="4756150"/>
          <p14:tracePt t="433359" x="7404100" y="4724400"/>
          <p14:tracePt t="433376" x="7289800" y="4679950"/>
          <p14:tracePt t="433395" x="7131050" y="4629150"/>
          <p14:tracePt t="433412" x="6940550" y="4565650"/>
          <p14:tracePt t="433418" x="6851650" y="4540250"/>
          <p14:tracePt t="433426" x="6756400" y="4514850"/>
          <p14:tracePt t="433444" x="6572250" y="4451350"/>
          <p14:tracePt t="433461" x="6394450" y="4394200"/>
          <p14:tracePt t="433478" x="6089650" y="4279900"/>
          <p14:tracePt t="433493" x="5994400" y="4248150"/>
          <p14:tracePt t="433509" x="5734050" y="4159250"/>
          <p14:tracePt t="433526" x="5556250" y="4095750"/>
          <p14:tracePt t="433543" x="5397500" y="4038600"/>
          <p14:tracePt t="433559" x="5270500" y="3994150"/>
          <p14:tracePt t="433576" x="5194300" y="3956050"/>
          <p14:tracePt t="433593" x="5130800" y="3917950"/>
          <p14:tracePt t="433609" x="5080000" y="3886200"/>
          <p14:tracePt t="433626" x="5041900" y="3848100"/>
          <p14:tracePt t="433643" x="5016500" y="3822700"/>
          <p14:tracePt t="433661" x="4991100" y="3797300"/>
          <p14:tracePt t="433678" x="4933950" y="3759200"/>
          <p14:tracePt t="433693" x="4914900" y="3752850"/>
          <p14:tracePt t="433709" x="4832350" y="3727450"/>
          <p14:tracePt t="433728" x="4787900" y="3708400"/>
          <p14:tracePt t="433743" x="4756150" y="3695700"/>
          <p14:tracePt t="433759" x="4749800" y="3695700"/>
          <p14:tracePt t="433776" x="4743450" y="3695700"/>
          <p14:tracePt t="433794" x="4743450" y="3689350"/>
          <p14:tracePt t="433809" x="4756150" y="3689350"/>
          <p14:tracePt t="433828" x="4794250" y="3689350"/>
          <p14:tracePt t="433843" x="4819650" y="3689350"/>
          <p14:tracePt t="433859" x="4838700" y="3689350"/>
          <p14:tracePt t="433876" x="4851400" y="3689350"/>
          <p14:tracePt t="433893" x="4864100" y="3683000"/>
          <p14:tracePt t="433913" x="4864100" y="3676650"/>
          <p14:tracePt t="433943" x="4864100" y="3663950"/>
          <p14:tracePt t="433960" x="4864100" y="3657600"/>
          <p14:tracePt t="433978" x="4864100" y="3644900"/>
          <p14:tracePt t="434061" x="4864100" y="3625850"/>
          <p14:tracePt t="434069" x="4870450" y="3619500"/>
          <p14:tracePt t="434077" x="4876800" y="3606800"/>
          <p14:tracePt t="434093" x="4876800" y="3594100"/>
          <p14:tracePt t="434109" x="4876800" y="3575050"/>
          <p14:tracePt t="434126" x="4857750" y="3562350"/>
          <p14:tracePt t="434143" x="4838700" y="3549650"/>
          <p14:tracePt t="434162" x="4826000" y="3549650"/>
          <p14:tracePt t="434181" x="4819650" y="3536950"/>
          <p14:tracePt t="434195" x="4819650" y="3530600"/>
          <p14:tracePt t="434209" x="4813300" y="3524250"/>
          <p14:tracePt t="434228" x="4800600" y="3511550"/>
          <p14:tracePt t="434242" x="4800600" y="3505200"/>
          <p14:tracePt t="434259" x="4800600" y="3492500"/>
          <p14:tracePt t="434384" x="4806950" y="3492500"/>
          <p14:tracePt t="434397" x="4813300" y="3492500"/>
          <p14:tracePt t="434417" x="4813300" y="3486150"/>
          <p14:tracePt t="434550" x="4819650" y="3486150"/>
          <p14:tracePt t="434569" x="4826000" y="3486150"/>
          <p14:tracePt t="434797" x="4826000" y="3479800"/>
          <p14:tracePt t="434925" x="4826000" y="3498850"/>
          <p14:tracePt t="434933" x="4826000" y="3530600"/>
          <p14:tracePt t="434944" x="4826000" y="3562350"/>
          <p14:tracePt t="434959" x="4826000" y="3625850"/>
          <p14:tracePt t="434978" x="4838700" y="3702050"/>
          <p14:tracePt t="434993" x="4838700" y="3765550"/>
          <p14:tracePt t="435010" x="4838700" y="3816350"/>
          <p14:tracePt t="435026" x="4838700" y="3860800"/>
          <p14:tracePt t="435044" x="4838700" y="3892550"/>
          <p14:tracePt t="435060" x="4838700" y="3911600"/>
          <p14:tracePt t="435062" x="4838700" y="3924300"/>
          <p14:tracePt t="435076" x="4838700" y="3930650"/>
          <p14:tracePt t="435093" x="4838700" y="3943350"/>
          <p14:tracePt t="435484" x="4838700" y="3937000"/>
          <p14:tracePt t="435489" x="4838700" y="3930650"/>
          <p14:tracePt t="435494" x="4838700" y="3917950"/>
          <p14:tracePt t="435510" x="4806950" y="3879850"/>
          <p14:tracePt t="435526" x="4775200" y="3841750"/>
          <p14:tracePt t="435545" x="4730750" y="3797300"/>
          <p14:tracePt t="435559" x="4686300" y="3752850"/>
          <p14:tracePt t="435576" x="4667250" y="3733800"/>
          <p14:tracePt t="435593" x="4667250" y="3727450"/>
          <p14:tracePt t="435609" x="4667250" y="3714750"/>
          <p14:tracePt t="435626" x="4667250" y="3689350"/>
          <p14:tracePt t="435643" x="4667250" y="3657600"/>
          <p14:tracePt t="435662" x="4667250" y="3600450"/>
          <p14:tracePt t="435676" x="4667250" y="3556000"/>
          <p14:tracePt t="435694" x="4667250" y="3511550"/>
          <p14:tracePt t="435709" x="4667250" y="3492500"/>
          <p14:tracePt t="435728" x="4660900" y="3486150"/>
          <p14:tracePt t="435882" x="4660900" y="3492500"/>
          <p14:tracePt t="435886" x="4660900" y="3498850"/>
          <p14:tracePt t="435896" x="4660900" y="3511550"/>
          <p14:tracePt t="435912" x="4667250" y="3556000"/>
          <p14:tracePt t="435928" x="4686300" y="3625850"/>
          <p14:tracePt t="435943" x="4705350" y="3695700"/>
          <p14:tracePt t="435959" x="4737100" y="3778250"/>
          <p14:tracePt t="435978" x="4762500" y="3873500"/>
          <p14:tracePt t="435993" x="4787900" y="3949700"/>
          <p14:tracePt t="436011" x="4800600" y="3987800"/>
          <p14:tracePt t="436026" x="4800600" y="4013200"/>
          <p14:tracePt t="436043" x="4806950" y="4025900"/>
          <p14:tracePt t="436059" x="4806950" y="4032250"/>
          <p14:tracePt t="436149" x="4813300" y="4032250"/>
          <p14:tracePt t="436166" x="4813300" y="4025900"/>
          <p14:tracePt t="436173" x="4813300" y="4019550"/>
          <p14:tracePt t="436197" x="4813300" y="4013200"/>
          <p14:tracePt t="436256" x="4819650" y="4013200"/>
          <p14:tracePt t="436261" x="4826000" y="4025900"/>
          <p14:tracePt t="436276" x="4826000" y="4051300"/>
          <p14:tracePt t="436294" x="4838700" y="4152900"/>
          <p14:tracePt t="436310" x="4851400" y="4229100"/>
          <p14:tracePt t="436326" x="4876800" y="4318000"/>
          <p14:tracePt t="436343" x="4889500" y="4394200"/>
          <p14:tracePt t="436360" x="4889500" y="4457700"/>
          <p14:tracePt t="436376" x="4883150" y="4508500"/>
          <p14:tracePt t="436395" x="4870450" y="4540250"/>
          <p14:tracePt t="436410" x="4864100" y="4559300"/>
          <p14:tracePt t="436454" x="4857750" y="4559300"/>
          <p14:tracePt t="436509" x="4857750" y="4552950"/>
          <p14:tracePt t="436526" x="4857750" y="4546600"/>
          <p14:tracePt t="436653" x="4857750" y="4572000"/>
          <p14:tracePt t="436667" x="4857750" y="4597400"/>
          <p14:tracePt t="436670" x="4857750" y="4641850"/>
          <p14:tracePt t="436678" x="4857750" y="4692650"/>
          <p14:tracePt t="436694" x="4857750" y="4794250"/>
          <p14:tracePt t="436709" x="4857750" y="4914900"/>
          <p14:tracePt t="436728" x="4864100" y="5035550"/>
          <p14:tracePt t="436744" x="4870450" y="5130800"/>
          <p14:tracePt t="436759" x="4864100" y="5213350"/>
          <p14:tracePt t="436776" x="4876800" y="5276850"/>
          <p14:tracePt t="436793" x="4889500" y="5321300"/>
          <p14:tracePt t="436809" x="4895850" y="5334000"/>
          <p14:tracePt t="436885" x="4895850" y="5327650"/>
          <p14:tracePt t="436933" x="4902200" y="5321300"/>
          <p14:tracePt t="436942" x="4902200" y="5314950"/>
          <p14:tracePt t="436959" x="4914900" y="5276850"/>
          <p14:tracePt t="436978" x="4927600" y="5226050"/>
          <p14:tracePt t="436993" x="4927600" y="5175250"/>
          <p14:tracePt t="437009" x="4927600" y="5149850"/>
          <p14:tracePt t="437026" x="4927600" y="5124450"/>
          <p14:tracePt t="437044" x="4927600" y="5105400"/>
          <p14:tracePt t="437059" x="4908550" y="5086350"/>
          <p14:tracePt t="437076" x="4895850" y="5073650"/>
          <p14:tracePt t="437109" x="4908550" y="5073650"/>
          <p14:tracePt t="437126" x="4940300" y="5092700"/>
          <p14:tracePt t="437143" x="4959350" y="5099050"/>
          <p14:tracePt t="437159" x="4972050" y="5099050"/>
          <p14:tracePt t="437176" x="5003800" y="5111750"/>
          <p14:tracePt t="437193" x="5041900" y="5118100"/>
          <p14:tracePt t="437209" x="5073650" y="5124450"/>
          <p14:tracePt t="437228" x="5099050" y="5137150"/>
          <p14:tracePt t="437243" x="5111750" y="5137150"/>
          <p14:tracePt t="437260" x="5124450" y="5149850"/>
          <p14:tracePt t="437276" x="5130800" y="5156200"/>
          <p14:tracePt t="437277" x="5130800" y="5162550"/>
          <p14:tracePt t="437293" x="5130800" y="5168900"/>
          <p14:tracePt t="437309" x="5130800" y="5187950"/>
          <p14:tracePt t="437326" x="5137150" y="5213350"/>
          <p14:tracePt t="437343" x="5137150" y="5238750"/>
          <p14:tracePt t="437359" x="5149850" y="5264150"/>
          <p14:tracePt t="437376" x="5156200" y="5283200"/>
          <p14:tracePt t="437393" x="5162550" y="5302250"/>
          <p14:tracePt t="437412" x="5175250" y="5327650"/>
          <p14:tracePt t="437429" x="5194300" y="5353050"/>
          <p14:tracePt t="437443" x="5200650" y="5378450"/>
          <p14:tracePt t="437460" x="5207000" y="5391150"/>
          <p14:tracePt t="437478" x="5207000" y="5416550"/>
          <p14:tracePt t="437493" x="5213350" y="5422900"/>
          <p14:tracePt t="437509" x="5213350" y="5448300"/>
          <p14:tracePt t="437526" x="5213350" y="5461000"/>
          <p14:tracePt t="437543" x="5187950" y="5486400"/>
          <p14:tracePt t="437559" x="5168900" y="5505450"/>
          <p14:tracePt t="437576" x="5137150" y="5511800"/>
          <p14:tracePt t="437593" x="5111750" y="5518150"/>
          <p14:tracePt t="437609" x="5086350" y="5524500"/>
          <p14:tracePt t="437626" x="5054600" y="5524500"/>
          <p14:tracePt t="437643" x="5035550" y="5524500"/>
          <p14:tracePt t="437662" x="5016500" y="5511800"/>
          <p14:tracePt t="437676" x="4991100" y="5492750"/>
          <p14:tracePt t="437693" x="4959350" y="5473700"/>
          <p14:tracePt t="437709" x="4927600" y="5435600"/>
          <p14:tracePt t="437728" x="4883150" y="5391150"/>
          <p14:tracePt t="437744" x="4845050" y="5334000"/>
          <p14:tracePt t="437760" x="4794250" y="5264150"/>
          <p14:tracePt t="437776" x="4737100" y="5207000"/>
          <p14:tracePt t="437793" x="4686300" y="5149850"/>
          <p14:tracePt t="437809" x="4667250" y="5099050"/>
          <p14:tracePt t="437826" x="4648200" y="5041900"/>
          <p14:tracePt t="437843" x="4622800" y="4965700"/>
          <p14:tracePt t="437860" x="4597400" y="4883150"/>
          <p14:tracePt t="437876" x="4572000" y="4806950"/>
          <p14:tracePt t="437895" x="4533900" y="4711700"/>
          <p14:tracePt t="437911" x="4521200" y="4667250"/>
          <p14:tracePt t="437926" x="4514850" y="4610100"/>
          <p14:tracePt t="437944" x="4514850" y="4533900"/>
          <p14:tracePt t="437960" x="4514850" y="4451350"/>
          <p14:tracePt t="437978" x="4514850" y="4362450"/>
          <p14:tracePt t="437993" x="4514850" y="4286250"/>
          <p14:tracePt t="438009" x="4508500" y="4222750"/>
          <p14:tracePt t="438026" x="4502150" y="4152900"/>
          <p14:tracePt t="438044" x="4502150" y="4076700"/>
          <p14:tracePt t="438059" x="4502150" y="4000500"/>
          <p14:tracePt t="438076" x="4527550" y="3924300"/>
          <p14:tracePt t="438093" x="4552950" y="3854450"/>
          <p14:tracePt t="438094" x="4559300" y="3822700"/>
          <p14:tracePt t="438109" x="4578350" y="3759200"/>
          <p14:tracePt t="438126" x="4591050" y="3708400"/>
          <p14:tracePt t="438143" x="4603750" y="3657600"/>
          <p14:tracePt t="438162" x="4616450" y="3600450"/>
          <p14:tracePt t="438178" x="4635500" y="3549650"/>
          <p14:tracePt t="438193" x="4641850" y="3505200"/>
          <p14:tracePt t="438209" x="4654550" y="3473450"/>
          <p14:tracePt t="438228" x="4660900" y="3435350"/>
          <p14:tracePt t="438243" x="4673600" y="3403600"/>
          <p14:tracePt t="438259" x="4699000" y="3371850"/>
          <p14:tracePt t="438261" x="4711700" y="3346450"/>
          <p14:tracePt t="438276" x="4730750" y="3333750"/>
          <p14:tracePt t="438293" x="4749800" y="3289300"/>
          <p14:tracePt t="438294" x="4762500" y="3270250"/>
          <p14:tracePt t="438309" x="4775200" y="3244850"/>
          <p14:tracePt t="438326" x="4787900" y="3225800"/>
          <p14:tracePt t="438343" x="4806950" y="3200400"/>
          <p14:tracePt t="438359" x="4845050" y="3187700"/>
          <p14:tracePt t="438376" x="4864100" y="3175000"/>
          <p14:tracePt t="438393" x="4889500" y="3162300"/>
          <p14:tracePt t="438414" x="4914900" y="3155950"/>
          <p14:tracePt t="438426" x="4940300" y="3149600"/>
          <p14:tracePt t="438446" x="4953000" y="3143250"/>
          <p14:tracePt t="438460" x="4959350" y="3143250"/>
          <p14:tracePt t="438478" x="4959350" y="3149600"/>
          <p14:tracePt t="438493" x="4972050" y="3149600"/>
          <p14:tracePt t="438509" x="4991100" y="3162300"/>
          <p14:tracePt t="438526" x="5003800" y="3168650"/>
          <p14:tracePt t="438545" x="5016500" y="3194050"/>
          <p14:tracePt t="438559" x="5041900" y="3225800"/>
          <p14:tracePt t="438576" x="5060950" y="3263900"/>
          <p14:tracePt t="438595" x="5080000" y="3302000"/>
          <p14:tracePt t="438617" x="5111750" y="3365500"/>
          <p14:tracePt t="438622" x="5130800" y="3390900"/>
          <p14:tracePt t="438643" x="5156200" y="3429000"/>
          <p14:tracePt t="438663" x="5181600" y="3454400"/>
          <p14:tracePt t="438676" x="5194300" y="3479800"/>
          <p14:tracePt t="438694" x="5226050" y="3530600"/>
          <p14:tracePt t="438709" x="5238750" y="3556000"/>
          <p14:tracePt t="438728" x="5257800" y="3587750"/>
          <p14:tracePt t="438743" x="5270500" y="3613150"/>
          <p14:tracePt t="438759" x="5276850" y="3638550"/>
          <p14:tracePt t="438776" x="5283200" y="3657600"/>
          <p14:tracePt t="438794" x="5289550" y="3670300"/>
          <p14:tracePt t="438809" x="5295900" y="3689350"/>
          <p14:tracePt t="438826" x="5295900" y="3708400"/>
          <p14:tracePt t="438843" x="5302250" y="3740150"/>
          <p14:tracePt t="438859" x="5308600" y="3759200"/>
          <p14:tracePt t="438876" x="5314950" y="3784600"/>
          <p14:tracePt t="438893" x="5314950" y="3803650"/>
          <p14:tracePt t="438911" x="5314950" y="3841750"/>
          <p14:tracePt t="438928" x="5314950" y="3860800"/>
          <p14:tracePt t="438943" x="5321300" y="3892550"/>
          <p14:tracePt t="438960" x="5321300" y="3924300"/>
          <p14:tracePt t="438978" x="5321300" y="3956050"/>
          <p14:tracePt t="438993" x="5321300" y="4000500"/>
          <p14:tracePt t="439009" x="5321300" y="4025900"/>
          <p14:tracePt t="439026" x="5327650" y="4057650"/>
          <p14:tracePt t="439044" x="5327650" y="4083050"/>
          <p14:tracePt t="439059" x="5327650" y="4121150"/>
          <p14:tracePt t="439061" x="5327650" y="4140200"/>
          <p14:tracePt t="439076" x="5327650" y="4165600"/>
          <p14:tracePt t="439093" x="5327650" y="4203700"/>
          <p14:tracePt t="439094" x="5327650" y="4222750"/>
          <p14:tracePt t="439109" x="5327650" y="4260850"/>
          <p14:tracePt t="439126" x="5327650" y="4292600"/>
          <p14:tracePt t="439143" x="5327650" y="4318000"/>
          <p14:tracePt t="439161" x="5327650" y="4343400"/>
          <p14:tracePt t="439176" x="5327650" y="4381500"/>
          <p14:tracePt t="439193" x="5327650" y="4413250"/>
          <p14:tracePt t="439209" x="5327650" y="4451350"/>
          <p14:tracePt t="439228" x="5327650" y="4495800"/>
          <p14:tracePt t="439243" x="5327650" y="4540250"/>
          <p14:tracePt t="439259" x="5327650" y="4584700"/>
          <p14:tracePt t="439276" x="5327650" y="4622800"/>
          <p14:tracePt t="439293" x="5327650" y="4673600"/>
          <p14:tracePt t="439309" x="5327650" y="4737100"/>
          <p14:tracePt t="439326" x="5327650" y="4775200"/>
          <p14:tracePt t="439343" x="5327650" y="4813300"/>
          <p14:tracePt t="439359" x="5327650" y="4851400"/>
          <p14:tracePt t="439376" x="5327650" y="4889500"/>
          <p14:tracePt t="439395" x="5327650" y="4927600"/>
          <p14:tracePt t="439412" x="5327650" y="4959350"/>
          <p14:tracePt t="439426" x="5327650" y="4991100"/>
          <p14:tracePt t="439444" x="5327650" y="5022850"/>
          <p14:tracePt t="439459" x="5321300" y="5054600"/>
          <p14:tracePt t="439478" x="5314950" y="5105400"/>
          <p14:tracePt t="439493" x="5314950" y="5118100"/>
          <p14:tracePt t="439509" x="5302250" y="5162550"/>
          <p14:tracePt t="439527" x="5289550" y="5200650"/>
          <p14:tracePt t="439543" x="5276850" y="5232400"/>
          <p14:tracePt t="439559" x="5264150" y="5257800"/>
          <p14:tracePt t="439576" x="5257800" y="5283200"/>
          <p14:tracePt t="439593" x="5251450" y="5308600"/>
          <p14:tracePt t="439609" x="5238750" y="5327650"/>
          <p14:tracePt t="439626" x="5213350" y="5346700"/>
          <p14:tracePt t="439643" x="5187950" y="5365750"/>
          <p14:tracePt t="439660" x="5175250" y="5384800"/>
          <p14:tracePt t="439676" x="5156200" y="5403850"/>
          <p14:tracePt t="439693" x="5130800" y="5422900"/>
          <p14:tracePt t="439695" x="5118100" y="5429250"/>
          <p14:tracePt t="439710" x="5099050" y="5441950"/>
          <p14:tracePt t="439728" x="5060950" y="5448300"/>
          <p14:tracePt t="439743" x="5029200" y="5461000"/>
          <p14:tracePt t="439759" x="4991100" y="5467350"/>
          <p14:tracePt t="439776" x="4959350" y="5467350"/>
          <p14:tracePt t="439795" x="4921250" y="5467350"/>
          <p14:tracePt t="439810" x="4895850" y="5467350"/>
          <p14:tracePt t="439826" x="4857750" y="5435600"/>
          <p14:tracePt t="439843" x="4813300" y="5397500"/>
          <p14:tracePt t="439859" x="4768850" y="5353050"/>
          <p14:tracePt t="439876" x="4730750" y="5295900"/>
          <p14:tracePt t="439893" x="4705350" y="5245100"/>
          <p14:tracePt t="439912" x="4654550" y="5137150"/>
          <p14:tracePt t="439926" x="4648200" y="5067300"/>
          <p14:tracePt t="439943" x="4629150" y="4997450"/>
          <p14:tracePt t="439959" x="4603750" y="4921250"/>
          <p14:tracePt t="439978" x="4578350" y="4838700"/>
          <p14:tracePt t="439993" x="4552950" y="4762500"/>
          <p14:tracePt t="440009" x="4540250" y="4679950"/>
          <p14:tracePt t="440026" x="4540250" y="4591050"/>
          <p14:tracePt t="440043" x="4552950" y="4495800"/>
          <p14:tracePt t="440060" x="4552950" y="4394200"/>
          <p14:tracePt t="440076" x="4565650" y="4305300"/>
          <p14:tracePt t="440093" x="4597400" y="4222750"/>
          <p14:tracePt t="440109" x="4629150" y="4095750"/>
          <p14:tracePt t="440126" x="4660900" y="4006850"/>
          <p14:tracePt t="440145" x="4692650" y="3905250"/>
          <p14:tracePt t="440160" x="4724400" y="3790950"/>
          <p14:tracePt t="440176" x="4768850" y="3670300"/>
          <p14:tracePt t="440193" x="4800600" y="3581400"/>
          <p14:tracePt t="440209" x="4819650" y="3511550"/>
          <p14:tracePt t="440228" x="4845050" y="3448050"/>
          <p14:tracePt t="440243" x="4864100" y="3384550"/>
          <p14:tracePt t="440259" x="4889500" y="3327400"/>
          <p14:tracePt t="440276" x="4908550" y="3282950"/>
          <p14:tracePt t="440293" x="4940300" y="3244850"/>
          <p14:tracePt t="440309" x="4972050" y="3187700"/>
          <p14:tracePt t="440326" x="4991100" y="3162300"/>
          <p14:tracePt t="440343" x="4997450" y="3149600"/>
          <p14:tracePt t="440359" x="5010150" y="3143250"/>
          <p14:tracePt t="440376" x="5016500" y="3136900"/>
          <p14:tracePt t="440393" x="5022850" y="3136900"/>
          <p14:tracePt t="440411" x="5029200" y="3136900"/>
          <p14:tracePt t="440443" x="5041900" y="3136900"/>
          <p14:tracePt t="440459" x="5060950" y="3162300"/>
          <p14:tracePt t="440478" x="5124450" y="3257550"/>
          <p14:tracePt t="440493" x="5149850" y="3295650"/>
          <p14:tracePt t="440509" x="5232400" y="3422650"/>
          <p14:tracePt t="440526" x="5283200" y="3536950"/>
          <p14:tracePt t="440543" x="5334000" y="3638550"/>
          <p14:tracePt t="440559" x="5372100" y="3765550"/>
          <p14:tracePt t="440576" x="5416550" y="3892550"/>
          <p14:tracePt t="440593" x="5435600" y="4000500"/>
          <p14:tracePt t="440609" x="5448300" y="4114800"/>
          <p14:tracePt t="440626" x="5448300" y="4241800"/>
          <p14:tracePt t="440643" x="5441950" y="4375150"/>
          <p14:tracePt t="440662" x="5429250" y="4508500"/>
          <p14:tracePt t="440677" x="5410200" y="4660900"/>
          <p14:tracePt t="440693" x="5403850" y="4711700"/>
          <p14:tracePt t="440710" x="5359400" y="4864100"/>
          <p14:tracePt t="440728" x="5334000" y="4978400"/>
          <p14:tracePt t="440743" x="5283200" y="5080000"/>
          <p14:tracePt t="440759" x="5264150" y="5156200"/>
          <p14:tracePt t="440776" x="5232400" y="5194300"/>
          <p14:tracePt t="440793" x="5194300" y="5245100"/>
          <p14:tracePt t="440810" x="5162550" y="5302250"/>
          <p14:tracePt t="440826" x="5130800" y="5340350"/>
          <p14:tracePt t="440843" x="5105400" y="5359400"/>
          <p14:tracePt t="440859" x="5086350" y="5372100"/>
          <p14:tracePt t="440876" x="5073650" y="5372100"/>
          <p14:tracePt t="440894" x="5067300" y="5372100"/>
          <p14:tracePt t="440926" x="5067300" y="5346700"/>
          <p14:tracePt t="440944" x="5067300" y="5276850"/>
          <p14:tracePt t="440960" x="5060950" y="5143500"/>
          <p14:tracePt t="440978" x="5060950" y="4953000"/>
          <p14:tracePt t="440993" x="5060950" y="4705350"/>
          <p14:tracePt t="441010" x="5060950" y="4432300"/>
          <p14:tracePt t="441026" x="5060950" y="4210050"/>
          <p14:tracePt t="441043" x="5105400" y="4019550"/>
          <p14:tracePt t="441059" x="5156200" y="3848100"/>
          <p14:tracePt t="441076" x="5194300" y="3695700"/>
          <p14:tracePt t="441093" x="5200650" y="3543300"/>
          <p14:tracePt t="441109" x="5200650" y="3340100"/>
          <p14:tracePt t="441126" x="5200650" y="3225800"/>
          <p14:tracePt t="441143" x="5181600" y="3175000"/>
          <p14:tracePt t="441161" x="5168900" y="3136900"/>
          <p14:tracePt t="441177" x="5168900" y="3117850"/>
          <p14:tracePt t="441193" x="5156200" y="3092450"/>
          <p14:tracePt t="441209" x="5149850" y="3067050"/>
          <p14:tracePt t="441228" x="5143500" y="3048000"/>
          <p14:tracePt t="441243" x="5143500" y="3041650"/>
          <p14:tracePt t="441259" x="5137150" y="3035300"/>
          <p14:tracePt t="441276" x="5137150" y="3022600"/>
          <p14:tracePt t="441293" x="5130800" y="3003550"/>
          <p14:tracePt t="441309" x="5118100" y="2946400"/>
          <p14:tracePt t="441326" x="5105400" y="2914650"/>
          <p14:tracePt t="441343" x="5099050" y="2895600"/>
          <p14:tracePt t="441359" x="5080000" y="2882900"/>
          <p14:tracePt t="441376" x="5041900" y="2876550"/>
          <p14:tracePt t="441393" x="5003800" y="2863850"/>
          <p14:tracePt t="441412" x="4978400" y="2851150"/>
          <p14:tracePt t="441426" x="4965700" y="2844800"/>
          <p14:tracePt t="441443" x="4959350" y="2844800"/>
          <p14:tracePt t="441459" x="4959350" y="2838450"/>
          <p14:tracePt t="441479" x="4940300" y="2832100"/>
          <p14:tracePt t="441494" x="4927600" y="2832100"/>
          <p14:tracePt t="441509" x="4914900" y="2819400"/>
          <p14:tracePt t="441526" x="4902200" y="2806700"/>
          <p14:tracePt t="441545" x="4889500" y="2800350"/>
          <p14:tracePt t="441559" x="4883150" y="2787650"/>
          <p14:tracePt t="441576" x="4870450" y="2774950"/>
          <p14:tracePt t="441593" x="4857750" y="2762250"/>
          <p14:tracePt t="441609" x="4838700" y="2743200"/>
          <p14:tracePt t="441626" x="4826000" y="2736850"/>
          <p14:tracePt t="441643" x="4819650" y="2724150"/>
          <p14:tracePt t="441662" x="4813300" y="2711450"/>
          <p14:tracePt t="441676" x="4806950" y="2692400"/>
          <p14:tracePt t="441696" x="4787900" y="2641600"/>
          <p14:tracePt t="441710" x="4781550" y="2609850"/>
          <p14:tracePt t="441728" x="4775200" y="2578100"/>
          <p14:tracePt t="441743" x="4775200" y="2552700"/>
          <p14:tracePt t="441760" x="4775200" y="2520950"/>
          <p14:tracePt t="441776" x="4794250" y="2508250"/>
          <p14:tracePt t="441794" x="4819650" y="2495550"/>
          <p14:tracePt t="441810" x="4838700" y="2489200"/>
          <p14:tracePt t="441826" x="4870450" y="2489200"/>
          <p14:tracePt t="441843" x="4921250" y="2489200"/>
          <p14:tracePt t="441859" x="4972050" y="2489200"/>
          <p14:tracePt t="441876" x="5016500" y="2489200"/>
          <p14:tracePt t="441893" x="5060950" y="2514600"/>
          <p14:tracePt t="441897" x="5080000" y="2527300"/>
          <p14:tracePt t="441911" x="5105400" y="2552700"/>
          <p14:tracePt t="441928" x="5137150" y="2590800"/>
          <p14:tracePt t="441944" x="5162550" y="2616200"/>
          <p14:tracePt t="441959" x="5187950" y="2660650"/>
          <p14:tracePt t="441978" x="5194300" y="2692400"/>
          <p14:tracePt t="441993" x="5194300" y="2730500"/>
          <p14:tracePt t="442010" x="5194300" y="2774950"/>
          <p14:tracePt t="442026" x="5187950" y="2800350"/>
          <p14:tracePt t="442043" x="5168900" y="2825750"/>
          <p14:tracePt t="442060" x="5137150" y="2832100"/>
          <p14:tracePt t="442076" x="5099050" y="2838450"/>
          <p14:tracePt t="442078" x="5073650" y="2844800"/>
          <p14:tracePt t="442093" x="5054600" y="2844800"/>
          <p14:tracePt t="442110" x="5003800" y="2844800"/>
          <p14:tracePt t="442126" x="4984750" y="2844800"/>
          <p14:tracePt t="442143" x="4965700" y="2832100"/>
          <p14:tracePt t="442161" x="4933950" y="2813050"/>
          <p14:tracePt t="442176" x="4895850" y="2787650"/>
          <p14:tracePt t="442193" x="4864100" y="2774950"/>
          <p14:tracePt t="442210" x="4838700" y="2749550"/>
          <p14:tracePt t="442229" x="4819650" y="2730500"/>
          <p14:tracePt t="442243" x="4806950" y="2705100"/>
          <p14:tracePt t="442260" x="4800600" y="2679700"/>
          <p14:tracePt t="442276" x="4794250" y="2654300"/>
          <p14:tracePt t="442278" x="4794250" y="2641600"/>
          <p14:tracePt t="442293" x="4794250" y="2616200"/>
          <p14:tracePt t="442309" x="4806950" y="2590800"/>
          <p14:tracePt t="442326" x="4838700" y="2571750"/>
          <p14:tracePt t="442343" x="4870450" y="2552700"/>
          <p14:tracePt t="442359" x="4902200" y="2527300"/>
          <p14:tracePt t="442376" x="4933950" y="2514600"/>
          <p14:tracePt t="442395" x="4972050" y="2514600"/>
          <p14:tracePt t="442412" x="5010150" y="2514600"/>
          <p14:tracePt t="442417" x="5029200" y="2514600"/>
          <p14:tracePt t="442426" x="5048250" y="2514600"/>
          <p14:tracePt t="442443" x="5086350" y="2514600"/>
          <p14:tracePt t="442459" x="5137150" y="2514600"/>
          <p14:tracePt t="442479" x="5200650" y="2520950"/>
          <p14:tracePt t="442493" x="5219700" y="2527300"/>
          <p14:tracePt t="442511" x="5270500" y="2565400"/>
          <p14:tracePt t="442526" x="5289550" y="2603500"/>
          <p14:tracePt t="442543" x="5314950" y="2635250"/>
          <p14:tracePt t="442560" x="5340350" y="2673350"/>
          <p14:tracePt t="442576" x="5346700" y="2711450"/>
          <p14:tracePt t="442593" x="5346700" y="2743200"/>
          <p14:tracePt t="442610" x="5346700" y="2762250"/>
          <p14:tracePt t="442626" x="5334000" y="2781300"/>
          <p14:tracePt t="442643" x="5321300" y="2794000"/>
          <p14:tracePt t="442662" x="5289550" y="2800350"/>
          <p14:tracePt t="442678" x="5264150" y="2813050"/>
          <p14:tracePt t="442694" x="5226050" y="2813050"/>
          <p14:tracePt t="442710" x="5194300" y="2819400"/>
          <p14:tracePt t="442728" x="5168900" y="2819400"/>
          <p14:tracePt t="442743" x="5149850" y="2819400"/>
          <p14:tracePt t="442760" x="5143500" y="2819400"/>
          <p14:tracePt t="442776" x="5137150" y="2819400"/>
          <p14:tracePt t="442793" x="5124450" y="2813050"/>
          <p14:tracePt t="442810" x="5105400" y="2806700"/>
          <p14:tracePt t="442826" x="5073650" y="2794000"/>
          <p14:tracePt t="442843" x="5054600" y="2787650"/>
          <p14:tracePt t="442860" x="5029200" y="2781300"/>
          <p14:tracePt t="442876" x="5003800" y="2774950"/>
          <p14:tracePt t="442893" x="4959350" y="2755900"/>
          <p14:tracePt t="442912" x="4933950" y="2743200"/>
          <p14:tracePt t="442927" x="4921250" y="2736850"/>
          <p14:tracePt t="442943" x="4908550" y="2717800"/>
          <p14:tracePt t="442961" x="4902200" y="2692400"/>
          <p14:tracePt t="442978" x="4889500" y="2667000"/>
          <p14:tracePt t="442993" x="4883150" y="2641600"/>
          <p14:tracePt t="443009" x="4883150" y="2622550"/>
          <p14:tracePt t="443026" x="4883150" y="2597150"/>
          <p14:tracePt t="443046" x="4883150" y="2578100"/>
          <p14:tracePt t="443059" x="4902200" y="2540000"/>
          <p14:tracePt t="443076" x="4940300" y="2520950"/>
          <p14:tracePt t="443093" x="4972050" y="2501900"/>
          <p14:tracePt t="443094" x="4991100" y="2489200"/>
          <p14:tracePt t="443110" x="5016500" y="2476500"/>
          <p14:tracePt t="443126" x="5048250" y="2470150"/>
          <p14:tracePt t="443143" x="5092700" y="2463800"/>
          <p14:tracePt t="443162" x="5130800" y="2463800"/>
          <p14:tracePt t="443178" x="5162550" y="2463800"/>
          <p14:tracePt t="443195" x="5194300" y="2463800"/>
          <p14:tracePt t="443209" x="5213350" y="2463800"/>
          <p14:tracePt t="443229" x="5226050" y="2476500"/>
          <p14:tracePt t="443243" x="5251450" y="2495550"/>
          <p14:tracePt t="443259" x="5270500" y="2527300"/>
          <p14:tracePt t="443276" x="5289550" y="2565400"/>
          <p14:tracePt t="443294" x="5314950" y="2603500"/>
          <p14:tracePt t="443309" x="5314950" y="2628900"/>
          <p14:tracePt t="443326" x="5314950" y="2654300"/>
          <p14:tracePt t="443343" x="5314950" y="2667000"/>
          <p14:tracePt t="443360" x="5302250" y="2679700"/>
          <p14:tracePt t="443376" x="5289550" y="2692400"/>
          <p14:tracePt t="443393" x="5276850" y="2711450"/>
          <p14:tracePt t="443411" x="5245100" y="2717800"/>
          <p14:tracePt t="443429" x="5219700" y="2724150"/>
          <p14:tracePt t="443431" x="5213350" y="2730500"/>
          <p14:tracePt t="443443" x="5207000" y="2730500"/>
          <p14:tracePt t="443459" x="5200650" y="2730500"/>
          <p14:tracePt t="443492" x="5194300" y="2730500"/>
          <p14:tracePt t="443541" x="5200650" y="2730500"/>
          <p14:tracePt t="443879" x="5207000" y="2730500"/>
          <p14:tracePt t="443886" x="5213350" y="2730500"/>
          <p14:tracePt t="443897" x="5213350" y="2724150"/>
          <p14:tracePt t="443914" x="5219700" y="2724150"/>
          <p14:tracePt t="443926" x="5226050" y="2717800"/>
          <p14:tracePt t="443959" x="5232400" y="2717800"/>
          <p14:tracePt t="443979" x="5245100" y="2717800"/>
          <p14:tracePt t="443993" x="5257800" y="2717800"/>
          <p14:tracePt t="444010" x="5276850" y="2717800"/>
          <p14:tracePt t="444044" x="5289550" y="2717800"/>
          <p14:tracePt t="444060" x="5314950" y="2717800"/>
          <p14:tracePt t="444076" x="5327650" y="2717800"/>
          <p14:tracePt t="444093" x="5353050" y="2724150"/>
          <p14:tracePt t="444110" x="5410200" y="2724150"/>
          <p14:tracePt t="444126" x="5461000" y="2724150"/>
          <p14:tracePt t="444143" x="5499100" y="2724150"/>
          <p14:tracePt t="444162" x="5549900" y="2743200"/>
          <p14:tracePt t="444179" x="5594350" y="2755900"/>
          <p14:tracePt t="444193" x="5651500" y="2774950"/>
          <p14:tracePt t="444210" x="5689600" y="2787650"/>
          <p14:tracePt t="444228" x="5734050" y="2800350"/>
          <p14:tracePt t="444243" x="5791200" y="2832100"/>
          <p14:tracePt t="444260" x="5848350" y="2863850"/>
          <p14:tracePt t="444276" x="5905500" y="2895600"/>
          <p14:tracePt t="444278" x="5937250" y="2914650"/>
          <p14:tracePt t="444293" x="5969000" y="2927350"/>
          <p14:tracePt t="444310" x="6045200" y="2971800"/>
          <p14:tracePt t="444326" x="6096000" y="3003550"/>
          <p14:tracePt t="444343" x="6140450" y="3022600"/>
          <p14:tracePt t="444360" x="6178550" y="3048000"/>
          <p14:tracePt t="444376" x="6210300" y="3073400"/>
          <p14:tracePt t="444393" x="6235700" y="3092450"/>
          <p14:tracePt t="444412" x="6267450" y="3111500"/>
          <p14:tracePt t="444426" x="6299200" y="3124200"/>
          <p14:tracePt t="444443" x="6337300" y="3149600"/>
          <p14:tracePt t="444460" x="6381750" y="3175000"/>
          <p14:tracePt t="444478" x="6419850" y="3213100"/>
          <p14:tracePt t="444493" x="6464300" y="3257550"/>
          <p14:tracePt t="444509" x="6521450" y="3302000"/>
          <p14:tracePt t="444526" x="6565900" y="3333750"/>
          <p14:tracePt t="444543" x="6610350" y="3371850"/>
          <p14:tracePt t="444560" x="6661150" y="3409950"/>
          <p14:tracePt t="444576" x="6705600" y="3448050"/>
          <p14:tracePt t="444593" x="6743700" y="3486150"/>
          <p14:tracePt t="444610" x="6781800" y="3530600"/>
          <p14:tracePt t="444626" x="6813550" y="3562350"/>
          <p14:tracePt t="444643" x="6851650" y="3587750"/>
          <p14:tracePt t="444662" x="6883400" y="3613150"/>
          <p14:tracePt t="444669" x="6889750" y="3619500"/>
          <p14:tracePt t="444676" x="6902450" y="3632200"/>
          <p14:tracePt t="444695" x="6946900" y="3683000"/>
          <p14:tracePt t="444710" x="6978650" y="3708400"/>
          <p14:tracePt t="444728" x="7004050" y="3733800"/>
          <p14:tracePt t="444744" x="7029450" y="3759200"/>
          <p14:tracePt t="444760" x="7054850" y="3784600"/>
          <p14:tracePt t="444776" x="7080250" y="3803650"/>
          <p14:tracePt t="444793" x="7105650" y="3822700"/>
          <p14:tracePt t="444810" x="7137400" y="3848100"/>
          <p14:tracePt t="444826" x="7169150" y="3879850"/>
          <p14:tracePt t="444843" x="7194550" y="3905250"/>
          <p14:tracePt t="444860" x="7232650" y="3943350"/>
          <p14:tracePt t="444878" x="7277100" y="3994150"/>
          <p14:tracePt t="444893" x="7289800" y="4006850"/>
          <p14:tracePt t="444911" x="7334250" y="4057650"/>
          <p14:tracePt t="444928" x="7359650" y="4089400"/>
          <p14:tracePt t="444943" x="7391400" y="4121150"/>
          <p14:tracePt t="444960" x="7423150" y="4152900"/>
          <p14:tracePt t="444978" x="7442200" y="4178300"/>
          <p14:tracePt t="444993" x="7448550" y="4203700"/>
          <p14:tracePt t="445010" x="7461250" y="4235450"/>
          <p14:tracePt t="445026" x="7473950" y="4260850"/>
          <p14:tracePt t="445043" x="7493000" y="4286250"/>
          <p14:tracePt t="445059" x="7512050" y="4318000"/>
          <p14:tracePt t="445076" x="7524750" y="4349750"/>
          <p14:tracePt t="445093" x="7537450" y="4368800"/>
          <p14:tracePt t="445094" x="7537450" y="4381500"/>
          <p14:tracePt t="445110" x="7543800" y="4406900"/>
          <p14:tracePt t="445126" x="7556500" y="4432300"/>
          <p14:tracePt t="445143" x="7569200" y="4464050"/>
          <p14:tracePt t="445161" x="7575550" y="4489450"/>
          <p14:tracePt t="445176" x="7588250" y="4514850"/>
          <p14:tracePt t="445193" x="7600950" y="4546600"/>
          <p14:tracePt t="445210" x="7607300" y="4572000"/>
          <p14:tracePt t="445228" x="7613650" y="4591050"/>
          <p14:tracePt t="445243" x="7613650" y="4610100"/>
          <p14:tracePt t="445259" x="7626350" y="4629150"/>
          <p14:tracePt t="445276" x="7626350" y="4648200"/>
          <p14:tracePt t="445293" x="7626350" y="4667250"/>
          <p14:tracePt t="445294" x="7626350" y="4679950"/>
          <p14:tracePt t="445310" x="7632700" y="4699000"/>
          <p14:tracePt t="445326" x="7645400" y="4724400"/>
          <p14:tracePt t="445343" x="7645400" y="4743450"/>
          <p14:tracePt t="445359" x="7645400" y="4762500"/>
          <p14:tracePt t="445376" x="7651750" y="4781550"/>
          <p14:tracePt t="445393" x="7651750" y="4794250"/>
          <p14:tracePt t="445412" x="7651750" y="4806950"/>
          <p14:tracePt t="445443" x="7651750" y="4813300"/>
          <p14:tracePt t="448256" x="7651750" y="4806950"/>
          <p14:tracePt t="448261" x="7651750" y="4800600"/>
          <p14:tracePt t="448276" x="7651750" y="4781550"/>
          <p14:tracePt t="448293" x="7632700" y="4743450"/>
          <p14:tracePt t="448294" x="7594600" y="4705350"/>
          <p14:tracePt t="448309" x="7486650" y="4591050"/>
          <p14:tracePt t="448326" x="7302500" y="4419600"/>
          <p14:tracePt t="448343" x="7092950" y="4210050"/>
          <p14:tracePt t="448360" x="6870700" y="4019550"/>
          <p14:tracePt t="448376" x="6635750" y="3867150"/>
          <p14:tracePt t="448396" x="6419850" y="3727450"/>
          <p14:tracePt t="448412" x="6216650" y="3594100"/>
          <p14:tracePt t="448426" x="6019800" y="3467100"/>
          <p14:tracePt t="448443" x="5867400" y="3359150"/>
          <p14:tracePt t="448460" x="5721350" y="3270250"/>
          <p14:tracePt t="448478" x="5594350" y="3168650"/>
          <p14:tracePt t="448493" x="5556250" y="3143250"/>
          <p14:tracePt t="448510" x="5454650" y="3073400"/>
          <p14:tracePt t="448526" x="5410200" y="3041650"/>
          <p14:tracePt t="448544" x="5378450" y="3022600"/>
          <p14:tracePt t="448560" x="5346700" y="2984500"/>
          <p14:tracePt t="448576" x="5308600" y="2940050"/>
          <p14:tracePt t="448593" x="5245100" y="2908300"/>
          <p14:tracePt t="448609" x="5200650" y="2876550"/>
          <p14:tracePt t="448626" x="5156200" y="2857500"/>
          <p14:tracePt t="448643" x="5118100" y="2832100"/>
          <p14:tracePt t="448661" x="5073650" y="2806700"/>
          <p14:tracePt t="448678" x="5022850" y="2781300"/>
          <p14:tracePt t="448693" x="5003800" y="2768600"/>
          <p14:tracePt t="448710" x="4965700" y="2762250"/>
          <p14:tracePt t="448728" x="4965700" y="2755900"/>
          <p14:tracePt t="448934" x="4984750" y="2755900"/>
          <p14:tracePt t="448942" x="4997450" y="2755900"/>
          <p14:tracePt t="448960" x="5048250" y="2755900"/>
          <p14:tracePt t="448979" x="5099050" y="2755900"/>
          <p14:tracePt t="448993" x="5149850" y="2755900"/>
          <p14:tracePt t="449010" x="5200650" y="2774950"/>
          <p14:tracePt t="449026" x="5257800" y="2794000"/>
          <p14:tracePt t="449043" x="5314950" y="2813050"/>
          <p14:tracePt t="449059" x="5384800" y="2825750"/>
          <p14:tracePt t="449076" x="5454650" y="2844800"/>
          <p14:tracePt t="449093" x="5505450" y="2844800"/>
          <p14:tracePt t="449094" x="5530850" y="2851150"/>
          <p14:tracePt t="449110" x="5549900" y="2857500"/>
          <p14:tracePt t="449126" x="5594350" y="2870200"/>
          <p14:tracePt t="449146" x="5657850" y="2895600"/>
          <p14:tracePt t="449161" x="5715000" y="2914650"/>
          <p14:tracePt t="449176" x="5778500" y="2933700"/>
          <p14:tracePt t="449194" x="5854700" y="2959100"/>
          <p14:tracePt t="449210" x="5930900" y="2978150"/>
          <p14:tracePt t="449229" x="6007100" y="3003550"/>
          <p14:tracePt t="449243" x="6076950" y="3022600"/>
          <p14:tracePt t="449260" x="6134100" y="3041650"/>
          <p14:tracePt t="449277" x="6216650" y="3073400"/>
          <p14:tracePt t="449296" x="6273800" y="3111500"/>
          <p14:tracePt t="449310" x="6305550" y="3124200"/>
          <p14:tracePt t="449326" x="6350000" y="3149600"/>
          <p14:tracePt t="449343" x="6400800" y="3168650"/>
          <p14:tracePt t="449360" x="6445250" y="3187700"/>
          <p14:tracePt t="449376" x="6489700" y="3206750"/>
          <p14:tracePt t="449393" x="6527800" y="3225800"/>
          <p14:tracePt t="449412" x="6559550" y="3244850"/>
          <p14:tracePt t="449427" x="6591300" y="3276600"/>
          <p14:tracePt t="449443" x="6610350" y="3295650"/>
          <p14:tracePt t="449460" x="6642100" y="3314700"/>
          <p14:tracePt t="449478" x="6686550" y="3340100"/>
          <p14:tracePt t="449493" x="6699250" y="3352800"/>
          <p14:tracePt t="449510" x="6750050" y="3384550"/>
          <p14:tracePt t="449526" x="6781800" y="3409950"/>
          <p14:tracePt t="449543" x="6800850" y="3416300"/>
          <p14:tracePt t="449560" x="6819900" y="3422650"/>
          <p14:tracePt t="449576" x="6845300" y="3441700"/>
          <p14:tracePt t="449593" x="6864350" y="3460750"/>
          <p14:tracePt t="449610" x="6889750" y="3467100"/>
          <p14:tracePt t="449626" x="6915150" y="3486150"/>
          <p14:tracePt t="449643" x="6934200" y="3498850"/>
          <p14:tracePt t="449662" x="6959600" y="3511550"/>
          <p14:tracePt t="449676" x="6972300" y="3524250"/>
          <p14:tracePt t="449693" x="6985000" y="3536950"/>
          <p14:tracePt t="449695" x="6991350" y="3543300"/>
          <p14:tracePt t="449710" x="7004050" y="3549650"/>
          <p14:tracePt t="449728" x="7016750" y="3562350"/>
          <p14:tracePt t="449743" x="7035800" y="3575050"/>
          <p14:tracePt t="449759" x="7048500" y="3587750"/>
          <p14:tracePt t="449776" x="7061200" y="3594100"/>
          <p14:tracePt t="449793" x="7067550" y="3606800"/>
          <p14:tracePt t="449810" x="7086600" y="3619500"/>
          <p14:tracePt t="449826" x="7105650" y="3632200"/>
          <p14:tracePt t="449843" x="7131050" y="3651250"/>
          <p14:tracePt t="449860" x="7150100" y="3663950"/>
          <p14:tracePt t="449876" x="7162800" y="3683000"/>
          <p14:tracePt t="449878" x="7175500" y="3689350"/>
          <p14:tracePt t="449895" x="7181850" y="3702050"/>
          <p14:tracePt t="449912" x="7188200" y="3714750"/>
          <p14:tracePt t="449926" x="7200900" y="3727450"/>
          <p14:tracePt t="449943" x="7207250" y="3740150"/>
          <p14:tracePt t="449960" x="7226300" y="3759200"/>
          <p14:tracePt t="449978" x="7232650" y="3771900"/>
          <p14:tracePt t="449993" x="7251700" y="3797300"/>
          <p14:tracePt t="450010" x="7251700" y="3822700"/>
          <p14:tracePt t="450028" x="7270750" y="3841750"/>
          <p14:tracePt t="450043" x="7296150" y="3867150"/>
          <p14:tracePt t="450045" x="7302500" y="3879850"/>
          <p14:tracePt t="450060" x="7308850" y="3892550"/>
          <p14:tracePt t="450076" x="7321550" y="3917950"/>
          <p14:tracePt t="450078" x="7327900" y="3937000"/>
          <p14:tracePt t="450093" x="7334250" y="3949700"/>
          <p14:tracePt t="450110" x="7359650" y="3994150"/>
          <p14:tracePt t="450126" x="7378700" y="4025900"/>
          <p14:tracePt t="450143" x="7404100" y="4070350"/>
          <p14:tracePt t="450161" x="7416800" y="4108450"/>
          <p14:tracePt t="450178" x="7435850" y="4146550"/>
          <p14:tracePt t="450193" x="7448550" y="4178300"/>
          <p14:tracePt t="450209" x="7461250" y="4197350"/>
          <p14:tracePt t="450228" x="7473950" y="4222750"/>
          <p14:tracePt t="450243" x="7480300" y="4241800"/>
          <p14:tracePt t="450260" x="7486650" y="4260850"/>
          <p14:tracePt t="450276" x="7493000" y="4279900"/>
          <p14:tracePt t="450278" x="7493000" y="4292600"/>
          <p14:tracePt t="450294" x="7499350" y="4318000"/>
          <p14:tracePt t="450310" x="7505700" y="4330700"/>
          <p14:tracePt t="450326" x="7512050" y="4343400"/>
          <p14:tracePt t="450343" x="7512050" y="4362450"/>
          <p14:tracePt t="450360" x="7518400" y="4381500"/>
          <p14:tracePt t="450376" x="7524750" y="4394200"/>
          <p14:tracePt t="450393" x="7524750" y="4413250"/>
          <p14:tracePt t="450412" x="7531100" y="4425950"/>
          <p14:tracePt t="450429" x="7537450" y="4445000"/>
          <p14:tracePt t="450443" x="7543800" y="4451350"/>
          <p14:tracePt t="450460" x="7543800" y="4457700"/>
          <p14:tracePt t="450478" x="7550150" y="4476750"/>
          <p14:tracePt t="450493" x="7556500" y="4483100"/>
          <p14:tracePt t="450510" x="7562850" y="4508500"/>
          <p14:tracePt t="450526" x="7562850" y="4521200"/>
          <p14:tracePt t="450543" x="7569200" y="4546600"/>
          <p14:tracePt t="450560" x="7575550" y="4565650"/>
          <p14:tracePt t="450576" x="7588250" y="4584700"/>
          <p14:tracePt t="450593" x="7588250" y="4597400"/>
          <p14:tracePt t="450609" x="7600950" y="4616450"/>
          <p14:tracePt t="450626" x="7600950" y="4635500"/>
          <p14:tracePt t="450643" x="7607300" y="4654550"/>
          <p14:tracePt t="450662" x="7620000" y="4667250"/>
          <p14:tracePt t="450667" x="7620000" y="4679950"/>
          <p14:tracePt t="450677" x="7626350" y="4686300"/>
          <p14:tracePt t="450692" x="7626350" y="4692650"/>
          <p14:tracePt t="450710" x="7632700" y="4699000"/>
          <p14:tracePt t="450729" x="7632700" y="4711700"/>
          <p14:tracePt t="450743" x="7639050" y="4730750"/>
          <p14:tracePt t="450759" x="7639050" y="4743450"/>
          <p14:tracePt t="450776" x="7645400" y="4756150"/>
          <p14:tracePt t="450794" x="7645400" y="4768850"/>
          <p14:tracePt t="450810" x="7651750" y="4775200"/>
          <p14:tracePt t="451169" x="7645400" y="4775200"/>
          <p14:tracePt t="451174" x="7639050" y="4775200"/>
          <p14:tracePt t="451190" x="7632700" y="4762500"/>
          <p14:tracePt t="451197" x="7632700" y="4756150"/>
          <p14:tracePt t="451225" x="7632700" y="4749800"/>
          <p14:tracePt t="451480" x="7626350" y="4756150"/>
          <p14:tracePt t="451601" x="7626350" y="4762500"/>
          <p14:tracePt t="451608" x="7626350" y="4768850"/>
          <p14:tracePt t="451757" x="7632700" y="4768850"/>
          <p14:tracePt t="452617" x="7613650" y="4768850"/>
          <p14:tracePt t="452622" x="7594600" y="4768850"/>
          <p14:tracePt t="452629" x="7569200" y="4768850"/>
          <p14:tracePt t="452643" x="7531100" y="4768850"/>
          <p14:tracePt t="452662" x="7429500" y="4756150"/>
          <p14:tracePt t="452676" x="7302500" y="4711700"/>
          <p14:tracePt t="452693" x="7105650" y="4673600"/>
          <p14:tracePt t="452710" x="6927850" y="4610100"/>
          <p14:tracePt t="452728" x="6769100" y="4552950"/>
          <p14:tracePt t="452743" x="6642100" y="4489450"/>
          <p14:tracePt t="452760" x="6502400" y="4445000"/>
          <p14:tracePt t="452776" x="6375400" y="4400550"/>
          <p14:tracePt t="452793" x="6261100" y="4349750"/>
          <p14:tracePt t="452809" x="6172200" y="4311650"/>
          <p14:tracePt t="452826" x="6102350" y="4286250"/>
          <p14:tracePt t="452843" x="6070600" y="4273550"/>
          <p14:tracePt t="452860" x="6064250" y="4267200"/>
          <p14:tracePt t="452876" x="6057900" y="4260850"/>
          <p14:tracePt t="452984" x="6070600" y="4267200"/>
          <p14:tracePt t="452992" x="6070600" y="4273550"/>
          <p14:tracePt t="453010" x="6121400" y="4298950"/>
          <p14:tracePt t="453026" x="6178550" y="4324350"/>
          <p14:tracePt t="453046" x="6324600" y="4381500"/>
          <p14:tracePt t="453059" x="6496050" y="4445000"/>
          <p14:tracePt t="453076" x="6673850" y="4514850"/>
          <p14:tracePt t="453093" x="6851650" y="4597400"/>
          <p14:tracePt t="453110" x="7080250" y="4686300"/>
          <p14:tracePt t="453126" x="7213600" y="4737100"/>
          <p14:tracePt t="453143" x="7302500" y="4781550"/>
          <p14:tracePt t="453164" x="7391400" y="4819650"/>
          <p14:tracePt t="453179" x="7423150" y="4819650"/>
          <p14:tracePt t="453210" x="7429500" y="4806950"/>
          <p14:tracePt t="453230" x="7429500" y="4794250"/>
          <p14:tracePt t="453260" x="7429500" y="4787900"/>
          <p14:tracePt t="453325" x="7442200" y="4787900"/>
          <p14:tracePt t="453343" x="7493000" y="4787900"/>
          <p14:tracePt t="453360" x="7550150" y="4787900"/>
          <p14:tracePt t="453377" x="7600950" y="4787900"/>
          <p14:tracePt t="453393" x="7632700" y="4787900"/>
          <p14:tracePt t="453413" x="7658100" y="4787900"/>
          <p14:tracePt t="453426" x="7677150" y="4787900"/>
          <p14:tracePt t="453443" x="7683500" y="4787900"/>
          <p14:tracePt t="453485" x="7677150" y="4787900"/>
          <p14:tracePt t="453501" x="7670800" y="4787900"/>
          <p14:tracePt t="453510" x="7664450" y="4787900"/>
          <p14:tracePt t="453526" x="7658100" y="4787900"/>
          <p14:tracePt t="453544" x="7645400" y="4787900"/>
          <p14:tracePt t="453560" x="7632700" y="4787900"/>
          <p14:tracePt t="453576" x="7626350" y="4787900"/>
          <p14:tracePt t="453593" x="7613650" y="4787900"/>
          <p14:tracePt t="453626" x="7607300" y="4775200"/>
          <p14:tracePt t="453663" x="7600950" y="4762500"/>
          <p14:tracePt t="454232" x="7600950" y="4756150"/>
          <p14:tracePt t="454238" x="7600950" y="4749800"/>
          <p14:tracePt t="454245" x="7600950" y="4743450"/>
          <p14:tracePt t="454260" x="7600950" y="4737100"/>
          <p14:tracePt t="454333" x="7607300" y="4737100"/>
          <p14:tracePt t="454355" x="7613650" y="4737100"/>
          <p14:tracePt t="454418" x="7620000" y="4737100"/>
          <p14:tracePt t="454557" x="7613650" y="4737100"/>
          <p14:tracePt t="454679" x="7607300" y="4737100"/>
          <p14:tracePt t="454701" x="7600950" y="4737100"/>
          <p14:tracePt t="454711" x="7588250" y="4737100"/>
          <p14:tracePt t="454730" x="7550150" y="4737100"/>
          <p14:tracePt t="454743" x="7512050" y="4730750"/>
          <p14:tracePt t="454760" x="7429500" y="4705350"/>
          <p14:tracePt t="454776" x="7346950" y="4679950"/>
          <p14:tracePt t="454795" x="7264400" y="4648200"/>
          <p14:tracePt t="454810" x="7188200" y="4616450"/>
          <p14:tracePt t="454826" x="7086600" y="4578350"/>
          <p14:tracePt t="454843" x="6972300" y="4533900"/>
          <p14:tracePt t="454860" x="6889750" y="4495800"/>
          <p14:tracePt t="454876" x="6819900" y="4457700"/>
          <p14:tracePt t="454893" x="6724650" y="4400550"/>
          <p14:tracePt t="454913" x="6673850" y="4375150"/>
          <p14:tracePt t="454926" x="6635750" y="4349750"/>
          <p14:tracePt t="454943" x="6610350" y="4330700"/>
          <p14:tracePt t="454961" x="6572250" y="4305300"/>
          <p14:tracePt t="454978" x="6534150" y="4292600"/>
          <p14:tracePt t="454994" x="6483350" y="4273550"/>
          <p14:tracePt t="455009" x="6426200" y="4254500"/>
          <p14:tracePt t="455026" x="6375400" y="4235450"/>
          <p14:tracePt t="455043" x="6318250" y="4216400"/>
          <p14:tracePt t="455060" x="6273800" y="4203700"/>
          <p14:tracePt t="455076" x="6261100" y="4159250"/>
          <p14:tracePt t="455078" x="6235700" y="4146550"/>
          <p14:tracePt t="455093" x="6191250" y="4127500"/>
          <p14:tracePt t="455113" x="6108700" y="4102100"/>
          <p14:tracePt t="455126" x="6089650" y="4089400"/>
          <p14:tracePt t="455146" x="6083300" y="4089400"/>
          <p14:tracePt t="455405" x="6089650" y="4095750"/>
          <p14:tracePt t="455421" x="6096000" y="4102100"/>
          <p14:tracePt t="455429" x="6108700" y="4108450"/>
          <p14:tracePt t="455443" x="6115050" y="4108450"/>
          <p14:tracePt t="455479" x="6121400" y="4114800"/>
          <p14:tracePt t="455569" x="6127750" y="4114800"/>
          <p14:tracePt t="455574" x="6127750" y="4121150"/>
          <p14:tracePt t="455605" x="6121400" y="4121150"/>
          <p14:tracePt t="455611" x="6115050" y="4127500"/>
          <p14:tracePt t="455626" x="6115050" y="4133850"/>
          <p14:tracePt t="455629" x="6115050" y="4140200"/>
          <p14:tracePt t="455643" x="6108700" y="4146550"/>
          <p14:tracePt t="455646" x="6108700" y="4152900"/>
          <p14:tracePt t="455662" x="6108700" y="4165600"/>
          <p14:tracePt t="455676" x="6102350" y="4171950"/>
          <p14:tracePt t="455693" x="6102350" y="4191000"/>
          <p14:tracePt t="455728" x="6096000" y="4191000"/>
          <p14:tracePt t="455775" x="6096000" y="4178300"/>
          <p14:tracePt t="455793" x="6089650" y="4152900"/>
          <p14:tracePt t="455810" x="6070600" y="4127500"/>
          <p14:tracePt t="455826" x="6038850" y="4070350"/>
          <p14:tracePt t="455843" x="6019800" y="3994150"/>
          <p14:tracePt t="455860" x="6013450" y="3956050"/>
          <p14:tracePt t="455876" x="6007100" y="3917950"/>
          <p14:tracePt t="455880" x="6000750" y="3905250"/>
          <p14:tracePt t="455896" x="5994400" y="3886200"/>
          <p14:tracePt t="455910" x="5988050" y="3873500"/>
          <p14:tracePt t="455926" x="5975350" y="3867150"/>
          <p14:tracePt t="455991" x="5969000" y="3867150"/>
          <p14:tracePt t="455997" x="5969000" y="3860800"/>
          <p14:tracePt t="456010" x="5962650" y="3860800"/>
          <p14:tracePt t="456026" x="5956300" y="3860800"/>
          <p14:tracePt t="456043" x="5943600" y="3848100"/>
          <p14:tracePt t="456060" x="5937250" y="3848100"/>
          <p14:tracePt t="456093" x="5924550" y="3848100"/>
          <p14:tracePt t="456109" x="5918200" y="3873500"/>
          <p14:tracePt t="456126" x="5918200" y="3898900"/>
          <p14:tracePt t="456143" x="5899150" y="3911600"/>
          <p14:tracePt t="456164" x="5880100" y="3924300"/>
          <p14:tracePt t="456179" x="5873750" y="3930650"/>
          <p14:tracePt t="456193" x="5867400" y="3930650"/>
          <p14:tracePt t="456210" x="5861050" y="3930650"/>
          <p14:tracePt t="456229" x="5861050" y="3898900"/>
          <p14:tracePt t="456243" x="5854700" y="3848100"/>
          <p14:tracePt t="456260" x="5848350" y="3810000"/>
          <p14:tracePt t="456276" x="5848350" y="3784600"/>
          <p14:tracePt t="456278" x="5848350" y="3771900"/>
          <p14:tracePt t="456295" x="5848350" y="3752850"/>
          <p14:tracePt t="456309" x="5842000" y="3727450"/>
          <p14:tracePt t="456326" x="5842000" y="3714750"/>
          <p14:tracePt t="456343" x="5842000" y="3702050"/>
          <p14:tracePt t="456376" x="5842000" y="3695700"/>
          <p14:tracePt t="456422" x="5842000" y="3702050"/>
          <p14:tracePt t="456437" x="5842000" y="3708400"/>
          <p14:tracePt t="456470" x="5842000" y="3714750"/>
          <p14:tracePt t="456485" x="5842000" y="3721100"/>
          <p14:tracePt t="456501" x="5842000" y="3727450"/>
          <p14:tracePt t="456529" x="5842000" y="3733800"/>
          <p14:tracePt t="456613" x="5842000" y="3740150"/>
          <p14:tracePt t="456622" x="5861050" y="3752850"/>
          <p14:tracePt t="456631" x="5861050" y="3759200"/>
          <p14:tracePt t="456645" x="5873750" y="3771900"/>
          <p14:tracePt t="456660" x="5873750" y="3790950"/>
          <p14:tracePt t="456676" x="5873750" y="3822700"/>
          <p14:tracePt t="456678" x="5873750" y="3841750"/>
          <p14:tracePt t="456693" x="5873750" y="3886200"/>
          <p14:tracePt t="456710" x="5873750" y="3924300"/>
          <p14:tracePt t="456730" x="5873750" y="3937000"/>
          <p14:tracePt t="456743" x="5873750" y="3943350"/>
          <p14:tracePt t="456776" x="5873750" y="3937000"/>
          <p14:tracePt t="456796" x="5873750" y="3905250"/>
          <p14:tracePt t="456810" x="5873750" y="3873500"/>
          <p14:tracePt t="456827" x="5873750" y="3841750"/>
          <p14:tracePt t="456843" x="5873750" y="3803650"/>
          <p14:tracePt t="456860" x="5886450" y="3790950"/>
          <p14:tracePt t="456876" x="5918200" y="3778250"/>
          <p14:tracePt t="456882" x="5937250" y="3778250"/>
          <p14:tracePt t="456893" x="5956300" y="3778250"/>
          <p14:tracePt t="456912" x="6026150" y="3778250"/>
          <p14:tracePt t="456929" x="6070600" y="3822700"/>
          <p14:tracePt t="456943" x="6108700" y="3873500"/>
          <p14:tracePt t="456960" x="6115050" y="3917950"/>
          <p14:tracePt t="456979" x="6115050" y="3956050"/>
          <p14:tracePt t="456993" x="6102350" y="3981450"/>
          <p14:tracePt t="457010" x="6076950" y="3994150"/>
          <p14:tracePt t="457026" x="6045200" y="3994150"/>
          <p14:tracePt t="457045" x="6007100" y="3987800"/>
          <p14:tracePt t="457061" x="5988050" y="3975100"/>
          <p14:tracePt t="457076" x="5949950" y="3956050"/>
          <p14:tracePt t="457093" x="5905500" y="3937000"/>
          <p14:tracePt t="457109" x="5899150" y="3924300"/>
          <p14:tracePt t="457126" x="5899150" y="3911600"/>
          <p14:tracePt t="457143" x="5899150" y="3905250"/>
          <p14:tracePt t="457163" x="5937250" y="3905250"/>
          <p14:tracePt t="457179" x="5949950" y="3905250"/>
          <p14:tracePt t="457181" x="5956300" y="3905250"/>
          <p14:tracePt t="457193" x="5956300" y="3911600"/>
          <p14:tracePt t="457213" x="5956300" y="3917950"/>
          <p14:tracePt t="457229" x="5930900" y="3924300"/>
          <p14:tracePt t="457243" x="5899150" y="3930650"/>
          <p14:tracePt t="457260" x="5873750" y="3930650"/>
          <p14:tracePt t="457276" x="5861050" y="3924300"/>
          <p14:tracePt t="457294" x="5848350" y="3879850"/>
          <p14:tracePt t="457310" x="5848350" y="3835400"/>
          <p14:tracePt t="457326" x="5848350" y="3784600"/>
          <p14:tracePt t="457345" x="5848350" y="3746500"/>
          <p14:tracePt t="457359" x="5867400" y="3714750"/>
          <p14:tracePt t="457376" x="5880100" y="3683000"/>
          <p14:tracePt t="457397" x="5880100" y="3670300"/>
          <p14:tracePt t="457519" x="5886450" y="3670300"/>
          <p14:tracePt t="457670" x="5886450" y="3676650"/>
          <p14:tracePt t="457679" x="5886450" y="3683000"/>
          <p14:tracePt t="457685" x="5886450" y="3689350"/>
          <p14:tracePt t="457696" x="5886450" y="3695700"/>
          <p14:tracePt t="457710" x="5886450" y="3714750"/>
          <p14:tracePt t="457729" x="5886450" y="3727450"/>
          <p14:tracePt t="457743" x="5886450" y="3733800"/>
          <p14:tracePt t="457760" x="5886450" y="3740150"/>
          <p14:tracePt t="457822" x="5892800" y="3746500"/>
          <p14:tracePt t="457838" x="5892800" y="3752850"/>
          <p14:tracePt t="457862" x="5899150" y="3759200"/>
          <p14:tracePt t="457871" x="5899150" y="3778250"/>
          <p14:tracePt t="457879" x="5911850" y="3790950"/>
          <p14:tracePt t="457893" x="5937250" y="3829050"/>
          <p14:tracePt t="457914" x="5962650" y="3860800"/>
          <p14:tracePt t="457926" x="5975350" y="3886200"/>
          <p14:tracePt t="457943" x="5988050" y="3905250"/>
          <p14:tracePt t="457960" x="5988050" y="3911600"/>
          <p14:tracePt t="458070" x="5994400" y="3911600"/>
          <p14:tracePt t="458078" x="5994400" y="3905250"/>
          <p14:tracePt t="458086" x="5994400" y="3898900"/>
          <p14:tracePt t="458094" x="5994400" y="3892550"/>
          <p14:tracePt t="458126" x="5994400" y="3886200"/>
          <p14:tracePt t="458172" x="5994400" y="3879850"/>
          <p14:tracePt t="458181" x="5994400" y="3873500"/>
          <p14:tracePt t="458194" x="5994400" y="3860800"/>
          <p14:tracePt t="458212" x="5994400" y="3841750"/>
          <p14:tracePt t="458230" x="5994400" y="3816350"/>
          <p14:tracePt t="458243" x="5994400" y="3797300"/>
          <p14:tracePt t="458260" x="6000750" y="3778250"/>
          <p14:tracePt t="458276" x="6007100" y="3778250"/>
          <p14:tracePt t="458295" x="6026150" y="3778250"/>
          <p14:tracePt t="458310" x="6038850" y="3778250"/>
          <p14:tracePt t="458326" x="6045200" y="3765550"/>
          <p14:tracePt t="458343" x="6045200" y="3752850"/>
          <p14:tracePt t="458360" x="6045200" y="3746500"/>
          <p14:tracePt t="458405" x="6045200" y="3759200"/>
          <p14:tracePt t="458417" x="6045200" y="3771900"/>
          <p14:tracePt t="458427" x="6038850" y="3784600"/>
          <p14:tracePt t="458443" x="6038850" y="3810000"/>
          <p14:tracePt t="458460" x="6038850" y="3841750"/>
          <p14:tracePt t="458478" x="6038850" y="3886200"/>
          <p14:tracePt t="458493" x="6076950" y="3917950"/>
          <p14:tracePt t="458510" x="6127750" y="3949700"/>
          <p14:tracePt t="458526" x="6191250" y="3994150"/>
          <p14:tracePt t="458543" x="6254750" y="4038600"/>
          <p14:tracePt t="458560" x="6292850" y="4076700"/>
          <p14:tracePt t="458576" x="6311900" y="4114800"/>
          <p14:tracePt t="458593" x="6318250" y="4146550"/>
          <p14:tracePt t="458610" x="6318250" y="4171950"/>
          <p14:tracePt t="458628" x="6324600" y="4197350"/>
          <p14:tracePt t="458643" x="6324600" y="4216400"/>
          <p14:tracePt t="458647" x="6324600" y="4222750"/>
          <p14:tracePt t="458663" x="6318250" y="4235450"/>
          <p14:tracePt t="458693" x="6311900" y="4241800"/>
          <p14:tracePt t="458730" x="6305550" y="4241800"/>
          <p14:tracePt t="458743" x="6299200" y="4241800"/>
          <p14:tracePt t="458759" x="6286500" y="4241800"/>
          <p14:tracePt t="458776" x="6254750" y="4248150"/>
          <p14:tracePt t="458794" x="6210300" y="4248150"/>
          <p14:tracePt t="458810" x="6165850" y="4248150"/>
          <p14:tracePt t="458827" x="6127750" y="4254500"/>
          <p14:tracePt t="458843" x="6102350" y="4254500"/>
          <p14:tracePt t="458859" x="6096000" y="4254500"/>
          <p14:tracePt t="458877" x="6089650" y="4254500"/>
          <p14:tracePt t="458912" x="6089650" y="4241800"/>
          <p14:tracePt t="458926" x="6089650" y="4235450"/>
          <p14:tracePt t="458945" x="6076950" y="4229100"/>
          <p14:tracePt t="458979" x="6064250" y="4222750"/>
          <p14:tracePt t="458993" x="6057900" y="4216400"/>
          <p14:tracePt t="459181" x="6057900" y="4210050"/>
          <p14:tracePt t="459213" x="6057900" y="4203700"/>
          <p14:tracePt t="459293" x="6057900" y="4197350"/>
          <p14:tracePt t="459334" x="6064250" y="4197350"/>
          <p14:tracePt t="459405" x="6070600" y="4210050"/>
          <p14:tracePt t="459417" x="6083300" y="4241800"/>
          <p14:tracePt t="459423" x="6102350" y="4286250"/>
          <p14:tracePt t="459429" x="6127750" y="4343400"/>
          <p14:tracePt t="459443" x="6146800" y="4413250"/>
          <p14:tracePt t="459459" x="6210300" y="4578350"/>
          <p14:tracePt t="459478" x="6299200" y="4838700"/>
          <p14:tracePt t="459493" x="6362700" y="5029200"/>
          <p14:tracePt t="459510" x="6413500" y="5213350"/>
          <p14:tracePt t="459526" x="6464300" y="5384800"/>
          <p14:tracePt t="459543" x="6489700" y="5492750"/>
          <p14:tracePt t="459560" x="6489700" y="5562600"/>
          <p14:tracePt t="459576" x="6489700" y="5594350"/>
          <p14:tracePt t="459593" x="6489700" y="5607050"/>
          <p14:tracePt t="459610" x="6483350" y="5607050"/>
          <p14:tracePt t="459645" x="6477000" y="5600700"/>
          <p14:tracePt t="459765" x="6477000" y="5594350"/>
          <p14:tracePt t="459776" x="6477000" y="5588000"/>
          <p14:tracePt t="459782" x="6477000" y="5575300"/>
          <p14:tracePt t="459793" x="6477000" y="5562600"/>
          <p14:tracePt t="459810" x="6477000" y="5543550"/>
          <p14:tracePt t="459826" x="6477000" y="5530850"/>
          <p14:tracePt t="459843" x="6477000" y="5524500"/>
          <p14:tracePt t="459860" x="6477000" y="5511800"/>
          <p14:tracePt t="459876" x="6464300" y="5486400"/>
          <p14:tracePt t="459882" x="6457950" y="5473700"/>
          <p14:tracePt t="459893" x="6438900" y="5454650"/>
          <p14:tracePt t="459912" x="6388100" y="5416550"/>
          <p14:tracePt t="459928" x="6343650" y="5391150"/>
          <p14:tracePt t="459943" x="6305550" y="5378450"/>
          <p14:tracePt t="459960" x="6286500" y="5365750"/>
          <p14:tracePt t="459978" x="6280150" y="5359400"/>
          <p14:tracePt t="460271" x="6286500" y="5359400"/>
          <p14:tracePt t="460278" x="6337300" y="5359400"/>
          <p14:tracePt t="460291" x="6407150" y="5359400"/>
          <p14:tracePt t="460294" x="6496050" y="5346700"/>
          <p14:tracePt t="460309" x="6686550" y="5308600"/>
          <p14:tracePt t="460326" x="6896100" y="5302250"/>
          <p14:tracePt t="460343" x="7092950" y="5283200"/>
          <p14:tracePt t="460360" x="7258050" y="5276850"/>
          <p14:tracePt t="460376" x="7391400" y="5245100"/>
          <p14:tracePt t="460395" x="7486650" y="5213350"/>
          <p14:tracePt t="460411" x="7556500" y="5181600"/>
          <p14:tracePt t="460417" x="7588250" y="5168900"/>
          <p14:tracePt t="460427" x="7613650" y="5156200"/>
          <p14:tracePt t="460445" x="7670800" y="5118100"/>
          <p14:tracePt t="460459" x="7677150" y="5105400"/>
          <p14:tracePt t="460478" x="7696200" y="5054600"/>
          <p14:tracePt t="460493" x="7715250" y="5016500"/>
          <p14:tracePt t="460510" x="7747000" y="4978400"/>
          <p14:tracePt t="460526" x="7766050" y="4953000"/>
          <p14:tracePt t="460543" x="7778750" y="4927600"/>
          <p14:tracePt t="460560" x="7785100" y="4908550"/>
          <p14:tracePt t="460576" x="7785100" y="4889500"/>
          <p14:tracePt t="460593" x="7785100" y="4864100"/>
          <p14:tracePt t="460610" x="7791450" y="4838700"/>
          <p14:tracePt t="460626" x="7791450" y="4819650"/>
          <p14:tracePt t="460643" x="7791450" y="4806950"/>
          <p14:tracePt t="460662" x="7791450" y="4800600"/>
          <p14:tracePt t="460679" x="7791450" y="4787900"/>
          <p14:tracePt t="460693" x="7791450" y="4775200"/>
          <p14:tracePt t="460710" x="7785100" y="4762500"/>
          <p14:tracePt t="460728" x="7772400" y="4756150"/>
          <p14:tracePt t="460743" x="7759700" y="4756150"/>
          <p14:tracePt t="460760" x="7721600" y="4756150"/>
          <p14:tracePt t="460776" x="7696200" y="4756150"/>
          <p14:tracePt t="460795" x="7683500" y="4756150"/>
          <p14:tracePt t="460878" x="7677150" y="4756150"/>
          <p14:tracePt t="460941" x="7670800" y="4756150"/>
          <p14:tracePt t="460960" x="7658100" y="4756150"/>
          <p14:tracePt t="460979" x="7651750" y="4781550"/>
          <p14:tracePt t="460993" x="7645400" y="4787900"/>
          <p14:tracePt t="461010" x="7645400" y="4794250"/>
          <p14:tracePt t="461026" x="7645400" y="4800600"/>
          <p14:tracePt t="461093" x="7645400" y="4794250"/>
          <p14:tracePt t="461637" x="7639050" y="4794250"/>
          <p14:tracePt t="461653" x="7632700" y="4794250"/>
          <p14:tracePt t="461667" x="7620000" y="4794250"/>
          <p14:tracePt t="461670" x="7607300" y="4794250"/>
          <p14:tracePt t="461678" x="7588250" y="4781550"/>
          <p14:tracePt t="461693" x="7518400" y="4762500"/>
          <p14:tracePt t="461710" x="7423150" y="4718050"/>
          <p14:tracePt t="461729" x="7239000" y="4654550"/>
          <p14:tracePt t="461743" x="7016750" y="4578350"/>
          <p14:tracePt t="461760" x="6775450" y="4489450"/>
          <p14:tracePt t="461776" x="6527800" y="4394200"/>
          <p14:tracePt t="461794" x="6337300" y="4318000"/>
          <p14:tracePt t="461810" x="6191250" y="4260850"/>
          <p14:tracePt t="461826" x="6108700" y="4216400"/>
          <p14:tracePt t="461843" x="6057900" y="4178300"/>
          <p14:tracePt t="461860" x="6051550" y="4178300"/>
          <p14:tracePt t="461876" x="6051550" y="4184650"/>
          <p14:tracePt t="461893" x="6115050" y="4222750"/>
          <p14:tracePt t="461900" x="6153150" y="4248150"/>
          <p14:tracePt t="461912" x="6273800" y="4324350"/>
          <p14:tracePt t="461927" x="6457950" y="4445000"/>
          <p14:tracePt t="461944" x="6686550" y="4559300"/>
          <p14:tracePt t="461960" x="6972300" y="4686300"/>
          <p14:tracePt t="461978" x="7258050" y="4794250"/>
          <p14:tracePt t="461993" x="7505700" y="4876800"/>
          <p14:tracePt t="462011" x="7721600" y="4953000"/>
          <p14:tracePt t="462026" x="7886700" y="5003800"/>
          <p14:tracePt t="462046" x="7975600" y="5022850"/>
          <p14:tracePt t="462076" x="7975600" y="4997450"/>
          <p14:tracePt t="462093" x="7867650" y="4940300"/>
          <p14:tracePt t="462110" x="7797800" y="4914900"/>
          <p14:tracePt t="462126" x="7753350" y="4895850"/>
          <p14:tracePt t="462143" x="7727950" y="4889500"/>
          <p14:tracePt t="462162" x="7715250" y="4883150"/>
          <p14:tracePt t="462177" x="7708900" y="4889500"/>
          <p14:tracePt t="462193" x="7683500" y="4914900"/>
          <p14:tracePt t="462210" x="7607300" y="4953000"/>
          <p14:tracePt t="462228" x="7461250" y="4997450"/>
          <p14:tracePt t="462243" x="7264400" y="5067300"/>
          <p14:tracePt t="462260" x="7035800" y="5124450"/>
          <p14:tracePt t="462276" x="6762750" y="5156200"/>
          <p14:tracePt t="462278" x="6635750" y="5187950"/>
          <p14:tracePt t="462294" x="6388100" y="5238750"/>
          <p14:tracePt t="462310" x="6178550" y="5251450"/>
          <p14:tracePt t="462326" x="6032500" y="5283200"/>
          <p14:tracePt t="462343" x="5918200" y="5289550"/>
          <p14:tracePt t="462360" x="5880100" y="5289550"/>
          <p14:tracePt t="462397" x="5880100" y="5276850"/>
          <p14:tracePt t="462412" x="5880100" y="5270500"/>
          <p14:tracePt t="462426" x="5899150" y="5245100"/>
          <p14:tracePt t="462443" x="5924550" y="5213350"/>
          <p14:tracePt t="462460" x="5937250" y="5162550"/>
          <p14:tracePt t="462478" x="6007100" y="5111750"/>
          <p14:tracePt t="462493" x="6064250" y="5086350"/>
          <p14:tracePt t="462510" x="6108700" y="5080000"/>
          <p14:tracePt t="462526" x="6140450" y="5073650"/>
          <p14:tracePt t="462543" x="6146800" y="5086350"/>
          <p14:tracePt t="462560" x="6146800" y="5111750"/>
          <p14:tracePt t="462576" x="6140450" y="5130800"/>
          <p14:tracePt t="462593" x="6121400" y="5149850"/>
          <p14:tracePt t="462610" x="6115050" y="5156200"/>
          <p14:tracePt t="462642" x="6115050" y="5162550"/>
          <p14:tracePt t="462679" x="6127750" y="5162550"/>
          <p14:tracePt t="462694" x="6153150" y="5162550"/>
          <p14:tracePt t="462710" x="6184900" y="5162550"/>
          <p14:tracePt t="462728" x="6210300" y="5162550"/>
          <p14:tracePt t="462743" x="6229350" y="5162550"/>
          <p14:tracePt t="462760" x="6229350" y="5168900"/>
          <p14:tracePt t="462776" x="6235700" y="5168900"/>
          <p14:tracePt t="463053" x="6235700" y="5175250"/>
          <p14:tracePt t="463077" x="6242050" y="5175250"/>
          <p14:tracePt t="463141" x="6248400" y="5175250"/>
          <p14:tracePt t="463162" x="6248400" y="5143500"/>
          <p14:tracePt t="463177" x="6254750" y="5060950"/>
          <p14:tracePt t="463193" x="6286500" y="4953000"/>
          <p14:tracePt t="463210" x="6286500" y="4826000"/>
          <p14:tracePt t="463228" x="6286500" y="4705350"/>
          <p14:tracePt t="463243" x="6286500" y="4597400"/>
          <p14:tracePt t="463260" x="6273800" y="4508500"/>
          <p14:tracePt t="463276" x="6261100" y="4445000"/>
          <p14:tracePt t="463278" x="6261100" y="4425950"/>
          <p14:tracePt t="463294" x="6261100" y="4406900"/>
          <p14:tracePt t="463310" x="6261100" y="4394200"/>
          <p14:tracePt t="463343" x="6261100" y="4387850"/>
          <p14:tracePt t="463376" x="6261100" y="4381500"/>
          <p14:tracePt t="463393" x="6261100" y="4356100"/>
          <p14:tracePt t="463412" x="6261100" y="4318000"/>
          <p14:tracePt t="463426" x="6261100" y="4267200"/>
          <p14:tracePt t="463444" x="6261100" y="4222750"/>
          <p14:tracePt t="463460" x="6248400" y="4191000"/>
          <p14:tracePt t="463479" x="6203950" y="4165600"/>
          <p14:tracePt t="463493" x="6153150" y="4165600"/>
          <p14:tracePt t="463510" x="6102350" y="4165600"/>
          <p14:tracePt t="463526" x="6070600" y="4178300"/>
          <p14:tracePt t="463544" x="6045200" y="4184650"/>
          <p14:tracePt t="463560" x="6038850" y="4191000"/>
          <p14:tracePt t="463593" x="6051550" y="4191000"/>
          <p14:tracePt t="463610" x="6064250" y="4178300"/>
          <p14:tracePt t="463626" x="6083300" y="4140200"/>
          <p14:tracePt t="463643" x="6096000" y="4102100"/>
          <p14:tracePt t="463662" x="6115050" y="4057650"/>
          <p14:tracePt t="463678" x="6121400" y="4038600"/>
          <p14:tracePt t="463693" x="6127750" y="4032250"/>
          <p14:tracePt t="463733" x="6127750" y="4038600"/>
          <p14:tracePt t="463743" x="6127750" y="4051300"/>
          <p14:tracePt t="463761" x="6134100" y="4070350"/>
          <p14:tracePt t="463776" x="6159500" y="4095750"/>
          <p14:tracePt t="463793" x="6178550" y="4108450"/>
          <p14:tracePt t="463810" x="6184900" y="4114800"/>
          <p14:tracePt t="463843" x="6184900" y="4121150"/>
          <p14:tracePt t="464029" x="6184900" y="4127500"/>
          <p14:tracePt t="464044" x="6184900" y="4133850"/>
          <p14:tracePt t="464061" x="6178550" y="4133850"/>
          <p14:tracePt t="464317" x="6178550" y="4140200"/>
          <p14:tracePt t="464341" x="6178550" y="4146550"/>
          <p14:tracePt t="464360" x="6178550" y="4152900"/>
          <p14:tracePt t="464376" x="6178550" y="4159250"/>
          <p14:tracePt t="464393" x="6191250" y="4184650"/>
          <p14:tracePt t="464412" x="6203950" y="4191000"/>
          <p14:tracePt t="464429" x="6216650" y="4197350"/>
          <p14:tracePt t="464443" x="6248400" y="4197350"/>
          <p14:tracePt t="464460" x="6273800" y="4184650"/>
          <p14:tracePt t="464479" x="6350000" y="4184650"/>
          <p14:tracePt t="464493" x="6362700" y="4184650"/>
          <p14:tracePt t="464510" x="6369050" y="4184650"/>
          <p14:tracePt t="464526" x="6362700" y="4184650"/>
          <p14:tracePt t="464543" x="6356350" y="4197350"/>
          <p14:tracePt t="464560" x="6330950" y="4210050"/>
          <p14:tracePt t="464576" x="6311900" y="4222750"/>
          <p14:tracePt t="464593" x="6280150" y="4229100"/>
          <p14:tracePt t="464610" x="6273800" y="4229100"/>
          <p14:tracePt t="464626" x="6267450" y="4229100"/>
          <p14:tracePt t="464685" x="6254750" y="4229100"/>
          <p14:tracePt t="464694" x="6242050" y="4229100"/>
          <p14:tracePt t="464701" x="6229350" y="4229100"/>
          <p14:tracePt t="464710" x="6216650" y="4229100"/>
          <p14:tracePt t="464728" x="6203950" y="4229100"/>
          <p14:tracePt t="464791" x="6203950" y="4222750"/>
          <p14:tracePt t="464797" x="6203950" y="4216400"/>
          <p14:tracePt t="464810" x="6203950" y="4210050"/>
          <p14:tracePt t="464826" x="6203950" y="4197350"/>
          <p14:tracePt t="464843" x="6203950" y="4171950"/>
          <p14:tracePt t="464860" x="6153150" y="4127500"/>
          <p14:tracePt t="464876" x="6070600" y="4064000"/>
          <p14:tracePt t="464893" x="5867400" y="3917950"/>
          <p14:tracePt t="464912" x="5727700" y="3810000"/>
          <p14:tracePt t="464926" x="5594350" y="3708400"/>
          <p14:tracePt t="464943" x="5492750" y="3606800"/>
          <p14:tracePt t="464960" x="5403850" y="3517900"/>
          <p14:tracePt t="464979" x="5359400" y="3467100"/>
          <p14:tracePt t="464993" x="5353050" y="3454400"/>
          <p14:tracePt t="465014" x="5365750" y="3460750"/>
          <p14:tracePt t="465026" x="5384800" y="3479800"/>
          <p14:tracePt t="465046" x="5461000" y="3530600"/>
          <p14:tracePt t="465060" x="5562600" y="3600450"/>
          <p14:tracePt t="465076" x="5664200" y="3683000"/>
          <p14:tracePt t="465093" x="5873750" y="3835400"/>
          <p14:tracePt t="465110" x="6032500" y="3937000"/>
          <p14:tracePt t="465126" x="6165850" y="4019550"/>
          <p14:tracePt t="465143" x="6267450" y="4083050"/>
          <p14:tracePt t="465163" x="6337300" y="4108450"/>
          <p14:tracePt t="465178" x="6375400" y="4127500"/>
          <p14:tracePt t="465193" x="6375400" y="4133850"/>
          <p14:tracePt t="465228" x="6350000" y="4133850"/>
          <p14:tracePt t="465243" x="6254750" y="4133850"/>
          <p14:tracePt t="465260" x="6108700" y="4121150"/>
          <p14:tracePt t="465276" x="5930900" y="4108450"/>
          <p14:tracePt t="465278" x="5835650" y="4102100"/>
          <p14:tracePt t="465293" x="5638800" y="4102100"/>
          <p14:tracePt t="465310" x="5429250" y="4102100"/>
          <p14:tracePt t="465326" x="5251450" y="4102100"/>
          <p14:tracePt t="465343" x="5168900" y="4095750"/>
          <p14:tracePt t="465360" x="5137150" y="4076700"/>
          <p14:tracePt t="465405" x="5149850" y="4070350"/>
          <p14:tracePt t="465552" x="5156200" y="4070350"/>
          <p14:tracePt t="465567" x="5162550" y="4070350"/>
          <p14:tracePt t="465573" x="5168900" y="4070350"/>
          <p14:tracePt t="465582" x="5181600" y="4070350"/>
          <p14:tracePt t="465593" x="5207000" y="4083050"/>
          <p14:tracePt t="465610" x="5270500" y="4102100"/>
          <p14:tracePt t="465626" x="5346700" y="4127500"/>
          <p14:tracePt t="465646" x="5410200" y="4159250"/>
          <p14:tracePt t="465660" x="5441950" y="4171950"/>
          <p14:tracePt t="465676" x="5448300" y="4171950"/>
          <p14:tracePt t="465710" x="5422900" y="4152900"/>
          <p14:tracePt t="465728" x="5397500" y="4133850"/>
          <p14:tracePt t="465743" x="5384800" y="4114800"/>
          <p14:tracePt t="465760" x="5365750" y="4102100"/>
          <p14:tracePt t="465776" x="5353050" y="4089400"/>
          <p14:tracePt t="465793" x="5340350" y="4089400"/>
          <p14:tracePt t="465810" x="5334000" y="4089400"/>
          <p14:tracePt t="465826" x="5327650" y="4108450"/>
          <p14:tracePt t="465843" x="5353050" y="4152900"/>
          <p14:tracePt t="465860" x="5378450" y="4191000"/>
          <p14:tracePt t="465876" x="5416550" y="4222750"/>
          <p14:tracePt t="465881" x="5429250" y="4235450"/>
          <p14:tracePt t="465893" x="5461000" y="4260850"/>
          <p14:tracePt t="465912" x="5480050" y="4286250"/>
          <p14:tracePt t="465927" x="5492750" y="4318000"/>
          <p14:tracePt t="465943" x="5511800" y="4362450"/>
          <p14:tracePt t="465960" x="5537200" y="4406900"/>
          <p14:tracePt t="465980" x="5562600" y="4445000"/>
          <p14:tracePt t="465993" x="5588000" y="4470400"/>
          <p14:tracePt t="466010" x="5600700" y="4495800"/>
          <p14:tracePt t="466026" x="5600700" y="4514850"/>
          <p14:tracePt t="466043" x="5600700" y="4540250"/>
          <p14:tracePt t="466060" x="5607050" y="4565650"/>
          <p14:tracePt t="466076" x="5619750" y="4591050"/>
          <p14:tracePt t="466078" x="5632450" y="4610100"/>
          <p14:tracePt t="466093" x="5657850" y="4648200"/>
          <p14:tracePt t="466110" x="5715000" y="4737100"/>
          <p14:tracePt t="466126" x="5803900" y="4870450"/>
          <p14:tracePt t="466143" x="5918200" y="5054600"/>
          <p14:tracePt t="466163" x="6057900" y="5226050"/>
          <p14:tracePt t="466176" x="6172200" y="5365750"/>
          <p14:tracePt t="466193" x="6273800" y="5486400"/>
          <p14:tracePt t="466210" x="6369050" y="5607050"/>
          <p14:tracePt t="466229" x="6407150" y="5676900"/>
          <p14:tracePt t="466243" x="6432550" y="5708650"/>
          <p14:tracePt t="466277" x="6432550" y="5689600"/>
          <p14:tracePt t="466294" x="6426200" y="5638800"/>
          <p14:tracePt t="466310" x="6388100" y="5581650"/>
          <p14:tracePt t="466326" x="6350000" y="5530850"/>
          <p14:tracePt t="466343" x="6337300" y="5511800"/>
          <p14:tracePt t="466360" x="6337300" y="5499100"/>
          <p14:tracePt t="466417" x="6337300" y="5492750"/>
          <p14:tracePt t="466421" x="6337300" y="5473700"/>
          <p14:tracePt t="466429" x="6337300" y="5461000"/>
          <p14:tracePt t="466444" x="6337300" y="5448300"/>
          <p14:tracePt t="466460" x="6337300" y="5429250"/>
          <p14:tracePt t="466462" x="6337300" y="5422900"/>
          <p14:tracePt t="466478" x="6337300" y="5403850"/>
          <p14:tracePt t="466493" x="6337300" y="5378450"/>
          <p14:tracePt t="466510" x="6337300" y="5346700"/>
          <p14:tracePt t="466526" x="6337300" y="5327650"/>
          <p14:tracePt t="466773" x="6337300" y="5334000"/>
          <p14:tracePt t="466781" x="6337300" y="5340350"/>
          <p14:tracePt t="466793" x="6337300" y="5346700"/>
          <p14:tracePt t="466810" x="6362700" y="5365750"/>
          <p14:tracePt t="466826" x="6394450" y="5384800"/>
          <p14:tracePt t="466843" x="6419850" y="5410200"/>
          <p14:tracePt t="466860" x="6426200" y="5422900"/>
          <p14:tracePt t="466876" x="6432550" y="5429250"/>
          <p14:tracePt t="466981" x="6426200" y="5422900"/>
          <p14:tracePt t="466990" x="6426200" y="5410200"/>
          <p14:tracePt t="466997" x="6419850" y="5397500"/>
          <p14:tracePt t="467010" x="6413500" y="5391150"/>
          <p14:tracePt t="467026" x="6407150" y="5372100"/>
          <p14:tracePt t="467044" x="6407150" y="5365750"/>
          <p14:tracePt t="467060" x="6419850" y="5365750"/>
          <p14:tracePt t="467093" x="6419850" y="5359400"/>
          <p14:tracePt t="467110" x="6413500" y="5359400"/>
          <p14:tracePt t="467126" x="6394450" y="5359400"/>
          <p14:tracePt t="467145" x="6381750" y="5365750"/>
          <p14:tracePt t="467163" x="6362700" y="5372100"/>
          <p14:tracePt t="467179" x="6350000" y="5372100"/>
          <p14:tracePt t="467181" x="6343650" y="5372100"/>
          <p14:tracePt t="467193" x="6330950" y="5372100"/>
          <p14:tracePt t="467325" x="6330950" y="5365750"/>
          <p14:tracePt t="467366" x="6330950" y="5359400"/>
          <p14:tracePt t="467381" x="6330950" y="5353050"/>
          <p14:tracePt t="467397" x="6330950" y="5346700"/>
          <p14:tracePt t="467411" x="6330950" y="5340350"/>
          <p14:tracePt t="467429" x="6330950" y="5321300"/>
          <p14:tracePt t="467430" x="6330950" y="5314950"/>
          <p14:tracePt t="467443" x="6318250" y="5295900"/>
          <p14:tracePt t="467460" x="6286500" y="5257800"/>
          <p14:tracePt t="467479" x="6159500" y="5175250"/>
          <p14:tracePt t="467493" x="6038850" y="5099050"/>
          <p14:tracePt t="467510" x="5892800" y="5016500"/>
          <p14:tracePt t="467526" x="5727700" y="4902200"/>
          <p14:tracePt t="467544" x="5556250" y="4794250"/>
          <p14:tracePt t="467560" x="5384800" y="4679950"/>
          <p14:tracePt t="467576" x="5226050" y="4572000"/>
          <p14:tracePt t="467593" x="5111750" y="4495800"/>
          <p14:tracePt t="467610" x="5060950" y="4445000"/>
          <p14:tracePt t="467626" x="5060950" y="4425950"/>
          <p14:tracePt t="467663" x="5060950" y="4432300"/>
          <p14:tracePt t="467676" x="5067300" y="4451350"/>
          <p14:tracePt t="467693" x="5111750" y="4527550"/>
          <p14:tracePt t="467710" x="5156200" y="4584700"/>
          <p14:tracePt t="467729" x="5251450" y="4667250"/>
          <p14:tracePt t="467743" x="5397500" y="4768850"/>
          <p14:tracePt t="467760" x="5543550" y="4876800"/>
          <p14:tracePt t="467776" x="5721350" y="4991100"/>
          <p14:tracePt t="467794" x="5899150" y="5111750"/>
          <p14:tracePt t="467810" x="6038850" y="5207000"/>
          <p14:tracePt t="467826" x="6191250" y="5308600"/>
          <p14:tracePt t="467843" x="6286500" y="5378450"/>
          <p14:tracePt t="467860" x="6356350" y="5429250"/>
          <p14:tracePt t="467876" x="6381750" y="5461000"/>
          <p14:tracePt t="467879" x="6381750" y="5467350"/>
          <p14:tracePt t="467917" x="6381750" y="5461000"/>
          <p14:tracePt t="467926" x="6381750" y="5448300"/>
          <p14:tracePt t="467945" x="6337300" y="5429250"/>
          <p14:tracePt t="467960" x="6216650" y="5429250"/>
          <p14:tracePt t="467979" x="6045200" y="5429250"/>
          <p14:tracePt t="467993" x="5842000" y="5429250"/>
          <p14:tracePt t="468010" x="5638800" y="5429250"/>
          <p14:tracePt t="468026" x="5441950" y="5429250"/>
          <p14:tracePt t="468043" x="5270500" y="5429250"/>
          <p14:tracePt t="468060" x="5168900" y="5410200"/>
          <p14:tracePt t="468076" x="5143500" y="5410200"/>
          <p14:tracePt t="468078" x="5143500" y="5403850"/>
          <p14:tracePt t="468093" x="5149850" y="5391150"/>
          <p14:tracePt t="468110" x="5181600" y="5384800"/>
          <p14:tracePt t="468128" x="5207000" y="5378450"/>
          <p14:tracePt t="468143" x="5219700" y="5378450"/>
          <p14:tracePt t="468245" x="5219700" y="5372100"/>
          <p14:tracePt t="468421" x="5226050" y="5372100"/>
          <p14:tracePt t="468429" x="5251450" y="5372100"/>
          <p14:tracePt t="468438" x="5295900" y="5372100"/>
          <p14:tracePt t="468445" x="5359400" y="5372100"/>
          <p14:tracePt t="468460" x="5435600" y="5372100"/>
          <p14:tracePt t="468479" x="5753100" y="5308600"/>
          <p14:tracePt t="468493" x="6013450" y="5245100"/>
          <p14:tracePt t="468510" x="6286500" y="5168900"/>
          <p14:tracePt t="468527" x="6527800" y="5105400"/>
          <p14:tracePt t="468543" x="6705600" y="5067300"/>
          <p14:tracePt t="468560" x="6794500" y="5041900"/>
          <p14:tracePt t="468576" x="6826250" y="5003800"/>
          <p14:tracePt t="468593" x="6826250" y="4978400"/>
          <p14:tracePt t="468610" x="6762750" y="4953000"/>
          <p14:tracePt t="468626" x="6648450" y="4914900"/>
          <p14:tracePt t="468643" x="6534150" y="4876800"/>
          <p14:tracePt t="468662" x="6413500" y="4838700"/>
          <p14:tracePt t="468667" x="6356350" y="4819650"/>
          <p14:tracePt t="468676" x="6299200" y="4800600"/>
          <p14:tracePt t="468695" x="6191250" y="4730750"/>
          <p14:tracePt t="468710" x="6153150" y="4686300"/>
          <p14:tracePt t="468729" x="6121400" y="4629150"/>
          <p14:tracePt t="468743" x="6102350" y="4559300"/>
          <p14:tracePt t="468760" x="6096000" y="4445000"/>
          <p14:tracePt t="468776" x="6083300" y="4305300"/>
          <p14:tracePt t="468793" x="6051550" y="4152900"/>
          <p14:tracePt t="468810" x="5988050" y="3987800"/>
          <p14:tracePt t="468826" x="5930900" y="3841750"/>
          <p14:tracePt t="468843" x="5880100" y="3689350"/>
          <p14:tracePt t="468860" x="5822950" y="3511550"/>
          <p14:tracePt t="468876" x="5784850" y="3365500"/>
          <p14:tracePt t="468881" x="5746750" y="3308350"/>
          <p14:tracePt t="468894" x="5657850" y="3232150"/>
          <p14:tracePt t="468912" x="5588000" y="3187700"/>
          <p14:tracePt t="468928" x="5537200" y="3162300"/>
          <p14:tracePt t="468943" x="5499100" y="3136900"/>
          <p14:tracePt t="468960" x="5473700" y="3098800"/>
          <p14:tracePt t="468978" x="5461000" y="3086100"/>
          <p14:tracePt t="468993" x="5454650" y="3079750"/>
          <p14:tracePt t="469010" x="5435600" y="3073400"/>
          <p14:tracePt t="469043" x="5435600" y="3060700"/>
          <p14:tracePt t="469060" x="5416550" y="3028950"/>
          <p14:tracePt t="469076" x="5391150" y="3003550"/>
          <p14:tracePt t="469078" x="5372100" y="2990850"/>
          <p14:tracePt t="469093" x="5327650" y="2978150"/>
          <p14:tracePt t="469110" x="5308600" y="2965450"/>
          <p14:tracePt t="469126" x="5289550" y="2959100"/>
          <p14:tracePt t="469143" x="5283200" y="2952750"/>
          <p14:tracePt t="469176" x="5276850" y="2952750"/>
          <p14:tracePt t="469193" x="5270500" y="2952750"/>
          <p14:tracePt t="469229" x="5270500" y="2965450"/>
          <p14:tracePt t="469260" x="5264150" y="2965450"/>
          <p14:tracePt t="469276" x="5251450" y="2965450"/>
          <p14:tracePt t="469295" x="5168900" y="2965450"/>
          <p14:tracePt t="469310" x="5124450" y="2965450"/>
          <p14:tracePt t="469326" x="5086350" y="2965450"/>
          <p14:tracePt t="469343" x="5054600" y="2952750"/>
          <p14:tracePt t="469360" x="5022850" y="2940050"/>
          <p14:tracePt t="469377" x="4978400" y="2908300"/>
          <p14:tracePt t="469396" x="4946650" y="2882900"/>
          <p14:tracePt t="469412" x="4921250" y="2870200"/>
          <p14:tracePt t="469426" x="4908550" y="2857500"/>
          <p14:tracePt t="469444" x="4895850" y="2838450"/>
          <p14:tracePt t="469460" x="4883150" y="2806700"/>
          <p14:tracePt t="469478" x="4845050" y="2768600"/>
          <p14:tracePt t="469493" x="4826000" y="2749550"/>
          <p14:tracePt t="469510" x="4813300" y="2736850"/>
          <p14:tracePt t="469526" x="4813300" y="2711450"/>
          <p14:tracePt t="469543" x="4826000" y="2679700"/>
          <p14:tracePt t="469560" x="4864100" y="2647950"/>
          <p14:tracePt t="469576" x="4921250" y="2635250"/>
          <p14:tracePt t="469593" x="5003800" y="2635250"/>
          <p14:tracePt t="469610" x="5105400" y="2635250"/>
          <p14:tracePt t="469626" x="5213350" y="2635250"/>
          <p14:tracePt t="469643" x="5276850" y="2654300"/>
          <p14:tracePt t="469662" x="5314950" y="2679700"/>
          <p14:tracePt t="469679" x="5327650" y="2730500"/>
          <p14:tracePt t="469693" x="5327650" y="2774950"/>
          <p14:tracePt t="469710" x="5327650" y="2838450"/>
          <p14:tracePt t="469729" x="5327650" y="2908300"/>
          <p14:tracePt t="469743" x="5327650" y="2965450"/>
          <p14:tracePt t="469760" x="5327650" y="2997200"/>
          <p14:tracePt t="469776" x="5276850" y="3016250"/>
          <p14:tracePt t="469793" x="5200650" y="3016250"/>
          <p14:tracePt t="469810" x="5124450" y="3016250"/>
          <p14:tracePt t="469827" x="5048250" y="3016250"/>
          <p14:tracePt t="469843" x="4984750" y="3009900"/>
          <p14:tracePt t="469860" x="4933950" y="2978150"/>
          <p14:tracePt t="469876" x="4883150" y="2940050"/>
          <p14:tracePt t="469893" x="4819650" y="2863850"/>
          <p14:tracePt t="469913" x="4794250" y="2819400"/>
          <p14:tracePt t="469926" x="4787900" y="2774950"/>
          <p14:tracePt t="469943" x="4787900" y="2730500"/>
          <p14:tracePt t="469960" x="4794250" y="2686050"/>
          <p14:tracePt t="469979" x="4838700" y="2647950"/>
          <p14:tracePt t="469993" x="4914900" y="2628900"/>
          <p14:tracePt t="470010" x="4997450" y="2616200"/>
          <p14:tracePt t="470026" x="5073650" y="2616200"/>
          <p14:tracePt t="470043" x="5143500" y="2616200"/>
          <p14:tracePt t="470060" x="5194300" y="2628900"/>
          <p14:tracePt t="470076" x="5238750" y="2660650"/>
          <p14:tracePt t="470093" x="5308600" y="2705100"/>
          <p14:tracePt t="470110" x="5340350" y="2749550"/>
          <p14:tracePt t="470126" x="5353050" y="2794000"/>
          <p14:tracePt t="470145" x="5359400" y="2844800"/>
          <p14:tracePt t="470162" x="5359400" y="2895600"/>
          <p14:tracePt t="470176" x="5359400" y="2946400"/>
          <p14:tracePt t="470194" x="5359400" y="2997200"/>
          <p14:tracePt t="470210" x="5359400" y="3035300"/>
          <p14:tracePt t="470229" x="5346700" y="3067050"/>
          <p14:tracePt t="470243" x="5314950" y="3086100"/>
          <p14:tracePt t="470260" x="5264150" y="3105150"/>
          <p14:tracePt t="470276" x="5207000" y="3105150"/>
          <p14:tracePt t="470295" x="5118100" y="3111500"/>
          <p14:tracePt t="470310" x="5067300" y="3111500"/>
          <p14:tracePt t="470326" x="5010150" y="3111500"/>
          <p14:tracePt t="470343" x="4959350" y="3111500"/>
          <p14:tracePt t="470360" x="4914900" y="3086100"/>
          <p14:tracePt t="470376" x="4870450" y="3054350"/>
          <p14:tracePt t="470393" x="4845050" y="3028950"/>
          <p14:tracePt t="470413" x="4832350" y="2990850"/>
          <p14:tracePt t="470429" x="4826000" y="2940050"/>
          <p14:tracePt t="470443" x="4826000" y="2921000"/>
          <p14:tracePt t="470460" x="4826000" y="2876550"/>
          <p14:tracePt t="470479" x="4826000" y="2819400"/>
          <p14:tracePt t="470493" x="4845050" y="2794000"/>
          <p14:tracePt t="470510" x="4857750" y="2768600"/>
          <p14:tracePt t="470526" x="4870450" y="2749550"/>
          <p14:tracePt t="470545" x="4908550" y="2724150"/>
          <p14:tracePt t="470560" x="4953000" y="2705100"/>
          <p14:tracePt t="470576" x="4991100" y="2667000"/>
          <p14:tracePt t="470593" x="5035550" y="2660650"/>
          <p14:tracePt t="470610" x="5073650" y="2660650"/>
          <p14:tracePt t="470626" x="5111750" y="2660650"/>
          <p14:tracePt t="470643" x="5143500" y="2673350"/>
          <p14:tracePt t="470662" x="5207000" y="2717800"/>
          <p14:tracePt t="470677" x="5226050" y="2730500"/>
          <p14:tracePt t="470693" x="5270500" y="2774950"/>
          <p14:tracePt t="470710" x="5289550" y="2806700"/>
          <p14:tracePt t="470729" x="5295900" y="2832100"/>
          <p14:tracePt t="470746" x="5295900" y="2876550"/>
          <p14:tracePt t="470760" x="5295900" y="2927350"/>
          <p14:tracePt t="470776" x="5295900" y="2971800"/>
          <p14:tracePt t="470793" x="5289550" y="2990850"/>
          <p14:tracePt t="470810" x="5276850" y="3016250"/>
          <p14:tracePt t="470826" x="5257800" y="3041650"/>
          <p14:tracePt t="470843" x="5238750" y="3067050"/>
          <p14:tracePt t="470860" x="5200650" y="3079750"/>
          <p14:tracePt t="470876" x="5162550" y="3086100"/>
          <p14:tracePt t="470878" x="5143500" y="3086100"/>
          <p14:tracePt t="470895" x="5105400" y="3086100"/>
          <p14:tracePt t="470910" x="5067300" y="3086100"/>
          <p14:tracePt t="470926" x="5041900" y="3086100"/>
          <p14:tracePt t="470944" x="5016500" y="3079750"/>
          <p14:tracePt t="470960" x="4984750" y="3060700"/>
          <p14:tracePt t="470979" x="4946650" y="3048000"/>
          <p14:tracePt t="470993" x="4914900" y="3028950"/>
          <p14:tracePt t="471010" x="4883150" y="3003550"/>
          <p14:tracePt t="471026" x="4857750" y="2984500"/>
          <p14:tracePt t="471043" x="4838700" y="2959100"/>
          <p14:tracePt t="471060" x="4826000" y="2940050"/>
          <p14:tracePt t="471076" x="4813300" y="2921000"/>
          <p14:tracePt t="471078" x="4813300" y="2908300"/>
          <p14:tracePt t="471093" x="4794250" y="2889250"/>
          <p14:tracePt t="471110" x="4781550" y="2863850"/>
          <p14:tracePt t="471126" x="4756150" y="2838450"/>
          <p14:tracePt t="471143" x="4756150" y="2819400"/>
          <p14:tracePt t="471163" x="4749800" y="2806700"/>
          <p14:tracePt t="471180" x="4743450" y="2787650"/>
          <p14:tracePt t="471181" x="4737100" y="2781300"/>
          <p14:tracePt t="471193" x="4737100" y="2774950"/>
          <p14:tracePt t="471210" x="4737100" y="2755900"/>
          <p14:tracePt t="471229" x="4737100" y="2743200"/>
          <p14:tracePt t="471244" x="4737100" y="2730500"/>
          <p14:tracePt t="471259" x="4737100" y="2724150"/>
          <p14:tracePt t="471276" x="4737100" y="2717800"/>
          <p14:tracePt t="471294" x="4781550" y="2686050"/>
          <p14:tracePt t="471310" x="4813300" y="2673350"/>
          <p14:tracePt t="471326" x="4838700" y="2667000"/>
          <p14:tracePt t="471343" x="4857750" y="2660650"/>
          <p14:tracePt t="471360" x="4876800" y="2654300"/>
          <p14:tracePt t="471377" x="4902200" y="2647950"/>
          <p14:tracePt t="471393" x="4940300" y="2647950"/>
          <p14:tracePt t="471413" x="4978400" y="2647950"/>
          <p14:tracePt t="471428" x="4997450" y="2641600"/>
          <p14:tracePt t="471443" x="5010150" y="2641600"/>
          <p14:tracePt t="471461" x="5060950" y="2641600"/>
          <p14:tracePt t="471479" x="5111750" y="2641600"/>
          <p14:tracePt t="471493" x="5137150" y="2641600"/>
          <p14:tracePt t="471510" x="5213350" y="2641600"/>
          <p14:tracePt t="471527" x="5232400" y="2641600"/>
          <p14:tracePt t="471543" x="5245100" y="2647950"/>
          <p14:tracePt t="471560" x="5251450" y="2654300"/>
          <p14:tracePt t="471576" x="5257800" y="2654300"/>
          <p14:tracePt t="471593" x="5270500" y="2667000"/>
          <p14:tracePt t="471610" x="5289550" y="2686050"/>
          <p14:tracePt t="471626" x="5295900" y="2711450"/>
          <p14:tracePt t="471645" x="5302250" y="2736850"/>
          <p14:tracePt t="471662" x="5314950" y="2768600"/>
          <p14:tracePt t="471676" x="5327650" y="2806700"/>
          <p14:tracePt t="471694" x="5346700" y="2870200"/>
          <p14:tracePt t="471710" x="5346700" y="2914650"/>
          <p14:tracePt t="471730" x="5346700" y="2946400"/>
          <p14:tracePt t="471743" x="5346700" y="2965450"/>
          <p14:tracePt t="471760" x="5346700" y="2971800"/>
          <p14:tracePt t="471776" x="5340350" y="2978150"/>
          <p14:tracePt t="471793" x="5334000" y="2984500"/>
          <p14:tracePt t="471810" x="5334000" y="2997200"/>
          <p14:tracePt t="471826" x="5321300" y="3003550"/>
          <p14:tracePt t="471860" x="5308600" y="3003550"/>
          <p14:tracePt t="471879" x="5302250" y="3009900"/>
          <p14:tracePt t="471910" x="5295900" y="3009900"/>
          <p14:tracePt t="472109" x="5289550" y="3009900"/>
          <p14:tracePt t="472125" x="5283200" y="3009900"/>
          <p14:tracePt t="472389" x="5276850" y="3016250"/>
          <p14:tracePt t="472398" x="5264150" y="3016250"/>
          <p14:tracePt t="472412" x="5245100" y="3016250"/>
          <p14:tracePt t="472426" x="5207000" y="3016250"/>
          <p14:tracePt t="472443" x="5181600" y="3009900"/>
          <p14:tracePt t="472460" x="5137150" y="2984500"/>
          <p14:tracePt t="472479" x="5073650" y="2965450"/>
          <p14:tracePt t="472493" x="5060950" y="2959100"/>
          <p14:tracePt t="472510" x="5054600" y="2946400"/>
          <p14:tracePt t="472527" x="5054600" y="2921000"/>
          <p14:tracePt t="472543" x="5054600" y="2882900"/>
          <p14:tracePt t="472560" x="5035550" y="2832100"/>
          <p14:tracePt t="472576" x="5016500" y="2800350"/>
          <p14:tracePt t="472593" x="5016500" y="2781300"/>
          <p14:tracePt t="472610" x="5016500" y="2768600"/>
          <p14:tracePt t="472626" x="5016500" y="2755900"/>
          <p14:tracePt t="472643" x="5016500" y="2724150"/>
          <p14:tracePt t="472662" x="5016500" y="2660650"/>
          <p14:tracePt t="472679" x="5010150" y="2635250"/>
          <p14:tracePt t="472693" x="5016500" y="2622550"/>
          <p14:tracePt t="472710" x="5060950" y="2616200"/>
          <p14:tracePt t="472729" x="5130800" y="2603500"/>
          <p14:tracePt t="472743" x="5219700" y="2597150"/>
          <p14:tracePt t="472760" x="5289550" y="2597150"/>
          <p14:tracePt t="472777" x="5365750" y="2597150"/>
          <p14:tracePt t="472795" x="5435600" y="2603500"/>
          <p14:tracePt t="472810" x="5492750" y="2616200"/>
          <p14:tracePt t="472826" x="5549900" y="2635250"/>
          <p14:tracePt t="472843" x="5600700" y="2654300"/>
          <p14:tracePt t="472860" x="5632450" y="2679700"/>
          <p14:tracePt t="472876" x="5645150" y="2698750"/>
          <p14:tracePt t="472894" x="5651500" y="2736850"/>
          <p14:tracePt t="472912" x="5632450" y="2768600"/>
          <p14:tracePt t="472926" x="5607050" y="2813050"/>
          <p14:tracePt t="472943" x="5568950" y="2857500"/>
          <p14:tracePt t="472960" x="5518150" y="2889250"/>
          <p14:tracePt t="472979" x="5429250" y="2921000"/>
          <p14:tracePt t="472993" x="5321300" y="2946400"/>
          <p14:tracePt t="473010" x="5251450" y="2971800"/>
          <p14:tracePt t="473026" x="5187950" y="2978150"/>
          <p14:tracePt t="473043" x="5137150" y="2978150"/>
          <p14:tracePt t="473060" x="5105400" y="2978150"/>
          <p14:tracePt t="473076" x="5067300" y="2959100"/>
          <p14:tracePt t="473078" x="5054600" y="2952750"/>
          <p14:tracePt t="473093" x="5029200" y="2921000"/>
          <p14:tracePt t="473110" x="5016500" y="2889250"/>
          <p14:tracePt t="473126" x="5016500" y="2851150"/>
          <p14:tracePt t="473145" x="5016500" y="2813050"/>
          <p14:tracePt t="473160" x="5035550" y="2781300"/>
          <p14:tracePt t="473178" x="5048250" y="2749550"/>
          <p14:tracePt t="473194" x="5073650" y="2730500"/>
          <p14:tracePt t="473210" x="5092700" y="2717800"/>
          <p14:tracePt t="473228" x="5105400" y="2705100"/>
          <p14:tracePt t="473243" x="5118100" y="2698750"/>
          <p14:tracePt t="473260" x="5130800" y="2679700"/>
          <p14:tracePt t="473276" x="5137150" y="2673350"/>
          <p14:tracePt t="473294" x="5137150" y="2667000"/>
          <p14:tracePt t="473781" x="5143500" y="2667000"/>
          <p14:tracePt t="473795" x="5156200" y="2667000"/>
          <p14:tracePt t="473798" x="5168900" y="2667000"/>
          <p14:tracePt t="473810" x="5187950" y="2667000"/>
          <p14:tracePt t="473826" x="5226050" y="2667000"/>
          <p14:tracePt t="473843" x="5270500" y="2679700"/>
          <p14:tracePt t="473860" x="5314950" y="2679700"/>
          <p14:tracePt t="473876" x="5340350" y="2686050"/>
          <p14:tracePt t="473878" x="5353050" y="2692400"/>
          <p14:tracePt t="473893" x="5378450" y="2705100"/>
          <p14:tracePt t="473912" x="5403850" y="2717800"/>
          <p14:tracePt t="473926" x="5429250" y="2717800"/>
          <p14:tracePt t="473945" x="5467350" y="2736850"/>
          <p14:tracePt t="473960" x="5505450" y="2749550"/>
          <p14:tracePt t="473979" x="5543550" y="2762250"/>
          <p14:tracePt t="473993" x="5581650" y="2774950"/>
          <p14:tracePt t="474010" x="5607050" y="2787650"/>
          <p14:tracePt t="474026" x="5651500" y="2813050"/>
          <p14:tracePt t="474043" x="5695950" y="2838450"/>
          <p14:tracePt t="474060" x="5753100" y="2857500"/>
          <p14:tracePt t="474077" x="5803900" y="2870200"/>
          <p14:tracePt t="474093" x="5873750" y="2908300"/>
          <p14:tracePt t="474110" x="5911850" y="2927350"/>
          <p14:tracePt t="474127" x="5943600" y="2940050"/>
          <p14:tracePt t="474143" x="5988050" y="2952750"/>
          <p14:tracePt t="474162" x="6038850" y="2965450"/>
          <p14:tracePt t="474178" x="6076950" y="2978150"/>
          <p14:tracePt t="474193" x="6115050" y="3003550"/>
          <p14:tracePt t="474210" x="6146800" y="3009900"/>
          <p14:tracePt t="474229" x="6178550" y="3022600"/>
          <p14:tracePt t="474244" x="6216650" y="3054350"/>
          <p14:tracePt t="474260" x="6254750" y="3073400"/>
          <p14:tracePt t="474262" x="6273800" y="3079750"/>
          <p14:tracePt t="474276" x="6299200" y="3092450"/>
          <p14:tracePt t="474296" x="6343650" y="3117850"/>
          <p14:tracePt t="474310" x="6369050" y="3130550"/>
          <p14:tracePt t="474326" x="6400800" y="3155950"/>
          <p14:tracePt t="474343" x="6426200" y="3168650"/>
          <p14:tracePt t="474360" x="6464300" y="3194050"/>
          <p14:tracePt t="474377" x="6502400" y="3225800"/>
          <p14:tracePt t="474393" x="6540500" y="3251200"/>
          <p14:tracePt t="474412" x="6572250" y="3263900"/>
          <p14:tracePt t="474426" x="6597650" y="3276600"/>
          <p14:tracePt t="474443" x="6623050" y="3295650"/>
          <p14:tracePt t="474461" x="6667500" y="3321050"/>
          <p14:tracePt t="474479" x="6692900" y="3340100"/>
          <p14:tracePt t="474493" x="6724650" y="3359150"/>
          <p14:tracePt t="474510" x="6743700" y="3371850"/>
          <p14:tracePt t="474526" x="6769100" y="3390900"/>
          <p14:tracePt t="474546" x="6807200" y="3416300"/>
          <p14:tracePt t="474560" x="6838950" y="3448050"/>
          <p14:tracePt t="474577" x="6877050" y="3479800"/>
          <p14:tracePt t="474593" x="6921500" y="3517900"/>
          <p14:tracePt t="474611" x="6965950" y="3556000"/>
          <p14:tracePt t="474627" x="6997700" y="3587750"/>
          <p14:tracePt t="474643" x="7029450" y="3625850"/>
          <p14:tracePt t="474662" x="7048500" y="3663950"/>
          <p14:tracePt t="474668" x="7054850" y="3689350"/>
          <p14:tracePt t="474677" x="7067550" y="3702050"/>
          <p14:tracePt t="474694" x="7118350" y="3778250"/>
          <p14:tracePt t="474710" x="7143750" y="3816350"/>
          <p14:tracePt t="474729" x="7162800" y="3854450"/>
          <p14:tracePt t="474743" x="7175500" y="3892550"/>
          <p14:tracePt t="474760" x="7194550" y="3930650"/>
          <p14:tracePt t="474777" x="7207250" y="3962400"/>
          <p14:tracePt t="474793" x="7219950" y="4006850"/>
          <p14:tracePt t="474810" x="7232650" y="4051300"/>
          <p14:tracePt t="474826" x="7251700" y="4102100"/>
          <p14:tracePt t="474843" x="7264400" y="4152900"/>
          <p14:tracePt t="474860" x="7277100" y="4197350"/>
          <p14:tracePt t="474876" x="7277100" y="4254500"/>
          <p14:tracePt t="474881" x="7289800" y="4292600"/>
          <p14:tracePt t="474893" x="7296150" y="4362450"/>
          <p14:tracePt t="474912" x="7296150" y="4406900"/>
          <p14:tracePt t="474927" x="7315200" y="4457700"/>
          <p14:tracePt t="474943" x="7327900" y="4495800"/>
          <p14:tracePt t="474960" x="7340600" y="4533900"/>
          <p14:tracePt t="474979" x="7340600" y="4565650"/>
          <p14:tracePt t="474993" x="7346950" y="4584700"/>
          <p14:tracePt t="475010" x="7353300" y="4603750"/>
          <p14:tracePt t="475026" x="7353300" y="4610100"/>
          <p14:tracePt t="475213" x="7359650" y="4610100"/>
          <p14:tracePt t="475226" x="7359650" y="4591050"/>
          <p14:tracePt t="475234" x="7359650" y="4546600"/>
          <p14:tracePt t="475243" x="7340600" y="4508500"/>
          <p14:tracePt t="475260" x="7251700" y="4375150"/>
          <p14:tracePt t="475276" x="7124700" y="4222750"/>
          <p14:tracePt t="475278" x="7042150" y="4140200"/>
          <p14:tracePt t="475293" x="6858000" y="3949700"/>
          <p14:tracePt t="475310" x="6661150" y="3803650"/>
          <p14:tracePt t="475326" x="6457950" y="3670300"/>
          <p14:tracePt t="475343" x="6248400" y="3543300"/>
          <p14:tracePt t="475360" x="6064250" y="3441700"/>
          <p14:tracePt t="475376" x="5854700" y="3359150"/>
          <p14:tracePt t="475393" x="5708650" y="3295650"/>
          <p14:tracePt t="475413" x="5556250" y="3232150"/>
          <p14:tracePt t="475426" x="5391150" y="3181350"/>
          <p14:tracePt t="475443" x="5232400" y="3124200"/>
          <p14:tracePt t="475460" x="5086350" y="3079750"/>
          <p14:tracePt t="475479" x="4933950" y="3035300"/>
          <p14:tracePt t="475493" x="4832350" y="2997200"/>
          <p14:tracePt t="475510" x="4737100" y="2965450"/>
          <p14:tracePt t="475526" x="4692650" y="2952750"/>
          <p14:tracePt t="475543" x="4686300" y="2946400"/>
          <p14:tracePt t="475560" x="4679950" y="2946400"/>
          <p14:tracePt t="475576" x="4679950" y="2940050"/>
          <p14:tracePt t="475637" x="4686300" y="2946400"/>
          <p14:tracePt t="475653" x="4692650" y="2946400"/>
          <p14:tracePt t="475681" x="4705350" y="2946400"/>
          <p14:tracePt t="475695" x="4711700" y="2946400"/>
          <p14:tracePt t="475710" x="4724400" y="2940050"/>
          <p14:tracePt t="475729" x="4737100" y="2933700"/>
          <p14:tracePt t="475743" x="4756150" y="2921000"/>
          <p14:tracePt t="475760" x="4787900" y="2895600"/>
          <p14:tracePt t="475776" x="4826000" y="2876550"/>
          <p14:tracePt t="475794" x="4857750" y="2857500"/>
          <p14:tracePt t="475810" x="4883150" y="2844800"/>
          <p14:tracePt t="475826" x="4889500" y="2832100"/>
          <p14:tracePt t="475843" x="4889500" y="2819400"/>
          <p14:tracePt t="475877" x="4895850" y="2813050"/>
          <p14:tracePt t="475901" x="4902200" y="2813050"/>
          <p14:tracePt t="475916" x="4908550" y="2813050"/>
          <p14:tracePt t="475926" x="4921250" y="2806700"/>
          <p14:tracePt t="475943" x="4946650" y="2800350"/>
          <p14:tracePt t="475960" x="4984750" y="2794000"/>
          <p14:tracePt t="475978" x="5035550" y="2794000"/>
          <p14:tracePt t="475993" x="5099050" y="2794000"/>
          <p14:tracePt t="476010" x="5149850" y="2794000"/>
          <p14:tracePt t="476026" x="5181600" y="2794000"/>
          <p14:tracePt t="476043" x="5200650" y="2794000"/>
          <p14:tracePt t="476060" x="5219700" y="2794000"/>
          <p14:tracePt t="476076" x="5283200" y="2794000"/>
          <p14:tracePt t="476078" x="5314950" y="2794000"/>
          <p14:tracePt t="476093" x="5391150" y="2794000"/>
          <p14:tracePt t="476110" x="5486400" y="2825750"/>
          <p14:tracePt t="476126" x="5581650" y="2857500"/>
          <p14:tracePt t="476143" x="5651500" y="2870200"/>
          <p14:tracePt t="476162" x="5740400" y="2908300"/>
          <p14:tracePt t="476176" x="5822950" y="2908300"/>
          <p14:tracePt t="476193" x="5937250" y="2927350"/>
          <p14:tracePt t="476210" x="6032500" y="2965450"/>
          <p14:tracePt t="476229" x="6102350" y="3009900"/>
          <p14:tracePt t="476243" x="6172200" y="3041650"/>
          <p14:tracePt t="476260" x="6235700" y="3079750"/>
          <p14:tracePt t="476276" x="6292850" y="3105150"/>
          <p14:tracePt t="476278" x="6324600" y="3117850"/>
          <p14:tracePt t="476293" x="6356350" y="3124200"/>
          <p14:tracePt t="476310" x="6445250" y="3155950"/>
          <p14:tracePt t="476326" x="6489700" y="3187700"/>
          <p14:tracePt t="476343" x="6527800" y="3206750"/>
          <p14:tracePt t="476360" x="6572250" y="3238500"/>
          <p14:tracePt t="476376" x="6616700" y="3263900"/>
          <p14:tracePt t="476393" x="6673850" y="3295650"/>
          <p14:tracePt t="476412" x="6724650" y="3327400"/>
          <p14:tracePt t="476430" x="6775450" y="3365500"/>
          <p14:tracePt t="476443" x="6826250" y="3397250"/>
          <p14:tracePt t="476447" x="6851650" y="3416300"/>
          <p14:tracePt t="476460" x="6883400" y="3435350"/>
          <p14:tracePt t="476479" x="6953250" y="3498850"/>
          <p14:tracePt t="476493" x="7016750" y="3543300"/>
          <p14:tracePt t="476510" x="7061200" y="3587750"/>
          <p14:tracePt t="476526" x="7112000" y="3632200"/>
          <p14:tracePt t="476543" x="7169150" y="3670300"/>
          <p14:tracePt t="476560" x="7194550" y="3702050"/>
          <p14:tracePt t="476576" x="7245350" y="3752850"/>
          <p14:tracePt t="476593" x="7289800" y="3810000"/>
          <p14:tracePt t="476610" x="7340600" y="3873500"/>
          <p14:tracePt t="476627" x="7391400" y="3937000"/>
          <p14:tracePt t="476643" x="7461250" y="4006850"/>
          <p14:tracePt t="476662" x="7512050" y="4064000"/>
          <p14:tracePt t="476676" x="7556500" y="4121150"/>
          <p14:tracePt t="476693" x="7626350" y="4241800"/>
          <p14:tracePt t="476710" x="7664450" y="4349750"/>
          <p14:tracePt t="476729" x="7702550" y="4457700"/>
          <p14:tracePt t="476743" x="7740650" y="4559300"/>
          <p14:tracePt t="476760" x="7772400" y="4648200"/>
          <p14:tracePt t="476776" x="7797800" y="4724400"/>
          <p14:tracePt t="476793" x="7816850" y="4781550"/>
          <p14:tracePt t="476810" x="7816850" y="4806950"/>
          <p14:tracePt t="476827" x="7816850" y="4813300"/>
          <p14:tracePt t="476860" x="7816850" y="4787900"/>
          <p14:tracePt t="476877" x="7816850" y="4705350"/>
          <p14:tracePt t="476896" x="7785100" y="4483100"/>
          <p14:tracePt t="476912" x="7664450" y="4318000"/>
          <p14:tracePt t="476926" x="7499350" y="4152900"/>
          <p14:tracePt t="476943" x="7302500" y="4000500"/>
          <p14:tracePt t="476960" x="7073900" y="3848100"/>
          <p14:tracePt t="476978" x="6851650" y="3695700"/>
          <p14:tracePt t="476993" x="6610350" y="3536950"/>
          <p14:tracePt t="477011" x="6343650" y="3371850"/>
          <p14:tracePt t="477026" x="6076950" y="3225800"/>
          <p14:tracePt t="477044" x="5880100" y="3111500"/>
          <p14:tracePt t="477060" x="5689600" y="2990850"/>
          <p14:tracePt t="477077" x="5461000" y="2851150"/>
          <p14:tracePt t="477093" x="5397500" y="2806700"/>
          <p14:tracePt t="477110" x="5264150" y="2749550"/>
          <p14:tracePt t="477127" x="5226050" y="2736850"/>
          <p14:tracePt t="477143" x="5219700" y="2736850"/>
          <p14:tracePt t="477161" x="5213350" y="2730500"/>
          <p14:tracePt t="477197" x="5200650" y="2730500"/>
          <p14:tracePt t="477210" x="5175250" y="2730500"/>
          <p14:tracePt t="477228" x="5137150" y="2730500"/>
          <p14:tracePt t="477243" x="5105400" y="2730500"/>
          <p14:tracePt t="477260" x="5067300" y="2730500"/>
          <p14:tracePt t="477276" x="5035550" y="2730500"/>
          <p14:tracePt t="477295" x="4991100" y="2730500"/>
          <p14:tracePt t="477310" x="4972050" y="2730500"/>
          <p14:tracePt t="477461" x="4965700" y="2730500"/>
          <p14:tracePt t="477485" x="4959350" y="2730500"/>
          <p14:tracePt t="477589" x="4959350" y="2724150"/>
          <p14:tracePt t="477654" x="4965700" y="2724150"/>
          <p14:tracePt t="477679" x="4972050" y="2724150"/>
          <p14:tracePt t="477695" x="4978400" y="2724150"/>
          <p14:tracePt t="477701" x="4984750" y="2724150"/>
          <p14:tracePt t="477712" x="4991100" y="2724150"/>
          <p14:tracePt t="477728" x="5010150" y="2724150"/>
          <p14:tracePt t="477743" x="5048250" y="2724150"/>
          <p14:tracePt t="477760" x="5080000" y="2724150"/>
          <p14:tracePt t="477777" x="5137150" y="2724150"/>
          <p14:tracePt t="477795" x="5187950" y="2730500"/>
          <p14:tracePt t="477810" x="5232400" y="2749550"/>
          <p14:tracePt t="477826" x="5295900" y="2762250"/>
          <p14:tracePt t="477843" x="5365750" y="2781300"/>
          <p14:tracePt t="477860" x="5441950" y="2813050"/>
          <p14:tracePt t="477879" x="5530850" y="2838450"/>
          <p14:tracePt t="477893" x="5594350" y="2863850"/>
          <p14:tracePt t="477912" x="5651500" y="2882900"/>
          <p14:tracePt t="477927" x="5708650" y="2901950"/>
          <p14:tracePt t="477943" x="5759450" y="2914650"/>
          <p14:tracePt t="477960" x="5822950" y="2933700"/>
          <p14:tracePt t="477978" x="5886450" y="2959100"/>
          <p14:tracePt t="477993" x="5943600" y="2978150"/>
          <p14:tracePt t="478010" x="6000750" y="2997200"/>
          <p14:tracePt t="478027" x="6057900" y="3003550"/>
          <p14:tracePt t="478043" x="6096000" y="3016250"/>
          <p14:tracePt t="478060" x="6127750" y="3028950"/>
          <p14:tracePt t="478076" x="6159500" y="3035300"/>
          <p14:tracePt t="478093" x="6210300" y="3048000"/>
          <p14:tracePt t="478110" x="6254750" y="3067050"/>
          <p14:tracePt t="478126" x="6292850" y="3079750"/>
          <p14:tracePt t="478143" x="6324600" y="3092450"/>
          <p14:tracePt t="478163" x="6362700" y="3105150"/>
          <p14:tracePt t="478178" x="6407150" y="3117850"/>
          <p14:tracePt t="478193" x="6457950" y="3136900"/>
          <p14:tracePt t="478212" x="6502400" y="3149600"/>
          <p14:tracePt t="478229" x="6553200" y="3175000"/>
          <p14:tracePt t="478235" x="6565900" y="3194050"/>
          <p14:tracePt t="478243" x="6591300" y="3200400"/>
          <p14:tracePt t="478260" x="6635750" y="3213100"/>
          <p14:tracePt t="478277" x="6692900" y="3251200"/>
          <p14:tracePt t="478294" x="6724650" y="3263900"/>
          <p14:tracePt t="478310" x="6762750" y="3282950"/>
          <p14:tracePt t="478327" x="6800850" y="3302000"/>
          <p14:tracePt t="478343" x="6838950" y="3327400"/>
          <p14:tracePt t="478360" x="6870700" y="3340100"/>
          <p14:tracePt t="478376" x="6902450" y="3371850"/>
          <p14:tracePt t="478397" x="6953250" y="3422650"/>
          <p14:tracePt t="478413" x="6997700" y="3467100"/>
          <p14:tracePt t="478427" x="7048500" y="3517900"/>
          <p14:tracePt t="478445" x="7112000" y="3568700"/>
          <p14:tracePt t="478460" x="7137400" y="3594100"/>
          <p14:tracePt t="478479" x="7194550" y="3676650"/>
          <p14:tracePt t="478493" x="7239000" y="3746500"/>
          <p14:tracePt t="478510" x="7283450" y="3816350"/>
          <p14:tracePt t="478527" x="7327900" y="3879850"/>
          <p14:tracePt t="478544" x="7366000" y="3930650"/>
          <p14:tracePt t="478560" x="7397750" y="3987800"/>
          <p14:tracePt t="478576" x="7429500" y="4038600"/>
          <p14:tracePt t="478593" x="7442200" y="4089400"/>
          <p14:tracePt t="478610" x="7467600" y="4140200"/>
          <p14:tracePt t="478626" x="7486650" y="4203700"/>
          <p14:tracePt t="478643" x="7512050" y="4267200"/>
          <p14:tracePt t="478663" x="7550150" y="4362450"/>
          <p14:tracePt t="478682" x="7575550" y="4419600"/>
          <p14:tracePt t="478693" x="7581900" y="4470400"/>
          <p14:tracePt t="478710" x="7594600" y="4521200"/>
          <p14:tracePt t="478729" x="7607300" y="4559300"/>
          <p14:tracePt t="478743" x="7613650" y="4584700"/>
          <p14:tracePt t="478760" x="7620000" y="4603750"/>
          <p14:tracePt t="478777" x="7632700" y="4629150"/>
          <p14:tracePt t="478796" x="7632700" y="4635500"/>
          <p14:tracePt t="478810" x="7632700" y="4648200"/>
          <p14:tracePt t="478843" x="7626350" y="4648200"/>
          <p14:tracePt t="478992" x="7626350" y="4635500"/>
          <p14:tracePt t="479010" x="7626350" y="4616450"/>
          <p14:tracePt t="479026" x="7626350" y="4591050"/>
          <p14:tracePt t="479044" x="7626350" y="4565650"/>
          <p14:tracePt t="479060" x="7626350" y="4527550"/>
          <p14:tracePt t="479062" x="7620000" y="4514850"/>
          <p14:tracePt t="479076" x="7613650" y="4502150"/>
          <p14:tracePt t="479093" x="7594600" y="4457700"/>
          <p14:tracePt t="479110" x="7581900" y="4445000"/>
          <p14:tracePt t="479126" x="7575550" y="4419600"/>
          <p14:tracePt t="479143" x="7562850" y="4394200"/>
          <p14:tracePt t="479164" x="7556500" y="4375150"/>
          <p14:tracePt t="479177" x="7556500" y="4356100"/>
          <p14:tracePt t="479194" x="7537450" y="4330700"/>
          <p14:tracePt t="479210" x="7531100" y="4305300"/>
          <p14:tracePt t="479229" x="7518400" y="4267200"/>
          <p14:tracePt t="479243" x="7499350" y="4229100"/>
          <p14:tracePt t="479260" x="7467600" y="4184650"/>
          <p14:tracePt t="479262" x="7442200" y="4152900"/>
          <p14:tracePt t="479277" x="7416800" y="4127500"/>
          <p14:tracePt t="479296" x="7372350" y="4064000"/>
          <p14:tracePt t="479310" x="7346950" y="4019550"/>
          <p14:tracePt t="479327" x="7321550" y="3981450"/>
          <p14:tracePt t="479343" x="7277100" y="3937000"/>
          <p14:tracePt t="479360" x="7239000" y="3898900"/>
          <p14:tracePt t="479377" x="7207250" y="3867150"/>
          <p14:tracePt t="479393" x="7169150" y="3829050"/>
          <p14:tracePt t="479414" x="7131050" y="3797300"/>
          <p14:tracePt t="479430" x="7073900" y="3752850"/>
          <p14:tracePt t="479443" x="7054850" y="3740150"/>
          <p14:tracePt t="479461" x="6972300" y="3683000"/>
          <p14:tracePt t="479479" x="6921500" y="3644900"/>
          <p14:tracePt t="479493" x="6864350" y="3594100"/>
          <p14:tracePt t="479510" x="6800850" y="3549650"/>
          <p14:tracePt t="479526" x="6737350" y="3505200"/>
          <p14:tracePt t="479543" x="6661150" y="3454400"/>
          <p14:tracePt t="479560" x="6591300" y="3409950"/>
          <p14:tracePt t="479577" x="6521450" y="3359150"/>
          <p14:tracePt t="479593" x="6451600" y="3302000"/>
          <p14:tracePt t="479610" x="6381750" y="3244850"/>
          <p14:tracePt t="479627" x="6318250" y="3181350"/>
          <p14:tracePt t="479643" x="6235700" y="3124200"/>
          <p14:tracePt t="479664" x="6115050" y="3054350"/>
          <p14:tracePt t="479677" x="6045200" y="3003550"/>
          <p14:tracePt t="479693" x="5981700" y="2965450"/>
          <p14:tracePt t="479711" x="5930900" y="2933700"/>
          <p14:tracePt t="479729" x="5873750" y="2901950"/>
          <p14:tracePt t="479743" x="5797550" y="2863850"/>
          <p14:tracePt t="479760" x="5734050" y="2838450"/>
          <p14:tracePt t="479777" x="5683250" y="2819400"/>
          <p14:tracePt t="479795" x="5632450" y="2787650"/>
          <p14:tracePt t="479810" x="5568950" y="2762250"/>
          <p14:tracePt t="479827" x="5499100" y="2736850"/>
          <p14:tracePt t="479843" x="5416550" y="2705100"/>
          <p14:tracePt t="479860" x="5340350" y="2679700"/>
          <p14:tracePt t="479877" x="5251450" y="2654300"/>
          <p14:tracePt t="479883" x="5213350" y="2641600"/>
          <p14:tracePt t="479893" x="5156200" y="2609850"/>
          <p14:tracePt t="479912" x="5086350" y="2597150"/>
          <p14:tracePt t="479926" x="5029200" y="2584450"/>
          <p14:tracePt t="479943" x="4953000" y="2565400"/>
          <p14:tracePt t="479960" x="4914900" y="2552700"/>
          <p14:tracePt t="479979" x="4870450" y="2546350"/>
          <p14:tracePt t="479993" x="4838700" y="2533650"/>
          <p14:tracePt t="480010" x="4800600" y="2520950"/>
          <p14:tracePt t="480027" x="4775200" y="2520950"/>
          <p14:tracePt t="480044" x="4762500" y="2520950"/>
          <p14:tracePt t="481613" x="4756150" y="2520950"/>
          <p14:tracePt t="481633" x="4749800" y="2520950"/>
          <p14:tracePt t="481646" x="4743450" y="2520950"/>
          <p14:tracePt t="482297" x="4749800" y="2520950"/>
          <p14:tracePt t="482373" x="4756150" y="2520950"/>
          <p14:tracePt t="482381" x="4762500" y="2520950"/>
          <p14:tracePt t="482393" x="4775200" y="2520950"/>
          <p14:tracePt t="482414" x="4794250" y="2520950"/>
          <p14:tracePt t="482430" x="4826000" y="2520950"/>
          <p14:tracePt t="482443" x="4832350" y="2520950"/>
          <p14:tracePt t="482445" x="4851400" y="2520950"/>
          <p14:tracePt t="482460" x="4851400" y="2527300"/>
          <p14:tracePt t="482479" x="4895850" y="2540000"/>
          <p14:tracePt t="482493" x="4933950" y="2559050"/>
          <p14:tracePt t="482510" x="4978400" y="2578100"/>
          <p14:tracePt t="482526" x="5016500" y="2597150"/>
          <p14:tracePt t="482543" x="5067300" y="2616200"/>
          <p14:tracePt t="482560" x="5118100" y="2628900"/>
          <p14:tracePt t="482577" x="5181600" y="2654300"/>
          <p14:tracePt t="482593" x="5245100" y="2673350"/>
          <p14:tracePt t="482610" x="5308600" y="2698750"/>
          <p14:tracePt t="482627" x="5372100" y="2717800"/>
          <p14:tracePt t="482643" x="5429250" y="2743200"/>
          <p14:tracePt t="482664" x="5556250" y="2781300"/>
          <p14:tracePt t="482676" x="5607050" y="2800350"/>
          <p14:tracePt t="482693" x="5721350" y="2844800"/>
          <p14:tracePt t="482713" x="5803900" y="2870200"/>
          <p14:tracePt t="482729" x="5873750" y="2908300"/>
          <p14:tracePt t="482743" x="5943600" y="2933700"/>
          <p14:tracePt t="482760" x="6007100" y="2959100"/>
          <p14:tracePt t="482777" x="6083300" y="2984500"/>
          <p14:tracePt t="482793" x="6153150" y="3003550"/>
          <p14:tracePt t="482810" x="6216650" y="3028950"/>
          <p14:tracePt t="482827" x="6273800" y="3054350"/>
          <p14:tracePt t="482843" x="6330950" y="3079750"/>
          <p14:tracePt t="482860" x="6381750" y="3111500"/>
          <p14:tracePt t="482877" x="6470650" y="3149600"/>
          <p14:tracePt t="482898" x="6546850" y="3175000"/>
          <p14:tracePt t="482914" x="6610350" y="3194050"/>
          <p14:tracePt t="482926" x="6661150" y="3225800"/>
          <p14:tracePt t="482945" x="6705600" y="3251200"/>
          <p14:tracePt t="482960" x="6750050" y="3276600"/>
          <p14:tracePt t="482980" x="6788150" y="3302000"/>
          <p14:tracePt t="482993" x="6838950" y="3333750"/>
          <p14:tracePt t="483010" x="6889750" y="3359150"/>
          <p14:tracePt t="483027" x="6934200" y="3390900"/>
          <p14:tracePt t="483044" x="6972300" y="3416300"/>
          <p14:tracePt t="483060" x="7010400" y="3448050"/>
          <p14:tracePt t="483077" x="7067550" y="3486150"/>
          <p14:tracePt t="483093" x="7169150" y="3556000"/>
          <p14:tracePt t="483110" x="7232650" y="3594100"/>
          <p14:tracePt t="483126" x="7277100" y="3638550"/>
          <p14:tracePt t="483143" x="7308850" y="3683000"/>
          <p14:tracePt t="483162" x="7353300" y="3746500"/>
          <p14:tracePt t="483168" x="7372350" y="3771900"/>
          <p14:tracePt t="483178" x="7404100" y="3803650"/>
          <p14:tracePt t="483193" x="7435850" y="3854450"/>
          <p14:tracePt t="483210" x="7493000" y="3911600"/>
          <p14:tracePt t="483229" x="7543800" y="3962400"/>
          <p14:tracePt t="483243" x="7569200" y="4013200"/>
          <p14:tracePt t="483260" x="7600950" y="4076700"/>
          <p14:tracePt t="483277" x="7645400" y="4140200"/>
          <p14:tracePt t="483278" x="7670800" y="4171950"/>
          <p14:tracePt t="483295" x="7702550" y="4241800"/>
          <p14:tracePt t="483310" x="7740650" y="4298950"/>
          <p14:tracePt t="483326" x="7753350" y="4343400"/>
          <p14:tracePt t="483343" x="7772400" y="4406900"/>
          <p14:tracePt t="483360" x="7797800" y="4470400"/>
          <p14:tracePt t="483376" x="7816850" y="4540250"/>
          <p14:tracePt t="483393" x="7829550" y="4597400"/>
          <p14:tracePt t="483414" x="7829550" y="4648200"/>
          <p14:tracePt t="483426" x="7829550" y="4673600"/>
          <p14:tracePt t="483443" x="7823200" y="4686300"/>
          <p14:tracePt t="483461" x="7816850" y="4711700"/>
          <p14:tracePt t="483479" x="7810500" y="4737100"/>
          <p14:tracePt t="483493" x="7804150" y="4749800"/>
          <p14:tracePt t="483509" x="7804150" y="4756150"/>
          <p14:tracePt t="483653" x="7804150" y="4749800"/>
          <p14:tracePt t="483667" x="7804150" y="4730750"/>
          <p14:tracePt t="483670" x="7791450" y="4705350"/>
          <p14:tracePt t="483679" x="7778750" y="4667250"/>
          <p14:tracePt t="483694" x="7721600" y="4572000"/>
          <p14:tracePt t="483710" x="7607300" y="4425950"/>
          <p14:tracePt t="483729" x="7410450" y="4260850"/>
          <p14:tracePt t="483744" x="7131050" y="4083050"/>
          <p14:tracePt t="483760" x="6838950" y="3905250"/>
          <p14:tracePt t="483776" x="6515100" y="3746500"/>
          <p14:tracePt t="483795" x="6197600" y="3613150"/>
          <p14:tracePt t="483811" x="5918200" y="3492500"/>
          <p14:tracePt t="483813" x="5784850" y="3441700"/>
          <p14:tracePt t="483827" x="5664200" y="3397250"/>
          <p14:tracePt t="483843" x="5454650" y="3321050"/>
          <p14:tracePt t="483860" x="5308600" y="3270250"/>
          <p14:tracePt t="483877" x="5187950" y="3219450"/>
          <p14:tracePt t="483893" x="5137150" y="3187700"/>
          <p14:tracePt t="483913" x="5124450" y="3175000"/>
          <p14:tracePt t="483982" x="5118100" y="3175000"/>
          <p14:tracePt t="483991" x="5111750" y="3175000"/>
          <p14:tracePt t="484007" x="5099050" y="3175000"/>
          <p14:tracePt t="484014" x="5086350" y="3175000"/>
          <p14:tracePt t="484027" x="5060950" y="3175000"/>
          <p14:tracePt t="484048" x="4927600" y="3175000"/>
          <p14:tracePt t="484060" x="4870450" y="3175000"/>
          <p14:tracePt t="484077" x="4768850" y="3149600"/>
          <p14:tracePt t="484093" x="4648200" y="3111500"/>
          <p14:tracePt t="484110" x="4591050" y="3079750"/>
          <p14:tracePt t="484127" x="4546600" y="3041650"/>
          <p14:tracePt t="484143" x="4502150" y="2984500"/>
          <p14:tracePt t="484162" x="4464050" y="2927350"/>
          <p14:tracePt t="484176" x="4445000" y="2895600"/>
          <p14:tracePt t="484193" x="4445000" y="2889250"/>
          <p14:tracePt t="484210" x="4476750" y="2870200"/>
          <p14:tracePt t="484229" x="4527550" y="2825750"/>
          <p14:tracePt t="484243" x="4584700" y="2794000"/>
          <p14:tracePt t="484260" x="4629150" y="2755900"/>
          <p14:tracePt t="484277" x="4667250" y="2736850"/>
          <p14:tracePt t="484278" x="4686300" y="2724150"/>
          <p14:tracePt t="484293" x="4730750" y="2692400"/>
          <p14:tracePt t="484310" x="4781550" y="2660650"/>
          <p14:tracePt t="484327" x="4838700" y="2622550"/>
          <p14:tracePt t="484343" x="4895850" y="2584450"/>
          <p14:tracePt t="484360" x="4946650" y="2565400"/>
          <p14:tracePt t="484377" x="4991100" y="2559050"/>
          <p14:tracePt t="484397" x="5048250" y="2559050"/>
          <p14:tracePt t="484414" x="5118100" y="2559050"/>
          <p14:tracePt t="484426" x="5156200" y="2559050"/>
          <p14:tracePt t="484443" x="5175250" y="2578100"/>
          <p14:tracePt t="484460" x="5181600" y="2609850"/>
          <p14:tracePt t="484480" x="5181600" y="2660650"/>
          <p14:tracePt t="484493" x="5162550" y="2711450"/>
          <p14:tracePt t="484510" x="5111750" y="2762250"/>
          <p14:tracePt t="484527" x="5041900" y="2813050"/>
          <p14:tracePt t="484545" x="4965700" y="2857500"/>
          <p14:tracePt t="484560" x="4889500" y="2895600"/>
          <p14:tracePt t="484576" x="4832350" y="2914650"/>
          <p14:tracePt t="484593" x="4794250" y="2921000"/>
          <p14:tracePt t="484610" x="4775200" y="2921000"/>
          <p14:tracePt t="484627" x="4762500" y="2921000"/>
          <p14:tracePt t="484643" x="4743450" y="2895600"/>
          <p14:tracePt t="484664" x="4730750" y="2851150"/>
          <p14:tracePt t="484679" x="4724400" y="2838450"/>
          <p14:tracePt t="484693" x="4724400" y="2832100"/>
          <p14:tracePt t="484710" x="4749800" y="2806700"/>
          <p14:tracePt t="484729" x="4781550" y="2787650"/>
          <p14:tracePt t="484743" x="4838700" y="2774950"/>
          <p14:tracePt t="484760" x="4895850" y="2768600"/>
          <p14:tracePt t="484777" x="4978400" y="2768600"/>
          <p14:tracePt t="484793" x="5060950" y="2768600"/>
          <p14:tracePt t="484810" x="5187950" y="2800350"/>
          <p14:tracePt t="484826" x="5372100" y="2857500"/>
          <p14:tracePt t="484843" x="5568950" y="2927350"/>
          <p14:tracePt t="484860" x="5759450" y="2990850"/>
          <p14:tracePt t="484877" x="5937250" y="3048000"/>
          <p14:tracePt t="484879" x="6019800" y="3079750"/>
          <p14:tracePt t="484893" x="6203950" y="3168650"/>
          <p14:tracePt t="484913" x="6369050" y="3263900"/>
          <p14:tracePt t="484927" x="6527800" y="3359150"/>
          <p14:tracePt t="484943" x="6673850" y="3448050"/>
          <p14:tracePt t="484962" x="6813550" y="3536950"/>
          <p14:tracePt t="484979" x="6934200" y="3619500"/>
          <p14:tracePt t="484995" x="7035800" y="3689350"/>
          <p14:tracePt t="485010" x="7131050" y="3752850"/>
          <p14:tracePt t="485027" x="7226300" y="3816350"/>
          <p14:tracePt t="485043" x="7327900" y="3886200"/>
          <p14:tracePt t="485060" x="7416800" y="3943350"/>
          <p14:tracePt t="485077" x="7512050" y="4038600"/>
          <p14:tracePt t="485093" x="7569200" y="4127500"/>
          <p14:tracePt t="485110" x="7626350" y="4216400"/>
          <p14:tracePt t="485127" x="7696200" y="4324350"/>
          <p14:tracePt t="485143" x="7766050" y="4425950"/>
          <p14:tracePt t="485163" x="7823200" y="4508500"/>
          <p14:tracePt t="485177" x="7880350" y="4597400"/>
          <p14:tracePt t="485194" x="7931150" y="4667250"/>
          <p14:tracePt t="485212" x="7962900" y="4730750"/>
          <p14:tracePt t="485229" x="7981950" y="4787900"/>
          <p14:tracePt t="485243" x="7994650" y="4838700"/>
          <p14:tracePt t="485260" x="8020050" y="4902200"/>
          <p14:tracePt t="485277" x="8032750" y="4965700"/>
          <p14:tracePt t="485295" x="8032750" y="4991100"/>
          <p14:tracePt t="485310" x="8026400" y="4997450"/>
          <p14:tracePt t="485326" x="8026400" y="5003800"/>
          <p14:tracePt t="485399" x="8020050" y="5003800"/>
          <p14:tracePt t="485406" x="8020050" y="4997450"/>
          <p14:tracePt t="485422" x="8013700" y="4997450"/>
          <p14:tracePt t="485438" x="8013700" y="4991100"/>
          <p14:tracePt t="485445" x="8007350" y="4991100"/>
          <p14:tracePt t="485461" x="7994650" y="4991100"/>
          <p14:tracePt t="485479" x="7969250" y="4972050"/>
          <p14:tracePt t="485493" x="7937500" y="4972050"/>
          <p14:tracePt t="485510" x="7893050" y="4959350"/>
          <p14:tracePt t="485527" x="7861300" y="4946650"/>
          <p14:tracePt t="485546" x="7835900" y="4933950"/>
          <p14:tracePt t="485560" x="7816850" y="4927600"/>
          <p14:tracePt t="485593" x="7804150" y="4921250"/>
          <p14:tracePt t="485730" x="7797800" y="4921250"/>
          <p14:tracePt t="485735" x="7785100" y="4921250"/>
          <p14:tracePt t="485743" x="7753350" y="4908550"/>
          <p14:tracePt t="485760" x="7645400" y="4876800"/>
          <p14:tracePt t="485777" x="7461250" y="4819650"/>
          <p14:tracePt t="485795" x="7137400" y="4724400"/>
          <p14:tracePt t="485810" x="6762750" y="4622800"/>
          <p14:tracePt t="485827" x="6369050" y="4489450"/>
          <p14:tracePt t="485843" x="5981700" y="4349750"/>
          <p14:tracePt t="485860" x="5581650" y="4197350"/>
          <p14:tracePt t="485877" x="5289550" y="4089400"/>
          <p14:tracePt t="485880" x="5149850" y="4038600"/>
          <p14:tracePt t="485893" x="4933950" y="3930650"/>
          <p14:tracePt t="485913" x="4775200" y="3829050"/>
          <p14:tracePt t="485926" x="4705350" y="3771900"/>
          <p14:tracePt t="485944" x="4705350" y="3746500"/>
          <p14:tracePt t="485963" x="4705350" y="3740150"/>
          <p14:tracePt t="485980" x="4730750" y="3740150"/>
          <p14:tracePt t="485993" x="4762500" y="3752850"/>
          <p14:tracePt t="486010" x="4762500" y="3759200"/>
          <p14:tracePt t="486045" x="4756150" y="3759200"/>
          <p14:tracePt t="486060" x="4749800" y="3746500"/>
          <p14:tracePt t="486077" x="4737100" y="3714750"/>
          <p14:tracePt t="486094" x="4730750" y="3676650"/>
          <p14:tracePt t="486110" x="4730750" y="3651250"/>
          <p14:tracePt t="486127" x="4724400" y="3632200"/>
          <p14:tracePt t="486143" x="4724400" y="3625850"/>
          <p14:tracePt t="486179" x="4737100" y="3619500"/>
          <p14:tracePt t="486193" x="4743450" y="3619500"/>
          <p14:tracePt t="486212" x="4756150" y="3613150"/>
          <p14:tracePt t="486229" x="4775200" y="3613150"/>
          <p14:tracePt t="486243" x="4800600" y="3600450"/>
          <p14:tracePt t="486260" x="4832350" y="3594100"/>
          <p14:tracePt t="486277" x="4864100" y="3581400"/>
          <p14:tracePt t="486296" x="4883150" y="3568700"/>
          <p14:tracePt t="486398" x="4883150" y="3562350"/>
          <p14:tracePt t="486406" x="4883150" y="3556000"/>
          <p14:tracePt t="486418" x="4883150" y="3549650"/>
          <p14:tracePt t="486443" x="4883150" y="3536950"/>
          <p14:tracePt t="486479" x="4889500" y="3536950"/>
          <p14:tracePt t="486606" x="4889500" y="3568700"/>
          <p14:tracePt t="486616" x="4889500" y="3600450"/>
          <p14:tracePt t="486627" x="4889500" y="3638550"/>
          <p14:tracePt t="486647" x="4889500" y="3714750"/>
          <p14:tracePt t="486660" x="4895850" y="3797300"/>
          <p14:tracePt t="486676" x="4902200" y="3892550"/>
          <p14:tracePt t="486697" x="4933950" y="4006850"/>
          <p14:tracePt t="486710" x="4940300" y="4070350"/>
          <p14:tracePt t="486730" x="4940300" y="4108450"/>
          <p14:tracePt t="486744" x="4940300" y="4127500"/>
          <p14:tracePt t="486759" x="4940300" y="4133850"/>
          <p14:tracePt t="486796" x="4946650" y="4133850"/>
          <p14:tracePt t="486821" x="4946650" y="4127500"/>
          <p14:tracePt t="486919" x="4946650" y="4140200"/>
          <p14:tracePt t="486930" x="4946650" y="4159250"/>
          <p14:tracePt t="486933" x="4946650" y="4184650"/>
          <p14:tracePt t="486943" x="4946650" y="4210050"/>
          <p14:tracePt t="486960" x="4946650" y="4279900"/>
          <p14:tracePt t="486979" x="4927600" y="4368800"/>
          <p14:tracePt t="486998" x="4927600" y="4451350"/>
          <p14:tracePt t="487010" x="4921250" y="4527550"/>
          <p14:tracePt t="487027" x="4908550" y="4610100"/>
          <p14:tracePt t="487046" x="4895850" y="4660900"/>
          <p14:tracePt t="487060" x="4895850" y="4692650"/>
          <p14:tracePt t="487142" x="4889500" y="4692650"/>
          <p14:tracePt t="487150" x="4889500" y="4686300"/>
          <p14:tracePt t="487262" x="4895850" y="4686300"/>
          <p14:tracePt t="487272" x="4908550" y="4686300"/>
          <p14:tracePt t="487279" x="4908550" y="4699000"/>
          <p14:tracePt t="487294" x="4921250" y="4756150"/>
          <p14:tracePt t="487310" x="4927600" y="4845050"/>
          <p14:tracePt t="487326" x="4927600" y="4978400"/>
          <p14:tracePt t="487343" x="4953000" y="5105400"/>
          <p14:tracePt t="487360" x="4984750" y="5232400"/>
          <p14:tracePt t="487377" x="4991100" y="5340350"/>
          <p14:tracePt t="487397" x="4978400" y="5441950"/>
          <p14:tracePt t="487410" x="4972050" y="5486400"/>
          <p14:tracePt t="487426" x="4972050" y="5505450"/>
          <p14:tracePt t="487443" x="4965700" y="5511800"/>
          <p14:tracePt t="487479" x="4959350" y="5511800"/>
          <p14:tracePt t="487493" x="4953000" y="5511800"/>
          <p14:tracePt t="487510" x="4953000" y="5505450"/>
          <p14:tracePt t="487622" x="4953000" y="5499100"/>
          <p14:tracePt t="487638" x="4953000" y="5492750"/>
          <p14:tracePt t="487670" x="4953000" y="5486400"/>
          <p14:tracePt t="487678" x="4946650" y="5486400"/>
          <p14:tracePt t="487766" x="4946650" y="5480050"/>
          <p14:tracePt t="487981" x="4946650" y="5473700"/>
          <p14:tracePt t="487991" x="4933950" y="5461000"/>
          <p14:tracePt t="487997" x="4927600" y="5448300"/>
          <p14:tracePt t="488010" x="4921250" y="5416550"/>
          <p14:tracePt t="488027" x="4914900" y="5340350"/>
          <p14:tracePt t="488043" x="4914900" y="5219700"/>
          <p14:tracePt t="488060" x="4908550" y="5035550"/>
          <p14:tracePt t="488077" x="4902200" y="4819650"/>
          <p14:tracePt t="488079" x="4902200" y="4718050"/>
          <p14:tracePt t="488093" x="4895850" y="4565650"/>
          <p14:tracePt t="488110" x="4876800" y="4457700"/>
          <p14:tracePt t="488127" x="4876800" y="4349750"/>
          <p14:tracePt t="488148" x="4876800" y="4254500"/>
          <p14:tracePt t="488163" x="4876800" y="4171950"/>
          <p14:tracePt t="488178" x="4876800" y="4070350"/>
          <p14:tracePt t="488193" x="4870450" y="3994150"/>
          <p14:tracePt t="488210" x="4857750" y="3930650"/>
          <p14:tracePt t="488230" x="4845050" y="3879850"/>
          <p14:tracePt t="488243" x="4838700" y="3829050"/>
          <p14:tracePt t="488260" x="4838700" y="3765550"/>
          <p14:tracePt t="488277" x="4838700" y="3702050"/>
          <p14:tracePt t="488297" x="4838700" y="3638550"/>
          <p14:tracePt t="488310" x="4832350" y="3600450"/>
          <p14:tracePt t="488327" x="4832350" y="3581400"/>
          <p14:tracePt t="488343" x="4832350" y="3562350"/>
          <p14:tracePt t="488360" x="4832350" y="3543300"/>
          <p14:tracePt t="488378" x="4832350" y="3530600"/>
          <p14:tracePt t="488393" x="4832350" y="3524250"/>
          <p14:tracePt t="488469" x="4832350" y="3556000"/>
          <p14:tracePt t="488481" x="4832350" y="3587750"/>
          <p14:tracePt t="488485" x="4826000" y="3625850"/>
          <p14:tracePt t="488493" x="4832350" y="3676650"/>
          <p14:tracePt t="488510" x="4838700" y="3771900"/>
          <p14:tracePt t="488527" x="4838700" y="3886200"/>
          <p14:tracePt t="488544" x="4845050" y="3975100"/>
          <p14:tracePt t="488560" x="4870450" y="4032250"/>
          <p14:tracePt t="488576" x="4876800" y="4064000"/>
          <p14:tracePt t="488593" x="4883150" y="4064000"/>
          <p14:tracePt t="488637" x="4883150" y="4044950"/>
          <p14:tracePt t="488646" x="4883150" y="4032250"/>
          <p14:tracePt t="488663" x="4883150" y="4025900"/>
          <p14:tracePt t="488712" x="4883150" y="4044950"/>
          <p14:tracePt t="488717" x="4883150" y="4089400"/>
          <p14:tracePt t="488733" x="4883150" y="4140200"/>
          <p14:tracePt t="488744" x="4895850" y="4267200"/>
          <p14:tracePt t="488760" x="4908550" y="4394200"/>
          <p14:tracePt t="488777" x="4908550" y="4489450"/>
          <p14:tracePt t="488795" x="4914900" y="4546600"/>
          <p14:tracePt t="488810" x="4914900" y="4559300"/>
          <p14:tracePt t="488843" x="4908550" y="4559300"/>
          <p14:tracePt t="488885" x="4908550" y="4552950"/>
          <p14:tracePt t="488901" x="4908550" y="4559300"/>
          <p14:tracePt t="488915" x="4902200" y="4578350"/>
          <p14:tracePt t="488926" x="4902200" y="4629150"/>
          <p14:tracePt t="488944" x="4902200" y="4718050"/>
          <p14:tracePt t="488960" x="4902200" y="4826000"/>
          <p14:tracePt t="488979" x="4889500" y="4953000"/>
          <p14:tracePt t="488993" x="4870450" y="5105400"/>
          <p14:tracePt t="489010" x="4870450" y="5251450"/>
          <p14:tracePt t="489026" x="4870450" y="5378450"/>
          <p14:tracePt t="489043" x="4870450" y="5480050"/>
          <p14:tracePt t="489060" x="4870450" y="5530850"/>
          <p14:tracePt t="489076" x="4864100" y="5543550"/>
          <p14:tracePt t="489109" x="4864100" y="5537200"/>
          <p14:tracePt t="489117" x="4870450" y="5530850"/>
          <p14:tracePt t="489127" x="4870450" y="5511800"/>
          <p14:tracePt t="489143" x="4883150" y="5454650"/>
          <p14:tracePt t="489163" x="4908550" y="5372100"/>
          <p14:tracePt t="489178" x="4946650" y="5257800"/>
          <p14:tracePt t="489193" x="4997450" y="5092700"/>
          <p14:tracePt t="489210" x="5048250" y="4864100"/>
          <p14:tracePt t="489228" x="5067300" y="4591050"/>
          <p14:tracePt t="489243" x="5086350" y="4368800"/>
          <p14:tracePt t="489260" x="5054600" y="4159250"/>
          <p14:tracePt t="489277" x="4984750" y="3949700"/>
          <p14:tracePt t="489294" x="4857750" y="3575050"/>
          <p14:tracePt t="489310" x="4756150" y="3302000"/>
          <p14:tracePt t="489327" x="4660900" y="3092450"/>
          <p14:tracePt t="489343" x="4597400" y="2971800"/>
          <p14:tracePt t="489360" x="4597400" y="2940050"/>
          <p14:tracePt t="489377" x="4610100" y="2914650"/>
          <p14:tracePt t="489393" x="4648200" y="2889250"/>
          <p14:tracePt t="489412" x="4667250" y="2876550"/>
          <p14:tracePt t="489427" x="4673600" y="2876550"/>
          <p14:tracePt t="489461" x="4673600" y="2882900"/>
          <p14:tracePt t="489479" x="4673600" y="2901950"/>
          <p14:tracePt t="489496" x="4699000" y="2901950"/>
          <p14:tracePt t="489510" x="4718050" y="2901950"/>
          <p14:tracePt t="489527" x="4724400" y="2901950"/>
          <p14:tracePt t="489573" x="4724400" y="2908300"/>
          <p14:tracePt t="489584" x="4737100" y="2921000"/>
          <p14:tracePt t="489593" x="4743450" y="2927350"/>
          <p14:tracePt t="489610" x="4787900" y="2946400"/>
          <p14:tracePt t="489627" x="4838700" y="2971800"/>
          <p14:tracePt t="489646" x="4883150" y="3009900"/>
          <p14:tracePt t="489662" x="4940300" y="3060700"/>
          <p14:tracePt t="489676" x="4946650" y="3054350"/>
          <p14:tracePt t="489766" x="4927600" y="3041650"/>
          <p14:tracePt t="489773" x="4914900" y="3035300"/>
          <p14:tracePt t="489781" x="4902200" y="3022600"/>
          <p14:tracePt t="489796" x="4895850" y="2997200"/>
          <p14:tracePt t="489810" x="4870450" y="2952750"/>
          <p14:tracePt t="489827" x="4870450" y="2901950"/>
          <p14:tracePt t="489843" x="4870450" y="2863850"/>
          <p14:tracePt t="489860" x="4870450" y="2832100"/>
          <p14:tracePt t="489877" x="4870450" y="2806700"/>
          <p14:tracePt t="489893" x="4870450" y="2787650"/>
          <p14:tracePt t="489912" x="4883150" y="2774950"/>
          <p14:tracePt t="489928" x="4902200" y="2762250"/>
          <p14:tracePt t="489943" x="4953000" y="2749550"/>
          <p14:tracePt t="489960" x="5010150" y="2749550"/>
          <p14:tracePt t="489980" x="5060950" y="2749550"/>
          <p14:tracePt t="489993" x="5099050" y="2749550"/>
          <p14:tracePt t="490010" x="5162550" y="2749550"/>
          <p14:tracePt t="490026" x="5257800" y="2781300"/>
          <p14:tracePt t="490043" x="5372100" y="2819400"/>
          <p14:tracePt t="490060" x="5492750" y="2857500"/>
          <p14:tracePt t="490077" x="5727700" y="2946400"/>
          <p14:tracePt t="490093" x="5854700" y="3003550"/>
          <p14:tracePt t="490110" x="6000750" y="3105150"/>
          <p14:tracePt t="490127" x="6172200" y="3194050"/>
          <p14:tracePt t="490143" x="6337300" y="3276600"/>
          <p14:tracePt t="490163" x="6451600" y="3359150"/>
          <p14:tracePt t="490182" x="6604000" y="3479800"/>
          <p14:tracePt t="490193" x="6661150" y="3524250"/>
          <p14:tracePt t="490210" x="6775450" y="3619500"/>
          <p14:tracePt t="490229" x="6877050" y="3727450"/>
          <p14:tracePt t="490243" x="6991350" y="3835400"/>
          <p14:tracePt t="490260" x="7092950" y="3937000"/>
          <p14:tracePt t="490262" x="7137400" y="3975100"/>
          <p14:tracePt t="490277" x="7213600" y="4057650"/>
          <p14:tracePt t="490294" x="7289800" y="4133850"/>
          <p14:tracePt t="490310" x="7346950" y="4216400"/>
          <p14:tracePt t="490326" x="7404100" y="4330700"/>
          <p14:tracePt t="490343" x="7454900" y="4413250"/>
          <p14:tracePt t="490360" x="7512050" y="4508500"/>
          <p14:tracePt t="490377" x="7543800" y="4578350"/>
          <p14:tracePt t="490393" x="7581900" y="4660900"/>
          <p14:tracePt t="490412" x="7607300" y="4737100"/>
          <p14:tracePt t="490426" x="7658100" y="4819650"/>
          <p14:tracePt t="490446" x="7670800" y="4857750"/>
          <p14:tracePt t="490462" x="7677150" y="4876800"/>
          <p14:tracePt t="490493" x="7677150" y="4883150"/>
          <p14:tracePt t="490527" x="7683500" y="4889500"/>
          <p14:tracePt t="490543" x="7683500" y="4895850"/>
          <p14:tracePt t="490622" x="7683500" y="4889500"/>
          <p14:tracePt t="490757" x="7689850" y="4889500"/>
          <p14:tracePt t="490766" x="7689850" y="4876800"/>
          <p14:tracePt t="490777" x="7689850" y="4870450"/>
          <p14:tracePt t="490793" x="7689850" y="4857750"/>
          <p14:tracePt t="490810" x="7683500" y="4851400"/>
          <p14:tracePt t="490865" x="7677150" y="4851400"/>
          <p14:tracePt t="490885" x="7670800" y="4851400"/>
          <p14:tracePt t="490895" x="7664450" y="4845050"/>
          <p14:tracePt t="490919" x="7651750" y="4832350"/>
          <p14:tracePt t="490929" x="7645400" y="4832350"/>
          <p14:tracePt t="490943" x="7620000" y="4832350"/>
          <p14:tracePt t="490960" x="7588250" y="4832350"/>
          <p14:tracePt t="490979" x="7575550" y="4826000"/>
          <p14:tracePt t="491010" x="7569200" y="4819650"/>
          <p14:tracePt t="491043" x="7524750" y="4813300"/>
          <p14:tracePt t="491060" x="7473950" y="4806950"/>
          <p14:tracePt t="491077" x="7454900" y="4800600"/>
          <p14:tracePt t="491079" x="7454900" y="4794250"/>
          <p14:tracePt t="491093" x="7442200" y="4775200"/>
          <p14:tracePt t="491110" x="7448550" y="4756150"/>
          <p14:tracePt t="491127" x="7473950" y="4737100"/>
          <p14:tracePt t="491147" x="7493000" y="4724400"/>
          <p14:tracePt t="491164" x="7518400" y="4718050"/>
          <p14:tracePt t="491179" x="7537450" y="4718050"/>
          <p14:tracePt t="491194" x="7562850" y="4743450"/>
          <p14:tracePt t="491210" x="7588250" y="4781550"/>
          <p14:tracePt t="491230" x="7600950" y="4819650"/>
          <p14:tracePt t="491243" x="7600950" y="4845050"/>
          <p14:tracePt t="491260" x="7575550" y="4857750"/>
          <p14:tracePt t="491277" x="7518400" y="4857750"/>
          <p14:tracePt t="491297" x="7461250" y="4832350"/>
          <p14:tracePt t="491310" x="7435850" y="4787900"/>
          <p14:tracePt t="491327" x="7416800" y="4718050"/>
          <p14:tracePt t="491343" x="7410450" y="4635500"/>
          <p14:tracePt t="491360" x="7429500" y="4591050"/>
          <p14:tracePt t="491380" x="7467600" y="4565650"/>
          <p14:tracePt t="491393" x="7531100" y="4565650"/>
          <p14:tracePt t="491414" x="7588250" y="4565650"/>
          <p14:tracePt t="491431" x="7632700" y="4660900"/>
          <p14:tracePt t="491446" x="7645400" y="4737100"/>
          <p14:tracePt t="491460" x="7632700" y="4775200"/>
          <p14:tracePt t="491479" x="7594600" y="4857750"/>
          <p14:tracePt t="491493" x="7537450" y="4876800"/>
          <p14:tracePt t="491510" x="7480300" y="4883150"/>
          <p14:tracePt t="491526" x="7416800" y="4845050"/>
          <p14:tracePt t="491543" x="7366000" y="4787900"/>
          <p14:tracePt t="491560" x="7346950" y="4718050"/>
          <p14:tracePt t="491577" x="7346950" y="4660900"/>
          <p14:tracePt t="491593" x="7385050" y="4635500"/>
          <p14:tracePt t="491610" x="7423150" y="4629150"/>
          <p14:tracePt t="491626" x="7486650" y="4635500"/>
          <p14:tracePt t="491643" x="7524750" y="4673600"/>
          <p14:tracePt t="491663" x="7531100" y="4762500"/>
          <p14:tracePt t="491677" x="7512050" y="4781550"/>
          <p14:tracePt t="491693" x="7448550" y="4806950"/>
          <p14:tracePt t="491711" x="7416800" y="4813300"/>
          <p14:tracePt t="491729" x="7397750" y="4813300"/>
          <p14:tracePt t="491743" x="7397750" y="4781550"/>
          <p14:tracePt t="491760" x="7391400" y="4762500"/>
          <p14:tracePt t="491777" x="7391400" y="4749800"/>
          <p14:tracePt t="491795" x="7391400" y="4737100"/>
          <p14:tracePt t="491915" x="7372350" y="4730750"/>
          <p14:tracePt t="491922" x="7359650" y="4730750"/>
          <p14:tracePt t="491926" x="7346950" y="4724400"/>
          <p14:tracePt t="491946" x="7315200" y="4718050"/>
          <p14:tracePt t="491960" x="7283450" y="4718050"/>
          <p14:tracePt t="491979" x="7251700" y="4718050"/>
          <p14:tracePt t="491993" x="7245350" y="4718050"/>
          <p14:tracePt t="492061" x="7239000" y="4718050"/>
          <p14:tracePt t="492074" x="7232650" y="4718050"/>
          <p14:tracePt t="492078" x="7226300" y="4718050"/>
          <p14:tracePt t="492110" x="7232650" y="4718050"/>
          <p14:tracePt t="492117" x="7251700" y="4730750"/>
          <p14:tracePt t="492127" x="7258050" y="4737100"/>
          <p14:tracePt t="492143" x="7264400" y="4743450"/>
          <p14:tracePt t="492181" x="7239000" y="4730750"/>
          <p14:tracePt t="492193" x="7226300" y="4724400"/>
          <p14:tracePt t="492211" x="7188200" y="4711700"/>
          <p14:tracePt t="492229" x="7169150" y="4699000"/>
          <p14:tracePt t="492243" x="7162800" y="4686300"/>
          <p14:tracePt t="492260" x="7156450" y="4679950"/>
          <p14:tracePt t="492296" x="7169150" y="4679950"/>
          <p14:tracePt t="492310" x="7219950" y="4699000"/>
          <p14:tracePt t="492327" x="7277100" y="4711700"/>
          <p14:tracePt t="492344" x="7302500" y="4718050"/>
          <p14:tracePt t="492382" x="7296150" y="4718050"/>
          <p14:tracePt t="492454" x="7289800" y="4718050"/>
          <p14:tracePt t="492534" x="7296150" y="4724400"/>
          <p14:tracePt t="492544" x="7302500" y="4724400"/>
          <p14:tracePt t="492649" x="7308850" y="4724400"/>
          <p14:tracePt t="492654" x="7315200" y="4724400"/>
          <p14:tracePt t="492673" x="7321550" y="4724400"/>
          <p14:tracePt t="492679" x="7334250" y="4724400"/>
          <p14:tracePt t="492693" x="7359650" y="4724400"/>
          <p14:tracePt t="492710" x="7397750" y="4730750"/>
          <p14:tracePt t="492729" x="7429500" y="4743450"/>
          <p14:tracePt t="492743" x="7435850" y="4749800"/>
          <p14:tracePt t="492776" x="7423150" y="4737100"/>
          <p14:tracePt t="492796" x="7359650" y="4718050"/>
          <p14:tracePt t="492810" x="7315200" y="4673600"/>
          <p14:tracePt t="492826" x="7207250" y="4629150"/>
          <p14:tracePt t="492843" x="7099300" y="4591050"/>
          <p14:tracePt t="492860" x="6902450" y="4508500"/>
          <p14:tracePt t="492877" x="6584950" y="4387850"/>
          <p14:tracePt t="492893" x="6362700" y="4286250"/>
          <p14:tracePt t="492914" x="6140450" y="4165600"/>
          <p14:tracePt t="492928" x="5943600" y="4051300"/>
          <p14:tracePt t="492943" x="5778500" y="3949700"/>
          <p14:tracePt t="492960" x="5657850" y="3867150"/>
          <p14:tracePt t="492979" x="5556250" y="3810000"/>
          <p14:tracePt t="492993" x="5435600" y="3746500"/>
          <p14:tracePt t="493010" x="5353050" y="3689350"/>
          <p14:tracePt t="493027" x="5245100" y="3644900"/>
          <p14:tracePt t="493043" x="5143500" y="3600450"/>
          <p14:tracePt t="493060" x="5067300" y="3536950"/>
          <p14:tracePt t="493077" x="5003800" y="3486150"/>
          <p14:tracePt t="493093" x="4940300" y="3422650"/>
          <p14:tracePt t="493110" x="4895850" y="3397250"/>
          <p14:tracePt t="493128" x="4889500" y="3390900"/>
          <p14:tracePt t="493143" x="4889500" y="3403600"/>
          <p14:tracePt t="493162" x="4927600" y="3454400"/>
          <p14:tracePt t="493177" x="5067300" y="3549650"/>
          <p14:tracePt t="493193" x="5270500" y="3676650"/>
          <p14:tracePt t="493210" x="5562600" y="3822700"/>
          <p14:tracePt t="493230" x="6134100" y="4114800"/>
          <p14:tracePt t="493243" x="6318250" y="4203700"/>
          <p14:tracePt t="493260" x="6686550" y="4394200"/>
          <p14:tracePt t="493277" x="7016750" y="4540250"/>
          <p14:tracePt t="493278" x="7150100" y="4610100"/>
          <p14:tracePt t="493296" x="7372350" y="4718050"/>
          <p14:tracePt t="493310" x="7499350" y="4781550"/>
          <p14:tracePt t="493327" x="7543800" y="4813300"/>
          <p14:tracePt t="493343" x="7537450" y="4813300"/>
          <p14:tracePt t="493360" x="7454900" y="4787900"/>
          <p14:tracePt t="493377" x="7327900" y="4730750"/>
          <p14:tracePt t="493397" x="7181850" y="4648200"/>
          <p14:tracePt t="493413" x="7035800" y="4578350"/>
          <p14:tracePt t="493426" x="6883400" y="4527550"/>
          <p14:tracePt t="493446" x="6699250" y="4464050"/>
          <p14:tracePt t="493460" x="6502400" y="4394200"/>
          <p14:tracePt t="493479" x="6178550" y="4286250"/>
          <p14:tracePt t="493493" x="5962650" y="4210050"/>
          <p14:tracePt t="493510" x="5746750" y="4140200"/>
          <p14:tracePt t="493527" x="5505450" y="4057650"/>
          <p14:tracePt t="493546" x="5283200" y="3981450"/>
          <p14:tracePt t="493560" x="5124450" y="3924300"/>
          <p14:tracePt t="493577" x="5003800" y="3886200"/>
          <p14:tracePt t="493593" x="4940300" y="3867150"/>
          <p14:tracePt t="493610" x="4921250" y="3860800"/>
          <p14:tracePt t="493643" x="4921250" y="3898900"/>
          <p14:tracePt t="493662" x="5029200" y="3968750"/>
          <p14:tracePt t="493680" x="5162550" y="4051300"/>
          <p14:tracePt t="493693" x="5346700" y="4146550"/>
          <p14:tracePt t="493710" x="5588000" y="4229100"/>
          <p14:tracePt t="493729" x="5861050" y="4318000"/>
          <p14:tracePt t="493743" x="6210300" y="4438650"/>
          <p14:tracePt t="493760" x="6534150" y="4552950"/>
          <p14:tracePt t="493777" x="6800850" y="4635500"/>
          <p14:tracePt t="493794" x="7048500" y="4718050"/>
          <p14:tracePt t="493810" x="7219950" y="4768850"/>
          <p14:tracePt t="493827" x="7289800" y="4775200"/>
          <p14:tracePt t="493843" x="7296150" y="4775200"/>
          <p14:tracePt t="493860" x="7283450" y="4749800"/>
          <p14:tracePt t="493877" x="7194550" y="4724400"/>
          <p14:tracePt t="493880" x="7137400" y="4705350"/>
          <p14:tracePt t="493893" x="7010400" y="4667250"/>
          <p14:tracePt t="493912" x="6870700" y="4660900"/>
          <p14:tracePt t="493927" x="6673850" y="4660900"/>
          <p14:tracePt t="493943" x="6451600" y="4660900"/>
          <p14:tracePt t="493960" x="6191250" y="4660900"/>
          <p14:tracePt t="493980" x="5918200" y="4660900"/>
          <p14:tracePt t="493993" x="5645150" y="4660900"/>
          <p14:tracePt t="494010" x="5384800" y="4654550"/>
          <p14:tracePt t="494027" x="5168900" y="4654550"/>
          <p14:tracePt t="494046" x="4927600" y="4648200"/>
          <p14:tracePt t="494060" x="4883150" y="4641850"/>
          <p14:tracePt t="494077" x="4838700" y="4622800"/>
          <p14:tracePt t="494093" x="4832350" y="4622800"/>
          <p14:tracePt t="494111" x="4864100" y="4622800"/>
          <p14:tracePt t="494127" x="4959350" y="4622800"/>
          <p14:tracePt t="494143" x="5105400" y="4622800"/>
          <p14:tracePt t="494163" x="5308600" y="4622800"/>
          <p14:tracePt t="494177" x="5575300" y="4622800"/>
          <p14:tracePt t="494193" x="5930900" y="4622800"/>
          <p14:tracePt t="494210" x="6254750" y="4622800"/>
          <p14:tracePt t="494229" x="6527800" y="4622800"/>
          <p14:tracePt t="494243" x="6769100" y="4622800"/>
          <p14:tracePt t="494260" x="6953250" y="4622800"/>
          <p14:tracePt t="494277" x="7067550" y="4622800"/>
          <p14:tracePt t="494297" x="7112000" y="4616450"/>
          <p14:tracePt t="494310" x="7112000" y="4610100"/>
          <p14:tracePt t="494327" x="7048500" y="4610100"/>
          <p14:tracePt t="494343" x="6946900" y="4610100"/>
          <p14:tracePt t="494360" x="6819900" y="4641850"/>
          <p14:tracePt t="494377" x="6648450" y="4692650"/>
          <p14:tracePt t="494393" x="6419850" y="4775200"/>
          <p14:tracePt t="494413" x="6134100" y="4864100"/>
          <p14:tracePt t="494430" x="5848350" y="4953000"/>
          <p14:tracePt t="494443" x="5543550" y="5029200"/>
          <p14:tracePt t="494460" x="5270500" y="5105400"/>
          <p14:tracePt t="494480" x="4876800" y="5130800"/>
          <p14:tracePt t="494487" x="4781550" y="5130800"/>
          <p14:tracePt t="494493" x="4699000" y="5130800"/>
          <p14:tracePt t="494514" x="4591050" y="5130800"/>
          <p14:tracePt t="494527" x="4565650" y="5130800"/>
          <p14:tracePt t="494560" x="4603750" y="5105400"/>
          <p14:tracePt t="494577" x="4711700" y="5067300"/>
          <p14:tracePt t="494593" x="4876800" y="5048250"/>
          <p14:tracePt t="494610" x="5086350" y="5022850"/>
          <p14:tracePt t="494627" x="5403850" y="5022850"/>
          <p14:tracePt t="494644" x="5797550" y="5022850"/>
          <p14:tracePt t="494662" x="6330950" y="5010150"/>
          <p14:tracePt t="494677" x="6477000" y="5010150"/>
          <p14:tracePt t="494693" x="6870700" y="5010150"/>
          <p14:tracePt t="494712" x="7086600" y="5010150"/>
          <p14:tracePt t="494729" x="7289800" y="5010150"/>
          <p14:tracePt t="494743" x="7493000" y="5003800"/>
          <p14:tracePt t="494760" x="7639050" y="4991100"/>
          <p14:tracePt t="494777" x="7740650" y="4984750"/>
          <p14:tracePt t="494793" x="7816850" y="4978400"/>
          <p14:tracePt t="494810" x="7842250" y="4953000"/>
          <p14:tracePt t="494826" x="7886700" y="4953000"/>
          <p14:tracePt t="494843" x="7918450" y="4965700"/>
          <p14:tracePt t="494860" x="7924800" y="4972050"/>
          <p14:tracePt t="494914" x="7918450" y="4972050"/>
          <p14:tracePt t="494922" x="7918450" y="4978400"/>
          <p14:tracePt t="494926" x="7912100" y="4978400"/>
          <p14:tracePt t="494944" x="7905750" y="4991100"/>
          <p14:tracePt t="494960" x="7893050" y="4997450"/>
          <p14:tracePt t="494979" x="7874000" y="5010150"/>
          <p14:tracePt t="494993" x="7829550" y="5010150"/>
          <p14:tracePt t="495010" x="7778750" y="5010150"/>
          <p14:tracePt t="495027" x="7715250" y="5010150"/>
          <p14:tracePt t="495044" x="7645400" y="5010150"/>
          <p14:tracePt t="495060" x="7575550" y="5010150"/>
          <p14:tracePt t="495077" x="7512050" y="5010150"/>
          <p14:tracePt t="495078" x="7493000" y="5010150"/>
          <p14:tracePt t="495093" x="7448550" y="4997450"/>
          <p14:tracePt t="495110" x="7410450" y="4984750"/>
          <p14:tracePt t="495127" x="7372350" y="4965700"/>
          <p14:tracePt t="495143" x="7340600" y="4946650"/>
          <p14:tracePt t="495163" x="7321550" y="4933950"/>
          <p14:tracePt t="495179" x="7308850" y="4895850"/>
          <p14:tracePt t="495180" x="7308850" y="4876800"/>
          <p14:tracePt t="495193" x="7308850" y="4857750"/>
          <p14:tracePt t="495210" x="7308850" y="4819650"/>
          <p14:tracePt t="495229" x="7296150" y="4775200"/>
          <p14:tracePt t="495243" x="7289800" y="4749800"/>
          <p14:tracePt t="495260" x="7289800" y="4737100"/>
          <p14:tracePt t="495277" x="7289800" y="4718050"/>
          <p14:tracePt t="495278" x="7315200" y="4718050"/>
          <p14:tracePt t="495296" x="7372350" y="4718050"/>
          <p14:tracePt t="495310" x="7454900" y="4718050"/>
          <p14:tracePt t="495327" x="7543800" y="4730750"/>
          <p14:tracePt t="495344" x="7607300" y="4756150"/>
          <p14:tracePt t="495360" x="7645400" y="4787900"/>
          <p14:tracePt t="495377" x="7664450" y="4819650"/>
          <p14:tracePt t="495393" x="7670800" y="4845050"/>
          <p14:tracePt t="495414" x="7670800" y="4876800"/>
          <p14:tracePt t="495426" x="7613650" y="4895850"/>
          <p14:tracePt t="495443" x="7543800" y="4902200"/>
          <p14:tracePt t="495460" x="7467600" y="4902200"/>
          <p14:tracePt t="495462" x="7429500" y="4902200"/>
          <p14:tracePt t="495479" x="7372350" y="4902200"/>
          <p14:tracePt t="495493" x="7340600" y="4902200"/>
          <p14:tracePt t="495528" x="7340600" y="4883150"/>
          <p14:tracePt t="495543" x="7359650" y="4851400"/>
          <p14:tracePt t="495560" x="7397750" y="4819650"/>
          <p14:tracePt t="495577" x="7435850" y="4781550"/>
          <p14:tracePt t="495593" x="7499350" y="4762500"/>
          <p14:tracePt t="495610" x="7569200" y="4756150"/>
          <p14:tracePt t="495627" x="7620000" y="4756150"/>
          <p14:tracePt t="495648" x="7658100" y="4775200"/>
          <p14:tracePt t="495660" x="7658100" y="4800600"/>
          <p14:tracePt t="495677" x="7645400" y="4876800"/>
          <p14:tracePt t="495694" x="7607300" y="4921250"/>
          <p14:tracePt t="495710" x="7550150" y="4953000"/>
          <p14:tracePt t="495729" x="7486650" y="4965700"/>
          <p14:tracePt t="495744" x="7448550" y="4965700"/>
          <p14:tracePt t="495760" x="7429500" y="4921250"/>
          <p14:tracePt t="495776" x="7423150" y="4864100"/>
          <p14:tracePt t="495796" x="7435850" y="4794250"/>
          <p14:tracePt t="495810" x="7480300" y="4737100"/>
          <p14:tracePt t="495827" x="7556500" y="4699000"/>
          <p14:tracePt t="495843" x="7626350" y="4679950"/>
          <p14:tracePt t="495860" x="7670800" y="4679950"/>
          <p14:tracePt t="495877" x="7670800" y="4743450"/>
          <p14:tracePt t="495893" x="7639050" y="4806950"/>
          <p14:tracePt t="495910" x="7556500" y="4857750"/>
          <p14:tracePt t="495927" x="7493000" y="4889500"/>
          <p14:tracePt t="495943" x="7442200" y="4895850"/>
          <p14:tracePt t="495960" x="7416800" y="4883150"/>
          <p14:tracePt t="495981" x="7404100" y="4845050"/>
          <p14:tracePt t="495993" x="7404100" y="4775200"/>
          <p14:tracePt t="496010" x="7435850" y="4692650"/>
          <p14:tracePt t="496027" x="7461250" y="4629150"/>
          <p14:tracePt t="496045" x="7467600" y="4552950"/>
          <p14:tracePt t="496060" x="7473950" y="4540250"/>
          <p14:tracePt t="496093" x="7442200" y="4578350"/>
          <p14:tracePt t="496110" x="7378700" y="4660900"/>
          <p14:tracePt t="496127" x="7327900" y="4775200"/>
          <p14:tracePt t="496143" x="7270750" y="4870450"/>
          <p14:tracePt t="496162" x="7239000" y="4933950"/>
          <p14:tracePt t="496177" x="7226300" y="4953000"/>
          <p14:tracePt t="496212" x="7258050" y="4953000"/>
          <p14:tracePt t="496229" x="7289800" y="4895850"/>
          <p14:tracePt t="496232" x="7308850" y="4870450"/>
          <p14:tracePt t="496243" x="7334250" y="4832350"/>
          <p14:tracePt t="496260" x="7359650" y="4781550"/>
          <p14:tracePt t="496277" x="7385050" y="4743450"/>
          <p14:tracePt t="496278" x="7404100" y="4743450"/>
          <p14:tracePt t="496297" x="7410450" y="4730750"/>
          <p14:tracePt t="496342" x="7410450" y="4737100"/>
          <p14:tracePt t="496355" x="7410450" y="4743450"/>
          <p14:tracePt t="496360" x="7404100" y="4756150"/>
          <p14:tracePt t="496377" x="7397750" y="4768850"/>
          <p14:tracePt t="496413" x="7397750" y="4781550"/>
          <p14:tracePt t="496463" x="7391400" y="4775200"/>
          <p14:tracePt t="496470" x="7385050" y="4768850"/>
          <p14:tracePt t="496482" x="7366000" y="4749800"/>
          <p14:tracePt t="496493" x="7315200" y="4730750"/>
          <p14:tracePt t="496510" x="7239000" y="4705350"/>
          <p14:tracePt t="496527" x="7143750" y="4673600"/>
          <p14:tracePt t="496546" x="7048500" y="4635500"/>
          <p14:tracePt t="496560" x="6908800" y="4597400"/>
          <p14:tracePt t="496577" x="6756400" y="4546600"/>
          <p14:tracePt t="496593" x="6648450" y="4502150"/>
          <p14:tracePt t="496610" x="6604000" y="4483100"/>
          <p14:tracePt t="496632" x="6584950" y="4470400"/>
          <p14:tracePt t="496664" x="6623050" y="4464050"/>
          <p14:tracePt t="496679" x="6692900" y="4464050"/>
          <p14:tracePt t="496693" x="6794500" y="4495800"/>
          <p14:tracePt t="496710" x="6902450" y="4533900"/>
          <p14:tracePt t="496729" x="7048500" y="4578350"/>
          <p14:tracePt t="496746" x="7175500" y="4616450"/>
          <p14:tracePt t="496760" x="7251700" y="4641850"/>
          <p14:tracePt t="496777" x="7277100" y="4648200"/>
          <p14:tracePt t="496810" x="7245350" y="4648200"/>
          <p14:tracePt t="496826" x="7162800" y="4641850"/>
          <p14:tracePt t="496843" x="7061200" y="4603750"/>
          <p14:tracePt t="496860" x="6946900" y="4552950"/>
          <p14:tracePt t="496877" x="6737350" y="4483100"/>
          <p14:tracePt t="496893" x="6616700" y="4438650"/>
          <p14:tracePt t="496912" x="6527800" y="4406900"/>
          <p14:tracePt t="496927" x="6496050" y="4394200"/>
          <p14:tracePt t="496960" x="6527800" y="4400550"/>
          <p14:tracePt t="496980" x="6610350" y="4425950"/>
          <p14:tracePt t="496993" x="6724650" y="4470400"/>
          <p14:tracePt t="496997" x="6788150" y="4489450"/>
          <p14:tracePt t="497010" x="6851650" y="4521200"/>
          <p14:tracePt t="497027" x="6978650" y="4584700"/>
          <p14:tracePt t="497046" x="7086600" y="4635500"/>
          <p14:tracePt t="497060" x="7118350" y="4667250"/>
          <p14:tracePt t="497077" x="7131050" y="4679950"/>
          <p14:tracePt t="497093" x="7137400" y="4679950"/>
          <p14:tracePt t="497110" x="7092950" y="4667250"/>
          <p14:tracePt t="497127" x="7004050" y="4622800"/>
          <p14:tracePt t="497143" x="6889750" y="4565650"/>
          <p14:tracePt t="497162" x="6769100" y="4489450"/>
          <p14:tracePt t="497177" x="6667500" y="4438650"/>
          <p14:tracePt t="497193" x="6572250" y="4406900"/>
          <p14:tracePt t="497212" x="6559550" y="4400550"/>
          <p14:tracePt t="497243" x="6597650" y="4413250"/>
          <p14:tracePt t="497260" x="6699250" y="4457700"/>
          <p14:tracePt t="497277" x="6877050" y="4552950"/>
          <p14:tracePt t="497296" x="6991350" y="4622800"/>
          <p14:tracePt t="497310" x="7112000" y="4667250"/>
          <p14:tracePt t="497327" x="7207250" y="4699000"/>
          <p14:tracePt t="497343" x="7258050" y="4718050"/>
          <p14:tracePt t="497360" x="7270750" y="4718050"/>
          <p14:tracePt t="497393" x="7245350" y="4699000"/>
          <p14:tracePt t="497413" x="7207250" y="4667250"/>
          <p14:tracePt t="497431" x="7175500" y="4660900"/>
          <p14:tracePt t="497443" x="7156450" y="4648200"/>
          <p14:tracePt t="497460" x="7156450" y="4641850"/>
          <p14:tracePt t="497501" x="7162800" y="4641850"/>
          <p14:tracePt t="497510" x="7169150" y="4648200"/>
          <p14:tracePt t="497527" x="7175500" y="4660900"/>
          <p14:tracePt t="497693" x="7162800" y="4660900"/>
          <p14:tracePt t="497702" x="7124700" y="4654550"/>
          <p14:tracePt t="497712" x="7073900" y="4635500"/>
          <p14:tracePt t="497730" x="6965950" y="4597400"/>
          <p14:tracePt t="497743" x="6845300" y="4552950"/>
          <p14:tracePt t="497760" x="6718300" y="4489450"/>
          <p14:tracePt t="497777" x="6591300" y="4445000"/>
          <p14:tracePt t="497794" x="6489700" y="4413250"/>
          <p14:tracePt t="497810" x="6445250" y="4387850"/>
          <p14:tracePt t="497843" x="6457950" y="4394200"/>
          <p14:tracePt t="497860" x="6534150" y="4432300"/>
          <p14:tracePt t="497877" x="6642100" y="4483100"/>
          <p14:tracePt t="497894" x="6870700" y="4572000"/>
          <p14:tracePt t="497913" x="6991350" y="4616450"/>
          <p14:tracePt t="497927" x="7086600" y="4660900"/>
          <p14:tracePt t="497946" x="7105650" y="4667250"/>
          <p14:tracePt t="497980" x="7061200" y="4635500"/>
          <p14:tracePt t="497993" x="6940550" y="4597400"/>
          <p14:tracePt t="498010" x="6800850" y="4533900"/>
          <p14:tracePt t="498027" x="6654800" y="4464050"/>
          <p14:tracePt t="498043" x="6483350" y="4387850"/>
          <p14:tracePt t="498060" x="6350000" y="4337050"/>
          <p14:tracePt t="498077" x="6273800" y="4305300"/>
          <p14:tracePt t="498078" x="6261100" y="4298950"/>
          <p14:tracePt t="498107" x="6273800" y="4298950"/>
          <p14:tracePt t="498110" x="6318250" y="4298950"/>
          <p14:tracePt t="498127" x="6457950" y="4356100"/>
          <p14:tracePt t="498143" x="6604000" y="4432300"/>
          <p14:tracePt t="498164" x="6788150" y="4527550"/>
          <p14:tracePt t="498178" x="6940550" y="4584700"/>
          <p14:tracePt t="498194" x="7048500" y="4622800"/>
          <p14:tracePt t="498210" x="7092950" y="4635500"/>
          <p14:tracePt t="498229" x="7092950" y="4622800"/>
          <p14:tracePt t="498244" x="7042150" y="4559300"/>
          <p14:tracePt t="498260" x="6896100" y="4502150"/>
          <p14:tracePt t="498277" x="6629400" y="4394200"/>
          <p14:tracePt t="498294" x="6445250" y="4324350"/>
          <p14:tracePt t="498310" x="6343650" y="4292600"/>
          <p14:tracePt t="498327" x="6311900" y="4279900"/>
          <p14:tracePt t="498360" x="6381750" y="4324350"/>
          <p14:tracePt t="498377" x="6508750" y="4400550"/>
          <p14:tracePt t="498394" x="6648450" y="4489450"/>
          <p14:tracePt t="498414" x="6750050" y="4578350"/>
          <p14:tracePt t="498427" x="6858000" y="4648200"/>
          <p14:tracePt t="498443" x="6946900" y="4705350"/>
          <p14:tracePt t="498460" x="7029450" y="4762500"/>
          <p14:tracePt t="498461" x="7042150" y="4775200"/>
          <p14:tracePt t="498480" x="7061200" y="4800600"/>
          <p14:tracePt t="498493" x="7061200" y="4819650"/>
          <p14:tracePt t="498527" x="7048500" y="4826000"/>
          <p14:tracePt t="498546" x="7023100" y="4826000"/>
          <p14:tracePt t="498560" x="6991350" y="4826000"/>
          <p14:tracePt t="498577" x="6965950" y="4826000"/>
          <p14:tracePt t="498593" x="6946900" y="4826000"/>
          <p14:tracePt t="498613" x="6921500" y="4826000"/>
          <p14:tracePt t="498643" x="6915150" y="4819650"/>
          <p14:tracePt t="499356" x="6915150" y="4813300"/>
          <p14:tracePt t="499365" x="6896100" y="4794250"/>
          <p14:tracePt t="499377" x="6858000" y="4775200"/>
          <p14:tracePt t="499393" x="6813550" y="4737100"/>
          <p14:tracePt t="499414" x="6807200" y="4718050"/>
          <p14:tracePt t="499427" x="6807200" y="4686300"/>
          <p14:tracePt t="499443" x="6838950" y="4667250"/>
          <p14:tracePt t="499460" x="6889750" y="4660900"/>
          <p14:tracePt t="499479" x="6991350" y="4654550"/>
          <p14:tracePt t="499493" x="7080250" y="4654550"/>
          <p14:tracePt t="499510" x="7188200" y="4654550"/>
          <p14:tracePt t="499527" x="7270750" y="4654550"/>
          <p14:tracePt t="499544" x="7378700" y="4654550"/>
          <p14:tracePt t="499560" x="7473950" y="4660900"/>
          <p14:tracePt t="499577" x="7550150" y="4686300"/>
          <p14:tracePt t="499593" x="7569200" y="4692650"/>
          <p14:tracePt t="499647" x="7562850" y="4692650"/>
          <p14:tracePt t="499653" x="7556500" y="4686300"/>
          <p14:tracePt t="499668" x="7543800" y="4686300"/>
          <p14:tracePt t="499672" x="7537450" y="4686300"/>
          <p14:tracePt t="499678" x="7531100" y="4686300"/>
          <p14:tracePt t="499693" x="7524750" y="4686300"/>
          <p14:tracePt t="499710" x="7524750" y="4692650"/>
          <p14:tracePt t="499729" x="7524750" y="4699000"/>
          <p14:tracePt t="499743" x="7524750" y="4711700"/>
          <p14:tracePt t="499760" x="7537450" y="4724400"/>
          <p14:tracePt t="499777" x="7556500" y="4743450"/>
          <p14:tracePt t="499794" x="7562850" y="4749800"/>
          <p14:tracePt t="499809" x="7569200" y="4749800"/>
          <p14:tracePt t="499869" x="7569200" y="4756150"/>
          <p14:tracePt t="499878" x="7569200" y="4762500"/>
          <p14:tracePt t="499885" x="7569200" y="4775200"/>
          <p14:tracePt t="499916" x="7569200" y="4781550"/>
          <p14:tracePt t="499923" x="7575550" y="4781550"/>
          <p14:tracePt t="500042" x="7581900" y="4781550"/>
          <p14:tracePt t="500198" x="7581900" y="4787900"/>
          <p14:tracePt t="500318" x="7588250" y="4787900"/>
          <p14:tracePt t="500326" x="7588250" y="4794250"/>
          <p14:tracePt t="500421" x="7581900" y="4794250"/>
          <p14:tracePt t="500462" x="7575550" y="4794250"/>
          <p14:tracePt t="500470" x="7569200" y="4794250"/>
          <p14:tracePt t="500482" x="7562850" y="4794250"/>
          <p14:tracePt t="500493" x="7556500" y="4794250"/>
          <p14:tracePt t="500510" x="7556500" y="4787900"/>
          <p14:tracePt t="500590" x="7562850" y="4787900"/>
          <p14:tracePt t="500602" x="7569200" y="4787900"/>
          <p14:tracePt t="500615" x="7581900" y="4781550"/>
          <p14:tracePt t="500643" x="7588250" y="4775200"/>
          <p14:tracePt t="500837" x="7588250" y="4768850"/>
          <p14:tracePt t="500879" x="7588250" y="4762500"/>
          <p14:tracePt t="500965" x="7581900" y="4762500"/>
          <p14:tracePt t="500981" x="7581900" y="4756150"/>
          <p14:tracePt t="500993" x="7575550" y="4749800"/>
          <p14:tracePt t="501012" x="7569200" y="4749800"/>
          <p14:tracePt t="501045" x="7562850" y="4743450"/>
          <p14:tracePt t="501060" x="7550150" y="4737100"/>
          <p14:tracePt t="501077" x="7518400" y="4730750"/>
          <p14:tracePt t="501093" x="7473950" y="4718050"/>
          <p14:tracePt t="501110" x="7467600" y="4718050"/>
          <p14:tracePt t="501129" x="7461250" y="4711700"/>
          <p14:tracePt t="501163" x="7448550" y="4705350"/>
          <p14:tracePt t="501171" x="7435850" y="4699000"/>
          <p14:tracePt t="501172" x="7423150" y="4692650"/>
          <p14:tracePt t="501181" x="7416800" y="4686300"/>
          <p14:tracePt t="501194" x="7410450" y="4679950"/>
          <p14:tracePt t="501210" x="7404100" y="4679950"/>
          <p14:tracePt t="501292" x="7410450" y="4679950"/>
          <p14:tracePt t="501310" x="7416800" y="4679950"/>
          <p14:tracePt t="501327" x="7423150" y="4705350"/>
          <p14:tracePt t="501343" x="7448550" y="4730750"/>
          <p14:tracePt t="501360" x="7467600" y="4762500"/>
          <p14:tracePt t="501377" x="7480300" y="4775200"/>
          <p14:tracePt t="501394" x="7480300" y="4781550"/>
          <p14:tracePt t="501485" x="7486650" y="4781550"/>
          <p14:tracePt t="501669" x="7486650" y="4775200"/>
          <p14:tracePt t="501680" x="7473950" y="4768850"/>
          <p14:tracePt t="501686" x="7461250" y="4749800"/>
          <p14:tracePt t="501696" x="7429500" y="4730750"/>
          <p14:tracePt t="501710" x="7321550" y="4692650"/>
          <p14:tracePt t="501730" x="7137400" y="4622800"/>
          <p14:tracePt t="501743" x="6902450" y="4546600"/>
          <p14:tracePt t="501760" x="6648450" y="4451350"/>
          <p14:tracePt t="501777" x="6438900" y="4375150"/>
          <p14:tracePt t="501796" x="6280150" y="4311650"/>
          <p14:tracePt t="501810" x="6146800" y="4229100"/>
          <p14:tracePt t="501827" x="6064250" y="4165600"/>
          <p14:tracePt t="501843" x="6007100" y="4146550"/>
          <p14:tracePt t="501860" x="6007100" y="4140200"/>
          <p14:tracePt t="501894" x="6064250" y="4197350"/>
          <p14:tracePt t="501915" x="6159500" y="4273550"/>
          <p14:tracePt t="501920" x="6235700" y="4324350"/>
          <p14:tracePt t="501931" x="6324600" y="4381500"/>
          <p14:tracePt t="501943" x="6527800" y="4476750"/>
          <p14:tracePt t="501960" x="6756400" y="4559300"/>
          <p14:tracePt t="501980" x="6985000" y="4641850"/>
          <p14:tracePt t="501993" x="7200900" y="4711700"/>
          <p14:tracePt t="502010" x="7385050" y="4768850"/>
          <p14:tracePt t="502026" x="7512050" y="4775200"/>
          <p14:tracePt t="502043" x="7594600" y="4775200"/>
          <p14:tracePt t="502060" x="7613650" y="4768850"/>
          <p14:tracePt t="502077" x="7620000" y="4762500"/>
          <p14:tracePt t="502093" x="7607300" y="4743450"/>
          <p14:tracePt t="502110" x="7575550" y="4724400"/>
          <p14:tracePt t="502127" x="7493000" y="4705350"/>
          <p14:tracePt t="502143" x="7391400" y="4699000"/>
          <p14:tracePt t="502163" x="7289800" y="4699000"/>
          <p14:tracePt t="502177" x="7188200" y="4718050"/>
          <p14:tracePt t="502182" x="7131050" y="4749800"/>
          <p14:tracePt t="502193" x="7061200" y="4775200"/>
          <p14:tracePt t="502211" x="6896100" y="4845050"/>
          <p14:tracePt t="502230" x="6718300" y="4940300"/>
          <p14:tracePt t="502243" x="6546850" y="5041900"/>
          <p14:tracePt t="502260" x="6375400" y="5143500"/>
          <p14:tracePt t="502277" x="6216650" y="5226050"/>
          <p14:tracePt t="502295" x="5969000" y="5314950"/>
          <p14:tracePt t="502310" x="5842000" y="5365750"/>
          <p14:tracePt t="502327" x="5746750" y="5384800"/>
          <p14:tracePt t="502343" x="5715000" y="5397500"/>
          <p14:tracePt t="502360" x="5702300" y="5397500"/>
          <p14:tracePt t="502377" x="5695950" y="5397500"/>
          <p14:tracePt t="502393" x="5708650" y="5397500"/>
          <p14:tracePt t="502414" x="5740400" y="5397500"/>
          <p14:tracePt t="502428" x="5759450" y="5384800"/>
          <p14:tracePt t="502447" x="5784850" y="5353050"/>
          <p14:tracePt t="502460" x="5791200" y="5346700"/>
          <p14:tracePt t="502479" x="5822950" y="5327650"/>
          <p14:tracePt t="502493" x="5835650" y="5327650"/>
          <p14:tracePt t="502545" x="5842000" y="5327650"/>
          <p14:tracePt t="502550" x="5867400" y="5327650"/>
          <p14:tracePt t="502560" x="5892800" y="5327650"/>
          <p14:tracePt t="502577" x="5949950" y="5327650"/>
          <p14:tracePt t="502593" x="6013450" y="5353050"/>
          <p14:tracePt t="502610" x="6057900" y="5365750"/>
          <p14:tracePt t="502627" x="6070600" y="5372100"/>
          <p14:tracePt t="502664" x="6057900" y="5365750"/>
          <p14:tracePt t="502678" x="6032500" y="5359400"/>
          <p14:tracePt t="502693" x="6019800" y="5353050"/>
          <p14:tracePt t="502710" x="6019800" y="5346700"/>
          <p14:tracePt t="502729" x="6019800" y="5314950"/>
          <p14:tracePt t="502743" x="6064250" y="5276850"/>
          <p14:tracePt t="502760" x="6127750" y="5257800"/>
          <p14:tracePt t="502777" x="6197600" y="5238750"/>
          <p14:tracePt t="502794" x="6261100" y="5232400"/>
          <p14:tracePt t="502810" x="6324600" y="5232400"/>
          <p14:tracePt t="502827" x="6337300" y="5232400"/>
          <p14:tracePt t="502860" x="6337300" y="5238750"/>
          <p14:tracePt t="502877" x="6337300" y="5251450"/>
          <p14:tracePt t="502893" x="6324600" y="5270500"/>
          <p14:tracePt t="502913" x="6324600" y="5276850"/>
          <p14:tracePt t="502927" x="6337300" y="5289550"/>
          <p14:tracePt t="502943" x="6362700" y="5302250"/>
          <p14:tracePt t="502960" x="6407150" y="5308600"/>
          <p14:tracePt t="502979" x="6451600" y="5327650"/>
          <p14:tracePt t="502993" x="6477000" y="5334000"/>
          <p14:tracePt t="503010" x="6483350" y="5340350"/>
          <p14:tracePt t="503044" x="6470650" y="5340350"/>
          <p14:tracePt t="503060" x="6445250" y="5340350"/>
          <p14:tracePt t="503077" x="6432550" y="5340350"/>
          <p14:tracePt t="503078" x="6426200" y="5340350"/>
          <p14:tracePt t="503094" x="6426200" y="5334000"/>
          <p14:tracePt t="503113" x="6426200" y="5289550"/>
          <p14:tracePt t="503127" x="6426200" y="5213350"/>
          <p14:tracePt t="503144" x="6426200" y="5092700"/>
          <p14:tracePt t="503164" x="6438900" y="4933950"/>
          <p14:tracePt t="503178" x="6477000" y="4756150"/>
          <p14:tracePt t="503195" x="6502400" y="4578350"/>
          <p14:tracePt t="503210" x="6502400" y="4425950"/>
          <p14:tracePt t="503229" x="6464300" y="4305300"/>
          <p14:tracePt t="503244" x="6407150" y="4203700"/>
          <p14:tracePt t="503260" x="6362700" y="4121150"/>
          <p14:tracePt t="503277" x="6311900" y="4051300"/>
          <p14:tracePt t="503278" x="6292850" y="4013200"/>
          <p14:tracePt t="503294" x="6280150" y="3962400"/>
          <p14:tracePt t="503310" x="6254750" y="3911600"/>
          <p14:tracePt t="503327" x="6248400" y="3879850"/>
          <p14:tracePt t="503343" x="6235700" y="3860800"/>
          <p14:tracePt t="503389" x="6235700" y="3867150"/>
          <p14:tracePt t="503405" x="6235700" y="3873500"/>
          <p14:tracePt t="503423" x="6223000" y="3873500"/>
          <p14:tracePt t="503429" x="6210300" y="3879850"/>
          <p14:tracePt t="503443" x="6191250" y="3892550"/>
          <p14:tracePt t="503460" x="6134100" y="3911600"/>
          <p14:tracePt t="503479" x="6051550" y="3962400"/>
          <p14:tracePt t="503493" x="6019800" y="3994150"/>
          <p14:tracePt t="503510" x="6000750" y="4032250"/>
          <p14:tracePt t="503527" x="5988050" y="4070350"/>
          <p14:tracePt t="503543" x="5988050" y="4108450"/>
          <p14:tracePt t="503560" x="5981700" y="4133850"/>
          <p14:tracePt t="503577" x="5981700" y="4152900"/>
          <p14:tracePt t="503594" x="5981700" y="4159250"/>
          <p14:tracePt t="503709" x="5981700" y="4152900"/>
          <p14:tracePt t="503729" x="5981700" y="4140200"/>
          <p14:tracePt t="503743" x="5981700" y="4133850"/>
          <p14:tracePt t="503838" x="5994400" y="4127500"/>
          <p14:tracePt t="503849" x="6007100" y="4127500"/>
          <p14:tracePt t="503864" x="6032500" y="4121150"/>
          <p14:tracePt t="503870" x="6038850" y="4114800"/>
          <p14:tracePt t="503901" x="6045200" y="4114800"/>
          <p14:tracePt t="503915" x="6051550" y="4108450"/>
          <p14:tracePt t="504054" x="6051550" y="4102100"/>
          <p14:tracePt t="504061" x="6045200" y="4095750"/>
          <p14:tracePt t="504077" x="6026150" y="4089400"/>
          <p14:tracePt t="504093" x="5969000" y="4057650"/>
          <p14:tracePt t="504110" x="5905500" y="4032250"/>
          <p14:tracePt t="504127" x="5810250" y="4000500"/>
          <p14:tracePt t="504143" x="5715000" y="3937000"/>
          <p14:tracePt t="504163" x="5607050" y="3867150"/>
          <p14:tracePt t="504178" x="5486400" y="3790950"/>
          <p14:tracePt t="504193" x="5372100" y="3702050"/>
          <p14:tracePt t="504210" x="5238750" y="3638550"/>
          <p14:tracePt t="504230" x="5124450" y="3581400"/>
          <p14:tracePt t="504244" x="5041900" y="3549650"/>
          <p14:tracePt t="504260" x="5010150" y="3536950"/>
          <p14:tracePt t="504276" x="5003800" y="3536950"/>
          <p14:tracePt t="504294" x="5003800" y="3562350"/>
          <p14:tracePt t="504310" x="5035550" y="3613150"/>
          <p14:tracePt t="504327" x="5080000" y="3676650"/>
          <p14:tracePt t="504343" x="5162550" y="3759200"/>
          <p14:tracePt t="504360" x="5276850" y="3854450"/>
          <p14:tracePt t="504377" x="5416550" y="3930650"/>
          <p14:tracePt t="504394" x="5607050" y="4000500"/>
          <p14:tracePt t="504413" x="5765800" y="4064000"/>
          <p14:tracePt t="504427" x="5892800" y="4114800"/>
          <p14:tracePt t="504443" x="5994400" y="4152900"/>
          <p14:tracePt t="504460" x="6013450" y="4159250"/>
          <p14:tracePt t="504493" x="5981700" y="4140200"/>
          <p14:tracePt t="504510" x="5924550" y="4102100"/>
          <p14:tracePt t="504527" x="5873750" y="4089400"/>
          <p14:tracePt t="504545" x="5778500" y="4057650"/>
          <p14:tracePt t="504560" x="5664200" y="4025900"/>
          <p14:tracePt t="504577" x="5556250" y="4006850"/>
          <p14:tracePt t="504593" x="5422900" y="4006850"/>
          <p14:tracePt t="504610" x="5289550" y="3994150"/>
          <p14:tracePt t="504627" x="5187950" y="3994150"/>
          <p14:tracePt t="504644" x="5130800" y="3987800"/>
          <p14:tracePt t="504664" x="5118100" y="3987800"/>
          <p14:tracePt t="504694" x="5118100" y="3981450"/>
          <p14:tracePt t="504774" x="5118100" y="3987800"/>
          <p14:tracePt t="504782" x="5137150" y="3994150"/>
          <p14:tracePt t="504796" x="5168900" y="4019550"/>
          <p14:tracePt t="504810" x="5264150" y="4083050"/>
          <p14:tracePt t="504827" x="5384800" y="4171950"/>
          <p14:tracePt t="504843" x="5524500" y="4286250"/>
          <p14:tracePt t="504860" x="5683250" y="4419600"/>
          <p14:tracePt t="504877" x="5848350" y="4578350"/>
          <p14:tracePt t="504893" x="6083300" y="4832350"/>
          <p14:tracePt t="504913" x="6223000" y="5022850"/>
          <p14:tracePt t="504929" x="6318250" y="5162550"/>
          <p14:tracePt t="504944" x="6369050" y="5238750"/>
          <p14:tracePt t="504960" x="6400800" y="5289550"/>
          <p14:tracePt t="504979" x="6400800" y="5321300"/>
          <p14:tracePt t="504994" x="6394450" y="5334000"/>
          <p14:tracePt t="505010" x="6388100" y="5334000"/>
          <p14:tracePt t="505077" x="6388100" y="5340350"/>
          <p14:tracePt t="505085" x="6388100" y="5346700"/>
          <p14:tracePt t="505094" x="6388100" y="5353050"/>
          <p14:tracePt t="505110" x="6388100" y="5372100"/>
          <p14:tracePt t="505127" x="6388100" y="5410200"/>
          <p14:tracePt t="505143" x="6388100" y="5422900"/>
          <p14:tracePt t="505177" x="6369050" y="5416550"/>
          <p14:tracePt t="505193" x="6286500" y="5391150"/>
          <p14:tracePt t="505210" x="6165850" y="5314950"/>
          <p14:tracePt t="505229" x="5994400" y="5226050"/>
          <p14:tracePt t="505243" x="5791200" y="5105400"/>
          <p14:tracePt t="505260" x="5594350" y="4991100"/>
          <p14:tracePt t="505277" x="5461000" y="4921250"/>
          <p14:tracePt t="505293" x="5372100" y="4895850"/>
          <p14:tracePt t="505310" x="5365750" y="4889500"/>
          <p14:tracePt t="505327" x="5416550" y="4933950"/>
          <p14:tracePt t="505344" x="5549900" y="5022850"/>
          <p14:tracePt t="505360" x="5708650" y="5130800"/>
          <p14:tracePt t="505377" x="5880100" y="5245100"/>
          <p14:tracePt t="505394" x="6057900" y="5359400"/>
          <p14:tracePt t="505413" x="6191250" y="5441950"/>
          <p14:tracePt t="505427" x="6292850" y="5511800"/>
          <p14:tracePt t="505446" x="6343650" y="5537200"/>
          <p14:tracePt t="505479" x="6311900" y="5537200"/>
          <p14:tracePt t="505493" x="6229350" y="5530850"/>
          <p14:tracePt t="505510" x="6127750" y="5486400"/>
          <p14:tracePt t="505527" x="6026150" y="5461000"/>
          <p14:tracePt t="505546" x="5937250" y="5429250"/>
          <p14:tracePt t="505560" x="5867400" y="5403850"/>
          <p14:tracePt t="505577" x="5797550" y="5397500"/>
          <p14:tracePt t="505593" x="5734050" y="5378450"/>
          <p14:tracePt t="505610" x="5638800" y="5372100"/>
          <p14:tracePt t="505630" x="5543550" y="5372100"/>
          <p14:tracePt t="505643" x="5467350" y="5372100"/>
          <p14:tracePt t="505662" x="5391150" y="5359400"/>
          <p14:tracePt t="505694" x="5391150" y="5353050"/>
          <p14:tracePt t="505710" x="5416550" y="5346700"/>
          <p14:tracePt t="505730" x="5480050" y="5346700"/>
          <p14:tracePt t="505743" x="5568950" y="5346700"/>
          <p14:tracePt t="505760" x="5664200" y="5346700"/>
          <p14:tracePt t="505777" x="5765800" y="5346700"/>
          <p14:tracePt t="505796" x="5854700" y="5346700"/>
          <p14:tracePt t="505810" x="5899150" y="5346700"/>
          <p14:tracePt t="505827" x="5911850" y="5346700"/>
          <p14:tracePt t="505860" x="5899150" y="5346700"/>
          <p14:tracePt t="505877" x="5886450" y="5346700"/>
          <p14:tracePt t="505893" x="5867400" y="5359400"/>
          <p14:tracePt t="505913" x="5861050" y="5359400"/>
          <p14:tracePt t="505927" x="5854700" y="5365750"/>
          <p14:tracePt t="506172" x="5854700" y="5359400"/>
          <p14:tracePt t="506373" x="5886450" y="5359400"/>
          <p14:tracePt t="506382" x="5956300" y="5346700"/>
          <p14:tracePt t="506393" x="6032500" y="5346700"/>
          <p14:tracePt t="506413" x="6153150" y="5327650"/>
          <p14:tracePt t="506428" x="6242050" y="5289550"/>
          <p14:tracePt t="506444" x="6305550" y="5219700"/>
          <p14:tracePt t="506447" x="6324600" y="5168900"/>
          <p14:tracePt t="506460" x="6356350" y="5124450"/>
          <p14:tracePt t="506479" x="6413500" y="4959350"/>
          <p14:tracePt t="506495" x="6438900" y="4851400"/>
          <p14:tracePt t="506510" x="6438900" y="4756150"/>
          <p14:tracePt t="506527" x="6400800" y="4648200"/>
          <p14:tracePt t="506543" x="6362700" y="4565650"/>
          <p14:tracePt t="506560" x="6337300" y="4495800"/>
          <p14:tracePt t="506577" x="6318250" y="4445000"/>
          <p14:tracePt t="506593" x="6305550" y="4406900"/>
          <p14:tracePt t="506610" x="6305550" y="4368800"/>
          <p14:tracePt t="506627" x="6292850" y="4324350"/>
          <p14:tracePt t="506643" x="6280150" y="4305300"/>
          <p14:tracePt t="506662" x="6242050" y="4267200"/>
          <p14:tracePt t="506678" x="6210300" y="4248150"/>
          <p14:tracePt t="506694" x="6191250" y="4222750"/>
          <p14:tracePt t="506711" x="6165850" y="4178300"/>
          <p14:tracePt t="506729" x="6153150" y="4146550"/>
          <p14:tracePt t="506743" x="6140450" y="4133850"/>
          <p14:tracePt t="506760" x="6134100" y="4127500"/>
          <p14:tracePt t="506797" x="6127750" y="4127500"/>
          <p14:tracePt t="506830" x="6121400" y="4127500"/>
          <p14:tracePt t="506837" x="6115050" y="4127500"/>
          <p14:tracePt t="506858" x="6108700" y="4127500"/>
          <p14:tracePt t="506863" x="6096000" y="4127500"/>
          <p14:tracePt t="507030" x="6096000" y="4121150"/>
          <p14:tracePt t="507157" x="6096000" y="4114800"/>
          <p14:tracePt t="507173" x="6096000" y="4108450"/>
          <p14:tracePt t="507182" x="6096000" y="4102100"/>
          <p14:tracePt t="507193" x="6076950" y="4083050"/>
          <p14:tracePt t="507210" x="6032500" y="4051300"/>
          <p14:tracePt t="507228" x="6000750" y="4013200"/>
          <p14:tracePt t="507244" x="5930900" y="3987800"/>
          <p14:tracePt t="507260" x="5848350" y="3943350"/>
          <p14:tracePt t="507262" x="5784850" y="3911600"/>
          <p14:tracePt t="507277" x="5727700" y="3886200"/>
          <p14:tracePt t="507295" x="5581650" y="3797300"/>
          <p14:tracePt t="507311" x="5537200" y="3765550"/>
          <p14:tracePt t="507327" x="5530850" y="3759200"/>
          <p14:tracePt t="507366" x="5543550" y="3759200"/>
          <p14:tracePt t="507377" x="5568950" y="3771900"/>
          <p14:tracePt t="507393" x="5638800" y="3835400"/>
          <p14:tracePt t="507413" x="5759450" y="3911600"/>
          <p14:tracePt t="507427" x="5930900" y="4025900"/>
          <p14:tracePt t="507443" x="6051550" y="4108450"/>
          <p14:tracePt t="507461" x="6197600" y="4203700"/>
          <p14:tracePt t="507479" x="6229350" y="4229100"/>
          <p14:tracePt t="507493" x="6229350" y="4235450"/>
          <p14:tracePt t="507510" x="6184900" y="4235450"/>
          <p14:tracePt t="507527" x="6102350" y="4235450"/>
          <p14:tracePt t="507546" x="6000750" y="4197350"/>
          <p14:tracePt t="507560" x="5886450" y="4159250"/>
          <p14:tracePt t="507577" x="5740400" y="4121150"/>
          <p14:tracePt t="507593" x="5568950" y="4108450"/>
          <p14:tracePt t="507610" x="5403850" y="4108450"/>
          <p14:tracePt t="507627" x="5251450" y="4108450"/>
          <p14:tracePt t="507648" x="5092700" y="4121150"/>
          <p14:tracePt t="507664" x="5022850" y="4121150"/>
          <p14:tracePt t="507677" x="4972050" y="4121150"/>
          <p14:tracePt t="507694" x="4959350" y="4121150"/>
          <p14:tracePt t="507733" x="4978400" y="4114800"/>
          <p14:tracePt t="507743" x="4997450" y="4114800"/>
          <p14:tracePt t="507760" x="5054600" y="4114800"/>
          <p14:tracePt t="507777" x="5149850" y="4121150"/>
          <p14:tracePt t="507795" x="5321300" y="4184650"/>
          <p14:tracePt t="507810" x="5505450" y="4254500"/>
          <p14:tracePt t="507827" x="5715000" y="4387850"/>
          <p14:tracePt t="507844" x="5911850" y="4540250"/>
          <p14:tracePt t="507860" x="6121400" y="4737100"/>
          <p14:tracePt t="507866" x="6216650" y="4838700"/>
          <p14:tracePt t="507877" x="6324600" y="4946650"/>
          <p14:tracePt t="507893" x="6502400" y="5175250"/>
          <p14:tracePt t="507913" x="6553200" y="5264150"/>
          <p14:tracePt t="507927" x="6559550" y="5308600"/>
          <p14:tracePt t="507944" x="6546850" y="5327650"/>
          <p14:tracePt t="507960" x="6483350" y="5334000"/>
          <p14:tracePt t="507979" x="6432550" y="5321300"/>
          <p14:tracePt t="507993" x="6407150" y="5295900"/>
          <p14:tracePt t="508010" x="6394450" y="5264150"/>
          <p14:tracePt t="508027" x="6388100" y="5238750"/>
          <p14:tracePt t="508045" x="6381750" y="5219700"/>
          <p14:tracePt t="508060" x="6375400" y="5219700"/>
          <p14:tracePt t="508094" x="6369050" y="5219700"/>
          <p14:tracePt t="508110" x="6337300" y="5219700"/>
          <p14:tracePt t="508127" x="6299200" y="5219700"/>
          <p14:tracePt t="508144" x="6248400" y="5219700"/>
          <p14:tracePt t="508162" x="6191250" y="5219700"/>
          <p14:tracePt t="508177" x="6153150" y="5207000"/>
          <p14:tracePt t="508194" x="6108700" y="5181600"/>
          <p14:tracePt t="508210" x="6038850" y="5156200"/>
          <p14:tracePt t="508229" x="5962650" y="5105400"/>
          <p14:tracePt t="508244" x="5886450" y="5060950"/>
          <p14:tracePt t="508260" x="5791200" y="5022850"/>
          <p14:tracePt t="508262" x="5734050" y="5003800"/>
          <p14:tracePt t="508277" x="5676900" y="4978400"/>
          <p14:tracePt t="508294" x="5480050" y="4851400"/>
          <p14:tracePt t="508310" x="5314950" y="4787900"/>
          <p14:tracePt t="508327" x="5194300" y="4743450"/>
          <p14:tracePt t="508343" x="5086350" y="4705350"/>
          <p14:tracePt t="508360" x="5035550" y="4692650"/>
          <p14:tracePt t="508377" x="5029200" y="4692650"/>
          <p14:tracePt t="508398" x="5029200" y="4730750"/>
          <p14:tracePt t="508413" x="5105400" y="4806950"/>
          <p14:tracePt t="508428" x="5226050" y="4908550"/>
          <p14:tracePt t="508444" x="5321300" y="4997450"/>
          <p14:tracePt t="508460" x="5480050" y="5143500"/>
          <p14:tracePt t="508479" x="5702300" y="5289550"/>
          <p14:tracePt t="508493" x="5810250" y="5359400"/>
          <p14:tracePt t="508510" x="5873750" y="5391150"/>
          <p14:tracePt t="508527" x="5905500" y="5397500"/>
          <p14:tracePt t="508560" x="5873750" y="5397500"/>
          <p14:tracePt t="508577" x="5784850" y="5397500"/>
          <p14:tracePt t="508593" x="5664200" y="5397500"/>
          <p14:tracePt t="508610" x="5524500" y="5372100"/>
          <p14:tracePt t="508631" x="5365750" y="5372100"/>
          <p14:tracePt t="508643" x="5232400" y="5346700"/>
          <p14:tracePt t="508663" x="5086350" y="5295900"/>
          <p14:tracePt t="508677" x="5073650" y="5289550"/>
          <p14:tracePt t="508696" x="5067300" y="5289550"/>
          <p14:tracePt t="508710" x="5073650" y="5289550"/>
          <p14:tracePt t="508730" x="5092700" y="5289550"/>
          <p14:tracePt t="508743" x="5099050" y="5289550"/>
          <p14:tracePt t="508797" x="5105400" y="5289550"/>
          <p14:tracePt t="508805" x="5118100" y="5289550"/>
          <p14:tracePt t="508813" x="5137150" y="5289550"/>
          <p14:tracePt t="508827" x="5168900" y="5289550"/>
          <p14:tracePt t="508843" x="5257800" y="5289550"/>
          <p14:tracePt t="508860" x="5384800" y="5289550"/>
          <p14:tracePt t="508877" x="5556250" y="5289550"/>
          <p14:tracePt t="508893" x="5867400" y="5276850"/>
          <p14:tracePt t="508912" x="6051550" y="5232400"/>
          <p14:tracePt t="508928" x="6254750" y="5219700"/>
          <p14:tracePt t="508943" x="6381750" y="5219700"/>
          <p14:tracePt t="508960" x="6457950" y="5219700"/>
          <p14:tracePt t="508980" x="6502400" y="5219700"/>
          <p14:tracePt t="508993" x="6527800" y="5219700"/>
          <p14:tracePt t="509010" x="6540500" y="5219700"/>
          <p14:tracePt t="509027" x="6540500" y="5213350"/>
          <p14:tracePt t="509046" x="6540500" y="5207000"/>
          <p14:tracePt t="509077" x="6546850" y="5200650"/>
          <p14:tracePt t="509357" x="6553200" y="5194300"/>
          <p14:tracePt t="509365" x="6578600" y="5181600"/>
          <p14:tracePt t="509374" x="6597650" y="5175250"/>
          <p14:tracePt t="509383" x="6597650" y="5156200"/>
          <p14:tracePt t="509393" x="6604000" y="5130800"/>
          <p14:tracePt t="509414" x="6604000" y="5029200"/>
          <p14:tracePt t="509428" x="6540500" y="4908550"/>
          <p14:tracePt t="509445" x="6451600" y="4781550"/>
          <p14:tracePt t="509460" x="6388100" y="4699000"/>
          <p14:tracePt t="509481" x="6337300" y="4616450"/>
          <p14:tracePt t="509493" x="6305550" y="4546600"/>
          <p14:tracePt t="509512" x="6273800" y="4470400"/>
          <p14:tracePt t="509527" x="6229350" y="4400550"/>
          <p14:tracePt t="509547" x="6197600" y="4337050"/>
          <p14:tracePt t="509560" x="6178550" y="4298950"/>
          <p14:tracePt t="509577" x="6172200" y="4267200"/>
          <p14:tracePt t="509593" x="6140450" y="4222750"/>
          <p14:tracePt t="509610" x="6108700" y="4171950"/>
          <p14:tracePt t="509627" x="6083300" y="4114800"/>
          <p14:tracePt t="509643" x="6057900" y="4057650"/>
          <p14:tracePt t="509663" x="5975350" y="3968750"/>
          <p14:tracePt t="509677" x="5930900" y="3949700"/>
          <p14:tracePt t="509694" x="5753100" y="3892550"/>
          <p14:tracePt t="509711" x="5670550" y="3835400"/>
          <p14:tracePt t="509730" x="5594350" y="3778250"/>
          <p14:tracePt t="509743" x="5524500" y="3714750"/>
          <p14:tracePt t="509760" x="5467350" y="3657600"/>
          <p14:tracePt t="509777" x="5441950" y="3638550"/>
          <p14:tracePt t="509810" x="5435600" y="3638550"/>
          <p14:tracePt t="509827" x="5473700" y="3657600"/>
          <p14:tracePt t="509844" x="5568950" y="3689350"/>
          <p14:tracePt t="509863" x="5721350" y="3790950"/>
          <p14:tracePt t="509877" x="5842000" y="3892550"/>
          <p14:tracePt t="509897" x="5969000" y="4000500"/>
          <p14:tracePt t="509913" x="6102350" y="4095750"/>
          <p14:tracePt t="509927" x="6197600" y="4159250"/>
          <p14:tracePt t="509948" x="6216650" y="4171950"/>
          <p14:tracePt t="509960" x="6203950" y="4165600"/>
          <p14:tracePt t="509980" x="6102350" y="4127500"/>
          <p14:tracePt t="509993" x="5937250" y="4076700"/>
          <p14:tracePt t="510010" x="5740400" y="4013200"/>
          <p14:tracePt t="510027" x="5530850" y="3937000"/>
          <p14:tracePt t="510043" x="5327650" y="3879850"/>
          <p14:tracePt t="510060" x="5156200" y="3854450"/>
          <p14:tracePt t="510077" x="5035550" y="3829050"/>
          <p14:tracePt t="510093" x="4997450" y="3829050"/>
          <p14:tracePt t="510110" x="5016500" y="3829050"/>
          <p14:tracePt t="510127" x="5124450" y="3848100"/>
          <p14:tracePt t="510144" x="5295900" y="3911600"/>
          <p14:tracePt t="510164" x="5467350" y="4006850"/>
          <p14:tracePt t="510180" x="5651500" y="4114800"/>
          <p14:tracePt t="510195" x="5873750" y="4254500"/>
          <p14:tracePt t="510210" x="6057900" y="4394200"/>
          <p14:tracePt t="510229" x="6197600" y="4559300"/>
          <p14:tracePt t="510245" x="6311900" y="4737100"/>
          <p14:tracePt t="510260" x="6400800" y="4914900"/>
          <p14:tracePt t="510277" x="6457950" y="5067300"/>
          <p14:tracePt t="510278" x="6477000" y="5137150"/>
          <p14:tracePt t="510294" x="6508750" y="5251450"/>
          <p14:tracePt t="510310" x="6508750" y="5346700"/>
          <p14:tracePt t="510327" x="6515100" y="5441950"/>
          <p14:tracePt t="510344" x="6496050" y="5511800"/>
          <p14:tracePt t="510360" x="6477000" y="5549900"/>
          <p14:tracePt t="510377" x="6457950" y="5575300"/>
          <p14:tracePt t="510393" x="6451600" y="5575300"/>
          <p14:tracePt t="510429" x="6451600" y="5556250"/>
          <p14:tracePt t="510443" x="6451600" y="5549900"/>
          <p14:tracePt t="510460" x="6451600" y="5530850"/>
          <p14:tracePt t="510539" x="6445250" y="5524500"/>
          <p14:tracePt t="510560" x="6438900" y="5518150"/>
          <p14:tracePt t="510577" x="6432550" y="5511800"/>
          <p14:tracePt t="510621" x="6426200" y="5511800"/>
          <p14:tracePt t="510858" x="6419850" y="5511800"/>
          <p14:tracePt t="510869" x="6419850" y="5505450"/>
          <p14:tracePt t="510882" x="6419850" y="5499100"/>
          <p14:tracePt t="510895" x="6419850" y="5492750"/>
          <p14:tracePt t="510914" x="6419850" y="5486400"/>
          <p14:tracePt t="510927" x="6419850" y="5473700"/>
          <p14:tracePt t="510944" x="6432550" y="5454650"/>
          <p14:tracePt t="510964" x="6489700" y="5410200"/>
          <p14:tracePt t="510979" x="6565900" y="5359400"/>
          <p14:tracePt t="510993" x="6661150" y="5283200"/>
          <p14:tracePt t="511010" x="6762750" y="5219700"/>
          <p14:tracePt t="511027" x="6877050" y="5168900"/>
          <p14:tracePt t="511044" x="6997700" y="5099050"/>
          <p14:tracePt t="511060" x="7137400" y="4991100"/>
          <p14:tracePt t="511063" x="7213600" y="4953000"/>
          <p14:tracePt t="511077" x="7283450" y="4902200"/>
          <p14:tracePt t="511094" x="7429500" y="4826000"/>
          <p14:tracePt t="511110" x="7467600" y="4800600"/>
          <p14:tracePt t="511127" x="7480300" y="4794250"/>
          <p14:tracePt t="511164" x="7486650" y="4787900"/>
          <p14:tracePt t="511179" x="7499350" y="4781550"/>
          <p14:tracePt t="511180" x="7512050" y="4775200"/>
          <p14:tracePt t="511194" x="7524750" y="4762500"/>
          <p14:tracePt t="511211" x="7550150" y="4737100"/>
          <p14:tracePt t="511229" x="7581900" y="4724400"/>
          <p14:tracePt t="511243" x="7581900" y="4718050"/>
          <p14:tracePt t="511319" x="7588250" y="4718050"/>
          <p14:tracePt t="511325" x="7594600" y="4718050"/>
          <p14:tracePt t="511359" x="7594600" y="4711700"/>
          <p14:tracePt t="511373" x="7600950" y="4711700"/>
          <p14:tracePt t="511381" x="7607300" y="4705350"/>
          <p14:tracePt t="511396" x="7613650" y="4705350"/>
          <p14:tracePt t="511415" x="7620000" y="4699000"/>
          <p14:tracePt t="511546" x="7620000" y="4705350"/>
          <p14:tracePt t="511550" x="7626350" y="4711700"/>
          <p14:tracePt t="511560" x="7626350" y="4718050"/>
          <p14:tracePt t="511577" x="7626350" y="4743450"/>
          <p14:tracePt t="511594" x="7626350" y="4762500"/>
          <p14:tracePt t="511610" x="7632700" y="4781550"/>
          <p14:tracePt t="511632" x="7639050" y="4781550"/>
          <p14:tracePt t="511741" x="7639050" y="4787900"/>
          <p14:tracePt t="511750" x="7632700" y="4787900"/>
          <p14:tracePt t="511760" x="7632700" y="4794250"/>
          <p14:tracePt t="511777" x="7626350" y="4806950"/>
          <p14:tracePt t="511797" x="7620000" y="4826000"/>
          <p14:tracePt t="511810" x="7600950" y="4851400"/>
          <p14:tracePt t="511827" x="7569200" y="4870450"/>
          <p14:tracePt t="511843" x="7512050" y="4870450"/>
          <p14:tracePt t="511860" x="7480300" y="4870450"/>
          <p14:tracePt t="511877" x="7461250" y="4870450"/>
          <p14:tracePt t="511881" x="7448550" y="4851400"/>
          <p14:tracePt t="511894" x="7442200" y="4832350"/>
          <p14:tracePt t="511913" x="7435850" y="4806950"/>
          <p14:tracePt t="511927" x="7416800" y="4775200"/>
          <p14:tracePt t="511943" x="7385050" y="4749800"/>
          <p14:tracePt t="511961" x="7340600" y="4724400"/>
          <p14:tracePt t="511979" x="7321550" y="4711700"/>
          <p14:tracePt t="511993" x="7315200" y="4705350"/>
          <p14:tracePt t="512189" x="7321550" y="4692650"/>
          <p14:tracePt t="512212" x="7346950" y="4660900"/>
          <p14:tracePt t="512229" x="7366000" y="4635500"/>
          <p14:tracePt t="512243" x="7385050" y="4610100"/>
          <p14:tracePt t="512260" x="7391400" y="4584700"/>
          <p14:tracePt t="512277" x="7410450" y="4565650"/>
          <p14:tracePt t="512278" x="7416800" y="4552950"/>
          <p14:tracePt t="512296" x="7429500" y="4533900"/>
          <p14:tracePt t="512310" x="7435850" y="4521200"/>
          <p14:tracePt t="512343" x="7448550" y="4521200"/>
          <p14:tracePt t="512360" x="7473950" y="4521200"/>
          <p14:tracePt t="512377" x="7537450" y="4521200"/>
          <p14:tracePt t="512393" x="7626350" y="4521200"/>
          <p14:tracePt t="512414" x="7715250" y="4521200"/>
          <p14:tracePt t="512431" x="7829550" y="4508500"/>
          <p14:tracePt t="512443" x="7848600" y="4508500"/>
          <p14:tracePt t="512446" x="7861300" y="4508500"/>
          <p14:tracePt t="512494" x="7861300" y="4514850"/>
          <p14:tracePt t="512550" x="7867650" y="4514850"/>
          <p14:tracePt t="512586" x="7867650" y="4521200"/>
          <p14:tracePt t="512589" x="7867650" y="4533900"/>
          <p14:tracePt t="512601" x="7867650" y="4540250"/>
          <p14:tracePt t="512610" x="7867650" y="4552950"/>
          <p14:tracePt t="512627" x="7867650" y="4597400"/>
          <p14:tracePt t="512644" x="7874000" y="4648200"/>
          <p14:tracePt t="512664" x="7867650" y="4737100"/>
          <p14:tracePt t="512673" x="7829550" y="4838700"/>
          <p14:tracePt t="512682" x="7810500" y="4889500"/>
          <p14:tracePt t="512694" x="7804150" y="4953000"/>
          <p14:tracePt t="512711" x="7804150" y="4978400"/>
          <p14:tracePt t="512730" x="7804150" y="4991100"/>
          <p14:tracePt t="512794" x="7797800" y="4991100"/>
          <p14:tracePt t="512798" x="7766050" y="4991100"/>
          <p14:tracePt t="512810" x="7727950" y="4978400"/>
          <p14:tracePt t="512827" x="7639050" y="4946650"/>
          <p14:tracePt t="512843" x="7556500" y="4914900"/>
          <p14:tracePt t="512860" x="7473950" y="4889500"/>
          <p14:tracePt t="512877" x="7410450" y="4876800"/>
          <p14:tracePt t="512879" x="7397750" y="4876800"/>
          <p14:tracePt t="512895" x="7391400" y="4876800"/>
          <p14:tracePt t="512911" x="7385050" y="4876800"/>
          <p14:tracePt t="512927" x="7391400" y="4870450"/>
          <p14:tracePt t="512943" x="7404100" y="4851400"/>
          <p14:tracePt t="512960" x="7410450" y="4845050"/>
          <p14:tracePt t="512979" x="7416800" y="4845050"/>
          <p14:tracePt t="512993" x="7423150" y="4832350"/>
          <p14:tracePt t="513010" x="7429500" y="4800600"/>
          <p14:tracePt t="513027" x="7448550" y="4775200"/>
          <p14:tracePt t="513043" x="7486650" y="4768850"/>
          <p14:tracePt t="513060" x="7493000" y="4762500"/>
          <p14:tracePt t="513061" x="7499350" y="4762500"/>
          <p14:tracePt t="513077" x="7512050" y="4762500"/>
          <p14:tracePt t="513093" x="7537450" y="4762500"/>
          <p14:tracePt t="513238" x="7537450" y="4756150"/>
          <p14:tracePt t="513245" x="7543800" y="4749800"/>
          <p14:tracePt t="514213" x="7531100" y="4743450"/>
          <p14:tracePt t="514229" x="7499350" y="4737100"/>
          <p14:tracePt t="514235" x="7480300" y="4718050"/>
          <p14:tracePt t="514244" x="7454900" y="4692650"/>
          <p14:tracePt t="514260" x="7340600" y="4629150"/>
          <p14:tracePt t="514277" x="7207250" y="4552950"/>
          <p14:tracePt t="514295" x="6889750" y="4406900"/>
          <p14:tracePt t="514310" x="6699250" y="4324350"/>
          <p14:tracePt t="514327" x="6546850" y="4267200"/>
          <p14:tracePt t="514344" x="6432550" y="4229100"/>
          <p14:tracePt t="514360" x="6394450" y="4210050"/>
          <p14:tracePt t="514400" x="6407150" y="4210050"/>
          <p14:tracePt t="514412" x="6451600" y="4241800"/>
          <p14:tracePt t="514427" x="6534150" y="4311650"/>
          <p14:tracePt t="514444" x="6661150" y="4394200"/>
          <p14:tracePt t="514460" x="6794500" y="4483100"/>
          <p14:tracePt t="514480" x="7029450" y="4622800"/>
          <p14:tracePt t="514494" x="7226300" y="4699000"/>
          <p14:tracePt t="514510" x="7366000" y="4749800"/>
          <p14:tracePt t="514527" x="7404100" y="4775200"/>
          <p14:tracePt t="514544" x="7410450" y="4781550"/>
          <p14:tracePt t="514577" x="7359650" y="4794250"/>
          <p14:tracePt t="514594" x="7232650" y="4800600"/>
          <p14:tracePt t="514610" x="7061200" y="4851400"/>
          <p14:tracePt t="514627" x="6889750" y="4921250"/>
          <p14:tracePt t="514643" x="6705600" y="4997450"/>
          <p14:tracePt t="514648" x="6604000" y="5035550"/>
          <p14:tracePt t="514664" x="6451600" y="5092700"/>
          <p14:tracePt t="514682" x="6375400" y="5111750"/>
          <p14:tracePt t="514694" x="6369050" y="5118100"/>
          <p14:tracePt t="514710" x="6381750" y="5118100"/>
          <p14:tracePt t="514731" x="6457950" y="5080000"/>
          <p14:tracePt t="514747" x="6572250" y="5041900"/>
          <p14:tracePt t="514760" x="6731000" y="5016500"/>
          <p14:tracePt t="514777" x="6851650" y="4984750"/>
          <p14:tracePt t="514796" x="6946900" y="4978400"/>
          <p14:tracePt t="514810" x="6978650" y="4978400"/>
          <p14:tracePt t="514827" x="6965950" y="4991100"/>
          <p14:tracePt t="514843" x="6883400" y="5060950"/>
          <p14:tracePt t="514860" x="6743700" y="5149850"/>
          <p14:tracePt t="514877" x="6584950" y="5264150"/>
          <p14:tracePt t="514879" x="6502400" y="5321300"/>
          <p14:tracePt t="514893" x="6362700" y="5441950"/>
          <p14:tracePt t="514912" x="6292850" y="5549900"/>
          <p14:tracePt t="514927" x="6299200" y="5626100"/>
          <p14:tracePt t="514943" x="6375400" y="5676900"/>
          <p14:tracePt t="514960" x="6464300" y="5734050"/>
          <p14:tracePt t="514979" x="6515100" y="5791200"/>
          <p14:tracePt t="514993" x="6521450" y="5829300"/>
          <p14:tracePt t="515010" x="6502400" y="5861050"/>
          <p14:tracePt t="515027" x="6438900" y="5867400"/>
          <p14:tracePt t="515043" x="6375400" y="5867400"/>
          <p14:tracePt t="515060" x="6330950" y="5867400"/>
          <p14:tracePt t="515077" x="6324600" y="5867400"/>
          <p14:tracePt t="515093" x="6324600" y="5861050"/>
          <p14:tracePt t="515110" x="6330950" y="5842000"/>
          <p14:tracePt t="515127" x="6343650" y="5822950"/>
          <p14:tracePt t="515149" x="6350000" y="5791200"/>
          <p14:tracePt t="515160" x="6356350" y="5765800"/>
          <p14:tracePt t="515177" x="6356350" y="5740400"/>
          <p14:tracePt t="515193" x="6356350" y="5683250"/>
          <p14:tracePt t="515212" x="6343650" y="5575300"/>
          <p14:tracePt t="515230" x="6299200" y="5397500"/>
          <p14:tracePt t="515236" x="6261100" y="5283200"/>
          <p14:tracePt t="515243" x="6223000" y="5168900"/>
          <p14:tracePt t="515260" x="6159500" y="4927600"/>
          <p14:tracePt t="515277" x="6134100" y="4781550"/>
          <p14:tracePt t="515279" x="6121400" y="4724400"/>
          <p14:tracePt t="515296" x="6121400" y="4603750"/>
          <p14:tracePt t="515310" x="6121400" y="4483100"/>
          <p14:tracePt t="515327" x="6108700" y="4419600"/>
          <p14:tracePt t="515343" x="6096000" y="4381500"/>
          <p14:tracePt t="515360" x="6083300" y="4362450"/>
          <p14:tracePt t="515398" x="6076950" y="4362450"/>
          <p14:tracePt t="515431" x="6076950" y="4368800"/>
          <p14:tracePt t="515436" x="6070600" y="4375150"/>
          <p14:tracePt t="515443" x="6064250" y="4381500"/>
          <p14:tracePt t="515460" x="6045200" y="4381500"/>
          <p14:tracePt t="515462" x="6038850" y="4381500"/>
          <p14:tracePt t="515479" x="6013450" y="4381500"/>
          <p14:tracePt t="515494" x="6000750" y="4362450"/>
          <p14:tracePt t="515510" x="5994400" y="4318000"/>
          <p14:tracePt t="515527" x="5988050" y="4298950"/>
          <p14:tracePt t="515543" x="5981700" y="4286250"/>
          <p14:tracePt t="515560" x="5969000" y="4279900"/>
          <p14:tracePt t="515621" x="5969000" y="4273550"/>
          <p14:tracePt t="515631" x="5994400" y="4260850"/>
          <p14:tracePt t="515644" x="6000750" y="4254500"/>
          <p14:tracePt t="515662" x="6000750" y="4222750"/>
          <p14:tracePt t="515677" x="6000750" y="4216400"/>
          <p14:tracePt t="515693" x="5988050" y="4203700"/>
          <p14:tracePt t="515710" x="5981700" y="4197350"/>
          <p14:tracePt t="515743" x="5975350" y="4191000"/>
          <p14:tracePt t="515760" x="5962650" y="4165600"/>
          <p14:tracePt t="515777" x="5956300" y="4133850"/>
          <p14:tracePt t="515793" x="5956300" y="4095750"/>
          <p14:tracePt t="515810" x="5956300" y="4064000"/>
          <p14:tracePt t="515827" x="5988050" y="4025900"/>
          <p14:tracePt t="515844" x="6038850" y="3987800"/>
          <p14:tracePt t="515860" x="6127750" y="3968750"/>
          <p14:tracePt t="515865" x="6172200" y="3968750"/>
          <p14:tracePt t="515877" x="6280150" y="3968750"/>
          <p14:tracePt t="515894" x="6375400" y="3981450"/>
          <p14:tracePt t="515913" x="6451600" y="4019550"/>
          <p14:tracePt t="515927" x="6521450" y="4076700"/>
          <p14:tracePt t="515946" x="6559550" y="4140200"/>
          <p14:tracePt t="515960" x="6572250" y="4191000"/>
          <p14:tracePt t="515979" x="6540500" y="4235450"/>
          <p14:tracePt t="515994" x="6464300" y="4267200"/>
          <p14:tracePt t="516010" x="6369050" y="4298950"/>
          <p14:tracePt t="516027" x="6280150" y="4298950"/>
          <p14:tracePt t="516045" x="6216650" y="4298950"/>
          <p14:tracePt t="516060" x="6197600" y="4298950"/>
          <p14:tracePt t="516077" x="6184900" y="4292600"/>
          <p14:tracePt t="516093" x="6165850" y="4273550"/>
          <p14:tracePt t="516110" x="6153150" y="4254500"/>
          <p14:tracePt t="516127" x="6146800" y="4241800"/>
          <p14:tracePt t="516143" x="6134100" y="4229100"/>
          <p14:tracePt t="516162" x="6127750" y="4222750"/>
          <p14:tracePt t="516177" x="6108700" y="4210050"/>
          <p14:tracePt t="516194" x="6089650" y="4203700"/>
          <p14:tracePt t="516210" x="6057900" y="4197350"/>
          <p14:tracePt t="516230" x="6026150" y="4191000"/>
          <p14:tracePt t="516244" x="5975350" y="4165600"/>
          <p14:tracePt t="516260" x="5911850" y="4146550"/>
          <p14:tracePt t="516277" x="5854700" y="4133850"/>
          <p14:tracePt t="516294" x="5842000" y="4133850"/>
          <p14:tracePt t="516328" x="5899150" y="4133850"/>
          <p14:tracePt t="516343" x="5988050" y="4133850"/>
          <p14:tracePt t="516360" x="6108700" y="4133850"/>
          <p14:tracePt t="516377" x="6248400" y="4133850"/>
          <p14:tracePt t="516393" x="6407150" y="4133850"/>
          <p14:tracePt t="516412" x="6527800" y="4127500"/>
          <p14:tracePt t="516427" x="6610350" y="4121150"/>
          <p14:tracePt t="516443" x="6642100" y="4121150"/>
          <p14:tracePt t="516460" x="6648450" y="4133850"/>
          <p14:tracePt t="516461" x="6642100" y="4140200"/>
          <p14:tracePt t="516479" x="6629400" y="4159250"/>
          <p14:tracePt t="516493" x="6616700" y="4178300"/>
          <p14:tracePt t="516510" x="6616700" y="4184650"/>
          <p14:tracePt t="516558" x="6616700" y="4178300"/>
          <p14:tracePt t="516574" x="6616700" y="4171950"/>
          <p14:tracePt t="516583" x="6584950" y="4165600"/>
          <p14:tracePt t="516594" x="6553200" y="4152900"/>
          <p14:tracePt t="516616" x="6477000" y="4127500"/>
          <p14:tracePt t="516629" x="6388100" y="4095750"/>
          <p14:tracePt t="516648" x="6305550" y="4070350"/>
          <p14:tracePt t="516663" x="6203950" y="4025900"/>
          <p14:tracePt t="516677" x="6165850" y="4019550"/>
          <p14:tracePt t="516694" x="6057900" y="3987800"/>
          <p14:tracePt t="516710" x="6026150" y="3994150"/>
          <p14:tracePt t="516731" x="6013450" y="3987800"/>
          <p14:tracePt t="516775" x="6007100" y="3987800"/>
          <p14:tracePt t="516981" x="6019800" y="3987800"/>
          <p14:tracePt t="516988" x="6019800" y="3994150"/>
          <p14:tracePt t="516993" x="6038850" y="4000500"/>
          <p14:tracePt t="517010" x="6051550" y="4006850"/>
          <p14:tracePt t="517277" x="6051550" y="4000500"/>
          <p14:tracePt t="517293" x="6051550" y="3994150"/>
          <p14:tracePt t="517298" x="6051550" y="3987800"/>
          <p14:tracePt t="517310" x="6038850" y="3949700"/>
          <p14:tracePt t="517327" x="5975350" y="3886200"/>
          <p14:tracePt t="517344" x="5886450" y="3797300"/>
          <p14:tracePt t="517360" x="5772150" y="3683000"/>
          <p14:tracePt t="517377" x="5651500" y="3562350"/>
          <p14:tracePt t="517394" x="5524500" y="3441700"/>
          <p14:tracePt t="517413" x="5429250" y="3346450"/>
          <p14:tracePt t="517427" x="5314950" y="3263900"/>
          <p14:tracePt t="517444" x="5226050" y="3206750"/>
          <p14:tracePt t="517460" x="5194300" y="3187700"/>
          <p14:tracePt t="517462" x="5187950" y="3187700"/>
          <p14:tracePt t="517493" x="5187950" y="3194050"/>
          <p14:tracePt t="517502" x="5200650" y="3219450"/>
          <p14:tracePt t="517510" x="5232400" y="3270250"/>
          <p14:tracePt t="517527" x="5327650" y="3409950"/>
          <p14:tracePt t="517543" x="5448300" y="3530600"/>
          <p14:tracePt t="517560" x="5600700" y="3632200"/>
          <p14:tracePt t="517577" x="5746750" y="3733800"/>
          <p14:tracePt t="517593" x="5816600" y="3778250"/>
          <p14:tracePt t="517610" x="5822950" y="3784600"/>
          <p14:tracePt t="517644" x="5727700" y="3733800"/>
          <p14:tracePt t="517664" x="5518150" y="3581400"/>
          <p14:tracePt t="517679" x="5346700" y="3467100"/>
          <p14:tracePt t="517693" x="5187950" y="3359150"/>
          <p14:tracePt t="517710" x="5086350" y="3276600"/>
          <p14:tracePt t="517729" x="5029200" y="3232150"/>
          <p14:tracePt t="517743" x="5029200" y="3219450"/>
          <p14:tracePt t="517760" x="5054600" y="3232150"/>
          <p14:tracePt t="517777" x="5156200" y="3308350"/>
          <p14:tracePt t="517795" x="5308600" y="3435350"/>
          <p14:tracePt t="517810" x="5461000" y="3632200"/>
          <p14:tracePt t="517813" x="5537200" y="3733800"/>
          <p14:tracePt t="517827" x="5607050" y="3841750"/>
          <p14:tracePt t="517843" x="5740400" y="4038600"/>
          <p14:tracePt t="517860" x="5854700" y="4222750"/>
          <p14:tracePt t="517868" x="5899150" y="4298950"/>
          <p14:tracePt t="517877" x="5949950" y="4368800"/>
          <p14:tracePt t="517894" x="6051550" y="4521200"/>
          <p14:tracePt t="517914" x="6083300" y="4559300"/>
          <p14:tracePt t="517943" x="6083300" y="4533900"/>
          <p14:tracePt t="517962" x="6083300" y="4495800"/>
          <p14:tracePt t="517981" x="6083300" y="4476750"/>
          <p14:tracePt t="517993" x="6083300" y="4470400"/>
          <p14:tracePt t="518010" x="6089650" y="4470400"/>
          <p14:tracePt t="518046" x="6083300" y="4470400"/>
          <p14:tracePt t="518373" x="6096000" y="4470400"/>
          <p14:tracePt t="518382" x="6115050" y="4470400"/>
          <p14:tracePt t="518394" x="6159500" y="4470400"/>
          <p14:tracePt t="518414" x="6280150" y="4514850"/>
          <p14:tracePt t="518428" x="6438900" y="4565650"/>
          <p14:tracePt t="518444" x="6591300" y="4622800"/>
          <p14:tracePt t="518460" x="6718300" y="4635500"/>
          <p14:tracePt t="518462" x="6788150" y="4635500"/>
          <p14:tracePt t="518479" x="6896100" y="4635500"/>
          <p14:tracePt t="518493" x="6985000" y="4629150"/>
          <p14:tracePt t="518510" x="7061200" y="4629150"/>
          <p14:tracePt t="518527" x="7124700" y="4654550"/>
          <p14:tracePt t="518546" x="7169150" y="4673600"/>
          <p14:tracePt t="518560" x="7188200" y="4692650"/>
          <p14:tracePt t="518577" x="7194550" y="4692650"/>
          <p14:tracePt t="518634" x="7200900" y="4692650"/>
          <p14:tracePt t="518646" x="7207250" y="4692650"/>
          <p14:tracePt t="518662" x="7219950" y="4699000"/>
          <p14:tracePt t="518676" x="7226300" y="4699000"/>
          <p14:tracePt t="518694" x="7239000" y="4705350"/>
          <p14:tracePt t="518776" x="7245350" y="4705350"/>
          <p14:tracePt t="518793" x="7251700" y="4705350"/>
          <p14:tracePt t="519374" x="7258050" y="4711700"/>
          <p14:tracePt t="519381" x="7270750" y="4718050"/>
          <p14:tracePt t="519394" x="7289800" y="4718050"/>
          <p14:tracePt t="519415" x="7334250" y="4718050"/>
          <p14:tracePt t="519431" x="7378700" y="4718050"/>
          <p14:tracePt t="519445" x="7397750" y="4718050"/>
          <p14:tracePt t="519448" x="7423150" y="4718050"/>
          <p14:tracePt t="519460" x="7448550" y="4718050"/>
          <p14:tracePt t="519479" x="7550150" y="4718050"/>
          <p14:tracePt t="519494" x="7626350" y="4718050"/>
          <p14:tracePt t="519510" x="7670800" y="4718050"/>
          <p14:tracePt t="519527" x="7689850" y="4724400"/>
          <p14:tracePt t="519543" x="7696200" y="4724400"/>
          <p14:tracePt t="519577" x="7696200" y="4730750"/>
          <p14:tracePt t="519686" x="7696200" y="4737100"/>
          <p14:tracePt t="519733" x="7689850" y="4737100"/>
          <p14:tracePt t="519741" x="7677150" y="4743450"/>
          <p14:tracePt t="519760" x="7664450" y="4749800"/>
          <p14:tracePt t="519776" x="7658100" y="4749800"/>
          <p14:tracePt t="519872" x="7664450" y="4749800"/>
          <p14:tracePt t="519897" x="7670800" y="4749800"/>
          <p14:tracePt t="519921" x="7677150" y="4749800"/>
          <p14:tracePt t="520551" x="7677150" y="4730750"/>
          <p14:tracePt t="520557" x="7677150" y="4705350"/>
          <p14:tracePt t="520566" x="7677150" y="4673600"/>
          <p14:tracePt t="520577" x="7677150" y="4641850"/>
          <p14:tracePt t="520594" x="7632700" y="4546600"/>
          <p14:tracePt t="520610" x="7524750" y="4457700"/>
          <p14:tracePt t="520627" x="7410450" y="4381500"/>
          <p14:tracePt t="520643" x="7277100" y="4324350"/>
          <p14:tracePt t="520665" x="7061200" y="4254500"/>
          <p14:tracePt t="520672" x="6991350" y="4229100"/>
          <p14:tracePt t="520679" x="6915150" y="4203700"/>
          <p14:tracePt t="520694" x="6775450" y="4159250"/>
          <p14:tracePt t="520713" x="6654800" y="4127500"/>
          <p14:tracePt t="520729" x="6521450" y="4127500"/>
          <p14:tracePt t="520744" x="6413500" y="4127500"/>
          <p14:tracePt t="520760" x="6330950" y="4127500"/>
          <p14:tracePt t="520777" x="6267450" y="4152900"/>
          <p14:tracePt t="520793" x="6216650" y="4184650"/>
          <p14:tracePt t="520810" x="6159500" y="4216400"/>
          <p14:tracePt t="520827" x="6102350" y="4248150"/>
          <p14:tracePt t="520843" x="6057900" y="4267200"/>
          <p14:tracePt t="520860" x="6038850" y="4273550"/>
          <p14:tracePt t="520981" x="6051550" y="4273550"/>
          <p14:tracePt t="520989" x="6057900" y="4273550"/>
          <p14:tracePt t="521054" x="6038850" y="4273550"/>
          <p14:tracePt t="521062" x="6019800" y="4273550"/>
          <p14:tracePt t="521077" x="6007100" y="4267200"/>
          <p14:tracePt t="521094" x="5949950" y="4222750"/>
          <p14:tracePt t="521113" x="5911850" y="4159250"/>
          <p14:tracePt t="521129" x="5892800" y="4089400"/>
          <p14:tracePt t="521145" x="5880100" y="4032250"/>
          <p14:tracePt t="521162" x="5880100" y="4006850"/>
          <p14:tracePt t="521179" x="5886450" y="4000500"/>
          <p14:tracePt t="521197" x="5892800" y="4000500"/>
          <p14:tracePt t="521210" x="5899150" y="4019550"/>
          <p14:tracePt t="521230" x="5905500" y="4044950"/>
          <p14:tracePt t="521243" x="5918200" y="4070350"/>
          <p14:tracePt t="521260" x="5918200" y="4083050"/>
          <p14:tracePt t="521262" x="5918200" y="4089400"/>
          <p14:tracePt t="521277" x="5918200" y="4102100"/>
          <p14:tracePt t="521294" x="5930900" y="4152900"/>
          <p14:tracePt t="521310" x="5949950" y="4191000"/>
          <p14:tracePt t="521327" x="5956300" y="4216400"/>
          <p14:tracePt t="521344" x="5962650" y="4235450"/>
          <p14:tracePt t="521360" x="5969000" y="4286250"/>
          <p14:tracePt t="521379" x="5988050" y="4375150"/>
          <p14:tracePt t="521394" x="6000750" y="4495800"/>
          <p14:tracePt t="521413" x="6013450" y="4629150"/>
          <p14:tracePt t="521427" x="6057900" y="4749800"/>
          <p14:tracePt t="521444" x="6089650" y="4851400"/>
          <p14:tracePt t="521446" x="6108700" y="4908550"/>
          <p14:tracePt t="521460" x="6127750" y="4959350"/>
          <p14:tracePt t="521479" x="6178550" y="5124450"/>
          <p14:tracePt t="521494" x="6197600" y="5238750"/>
          <p14:tracePt t="521510" x="6203950" y="5295900"/>
          <p14:tracePt t="521527" x="6216650" y="5321300"/>
          <p14:tracePt t="521544" x="6223000" y="5334000"/>
          <p14:tracePt t="521560" x="6223000" y="5340350"/>
          <p14:tracePt t="521577" x="6216650" y="5365750"/>
          <p14:tracePt t="521593" x="6203950" y="5403850"/>
          <p14:tracePt t="521610" x="6203950" y="5454650"/>
          <p14:tracePt t="521627" x="6203950" y="5505450"/>
          <p14:tracePt t="521643" x="6203950" y="5562600"/>
          <p14:tracePt t="521662" x="6203950" y="5619750"/>
          <p14:tracePt t="521677" x="6197600" y="5638800"/>
          <p14:tracePt t="521693" x="6178550" y="5683250"/>
          <p14:tracePt t="521710" x="6165850" y="5708650"/>
          <p14:tracePt t="521729" x="6159500" y="5721350"/>
          <p14:tracePt t="521929" x="6159500" y="5715000"/>
          <p14:tracePt t="521945" x="6153150" y="5715000"/>
          <p14:tracePt t="522133" x="6146800" y="5708650"/>
          <p14:tracePt t="522206" x="6146800" y="5702300"/>
          <p14:tracePt t="522214" x="6140450" y="5683250"/>
          <p14:tracePt t="522227" x="6127750" y="5657850"/>
          <p14:tracePt t="522240" x="6102350" y="5575300"/>
          <p14:tracePt t="522245" x="6083300" y="5505450"/>
          <p14:tracePt t="522260" x="6070600" y="5429250"/>
          <p14:tracePt t="522277" x="6000750" y="5149850"/>
          <p14:tracePt t="522295" x="5943600" y="4946650"/>
          <p14:tracePt t="522310" x="5886450" y="4781550"/>
          <p14:tracePt t="522327" x="5822950" y="4629150"/>
          <p14:tracePt t="522344" x="5740400" y="4521200"/>
          <p14:tracePt t="522360" x="5657850" y="4432300"/>
          <p14:tracePt t="522377" x="5575300" y="4356100"/>
          <p14:tracePt t="522393" x="5511800" y="4273550"/>
          <p14:tracePt t="522412" x="5441950" y="4210050"/>
          <p14:tracePt t="522427" x="5391150" y="4184650"/>
          <p14:tracePt t="522444" x="5378450" y="4171950"/>
          <p14:tracePt t="522573" x="5378450" y="4178300"/>
          <p14:tracePt t="522637" x="5359400" y="4165600"/>
          <p14:tracePt t="522647" x="5340350" y="4152900"/>
          <p14:tracePt t="522653" x="5302250" y="4140200"/>
          <p14:tracePt t="522670" x="5257800" y="4127500"/>
          <p14:tracePt t="522672" x="5207000" y="4108450"/>
          <p14:tracePt t="522694" x="5010150" y="4038600"/>
          <p14:tracePt t="522710" x="4819650" y="3968750"/>
          <p14:tracePt t="522729" x="4597400" y="3898900"/>
          <p14:tracePt t="522743" x="4381500" y="3848100"/>
          <p14:tracePt t="522760" x="4197350" y="3790950"/>
          <p14:tracePt t="522777" x="4064000" y="3752850"/>
          <p14:tracePt t="522794" x="4006850" y="3733800"/>
          <p14:tracePt t="522810" x="4000500" y="3727450"/>
          <p14:tracePt t="522843" x="3994150" y="3721100"/>
          <p14:tracePt t="523189" x="4000500" y="3721100"/>
          <p14:tracePt t="523198" x="4032250" y="3721100"/>
          <p14:tracePt t="523210" x="4095750" y="3727450"/>
          <p14:tracePt t="523213" x="4191000" y="3759200"/>
          <p14:tracePt t="523230" x="4286250" y="3771900"/>
          <p14:tracePt t="523244" x="4578350" y="3848100"/>
          <p14:tracePt t="523260" x="4978400" y="3937000"/>
          <p14:tracePt t="523262" x="5194300" y="3975100"/>
          <p14:tracePt t="523277" x="5403850" y="4013200"/>
          <p14:tracePt t="523293" x="6019800" y="4165600"/>
          <p14:tracePt t="523310" x="6375400" y="4267200"/>
          <p14:tracePt t="523327" x="6654800" y="4330700"/>
          <p14:tracePt t="523344" x="6858000" y="4368800"/>
          <p14:tracePt t="523360" x="6997700" y="4387850"/>
          <p14:tracePt t="523377" x="7061200" y="4394200"/>
          <p14:tracePt t="523398" x="7067550" y="4394200"/>
          <p14:tracePt t="523554" x="7067550" y="4406900"/>
          <p14:tracePt t="523557" x="7080250" y="4419600"/>
          <p14:tracePt t="523567" x="7092950" y="4438650"/>
          <p14:tracePt t="523577" x="7112000" y="4451350"/>
          <p14:tracePt t="523593" x="7131050" y="4470400"/>
          <p14:tracePt t="523610" x="7131050" y="4489450"/>
          <p14:tracePt t="523627" x="7137400" y="4495800"/>
          <p14:tracePt t="523644" x="7143750" y="4508500"/>
          <p14:tracePt t="523660" x="7143750" y="4514850"/>
          <p14:tracePt t="523737" x="7143750" y="4521200"/>
          <p14:tracePt t="523742" x="7150100" y="4521200"/>
          <p14:tracePt t="523750" x="7156450" y="4527550"/>
          <p14:tracePt t="523765" x="7162800" y="4533900"/>
          <p14:tracePt t="523797" x="7169150" y="4540250"/>
          <p14:tracePt t="523814" x="7169150" y="4546600"/>
          <p14:tracePt t="523822" x="7169150" y="4552950"/>
          <p14:tracePt t="523838" x="7169150" y="4565650"/>
          <p14:tracePt t="523845" x="7175500" y="4572000"/>
          <p14:tracePt t="523860" x="7175500" y="4578350"/>
          <p14:tracePt t="523877" x="7181850" y="4591050"/>
          <p14:tracePt t="523879" x="7181850" y="4597400"/>
          <p14:tracePt t="523894" x="7188200" y="4610100"/>
          <p14:tracePt t="523913" x="7194550" y="4610100"/>
          <p14:tracePt t="523927" x="7207250" y="4610100"/>
          <p14:tracePt t="523944" x="7226300" y="4616450"/>
          <p14:tracePt t="523960" x="7239000" y="4622800"/>
          <p14:tracePt t="524043" x="7245350" y="4629150"/>
          <p14:tracePt t="524048" x="7245350" y="4641850"/>
          <p14:tracePt t="524060" x="7251700" y="4654550"/>
          <p14:tracePt t="524077" x="7270750" y="4660900"/>
          <p14:tracePt t="524094" x="7302500" y="4673600"/>
          <p14:tracePt t="524110" x="7315200" y="4673600"/>
          <p14:tracePt t="524127" x="7340600" y="4673600"/>
          <p14:tracePt t="524148" x="7353300" y="4673600"/>
          <p14:tracePt t="524177" x="7353300" y="4667250"/>
          <p14:tracePt t="524193" x="7353300" y="4660900"/>
          <p14:tracePt t="524235" x="7359650" y="4660900"/>
          <p14:tracePt t="524244" x="7366000" y="4667250"/>
          <p14:tracePt t="524260" x="7372350" y="4667250"/>
          <p14:tracePt t="524369" x="7372350" y="4673600"/>
          <p14:tracePt t="524389" x="7372350" y="4679950"/>
          <p14:tracePt t="524589" x="7372350" y="4673600"/>
          <p14:tracePt t="524605" x="7378700" y="4667250"/>
          <p14:tracePt t="524615" x="7378700" y="4654550"/>
          <p14:tracePt t="524627" x="7378700" y="4635500"/>
          <p14:tracePt t="524644" x="7378700" y="4584700"/>
          <p14:tracePt t="524662" x="7315200" y="4483100"/>
          <p14:tracePt t="524678" x="7258050" y="4406900"/>
          <p14:tracePt t="524694" x="7169150" y="4330700"/>
          <p14:tracePt t="524710" x="7042150" y="4248150"/>
          <p14:tracePt t="524731" x="6902450" y="4197350"/>
          <p14:tracePt t="524744" x="6769100" y="4152900"/>
          <p14:tracePt t="524760" x="6616700" y="4102100"/>
          <p14:tracePt t="524778" x="6477000" y="4051300"/>
          <p14:tracePt t="524797" x="6350000" y="4013200"/>
          <p14:tracePt t="524810" x="6235700" y="3975100"/>
          <p14:tracePt t="524827" x="6140450" y="3943350"/>
          <p14:tracePt t="524844" x="6045200" y="3930650"/>
          <p14:tracePt t="524864" x="5930900" y="3924300"/>
          <p14:tracePt t="524877" x="5905500" y="3930650"/>
          <p14:tracePt t="524896" x="5873750" y="3949700"/>
          <p14:tracePt t="524914" x="5861050" y="3962400"/>
          <p14:tracePt t="524927" x="5842000" y="3987800"/>
          <p14:tracePt t="524944" x="5822950" y="4025900"/>
          <p14:tracePt t="524960" x="5791200" y="4070350"/>
          <p14:tracePt t="524979" x="5772150" y="4127500"/>
          <p14:tracePt t="524994" x="5759450" y="4159250"/>
          <p14:tracePt t="525010" x="5753100" y="4178300"/>
          <p14:tracePt t="525027" x="5746750" y="4184650"/>
          <p14:tracePt t="525105" x="5746750" y="4178300"/>
          <p14:tracePt t="525109" x="5753100" y="4171950"/>
          <p14:tracePt t="525129" x="5753100" y="4152900"/>
          <p14:tracePt t="525144" x="5753100" y="4108450"/>
          <p14:tracePt t="525163" x="5740400" y="4064000"/>
          <p14:tracePt t="525178" x="5689600" y="3994150"/>
          <p14:tracePt t="525193" x="5600700" y="3930650"/>
          <p14:tracePt t="525210" x="5511800" y="3854450"/>
          <p14:tracePt t="525229" x="5372100" y="3803650"/>
          <p14:tracePt t="525245" x="5162550" y="3740150"/>
          <p14:tracePt t="525260" x="5099050" y="3714750"/>
          <p14:tracePt t="525277" x="4914900" y="3657600"/>
          <p14:tracePt t="525294" x="4800600" y="3657600"/>
          <p14:tracePt t="525310" x="4686300" y="3657600"/>
          <p14:tracePt t="525327" x="4584700" y="3657600"/>
          <p14:tracePt t="525344" x="4495800" y="3657600"/>
          <p14:tracePt t="525360" x="4445000" y="3689350"/>
          <p14:tracePt t="525377" x="4394200" y="3733800"/>
          <p14:tracePt t="525394" x="4349750" y="3790950"/>
          <p14:tracePt t="525413" x="4305300" y="3860800"/>
          <p14:tracePt t="525428" x="4279900" y="3911600"/>
          <p14:tracePt t="525444" x="4248150" y="3956050"/>
          <p14:tracePt t="525460" x="4216400" y="3981450"/>
          <p14:tracePt t="525462" x="4197350" y="3987800"/>
          <p14:tracePt t="525479" x="4178300" y="4006850"/>
          <p14:tracePt t="525538" x="4178300" y="3994150"/>
          <p14:tracePt t="525544" x="4178300" y="3987800"/>
          <p14:tracePt t="525560" x="4191000" y="3956050"/>
          <p14:tracePt t="525577" x="4222750" y="3937000"/>
          <p14:tracePt t="525594" x="4305300" y="3924300"/>
          <p14:tracePt t="525610" x="4445000" y="3924300"/>
          <p14:tracePt t="525627" x="4635500" y="3949700"/>
          <p14:tracePt t="525646" x="4914900" y="3994150"/>
          <p14:tracePt t="525660" x="5264150" y="4076700"/>
          <p14:tracePt t="525677" x="5829300" y="4222750"/>
          <p14:tracePt t="525695" x="6197600" y="4330700"/>
          <p14:tracePt t="525710" x="6559550" y="4425950"/>
          <p14:tracePt t="525729" x="6902450" y="4508500"/>
          <p14:tracePt t="525744" x="7200900" y="4572000"/>
          <p14:tracePt t="525760" x="7448550" y="4635500"/>
          <p14:tracePt t="525777" x="7569200" y="4679950"/>
          <p14:tracePt t="525794" x="7575550" y="4686300"/>
          <p14:tracePt t="525810" x="7575550" y="4692650"/>
          <p14:tracePt t="525827" x="7543800" y="4692650"/>
          <p14:tracePt t="525843" x="7499350" y="4692650"/>
          <p14:tracePt t="525860" x="7467600" y="4692650"/>
          <p14:tracePt t="525877" x="7461250" y="4692650"/>
          <p14:tracePt t="525882" x="7454900" y="4692650"/>
          <p14:tracePt t="525894" x="7448550" y="4692650"/>
          <p14:tracePt t="526965" x="7448550" y="4699000"/>
          <p14:tracePt t="526978" x="7448550" y="4705350"/>
          <p14:tracePt t="526985" x="7461250" y="4711700"/>
          <p14:tracePt t="526994" x="7486650" y="4718050"/>
          <p14:tracePt t="527010" x="7531100" y="4730750"/>
          <p14:tracePt t="527027" x="7588250" y="4743450"/>
          <p14:tracePt t="527045" x="7670800" y="4762500"/>
          <p14:tracePt t="527060" x="7689850" y="4762500"/>
          <p14:tracePt t="527077" x="7721600" y="4762500"/>
          <p14:tracePt t="527134" x="7721600" y="4768850"/>
          <p14:tracePt t="527141" x="7727950" y="4768850"/>
          <p14:tracePt t="527170" x="7734300" y="4775200"/>
          <p14:tracePt t="527173" x="7740650" y="4781550"/>
          <p14:tracePt t="527326" x="7734300" y="4781550"/>
          <p14:tracePt t="527343" x="7721600" y="4775200"/>
          <p14:tracePt t="527360" x="7715250" y="4768850"/>
          <p14:tracePt t="527380" x="7702550" y="4756150"/>
          <p14:tracePt t="527393" x="7683500" y="4737100"/>
          <p14:tracePt t="527414" x="7645400" y="4718050"/>
          <p14:tracePt t="527432" x="7543800" y="4667250"/>
          <p14:tracePt t="527444" x="7486650" y="4648200"/>
          <p14:tracePt t="527446" x="7448550" y="4622800"/>
          <p14:tracePt t="527460" x="7397750" y="4610100"/>
          <p14:tracePt t="527481" x="7239000" y="4546600"/>
          <p14:tracePt t="527487" x="7213600" y="4527550"/>
          <p14:tracePt t="527494" x="7150100" y="4508500"/>
          <p14:tracePt t="527510" x="7016750" y="4483100"/>
          <p14:tracePt t="527527" x="6908800" y="4451350"/>
          <p14:tracePt t="527547" x="6832600" y="4432300"/>
          <p14:tracePt t="527560" x="6737350" y="4406900"/>
          <p14:tracePt t="527577" x="6661150" y="4381500"/>
          <p14:tracePt t="527593" x="6578600" y="4362450"/>
          <p14:tracePt t="527611" x="6508750" y="4337050"/>
          <p14:tracePt t="527627" x="6419850" y="4324350"/>
          <p14:tracePt t="527629" x="6381750" y="4318000"/>
          <p14:tracePt t="527643" x="6324600" y="4311650"/>
          <p14:tracePt t="527663" x="6178550" y="4298950"/>
          <p14:tracePt t="527677" x="6134100" y="4292600"/>
          <p14:tracePt t="527693" x="6045200" y="4273550"/>
          <p14:tracePt t="527710" x="6026150" y="4260850"/>
          <p14:tracePt t="527729" x="6007100" y="4248150"/>
          <p14:tracePt t="527743" x="6000750" y="4241800"/>
          <p14:tracePt t="527760" x="5988050" y="4235450"/>
          <p14:tracePt t="527859" x="5981700" y="4229100"/>
          <p14:tracePt t="527864" x="5975350" y="4229100"/>
          <p14:tracePt t="527877" x="5962650" y="4216400"/>
          <p14:tracePt t="528070" x="5962650" y="4210050"/>
          <p14:tracePt t="528150" x="5962650" y="4203700"/>
          <p14:tracePt t="528170" x="5975350" y="4197350"/>
          <p14:tracePt t="528173" x="5988050" y="4197350"/>
          <p14:tracePt t="528193" x="6007100" y="4184650"/>
          <p14:tracePt t="528210" x="6026150" y="4184650"/>
          <p14:tracePt t="528229" x="6038850" y="4184650"/>
          <p14:tracePt t="528244" x="6045200" y="4184650"/>
          <p14:tracePt t="528382" x="6038850" y="4184650"/>
          <p14:tracePt t="528397" x="6032500" y="4184650"/>
          <p14:tracePt t="528405" x="6026150" y="4184650"/>
          <p14:tracePt t="528419" x="6013450" y="4184650"/>
          <p14:tracePt t="528429" x="5994400" y="4178300"/>
          <p14:tracePt t="528443" x="5981700" y="4171950"/>
          <p14:tracePt t="528460" x="5969000" y="4159250"/>
          <p14:tracePt t="528480" x="5937250" y="4133850"/>
          <p14:tracePt t="528494" x="5924550" y="4127500"/>
          <p14:tracePt t="528510" x="5911850" y="4114800"/>
          <p14:tracePt t="528527" x="5892800" y="4108450"/>
          <p14:tracePt t="528544" x="5886450" y="4108450"/>
          <p14:tracePt t="528609" x="5873750" y="4108450"/>
          <p14:tracePt t="528614" x="5861050" y="4133850"/>
          <p14:tracePt t="528627" x="5848350" y="4159250"/>
          <p14:tracePt t="528649" x="5822950" y="4222750"/>
          <p14:tracePt t="528660" x="5791200" y="4273550"/>
          <p14:tracePt t="528677" x="5784850" y="4311650"/>
          <p14:tracePt t="528679" x="5778500" y="4324350"/>
          <p14:tracePt t="528696" x="5778500" y="4337050"/>
          <p14:tracePt t="528729" x="5784850" y="4337050"/>
          <p14:tracePt t="528744" x="5816600" y="4324350"/>
          <p14:tracePt t="528760" x="5861050" y="4298950"/>
          <p14:tracePt t="528777" x="5918200" y="4267200"/>
          <p14:tracePt t="528795" x="5988050" y="4248150"/>
          <p14:tracePt t="528810" x="6045200" y="4229100"/>
          <p14:tracePt t="528827" x="6057900" y="4222750"/>
          <p14:tracePt t="528869" x="6057900" y="4229100"/>
          <p14:tracePt t="528882" x="6057900" y="4254500"/>
          <p14:tracePt t="528894" x="6057900" y="4298950"/>
          <p14:tracePt t="528913" x="6057900" y="4343400"/>
          <p14:tracePt t="528928" x="6089650" y="4375150"/>
          <p14:tracePt t="528944" x="6140450" y="4387850"/>
          <p14:tracePt t="528960" x="6210300" y="4394200"/>
          <p14:tracePt t="528979" x="6273800" y="4394200"/>
          <p14:tracePt t="528994" x="6305550" y="4356100"/>
          <p14:tracePt t="529010" x="6311900" y="4305300"/>
          <p14:tracePt t="529027" x="6311900" y="4241800"/>
          <p14:tracePt t="529043" x="6280150" y="4178300"/>
          <p14:tracePt t="529060" x="6235700" y="4133850"/>
          <p14:tracePt t="529077" x="6191250" y="4127500"/>
          <p14:tracePt t="529094" x="6178550" y="4127500"/>
          <p14:tracePt t="529110" x="6172200" y="4133850"/>
          <p14:tracePt t="529127" x="6165850" y="4146550"/>
          <p14:tracePt t="529144" x="6165850" y="4165600"/>
          <p14:tracePt t="529162" x="6165850" y="4178300"/>
          <p14:tracePt t="529177" x="6191250" y="4178300"/>
          <p14:tracePt t="529194" x="6203950" y="4178300"/>
          <p14:tracePt t="529210" x="6210300" y="4178300"/>
          <p14:tracePt t="529319" x="6203950" y="4178300"/>
          <p14:tracePt t="529335" x="6197600" y="4178300"/>
          <p14:tracePt t="529366" x="6191250" y="4178300"/>
          <p14:tracePt t="529374" x="6184900" y="4165600"/>
          <p14:tracePt t="529382" x="6178550" y="4159250"/>
          <p14:tracePt t="529397" x="6172200" y="4146550"/>
          <p14:tracePt t="529410" x="6159500" y="4121150"/>
          <p14:tracePt t="529427" x="6153150" y="4108450"/>
          <p14:tracePt t="529429" x="6153150" y="4102100"/>
          <p14:tracePt t="529446" x="6153150" y="4095750"/>
          <p14:tracePt t="529463" x="6153150" y="4089400"/>
          <p14:tracePt t="529481" x="6159500" y="4089400"/>
          <p14:tracePt t="529494" x="6159500" y="4076700"/>
          <p14:tracePt t="529510" x="6172200" y="4070350"/>
          <p14:tracePt t="529527" x="6197600" y="4064000"/>
          <p14:tracePt t="529544" x="6229350" y="4057650"/>
          <p14:tracePt t="529560" x="6254750" y="4057650"/>
          <p14:tracePt t="529576" x="6261100" y="4057650"/>
          <p14:tracePt t="529610" x="6261100" y="4064000"/>
          <p14:tracePt t="529634" x="6254750" y="4070350"/>
          <p14:tracePt t="529644" x="6248400" y="4070350"/>
          <p14:tracePt t="529710" x="6242050" y="4070350"/>
          <p14:tracePt t="529718" x="6235700" y="4070350"/>
          <p14:tracePt t="529732" x="6223000" y="4070350"/>
          <p14:tracePt t="529743" x="6191250" y="4070350"/>
          <p14:tracePt t="529760" x="6165850" y="4064000"/>
          <p14:tracePt t="529777" x="6153150" y="4064000"/>
          <p14:tracePt t="529810" x="6159500" y="4064000"/>
          <p14:tracePt t="529828" x="6165850" y="4064000"/>
          <p14:tracePt t="529844" x="6191250" y="4064000"/>
          <p14:tracePt t="529860" x="6229350" y="4064000"/>
          <p14:tracePt t="529877" x="6305550" y="4064000"/>
          <p14:tracePt t="529881" x="6362700" y="4083050"/>
          <p14:tracePt t="529894" x="6438900" y="4121150"/>
          <p14:tracePt t="529913" x="6477000" y="4165600"/>
          <p14:tracePt t="529927" x="6483350" y="4203700"/>
          <p14:tracePt t="529944" x="6483350" y="4216400"/>
          <p14:tracePt t="529960" x="6470650" y="4229100"/>
          <p14:tracePt t="529978" x="6457950" y="4229100"/>
          <p14:tracePt t="530010" x="6451600" y="4222750"/>
          <p14:tracePt t="530044" x="6464300" y="4222750"/>
          <p14:tracePt t="530060" x="6477000" y="4235450"/>
          <p14:tracePt t="530077" x="6483350" y="4241800"/>
          <p14:tracePt t="530125" x="6477000" y="4241800"/>
          <p14:tracePt t="530133" x="6464300" y="4241800"/>
          <p14:tracePt t="530144" x="6451600" y="4241800"/>
          <p14:tracePt t="530163" x="6413500" y="4229100"/>
          <p14:tracePt t="530173" x="6394450" y="4216400"/>
          <p14:tracePt t="530174" x="6369050" y="4203700"/>
          <p14:tracePt t="530182" x="6343650" y="4191000"/>
          <p14:tracePt t="530194" x="6311900" y="4184650"/>
          <p14:tracePt t="530210" x="6248400" y="4165600"/>
          <p14:tracePt t="530229" x="6178550" y="4152900"/>
          <p14:tracePt t="530244" x="6134100" y="4152900"/>
          <p14:tracePt t="530260" x="6127750" y="4152900"/>
          <p14:tracePt t="530277" x="6134100" y="4159250"/>
          <p14:tracePt t="530296" x="6165850" y="4165600"/>
          <p14:tracePt t="530310" x="6203950" y="4178300"/>
          <p14:tracePt t="530327" x="6223000" y="4184650"/>
          <p14:tracePt t="530344" x="6229350" y="4191000"/>
          <p14:tracePt t="530360" x="6235700" y="4191000"/>
          <p14:tracePt t="530377" x="6242050" y="4191000"/>
          <p14:tracePt t="530413" x="6242050" y="4171950"/>
          <p14:tracePt t="530427" x="6235700" y="4114800"/>
          <p14:tracePt t="530444" x="6178550" y="4044950"/>
          <p14:tracePt t="530460" x="6083300" y="3975100"/>
          <p14:tracePt t="530467" x="6045200" y="3937000"/>
          <p14:tracePt t="530480" x="5892800" y="3879850"/>
          <p14:tracePt t="530494" x="5715000" y="3822700"/>
          <p14:tracePt t="530510" x="5518150" y="3752850"/>
          <p14:tracePt t="530527" x="5314950" y="3702050"/>
          <p14:tracePt t="530546" x="5130800" y="3702050"/>
          <p14:tracePt t="530560" x="4953000" y="3695700"/>
          <p14:tracePt t="530577" x="4813300" y="3695700"/>
          <p14:tracePt t="530594" x="4711700" y="3689350"/>
          <p14:tracePt t="530610" x="4679950" y="3689350"/>
          <p14:tracePt t="530850" x="4679950" y="3683000"/>
          <p14:tracePt t="530998" x="4673600" y="3683000"/>
          <p14:tracePt t="531029" x="4679950" y="3683000"/>
          <p14:tracePt t="531046" x="4699000" y="3651250"/>
          <p14:tracePt t="531053" x="4743450" y="3549650"/>
          <p14:tracePt t="531077" x="4762500" y="3390900"/>
          <p14:tracePt t="531094" x="4743450" y="3333750"/>
          <p14:tracePt t="531110" x="4718050" y="3295650"/>
          <p14:tracePt t="531127" x="4699000" y="3270250"/>
          <p14:tracePt t="531144" x="4686300" y="3251200"/>
          <p14:tracePt t="531164" x="4679950" y="3238500"/>
          <p14:tracePt t="531180" x="4679950" y="3232150"/>
          <p14:tracePt t="531245" x="4679950" y="3225800"/>
          <p14:tracePt t="531254" x="4673600" y="3219450"/>
          <p14:tracePt t="531276" x="4673600" y="3213100"/>
          <p14:tracePt t="531279" x="4673600" y="3206750"/>
          <p14:tracePt t="531296" x="4673600" y="3194050"/>
          <p14:tracePt t="531437" x="4679950" y="3194050"/>
          <p14:tracePt t="531445" x="4686300" y="3194050"/>
          <p14:tracePt t="531460" x="4692650" y="3213100"/>
          <p14:tracePt t="531481" x="4730750" y="3295650"/>
          <p14:tracePt t="531488" x="4749800" y="3359150"/>
          <p14:tracePt t="531494" x="4775200" y="3435350"/>
          <p14:tracePt t="531510" x="4845050" y="3632200"/>
          <p14:tracePt t="531527" x="4921250" y="3892550"/>
          <p14:tracePt t="531543" x="5010150" y="4171950"/>
          <p14:tracePt t="531560" x="5041900" y="4445000"/>
          <p14:tracePt t="531577" x="5054600" y="4705350"/>
          <p14:tracePt t="531594" x="5060950" y="4914900"/>
          <p14:tracePt t="531610" x="5067300" y="5118100"/>
          <p14:tracePt t="531627" x="5086350" y="5289550"/>
          <p14:tracePt t="531644" x="5105400" y="5422900"/>
          <p14:tracePt t="531650" x="5105400" y="5473700"/>
          <p14:tracePt t="531664" x="5105400" y="5518150"/>
          <p14:tracePt t="531914" x="5099050" y="5518150"/>
          <p14:tracePt t="531918" x="5092700" y="5518150"/>
          <p14:tracePt t="531933" x="5086350" y="5518150"/>
          <p14:tracePt t="532054" x="5080000" y="5518150"/>
          <p14:tracePt t="533318" x="5080000" y="5499100"/>
          <p14:tracePt t="533326" x="5080000" y="5467350"/>
          <p14:tracePt t="533344" x="5080000" y="5391150"/>
          <p14:tracePt t="533360" x="5099050" y="5340350"/>
          <p14:tracePt t="533382" x="5149850" y="5276850"/>
          <p14:tracePt t="533394" x="5251450" y="5213350"/>
          <p14:tracePt t="533414" x="5372100" y="5149850"/>
          <p14:tracePt t="533430" x="5524500" y="5073650"/>
          <p14:tracePt t="533445" x="5613400" y="5041900"/>
          <p14:tracePt t="533460" x="5664200" y="5035550"/>
          <p14:tracePt t="533480" x="5810250" y="5016500"/>
          <p14:tracePt t="533486" x="5854700" y="5003800"/>
          <p14:tracePt t="533494" x="5899150" y="4984750"/>
          <p14:tracePt t="533514" x="5981700" y="4921250"/>
          <p14:tracePt t="533527" x="6064250" y="4845050"/>
          <p14:tracePt t="533546" x="6121400" y="4775200"/>
          <p14:tracePt t="533560" x="6153150" y="4724400"/>
          <p14:tracePt t="533577" x="6191250" y="4699000"/>
          <p14:tracePt t="533594" x="6248400" y="4686300"/>
          <p14:tracePt t="533610" x="6324600" y="4660900"/>
          <p14:tracePt t="533627" x="6388100" y="4641850"/>
          <p14:tracePt t="533644" x="6407150" y="4629150"/>
          <p14:tracePt t="533663" x="6413500" y="4629150"/>
          <p14:tracePt t="533677" x="6419850" y="4635500"/>
          <p14:tracePt t="533694" x="6438900" y="4641850"/>
          <p14:tracePt t="533713" x="6457950" y="4648200"/>
          <p14:tracePt t="533729" x="6477000" y="4654550"/>
          <p14:tracePt t="533744" x="6515100" y="4667250"/>
          <p14:tracePt t="533760" x="6578600" y="4667250"/>
          <p14:tracePt t="533777" x="6661150" y="4686300"/>
          <p14:tracePt t="533794" x="6756400" y="4692650"/>
          <p14:tracePt t="533810" x="6877050" y="4686300"/>
          <p14:tracePt t="533827" x="7035800" y="4686300"/>
          <p14:tracePt t="533844" x="7207250" y="4686300"/>
          <p14:tracePt t="533861" x="7435850" y="4686300"/>
          <p14:tracePt t="533877" x="7493000" y="4679950"/>
          <p14:tracePt t="533896" x="7600950" y="4673600"/>
          <p14:tracePt t="533911" x="7613650" y="4673600"/>
          <p14:tracePt t="533927" x="7620000" y="4673600"/>
          <p14:tracePt t="534142" x="7613650" y="4673600"/>
          <p14:tracePt t="534175" x="7620000" y="4673600"/>
          <p14:tracePt t="534181" x="7626350" y="4673600"/>
          <p14:tracePt t="534193" x="7632700" y="4673600"/>
          <p14:tracePt t="534210" x="7639050" y="4679950"/>
          <p14:tracePt t="534261" x="7645400" y="4679950"/>
          <p14:tracePt t="534274" x="7651750" y="4679950"/>
          <p14:tracePt t="534292" x="7658100" y="4679950"/>
          <p14:tracePt t="534298" x="7664450" y="4667250"/>
          <p14:tracePt t="534310" x="7664450" y="4622800"/>
          <p14:tracePt t="534327" x="7632700" y="4533900"/>
          <p14:tracePt t="534344" x="7581900" y="4387850"/>
          <p14:tracePt t="534360" x="7537450" y="4248150"/>
          <p14:tracePt t="534377" x="7486650" y="4095750"/>
          <p14:tracePt t="534394" x="7423150" y="3943350"/>
          <p14:tracePt t="534413" x="7334250" y="3803650"/>
          <p14:tracePt t="534427" x="7175500" y="3644900"/>
          <p14:tracePt t="534444" x="7004050" y="3498850"/>
          <p14:tracePt t="534460" x="6794500" y="3359150"/>
          <p14:tracePt t="534462" x="6699250" y="3295650"/>
          <p14:tracePt t="534479" x="6546850" y="3200400"/>
          <p14:tracePt t="534493" x="6419850" y="3117850"/>
          <p14:tracePt t="534510" x="6305550" y="3035300"/>
          <p14:tracePt t="534528" x="6203950" y="2965450"/>
          <p14:tracePt t="534546" x="6146800" y="2908300"/>
          <p14:tracePt t="534560" x="6108700" y="2870200"/>
          <p14:tracePt t="534577" x="6089650" y="2844800"/>
          <p14:tracePt t="534594" x="6076950" y="2819400"/>
          <p14:tracePt t="534614" x="6070600" y="2819400"/>
          <p14:tracePt t="534679" x="6070600" y="2813050"/>
          <p14:tracePt t="534821" x="6083300" y="2813050"/>
          <p14:tracePt t="534829" x="6115050" y="2844800"/>
          <p14:tracePt t="534837" x="6153150" y="2882900"/>
          <p14:tracePt t="534845" x="6210300" y="2959100"/>
          <p14:tracePt t="534860" x="6292850" y="3060700"/>
          <p14:tracePt t="534877" x="6565900" y="3441700"/>
          <p14:tracePt t="534894" x="6794500" y="3740150"/>
          <p14:tracePt t="534913" x="6997700" y="4019550"/>
          <p14:tracePt t="534929" x="7207250" y="4229100"/>
          <p14:tracePt t="534945" x="7366000" y="4387850"/>
          <p14:tracePt t="534960" x="7493000" y="4495800"/>
          <p14:tracePt t="534979" x="7575550" y="4559300"/>
          <p14:tracePt t="534995" x="7632700" y="4597400"/>
          <p14:tracePt t="534998" x="7639050" y="4597400"/>
          <p14:tracePt t="535029" x="7626350" y="4597400"/>
          <p14:tracePt t="535044" x="7620000" y="4597400"/>
          <p14:tracePt t="535060" x="7581900" y="4546600"/>
          <p14:tracePt t="535063" x="7575550" y="4533900"/>
          <p14:tracePt t="535077" x="7569200" y="4527550"/>
          <p14:tracePt t="535094" x="7569200" y="4521200"/>
          <p14:tracePt t="535129" x="7562850" y="4521200"/>
          <p14:tracePt t="535181" x="7556500" y="4521200"/>
          <p14:tracePt t="535197" x="7556500" y="4527550"/>
          <p14:tracePt t="535213" x="7550150" y="4527550"/>
          <p14:tracePt t="535622" x="7550150" y="4533900"/>
          <p14:tracePt t="535685" x="7550150" y="4540250"/>
          <p14:tracePt t="539997" x="7543800" y="4527550"/>
          <p14:tracePt t="540009" x="7524750" y="4514850"/>
          <p14:tracePt t="540027" x="7499350" y="4502150"/>
          <p14:tracePt t="540045" x="7454900" y="4489450"/>
          <p14:tracePt t="540061" x="7416800" y="4483100"/>
          <p14:tracePt t="540077" x="7391400" y="4470400"/>
          <p14:tracePt t="540094" x="7372350" y="4464050"/>
          <p14:tracePt t="540110" x="7359650" y="4457700"/>
          <p14:tracePt t="540130" x="7340600" y="4451350"/>
          <p14:tracePt t="540144" x="7315200" y="4451350"/>
          <p14:tracePt t="540162" x="7283450" y="4445000"/>
          <p14:tracePt t="540177" x="7251700" y="4438650"/>
          <p14:tracePt t="540194" x="7200900" y="4438650"/>
          <p14:tracePt t="540210" x="7124700" y="4432300"/>
          <p14:tracePt t="540229" x="7061200" y="4425950"/>
          <p14:tracePt t="540244" x="7004050" y="4413250"/>
          <p14:tracePt t="540261" x="6972300" y="4394200"/>
          <p14:tracePt t="540277" x="6965950" y="4387850"/>
          <p14:tracePt t="540294" x="6959600" y="4381500"/>
          <p14:tracePt t="540310" x="6946900" y="4375150"/>
          <p14:tracePt t="540327" x="6940550" y="4375150"/>
          <p14:tracePt t="540344" x="6927850" y="4368800"/>
          <p14:tracePt t="540361" x="6921500" y="4362450"/>
          <p14:tracePt t="540377" x="6883400" y="4324350"/>
          <p14:tracePt t="540394" x="6838950" y="4298950"/>
          <p14:tracePt t="540412" x="6788150" y="4254500"/>
          <p14:tracePt t="540427" x="6731000" y="4216400"/>
          <p14:tracePt t="540444" x="6680200" y="4197350"/>
          <p14:tracePt t="540460" x="6642100" y="4171950"/>
          <p14:tracePt t="540479" x="6604000" y="4133850"/>
          <p14:tracePt t="540494" x="6559550" y="4102100"/>
          <p14:tracePt t="540510" x="6508750" y="4070350"/>
          <p14:tracePt t="540527" x="6489700" y="4057650"/>
          <p14:tracePt t="540544" x="6470650" y="4057650"/>
          <p14:tracePt t="540560" x="6451600" y="4051300"/>
          <p14:tracePt t="540577" x="6426200" y="4051300"/>
          <p14:tracePt t="540594" x="6400800" y="4051300"/>
          <p14:tracePt t="540610" x="6369050" y="4051300"/>
          <p14:tracePt t="540627" x="6330950" y="4051300"/>
          <p14:tracePt t="540646" x="6280150" y="4051300"/>
          <p14:tracePt t="540685" x="6267450" y="4044950"/>
          <p14:tracePt t="540695" x="6254750" y="4038600"/>
          <p14:tracePt t="540710" x="6242050" y="4025900"/>
          <p14:tracePt t="540729" x="6216650" y="4019550"/>
          <p14:tracePt t="540744" x="6197600" y="4019550"/>
          <p14:tracePt t="540760" x="6165850" y="4019550"/>
          <p14:tracePt t="540777" x="6134100" y="4019550"/>
          <p14:tracePt t="540794" x="6102350" y="4019550"/>
          <p14:tracePt t="540810" x="6083300" y="4019550"/>
          <p14:tracePt t="540827" x="6064250" y="4019550"/>
          <p14:tracePt t="540860" x="6057900" y="4019550"/>
          <p14:tracePt t="540877" x="6045200" y="4019550"/>
          <p14:tracePt t="540894" x="6026150" y="4019550"/>
          <p14:tracePt t="540912" x="6019800" y="4019550"/>
          <p14:tracePt t="540929" x="6000750" y="4019550"/>
          <p14:tracePt t="540944" x="5981700" y="4019550"/>
          <p14:tracePt t="540960" x="5969000" y="4019550"/>
          <p14:tracePt t="540979" x="5956300" y="4019550"/>
          <p14:tracePt t="540994" x="5943600" y="4019550"/>
          <p14:tracePt t="542262" x="5930900" y="4019550"/>
          <p14:tracePt t="542272" x="5918200" y="4013200"/>
          <p14:tracePt t="542278" x="5905500" y="4013200"/>
          <p14:tracePt t="542296" x="5892800" y="4006850"/>
          <p14:tracePt t="542311" x="5867400" y="4000500"/>
          <p14:tracePt t="542327" x="5854700" y="3994150"/>
          <p14:tracePt t="542344" x="5835650" y="3994150"/>
          <p14:tracePt t="542360" x="5835650" y="3987800"/>
          <p14:tracePt t="542397" x="5816600" y="3975100"/>
          <p14:tracePt t="542414" x="5797550" y="3962400"/>
          <p14:tracePt t="542428" x="5740400" y="3937000"/>
          <p14:tracePt t="542444" x="5689600" y="3924300"/>
          <p14:tracePt t="542461" x="5632450" y="3905250"/>
          <p14:tracePt t="542479" x="5619750" y="3898900"/>
          <p14:tracePt t="542494" x="5600700" y="3892550"/>
          <p14:tracePt t="542510" x="5588000" y="3886200"/>
          <p14:tracePt t="542527" x="5575300" y="3886200"/>
          <p14:tracePt t="542546" x="5568950" y="3879850"/>
          <p14:tracePt t="542560" x="5562600" y="3879850"/>
          <p14:tracePt t="543317" x="5556250" y="3873500"/>
          <p14:tracePt t="543325" x="5543550" y="3860800"/>
          <p14:tracePt t="543344" x="5492750" y="3810000"/>
          <p14:tracePt t="543360" x="5391150" y="3746500"/>
          <p14:tracePt t="543377" x="5327650" y="3702050"/>
          <p14:tracePt t="543394" x="5264150" y="3657600"/>
          <p14:tracePt t="543412" x="5213350" y="3619500"/>
          <p14:tracePt t="543427" x="5187950" y="3594100"/>
          <p14:tracePt t="543444" x="5175250" y="3568700"/>
          <p14:tracePt t="543461" x="5175250" y="3524250"/>
          <p14:tracePt t="543479" x="5175250" y="3505200"/>
          <p14:tracePt t="543494" x="5168900" y="3505200"/>
          <p14:tracePt t="543589" x="5175250" y="3505200"/>
          <p14:tracePt t="543603" x="5181600" y="3505200"/>
          <p14:tracePt t="543608" x="5187950" y="3505200"/>
          <p14:tracePt t="543613" x="5187950" y="3517900"/>
          <p14:tracePt t="543627" x="5194300" y="3517900"/>
          <p14:tracePt t="543646" x="5207000" y="3524250"/>
          <p14:tracePt t="543677" x="5213350" y="3536950"/>
          <p14:tracePt t="543694" x="5226050" y="3575050"/>
          <p14:tracePt t="543710" x="5270500" y="3632200"/>
          <p14:tracePt t="543729" x="5353050" y="3702050"/>
          <p14:tracePt t="543744" x="5441950" y="3740150"/>
          <p14:tracePt t="543760" x="5518150" y="3771900"/>
          <p14:tracePt t="543777" x="5607050" y="3829050"/>
          <p14:tracePt t="543794" x="5715000" y="3898900"/>
          <p14:tracePt t="543810" x="5835650" y="3968750"/>
          <p14:tracePt t="543827" x="5949950" y="4019550"/>
          <p14:tracePt t="543844" x="6064250" y="4057650"/>
          <p14:tracePt t="543860" x="6121400" y="4076700"/>
          <p14:tracePt t="543880" x="6134100" y="4083050"/>
          <p14:tracePt t="543901" x="6134100" y="4089400"/>
          <p14:tracePt t="543915" x="6140450" y="4089400"/>
          <p14:tracePt t="543929" x="6159500" y="4114800"/>
          <p14:tracePt t="543944" x="6178550" y="4133850"/>
          <p14:tracePt t="543961" x="6184900" y="4140200"/>
          <p14:tracePt t="544005" x="6197600" y="4152900"/>
          <p14:tracePt t="544013" x="6210300" y="4159250"/>
          <p14:tracePt t="544027" x="6229350" y="4171950"/>
          <p14:tracePt t="544044" x="6248400" y="4178300"/>
          <p14:tracePt t="544093" x="6254750" y="4178300"/>
          <p14:tracePt t="544209" x="6248400" y="4178300"/>
          <p14:tracePt t="544213" x="6242050" y="4178300"/>
          <p14:tracePt t="544230" x="6229350" y="4178300"/>
          <p14:tracePt t="544244" x="6197600" y="4184650"/>
          <p14:tracePt t="544260" x="6140450" y="4184650"/>
          <p14:tracePt t="544262" x="6102350" y="4184650"/>
          <p14:tracePt t="544279" x="6026150" y="4191000"/>
          <p14:tracePt t="544297" x="5949950" y="4191000"/>
          <p14:tracePt t="544311" x="5861050" y="4191000"/>
          <p14:tracePt t="544327" x="5778500" y="4191000"/>
          <p14:tracePt t="544344" x="5683250" y="4191000"/>
          <p14:tracePt t="544360" x="5562600" y="4191000"/>
          <p14:tracePt t="544377" x="5448300" y="4191000"/>
          <p14:tracePt t="544394" x="5327650" y="4191000"/>
          <p14:tracePt t="544411" x="5219700" y="4191000"/>
          <p14:tracePt t="544427" x="5130800" y="4191000"/>
          <p14:tracePt t="544429" x="5099050" y="4191000"/>
          <p14:tracePt t="544446" x="5041900" y="4191000"/>
          <p14:tracePt t="544460" x="5029200" y="4191000"/>
          <p14:tracePt t="544480" x="4991100" y="4191000"/>
          <p14:tracePt t="544494" x="4984750" y="4191000"/>
          <p14:tracePt t="544669" x="4984750" y="4184650"/>
          <p14:tracePt t="544680" x="4984750" y="4171950"/>
          <p14:tracePt t="544685" x="4984750" y="4165600"/>
          <p14:tracePt t="544695" x="4997450" y="4152900"/>
          <p14:tracePt t="544710" x="5003800" y="4140200"/>
          <p14:tracePt t="544729" x="5010150" y="4133850"/>
          <p14:tracePt t="544743" x="5010150" y="4127500"/>
          <p14:tracePt t="544777" x="5010150" y="4114800"/>
          <p14:tracePt t="544794" x="5016500" y="4089400"/>
          <p14:tracePt t="544811" x="5029200" y="4070350"/>
          <p14:tracePt t="544827" x="5035550" y="4038600"/>
          <p14:tracePt t="544844" x="5048250" y="4019550"/>
          <p14:tracePt t="544861" x="5073650" y="4006850"/>
          <p14:tracePt t="544877" x="5130800" y="3975100"/>
          <p14:tracePt t="544894" x="5213350" y="3943350"/>
          <p14:tracePt t="544912" x="5302250" y="3911600"/>
          <p14:tracePt t="544927" x="5372100" y="3886200"/>
          <p14:tracePt t="544944" x="5416550" y="3873500"/>
          <p14:tracePt t="544960" x="5435600" y="3867150"/>
          <p14:tracePt t="544980" x="5473700" y="3867150"/>
          <p14:tracePt t="544994" x="5530850" y="3867150"/>
          <p14:tracePt t="545011" x="5600700" y="3867150"/>
          <p14:tracePt t="545027" x="5645150" y="3867150"/>
          <p14:tracePt t="545044" x="5651500" y="3860800"/>
          <p14:tracePt t="545060" x="5651500" y="3829050"/>
          <p14:tracePt t="545077" x="5638800" y="3759200"/>
          <p14:tracePt t="545094" x="5600700" y="3714750"/>
          <p14:tracePt t="545110" x="5549900" y="3663950"/>
          <p14:tracePt t="545127" x="5492750" y="3619500"/>
          <p14:tracePt t="545146" x="5416550" y="3562350"/>
          <p14:tracePt t="545163" x="5327650" y="3536950"/>
          <p14:tracePt t="545177" x="5264150" y="3536950"/>
          <p14:tracePt t="545195" x="5232400" y="3536950"/>
          <p14:tracePt t="545354" x="5245100" y="3536950"/>
          <p14:tracePt t="545359" x="5270500" y="3556000"/>
          <p14:tracePt t="545378" x="5340350" y="3600450"/>
          <p14:tracePt t="545394" x="5441950" y="3670300"/>
          <p14:tracePt t="545413" x="5549900" y="3746500"/>
          <p14:tracePt t="545427" x="5657850" y="3816350"/>
          <p14:tracePt t="545444" x="5778500" y="3860800"/>
          <p14:tracePt t="545460" x="5892800" y="3905250"/>
          <p14:tracePt t="545479" x="6051550" y="3962400"/>
          <p14:tracePt t="545495" x="6127750" y="3981450"/>
          <p14:tracePt t="545510" x="6146800" y="3987800"/>
          <p14:tracePt t="545527" x="6153150" y="3987800"/>
          <p14:tracePt t="545544" x="6153150" y="3994150"/>
          <p14:tracePt t="545709" x="6153150" y="4000500"/>
          <p14:tracePt t="545717" x="6153150" y="4006850"/>
          <p14:tracePt t="545733" x="6127750" y="4032250"/>
          <p14:tracePt t="545744" x="6102350" y="4051300"/>
          <p14:tracePt t="545760" x="6026150" y="4076700"/>
          <p14:tracePt t="545777" x="5943600" y="4083050"/>
          <p14:tracePt t="545795" x="5842000" y="4083050"/>
          <p14:tracePt t="545810" x="5734050" y="4083050"/>
          <p14:tracePt t="545827" x="5632450" y="4083050"/>
          <p14:tracePt t="545844" x="5543550" y="4070350"/>
          <p14:tracePt t="545861" x="5473700" y="4070350"/>
          <p14:tracePt t="545879" x="5441950" y="4070350"/>
          <p14:tracePt t="545897" x="5416550" y="4070350"/>
          <p14:tracePt t="545914" x="5410200" y="4070350"/>
          <p14:tracePt t="546400" x="5397500" y="4051300"/>
          <p14:tracePt t="546406" x="5391150" y="4019550"/>
          <p14:tracePt t="546420" x="5365750" y="3987800"/>
          <p14:tracePt t="546427" x="5340350" y="3949700"/>
          <p14:tracePt t="546444" x="5270500" y="3873500"/>
          <p14:tracePt t="546462" x="5156200" y="3797300"/>
          <p14:tracePt t="546479" x="5118100" y="3771900"/>
          <p14:tracePt t="546495" x="5073650" y="3759200"/>
          <p14:tracePt t="546510" x="5048250" y="3733800"/>
          <p14:tracePt t="546527" x="5035550" y="3708400"/>
          <p14:tracePt t="546544" x="5035550" y="3695700"/>
          <p14:tracePt t="546560" x="5029200" y="3683000"/>
          <p14:tracePt t="546577" x="5029200" y="3676650"/>
          <p14:tracePt t="546594" x="5010150" y="3670300"/>
          <p14:tracePt t="546610" x="5003800" y="3670300"/>
          <p14:tracePt t="546646" x="5003800" y="3663950"/>
          <p14:tracePt t="546712" x="5010150" y="3663950"/>
          <p14:tracePt t="546717" x="5041900" y="3670300"/>
          <p14:tracePt t="546735" x="5137150" y="3695700"/>
          <p14:tracePt t="546743" x="5181600" y="3714750"/>
          <p14:tracePt t="546761" x="5295900" y="3752850"/>
          <p14:tracePt t="546777" x="5403850" y="3803650"/>
          <p14:tracePt t="546796" x="5556250" y="3848100"/>
          <p14:tracePt t="546810" x="5708650" y="3905250"/>
          <p14:tracePt t="546827" x="5848350" y="3949700"/>
          <p14:tracePt t="546844" x="5956300" y="3981450"/>
          <p14:tracePt t="546861" x="6038850" y="4013200"/>
          <p14:tracePt t="546866" x="6070600" y="4019550"/>
          <p14:tracePt t="546877" x="6127750" y="4038600"/>
          <p14:tracePt t="546894" x="6165850" y="4051300"/>
          <p14:tracePt t="546914" x="6178550" y="4057650"/>
          <p14:tracePt t="547142" x="6178550" y="4064000"/>
          <p14:tracePt t="547183" x="6178550" y="4070350"/>
          <p14:tracePt t="547238" x="6172200" y="4076700"/>
          <p14:tracePt t="547245" x="6165850" y="4076700"/>
          <p14:tracePt t="547260" x="6159500" y="4076700"/>
          <p14:tracePt t="547277" x="6115050" y="4089400"/>
          <p14:tracePt t="547294" x="6076950" y="4102100"/>
          <p14:tracePt t="547310" x="6026150" y="4114800"/>
          <p14:tracePt t="547327" x="5962650" y="4114800"/>
          <p14:tracePt t="547344" x="5873750" y="4114800"/>
          <p14:tracePt t="547360" x="5772150" y="4114800"/>
          <p14:tracePt t="547378" x="5664200" y="4114800"/>
          <p14:tracePt t="547394" x="5556250" y="4114800"/>
          <p14:tracePt t="547414" x="5454650" y="4114800"/>
          <p14:tracePt t="547427" x="5365750" y="4114800"/>
          <p14:tracePt t="547446" x="5270500" y="4114800"/>
          <p14:tracePt t="547461" x="5219700" y="4114800"/>
          <p14:tracePt t="547480" x="5175250" y="4121150"/>
          <p14:tracePt t="547494" x="5137150" y="4121150"/>
          <p14:tracePt t="547510" x="5105400" y="4121150"/>
          <p14:tracePt t="547527" x="5099050" y="4121150"/>
          <p14:tracePt t="547616" x="5092700" y="4121150"/>
          <p14:tracePt t="547634" x="5086350" y="4121150"/>
          <p14:tracePt t="548044" x="5099050" y="4121150"/>
          <p14:tracePt t="548046" x="5105400" y="4121150"/>
          <p14:tracePt t="548062" x="5111750" y="4121150"/>
          <p14:tracePt t="548077" x="5130800" y="4121150"/>
          <p14:tracePt t="548093" x="5137150" y="4121150"/>
          <p14:tracePt t="548110" x="5149850" y="4121150"/>
          <p14:tracePt t="548127" x="5162550" y="4121150"/>
          <p14:tracePt t="548145" x="5168900" y="4121150"/>
          <p14:tracePt t="548165" x="5175250" y="4121150"/>
          <p14:tracePt t="548178" x="5181600" y="4121150"/>
          <p14:tracePt t="548213" x="5187950" y="4121150"/>
          <p14:tracePt t="548230" x="5200650" y="4121150"/>
          <p14:tracePt t="548244" x="5251450" y="4121150"/>
          <p14:tracePt t="548260" x="5334000" y="4121150"/>
          <p14:tracePt t="548262" x="5384800" y="4121150"/>
          <p14:tracePt t="548277" x="5480050" y="4121150"/>
          <p14:tracePt t="548294" x="5568950" y="4121150"/>
          <p14:tracePt t="548310" x="5676900" y="4121150"/>
          <p14:tracePt t="548327" x="5778500" y="4121150"/>
          <p14:tracePt t="548344" x="5854700" y="4121150"/>
          <p14:tracePt t="548360" x="5930900" y="4121150"/>
          <p14:tracePt t="548377" x="5988050" y="4121150"/>
          <p14:tracePt t="548394" x="6000750" y="4121150"/>
          <p14:tracePt t="548415" x="6007100" y="4121150"/>
          <p14:tracePt t="549030" x="6007100" y="4114800"/>
          <p14:tracePt t="549045" x="6000750" y="4114800"/>
          <p14:tracePt t="549053" x="5994400" y="4114800"/>
          <p14:tracePt t="549192" x="5988050" y="4114800"/>
          <p14:tracePt t="549233" x="5981700" y="4114800"/>
          <p14:tracePt t="549974" x="5988050" y="4114800"/>
          <p14:tracePt t="549985" x="5994400" y="4114800"/>
          <p14:tracePt t="550030" x="6000750" y="4121150"/>
          <p14:tracePt t="550046" x="6007100" y="4121150"/>
          <p14:tracePt t="550049" x="6013450" y="4121150"/>
          <p14:tracePt t="550060" x="6019800" y="4121150"/>
          <p14:tracePt t="550077" x="6070600" y="4127500"/>
          <p14:tracePt t="550094" x="6134100" y="4140200"/>
          <p14:tracePt t="550110" x="6248400" y="4184650"/>
          <p14:tracePt t="550127" x="6400800" y="4254500"/>
          <p14:tracePt t="550144" x="6616700" y="4349750"/>
          <p14:tracePt t="550164" x="6838950" y="4432300"/>
          <p14:tracePt t="550177" x="7035800" y="4495800"/>
          <p14:tracePt t="550194" x="7207250" y="4559300"/>
          <p14:tracePt t="550211" x="7340600" y="4597400"/>
          <p14:tracePt t="550230" x="7442200" y="4641850"/>
          <p14:tracePt t="550244" x="7524750" y="4673600"/>
          <p14:tracePt t="550261" x="7562850" y="4686300"/>
          <p14:tracePt t="550421" x="7562850" y="4692650"/>
          <p14:tracePt t="550434" x="7562850" y="4711700"/>
          <p14:tracePt t="550440" x="7581900" y="4730750"/>
          <p14:tracePt t="550447" x="7600950" y="4749800"/>
          <p14:tracePt t="550463" x="7626350" y="4775200"/>
          <p14:tracePt t="550482" x="7639050" y="4781550"/>
          <p14:tracePt t="550781" x="7645400" y="4781550"/>
          <p14:tracePt t="551494" x="7645400" y="4775200"/>
          <p14:tracePt t="551502" x="7645400" y="4768850"/>
          <p14:tracePt t="551510" x="7645400" y="4762500"/>
          <p14:tracePt t="551527" x="7645400" y="4743450"/>
          <p14:tracePt t="551545" x="7645400" y="4724400"/>
          <p14:tracePt t="551561" x="7645400" y="4705350"/>
          <p14:tracePt t="551577" x="7645400" y="4686300"/>
          <p14:tracePt t="551594" x="7645400" y="4667250"/>
          <p14:tracePt t="551610" x="7626350" y="4648200"/>
          <p14:tracePt t="551733" x="7620000" y="4648200"/>
          <p14:tracePt t="551750" x="7620000" y="4641850"/>
          <p14:tracePt t="551782" x="7613650" y="4641850"/>
          <p14:tracePt t="551965" x="7613650" y="4629150"/>
          <p14:tracePt t="551980" x="7613650" y="4622800"/>
          <p14:tracePt t="551989" x="7613650" y="4610100"/>
          <p14:tracePt t="551994" x="7613650" y="4603750"/>
          <p14:tracePt t="552085" x="7613650" y="4610100"/>
          <p14:tracePt t="552094" x="7613650" y="4635500"/>
          <p14:tracePt t="552104" x="7613650" y="4667250"/>
          <p14:tracePt t="552110" x="7613650" y="4692650"/>
          <p14:tracePt t="552127" x="7639050" y="4737100"/>
          <p14:tracePt t="552144" x="7651750" y="4762500"/>
          <p14:tracePt t="552161" x="7658100" y="4775200"/>
          <p14:tracePt t="552179" x="7664450" y="4787900"/>
          <p14:tracePt t="552334" x="7664450" y="4781550"/>
          <p14:tracePt t="552525" x="7664450" y="4775200"/>
          <p14:tracePt t="552544" x="7664450" y="4768850"/>
          <p14:tracePt t="552561" x="7651750" y="4768850"/>
          <p14:tracePt t="552579" x="7639050" y="4768850"/>
          <p14:tracePt t="552594" x="7613650" y="4768850"/>
          <p14:tracePt t="552613" x="7569200" y="4768850"/>
          <p14:tracePt t="552647" x="7562850" y="4768850"/>
          <p14:tracePt t="552734" x="7562850" y="4762500"/>
          <p14:tracePt t="552922" x="7562850" y="4756150"/>
          <p14:tracePt t="552929" x="7562850" y="4749800"/>
          <p14:tracePt t="552944" x="7562850" y="4737100"/>
          <p14:tracePt t="552962" x="7562850" y="4705350"/>
          <p14:tracePt t="552981" x="7562850" y="4667250"/>
          <p14:tracePt t="552994" x="7562850" y="4622800"/>
          <p14:tracePt t="553011" x="7562850" y="4578350"/>
          <p14:tracePt t="553027" x="7543800" y="4527550"/>
          <p14:tracePt t="553029" x="7524750" y="4502150"/>
          <p14:tracePt t="553044" x="7499350" y="4464050"/>
          <p14:tracePt t="553061" x="7391400" y="4349750"/>
          <p14:tracePt t="553077" x="7289800" y="4286250"/>
          <p14:tracePt t="553094" x="7188200" y="4210050"/>
          <p14:tracePt t="553110" x="7099300" y="4159250"/>
          <p14:tracePt t="553127" x="7004050" y="4121150"/>
          <p14:tracePt t="553144" x="6921500" y="4095750"/>
          <p14:tracePt t="553164" x="6826250" y="4064000"/>
          <p14:tracePt t="553178" x="6743700" y="4051300"/>
          <p14:tracePt t="553196" x="6667500" y="4044950"/>
          <p14:tracePt t="553210" x="6584950" y="4044950"/>
          <p14:tracePt t="553231" x="6489700" y="4044950"/>
          <p14:tracePt t="553244" x="6394450" y="4044950"/>
          <p14:tracePt t="553261" x="6273800" y="4044950"/>
          <p14:tracePt t="553277" x="6197600" y="4044950"/>
          <p14:tracePt t="553294" x="6134100" y="4044950"/>
          <p14:tracePt t="553310" x="6096000" y="4044950"/>
          <p14:tracePt t="553327" x="6064250" y="4070350"/>
          <p14:tracePt t="553344" x="6038850" y="4095750"/>
          <p14:tracePt t="553360" x="6019800" y="4127500"/>
          <p14:tracePt t="553377" x="6000750" y="4146550"/>
          <p14:tracePt t="553399" x="5994400" y="4159250"/>
          <p14:tracePt t="553414" x="5988050" y="4159250"/>
          <p14:tracePt t="553585" x="5988050" y="4152900"/>
          <p14:tracePt t="553601" x="5988050" y="4146550"/>
          <p14:tracePt t="553633" x="5988050" y="4140200"/>
          <p14:tracePt t="553781" x="5988050" y="4133850"/>
          <p14:tracePt t="553821" x="5988050" y="4127500"/>
          <p14:tracePt t="553838" x="5988050" y="4121150"/>
          <p14:tracePt t="553846" x="5988050" y="4114800"/>
          <p14:tracePt t="553886" x="5988050" y="4108450"/>
          <p14:tracePt t="553895" x="5994400" y="4108450"/>
          <p14:tracePt t="553913" x="6013450" y="4102100"/>
          <p14:tracePt t="553927" x="6057900" y="4102100"/>
          <p14:tracePt t="553944" x="6083300" y="4102100"/>
          <p14:tracePt t="553960" x="6096000" y="4102100"/>
          <p14:tracePt t="553980" x="6115050" y="4108450"/>
          <p14:tracePt t="553994" x="6146800" y="4114800"/>
          <p14:tracePt t="554011" x="6191250" y="4114800"/>
          <p14:tracePt t="554032" x="6229350" y="4114800"/>
          <p14:tracePt t="554046" x="6248400" y="4121150"/>
          <p14:tracePt t="554062" x="6267450" y="4140200"/>
          <p14:tracePt t="554077" x="6292850" y="4165600"/>
          <p14:tracePt t="554094" x="6324600" y="4191000"/>
          <p14:tracePt t="554110" x="6343650" y="4216400"/>
          <p14:tracePt t="554127" x="6356350" y="4267200"/>
          <p14:tracePt t="554144" x="6356350" y="4318000"/>
          <p14:tracePt t="554163" x="6356350" y="4356100"/>
          <p14:tracePt t="554177" x="6318250" y="4387850"/>
          <p14:tracePt t="554181" x="6299200" y="4387850"/>
          <p14:tracePt t="554194" x="6280150" y="4394200"/>
          <p14:tracePt t="554210" x="6235700" y="4394200"/>
          <p14:tracePt t="554230" x="6178550" y="4394200"/>
          <p14:tracePt t="554244" x="6108700" y="4368800"/>
          <p14:tracePt t="554261" x="5988050" y="4286250"/>
          <p14:tracePt t="554277" x="5899150" y="4229100"/>
          <p14:tracePt t="554294" x="5829300" y="4178300"/>
          <p14:tracePt t="554310" x="5791200" y="4140200"/>
          <p14:tracePt t="554327" x="5778500" y="4114800"/>
          <p14:tracePt t="554344" x="5778500" y="4108450"/>
          <p14:tracePt t="554361" x="5778500" y="4095750"/>
          <p14:tracePt t="554377" x="5842000" y="4089400"/>
          <p14:tracePt t="554394" x="5937250" y="4089400"/>
          <p14:tracePt t="554414" x="6013450" y="4089400"/>
          <p14:tracePt t="554430" x="6070600" y="4083050"/>
          <p14:tracePt t="554444" x="6096000" y="4095750"/>
          <p14:tracePt t="554461" x="6108700" y="4108450"/>
          <p14:tracePt t="554463" x="6115050" y="4114800"/>
          <p14:tracePt t="554485" x="6115050" y="4121150"/>
          <p14:tracePt t="554494" x="6102350" y="4127500"/>
          <p14:tracePt t="554510" x="6083300" y="4146550"/>
          <p14:tracePt t="554527" x="6064250" y="4152900"/>
          <p14:tracePt t="554544" x="6051550" y="4165600"/>
          <p14:tracePt t="554757" x="6051550" y="4159250"/>
          <p14:tracePt t="555053" x="6051550" y="4152900"/>
          <p14:tracePt t="555062" x="6051550" y="4140200"/>
          <p14:tracePt t="555070" x="6038850" y="4121150"/>
          <p14:tracePt t="555078" x="5988050" y="4102100"/>
          <p14:tracePt t="555094" x="5880100" y="4038600"/>
          <p14:tracePt t="555110" x="5759450" y="3949700"/>
          <p14:tracePt t="555131" x="5600700" y="3841750"/>
          <p14:tracePt t="555144" x="5454650" y="3746500"/>
          <p14:tracePt t="555163" x="5314950" y="3644900"/>
          <p14:tracePt t="555180" x="5168900" y="3549650"/>
          <p14:tracePt t="555182" x="5092700" y="3498850"/>
          <p14:tracePt t="555194" x="5035550" y="3454400"/>
          <p14:tracePt t="555211" x="4927600" y="3384550"/>
          <p14:tracePt t="555230" x="4864100" y="3340100"/>
          <p14:tracePt t="555235" x="4857750" y="3340100"/>
          <p14:tracePt t="555272" x="4876800" y="3340100"/>
          <p14:tracePt t="555278" x="4908550" y="3359150"/>
          <p14:tracePt t="555297" x="4972050" y="3435350"/>
          <p14:tracePt t="555311" x="5067300" y="3530600"/>
          <p14:tracePt t="555327" x="5175250" y="3625850"/>
          <p14:tracePt t="555344" x="5334000" y="3721100"/>
          <p14:tracePt t="555360" x="5499100" y="3810000"/>
          <p14:tracePt t="555377" x="5594350" y="3873500"/>
          <p14:tracePt t="555394" x="5638800" y="3898900"/>
          <p14:tracePt t="555415" x="5645150" y="3905250"/>
          <p14:tracePt t="555444" x="5632450" y="3905250"/>
          <p14:tracePt t="555460" x="5581650" y="3911600"/>
          <p14:tracePt t="555462" x="5524500" y="3911600"/>
          <p14:tracePt t="555479" x="5359400" y="3911600"/>
          <p14:tracePt t="555495" x="5156200" y="3917950"/>
          <p14:tracePt t="555510" x="4959350" y="3930650"/>
          <p14:tracePt t="555528" x="4743450" y="3943350"/>
          <p14:tracePt t="555544" x="4546600" y="3943350"/>
          <p14:tracePt t="555561" x="4451350" y="3943350"/>
          <p14:tracePt t="555577" x="4445000" y="3943350"/>
          <p14:tracePt t="555594" x="4476750" y="3943350"/>
          <p14:tracePt t="555611" x="4603750" y="3943350"/>
          <p14:tracePt t="555629" x="4953000" y="3943350"/>
          <p14:tracePt t="555644" x="5086350" y="3943350"/>
          <p14:tracePt t="555665" x="5486400" y="3943350"/>
          <p14:tracePt t="555680" x="5664200" y="3956050"/>
          <p14:tracePt t="555695" x="5721350" y="3994150"/>
          <p14:tracePt t="555710" x="5664200" y="4025900"/>
          <p14:tracePt t="555729" x="5473700" y="4089400"/>
          <p14:tracePt t="555744" x="5219700" y="4140200"/>
          <p14:tracePt t="555761" x="4953000" y="4171950"/>
          <p14:tracePt t="555777" x="4692650" y="4184650"/>
          <p14:tracePt t="555794" x="4527550" y="4184650"/>
          <p14:tracePt t="555810" x="4451350" y="4184650"/>
          <p14:tracePt t="555827" x="4464050" y="4184650"/>
          <p14:tracePt t="555844" x="4514850" y="4159250"/>
          <p14:tracePt t="555861" x="4743450" y="4146550"/>
          <p14:tracePt t="555877" x="4889500" y="4140200"/>
          <p14:tracePt t="555894" x="4978400" y="4140200"/>
          <p14:tracePt t="555914" x="4997450" y="4133850"/>
          <p14:tracePt t="555929" x="4991100" y="4133850"/>
          <p14:tracePt t="555944" x="4895850" y="4133850"/>
          <p14:tracePt t="555960" x="4756150" y="4133850"/>
          <p14:tracePt t="555979" x="4591050" y="4133850"/>
          <p14:tracePt t="555994" x="4425950" y="4114800"/>
          <p14:tracePt t="556011" x="4279900" y="4070350"/>
          <p14:tracePt t="556027" x="4133850" y="4019550"/>
          <p14:tracePt t="556044" x="3981450" y="3968750"/>
          <p14:tracePt t="556061" x="3867150" y="3924300"/>
          <p14:tracePt t="556062" x="3829050" y="3905250"/>
          <p14:tracePt t="556077" x="3790950" y="3860800"/>
          <p14:tracePt t="556094" x="3790950" y="3790950"/>
          <p14:tracePt t="556114" x="3829050" y="3689350"/>
          <p14:tracePt t="556127" x="3860800" y="3587750"/>
          <p14:tracePt t="556144" x="3886200" y="3498850"/>
          <p14:tracePt t="556163" x="3898900" y="3409950"/>
          <p14:tracePt t="556179" x="3879850" y="3308350"/>
          <p14:tracePt t="556181" x="3860800" y="3257550"/>
          <p14:tracePt t="556194" x="3841750" y="3200400"/>
          <p14:tracePt t="556211" x="3835400" y="3117850"/>
          <p14:tracePt t="556230" x="3829050" y="3079750"/>
          <p14:tracePt t="556244" x="3829050" y="3067050"/>
          <p14:tracePt t="556261" x="3829050" y="3079750"/>
          <p14:tracePt t="556277" x="3848100" y="3117850"/>
          <p14:tracePt t="556295" x="3873500" y="3168650"/>
          <p14:tracePt t="556311" x="3905250" y="3270250"/>
          <p14:tracePt t="556327" x="3956050" y="3429000"/>
          <p14:tracePt t="556344" x="4032250" y="3613150"/>
          <p14:tracePt t="556361" x="4127500" y="3765550"/>
          <p14:tracePt t="556377" x="4222750" y="3848100"/>
          <p14:tracePt t="556394" x="4337050" y="3911600"/>
          <p14:tracePt t="556413" x="4483100" y="3962400"/>
          <p14:tracePt t="556419" x="4559300" y="3975100"/>
          <p14:tracePt t="556427" x="4648200" y="3981450"/>
          <p14:tracePt t="556446" x="4940300" y="3981450"/>
          <p14:tracePt t="556461" x="5041900" y="3981450"/>
          <p14:tracePt t="556481" x="5422900" y="4038600"/>
          <p14:tracePt t="556494" x="5702300" y="4083050"/>
          <p14:tracePt t="556511" x="5988050" y="4114800"/>
          <p14:tracePt t="556527" x="6286500" y="4171950"/>
          <p14:tracePt t="556544" x="6572250" y="4197350"/>
          <p14:tracePt t="556561" x="6845300" y="4248150"/>
          <p14:tracePt t="556577" x="7137400" y="4305300"/>
          <p14:tracePt t="556594" x="7404100" y="4368800"/>
          <p14:tracePt t="556612" x="7556500" y="4362450"/>
          <p14:tracePt t="556631" x="7613650" y="4362450"/>
          <p14:tracePt t="556644" x="7613650" y="4356100"/>
          <p14:tracePt t="556664" x="7600950" y="4356100"/>
          <p14:tracePt t="556681" x="7562850" y="4356100"/>
          <p14:tracePt t="556694" x="7531100" y="4356100"/>
          <p14:tracePt t="556711" x="7524750" y="4356100"/>
          <p14:tracePt t="556731" x="7512050" y="4356100"/>
          <p14:tracePt t="556744" x="7499350" y="4356100"/>
          <p14:tracePt t="556760" x="7454900" y="4305300"/>
          <p14:tracePt t="556777" x="7391400" y="4197350"/>
          <p14:tracePt t="556794" x="7277100" y="4057650"/>
          <p14:tracePt t="556810" x="7099300" y="3898900"/>
          <p14:tracePt t="556827" x="6877050" y="3759200"/>
          <p14:tracePt t="556844" x="6654800" y="3632200"/>
          <p14:tracePt t="556861" x="6438900" y="3549650"/>
          <p14:tracePt t="556877" x="6216650" y="3479800"/>
          <p14:tracePt t="556894" x="6115050" y="3441700"/>
          <p14:tracePt t="556913" x="6032500" y="3441700"/>
          <p14:tracePt t="556927" x="6007100" y="3511550"/>
          <p14:tracePt t="556944" x="6007100" y="3644900"/>
          <p14:tracePt t="556960" x="6007100" y="3784600"/>
          <p14:tracePt t="556980" x="6007100" y="3898900"/>
          <p14:tracePt t="556995" x="6013450" y="3975100"/>
          <p14:tracePt t="557010" x="5994400" y="3975100"/>
          <p14:tracePt t="557027" x="5956300" y="3962400"/>
          <p14:tracePt t="557044" x="5854700" y="3860800"/>
          <p14:tracePt t="557061" x="5600700" y="3657600"/>
          <p14:tracePt t="557077" x="5340350" y="3530600"/>
          <p14:tracePt t="557094" x="5073650" y="3441700"/>
          <p14:tracePt t="557111" x="4806950" y="3352800"/>
          <p14:tracePt t="557127" x="4597400" y="3289300"/>
          <p14:tracePt t="557144" x="4476750" y="3257550"/>
          <p14:tracePt t="557163" x="4400550" y="3225800"/>
          <p14:tracePt t="557177" x="4330700" y="3175000"/>
          <p14:tracePt t="557195" x="4254500" y="3111500"/>
          <p14:tracePt t="557210" x="4171950" y="3054350"/>
          <p14:tracePt t="557230" x="4089400" y="3003550"/>
          <p14:tracePt t="557244" x="4025900" y="2971800"/>
          <p14:tracePt t="557261" x="3949700" y="2946400"/>
          <p14:tracePt t="557277" x="3841750" y="2959100"/>
          <p14:tracePt t="557296" x="3797300" y="2984500"/>
          <p14:tracePt t="557310" x="3784600" y="3022600"/>
          <p14:tracePt t="557327" x="3784600" y="3067050"/>
          <p14:tracePt t="557344" x="3784600" y="3124200"/>
          <p14:tracePt t="557361" x="3797300" y="3181350"/>
          <p14:tracePt t="557377" x="3816350" y="3238500"/>
          <p14:tracePt t="557394" x="3835400" y="3295650"/>
          <p14:tracePt t="557413" x="3848100" y="3327400"/>
          <p14:tracePt t="557430" x="3848100" y="3352800"/>
          <p14:tracePt t="557869" x="3848100" y="3359150"/>
          <p14:tracePt t="562029" x="3854450" y="3359150"/>
          <p14:tracePt t="562045" x="3879850" y="3359150"/>
          <p14:tracePt t="562049" x="3917950" y="3346450"/>
          <p14:tracePt t="562061" x="3968750" y="3333750"/>
          <p14:tracePt t="562094" x="3968750" y="3327400"/>
          <p14:tracePt t="562127" x="3975100" y="3327400"/>
          <p14:tracePt t="562144" x="3994150" y="3295650"/>
          <p14:tracePt t="562164" x="4013200" y="3257550"/>
          <p14:tracePt t="562177" x="4019550" y="3219450"/>
          <p14:tracePt t="562194" x="4019550" y="3187700"/>
          <p14:tracePt t="562210" x="4019550" y="3143250"/>
          <p14:tracePt t="562230" x="3956050" y="3105150"/>
          <p14:tracePt t="562244" x="3949700" y="3098800"/>
          <p14:tracePt t="562260" x="3943350" y="3098800"/>
          <p14:tracePt t="562334" x="3956050" y="3098800"/>
          <p14:tracePt t="562342" x="3968750" y="3098800"/>
          <p14:tracePt t="562355" x="3981450" y="3098800"/>
          <p14:tracePt t="562360" x="3994150" y="3098800"/>
          <p14:tracePt t="562377" x="4006850" y="3098800"/>
          <p14:tracePt t="562396" x="4013200" y="3098800"/>
          <p14:tracePt t="562411" x="4019550" y="3098800"/>
          <p14:tracePt t="562427" x="4038600" y="3098800"/>
          <p14:tracePt t="562444" x="4044950" y="3086100"/>
          <p14:tracePt t="562462" x="4064000" y="3060700"/>
          <p14:tracePt t="562480" x="4064000" y="3054350"/>
          <p14:tracePt t="563777" x="4070350" y="3054350"/>
          <p14:tracePt t="563781" x="4083050" y="3041650"/>
          <p14:tracePt t="563794" x="4102100" y="3028950"/>
          <p14:tracePt t="563811" x="4171950" y="2984500"/>
          <p14:tracePt t="563827" x="4235450" y="2940050"/>
          <p14:tracePt t="563844" x="4311650" y="2921000"/>
          <p14:tracePt t="563860" x="4394200" y="2895600"/>
          <p14:tracePt t="563864" x="4445000" y="2889250"/>
          <p14:tracePt t="563878" x="4584700" y="2889250"/>
          <p14:tracePt t="563898" x="4737100" y="2889250"/>
          <p14:tracePt t="563915" x="4889500" y="2882900"/>
          <p14:tracePt t="563927" x="5060950" y="2940050"/>
          <p14:tracePt t="563947" x="5238750" y="3022600"/>
          <p14:tracePt t="563961" x="5416550" y="3124200"/>
          <p14:tracePt t="563981" x="5581650" y="3225800"/>
          <p14:tracePt t="563994" x="5721350" y="3321050"/>
          <p14:tracePt t="564011" x="5854700" y="3397250"/>
          <p14:tracePt t="564028" x="5962650" y="3473450"/>
          <p14:tracePt t="564048" x="6102350" y="3587750"/>
          <p14:tracePt t="564061" x="6153150" y="3632200"/>
          <p14:tracePt t="564077" x="6330950" y="3759200"/>
          <p14:tracePt t="564094" x="6432550" y="3835400"/>
          <p14:tracePt t="564111" x="6540500" y="3911600"/>
          <p14:tracePt t="564130" x="6648450" y="3981450"/>
          <p14:tracePt t="564144" x="6762750" y="4064000"/>
          <p14:tracePt t="564163" x="6877050" y="4146550"/>
          <p14:tracePt t="564180" x="6972300" y="4241800"/>
          <p14:tracePt t="564184" x="7023100" y="4286250"/>
          <p14:tracePt t="564194" x="7067550" y="4318000"/>
          <p14:tracePt t="564211" x="7162800" y="4381500"/>
          <p14:tracePt t="564230" x="7258050" y="4445000"/>
          <p14:tracePt t="564244" x="7353300" y="4502150"/>
          <p14:tracePt t="564261" x="7423150" y="4546600"/>
          <p14:tracePt t="564277" x="7524750" y="4616450"/>
          <p14:tracePt t="564294" x="7550150" y="4629150"/>
          <p14:tracePt t="564311" x="7613650" y="4673600"/>
          <p14:tracePt t="564327" x="7632700" y="4686300"/>
          <p14:tracePt t="564344" x="7639050" y="4692650"/>
          <p14:tracePt t="564360" x="7639050" y="4705350"/>
          <p14:tracePt t="564377" x="7639050" y="4718050"/>
          <p14:tracePt t="564394" x="7639050" y="4730750"/>
          <p14:tracePt t="564454" x="7632700" y="4730750"/>
          <p14:tracePt t="564461" x="7607300" y="4705350"/>
          <p14:tracePt t="564469" x="7569200" y="4673600"/>
          <p14:tracePt t="564479" x="7537450" y="4641850"/>
          <p14:tracePt t="564494" x="7467600" y="4591050"/>
          <p14:tracePt t="564510" x="7397750" y="4540250"/>
          <p14:tracePt t="564527" x="7302500" y="4476750"/>
          <p14:tracePt t="564547" x="7181850" y="4394200"/>
          <p14:tracePt t="564560" x="7054850" y="4311650"/>
          <p14:tracePt t="564578" x="6940550" y="4235450"/>
          <p14:tracePt t="564594" x="6864350" y="4178300"/>
          <p14:tracePt t="564610" x="6775450" y="4114800"/>
          <p14:tracePt t="564627" x="6680200" y="4064000"/>
          <p14:tracePt t="564644" x="6565900" y="3994150"/>
          <p14:tracePt t="564664" x="6419850" y="3911600"/>
          <p14:tracePt t="564671" x="6343650" y="3886200"/>
          <p14:tracePt t="564678" x="6280150" y="3867150"/>
          <p14:tracePt t="564696" x="6159500" y="3816350"/>
          <p14:tracePt t="564711" x="6064250" y="3784600"/>
          <p14:tracePt t="564730" x="6019800" y="3771900"/>
          <p14:tracePt t="564864" x="6007100" y="3771900"/>
          <p14:tracePt t="564869" x="5975350" y="3759200"/>
          <p14:tracePt t="564883" x="5930900" y="3727450"/>
          <p14:tracePt t="564894" x="5835650" y="3663950"/>
          <p14:tracePt t="564913" x="5708650" y="3575050"/>
          <p14:tracePt t="564927" x="5588000" y="3505200"/>
          <p14:tracePt t="564944" x="5454650" y="3403600"/>
          <p14:tracePt t="564961" x="5314950" y="3308350"/>
          <p14:tracePt t="564980" x="5187950" y="3206750"/>
          <p14:tracePt t="564994" x="5067300" y="3117850"/>
          <p14:tracePt t="565011" x="4959350" y="3060700"/>
          <p14:tracePt t="565027" x="4857750" y="3028950"/>
          <p14:tracePt t="565046" x="4711700" y="2978150"/>
          <p14:tracePt t="565061" x="4667250" y="2965450"/>
          <p14:tracePt t="565077" x="4591050" y="2952750"/>
          <p14:tracePt t="565094" x="4559300" y="2946400"/>
          <p14:tracePt t="565113" x="4546600" y="2946400"/>
          <p14:tracePt t="565127" x="4540250" y="2940050"/>
          <p14:tracePt t="565163" x="4546600" y="2940050"/>
          <p14:tracePt t="565177" x="4591050" y="2952750"/>
          <p14:tracePt t="565194" x="4673600" y="3035300"/>
          <p14:tracePt t="565211" x="4794250" y="3155950"/>
          <p14:tracePt t="565230" x="4940300" y="3302000"/>
          <p14:tracePt t="565244" x="5111750" y="3473450"/>
          <p14:tracePt t="565261" x="5270500" y="3638550"/>
          <p14:tracePt t="565262" x="5353050" y="3721100"/>
          <p14:tracePt t="565277" x="5511800" y="3886200"/>
          <p14:tracePt t="565296" x="5651500" y="4025900"/>
          <p14:tracePt t="565311" x="5778500" y="4152900"/>
          <p14:tracePt t="565327" x="5873750" y="4241800"/>
          <p14:tracePt t="565344" x="5924550" y="4273550"/>
          <p14:tracePt t="565361" x="5930900" y="4279900"/>
          <p14:tracePt t="567949" x="5924550" y="4279900"/>
          <p14:tracePt t="567957" x="5918200" y="4286250"/>
          <p14:tracePt t="568366" x="5905500" y="4286250"/>
          <p14:tracePt t="568374" x="5880100" y="4260850"/>
          <p14:tracePt t="568381" x="5854700" y="4229100"/>
          <p14:tracePt t="568397" x="5822950" y="4191000"/>
          <p14:tracePt t="568413" x="5740400" y="4108450"/>
          <p14:tracePt t="568427" x="5645150" y="4019550"/>
          <p14:tracePt t="568445" x="5473700" y="3848100"/>
          <p14:tracePt t="568461" x="5334000" y="3714750"/>
          <p14:tracePt t="568479" x="5226050" y="3619500"/>
          <p14:tracePt t="568494" x="5118100" y="3549650"/>
          <p14:tracePt t="568511" x="5022850" y="3486150"/>
          <p14:tracePt t="568527" x="4940300" y="3435350"/>
          <p14:tracePt t="568546" x="4876800" y="3403600"/>
          <p14:tracePt t="568561" x="4864100" y="3390900"/>
          <p14:tracePt t="568577" x="4857750" y="3390900"/>
          <p14:tracePt t="568814" x="4876800" y="3390900"/>
          <p14:tracePt t="568823" x="4895850" y="3390900"/>
          <p14:tracePt t="568830" x="4914900" y="3390900"/>
          <p14:tracePt t="568844" x="4927600" y="3390900"/>
          <p14:tracePt t="568862" x="4991100" y="3403600"/>
          <p14:tracePt t="568877" x="5048250" y="3422650"/>
          <p14:tracePt t="568894" x="5130800" y="3448050"/>
          <p14:tracePt t="568913" x="5207000" y="3460750"/>
          <p14:tracePt t="568927" x="5257800" y="3467100"/>
          <p14:tracePt t="568944" x="5264150" y="3467100"/>
          <p14:tracePt t="568984" x="5264150" y="3473450"/>
          <p14:tracePt t="568994" x="5276850" y="3479800"/>
          <p14:tracePt t="569011" x="5308600" y="3505200"/>
          <p14:tracePt t="569027" x="5353050" y="3517900"/>
          <p14:tracePt t="569046" x="5397500" y="3536950"/>
          <p14:tracePt t="569060" x="5403850" y="3536950"/>
          <p14:tracePt t="569094" x="5410200" y="3549650"/>
          <p14:tracePt t="569111" x="5410200" y="3562350"/>
          <p14:tracePt t="569127" x="5429250" y="3587750"/>
          <p14:tracePt t="569148" x="5448300" y="3606800"/>
          <p14:tracePt t="569164" x="5461000" y="3625850"/>
          <p14:tracePt t="569180" x="5473700" y="3651250"/>
          <p14:tracePt t="569195" x="5486400" y="3702050"/>
          <p14:tracePt t="569214" x="5581650" y="3810000"/>
          <p14:tracePt t="569229" x="5626100" y="3841750"/>
          <p14:tracePt t="569244" x="5721350" y="3911600"/>
          <p14:tracePt t="569261" x="5797550" y="3975100"/>
          <p14:tracePt t="569278" x="5899150" y="4076700"/>
          <p14:tracePt t="569295" x="5962650" y="4140200"/>
          <p14:tracePt t="569311" x="6026150" y="4197350"/>
          <p14:tracePt t="569327" x="6076950" y="4241800"/>
          <p14:tracePt t="569344" x="6102350" y="4267200"/>
          <p14:tracePt t="569360" x="6108700" y="4273550"/>
          <p14:tracePt t="569422" x="6115050" y="4279900"/>
          <p14:tracePt t="569427" x="6121400" y="4286250"/>
          <p14:tracePt t="569430" x="6134100" y="4292600"/>
          <p14:tracePt t="569444" x="6146800" y="4305300"/>
          <p14:tracePt t="569461" x="6165850" y="4311650"/>
          <p14:tracePt t="569467" x="6172200" y="4311650"/>
          <p14:tracePt t="569551" x="6178550" y="4311650"/>
          <p14:tracePt t="569583" x="6172200" y="4298950"/>
          <p14:tracePt t="569589" x="6153150" y="4279900"/>
          <p14:tracePt t="569600" x="6146800" y="4267200"/>
          <p14:tracePt t="569610" x="6140450" y="4260850"/>
          <p14:tracePt t="569627" x="6121400" y="4241800"/>
          <p14:tracePt t="569644" x="6108700" y="4235450"/>
          <p14:tracePt t="569647" x="6096000" y="4229100"/>
          <p14:tracePt t="569662" x="6083300" y="4229100"/>
          <p14:tracePt t="569677" x="6064250" y="4222750"/>
          <p14:tracePt t="569694" x="6038850" y="4216400"/>
          <p14:tracePt t="569714" x="6019800" y="4210050"/>
          <p14:tracePt t="569730" x="5994400" y="4197350"/>
          <p14:tracePt t="569744" x="5975350" y="4191000"/>
          <p14:tracePt t="569761" x="5962650" y="4171950"/>
          <p14:tracePt t="569777" x="5949950" y="4140200"/>
          <p14:tracePt t="569794" x="5943600" y="4108450"/>
          <p14:tracePt t="569811" x="5937250" y="4083050"/>
          <p14:tracePt t="569828" x="5937250" y="4051300"/>
          <p14:tracePt t="569844" x="5937250" y="4032250"/>
          <p14:tracePt t="569846" x="5943600" y="4013200"/>
          <p14:tracePt t="569862" x="5975350" y="3975100"/>
          <p14:tracePt t="569877" x="6007100" y="3943350"/>
          <p14:tracePt t="569896" x="6032500" y="3937000"/>
          <p14:tracePt t="569913" x="6051550" y="3930650"/>
          <p14:tracePt t="569927" x="6076950" y="3930650"/>
          <p14:tracePt t="569944" x="6121400" y="3930650"/>
          <p14:tracePt t="569960" x="6184900" y="3930650"/>
          <p14:tracePt t="569979" x="6261100" y="3937000"/>
          <p14:tracePt t="569994" x="6311900" y="3956050"/>
          <p14:tracePt t="570010" x="6362700" y="3994150"/>
          <p14:tracePt t="570027" x="6400800" y="4032250"/>
          <p14:tracePt t="570044" x="6445250" y="4076700"/>
          <p14:tracePt t="570061" x="6477000" y="4133850"/>
          <p14:tracePt t="570077" x="6483350" y="4165600"/>
          <p14:tracePt t="570094" x="6483350" y="4197350"/>
          <p14:tracePt t="570111" x="6438900" y="4222750"/>
          <p14:tracePt t="570130" x="6394450" y="4254500"/>
          <p14:tracePt t="570144" x="6337300" y="4286250"/>
          <p14:tracePt t="570163" x="6292850" y="4318000"/>
          <p14:tracePt t="570177" x="6261100" y="4337050"/>
          <p14:tracePt t="570194" x="6223000" y="4356100"/>
          <p14:tracePt t="570211" x="6203950" y="4362450"/>
          <p14:tracePt t="570230" x="6178550" y="4362450"/>
          <p14:tracePt t="570244" x="6172200" y="4362450"/>
          <p14:tracePt t="570261" x="6153150" y="4362450"/>
          <p14:tracePt t="570277" x="6146800" y="4362450"/>
          <p14:tracePt t="570296" x="6140450" y="4362450"/>
          <p14:tracePt t="570311" x="6140450" y="4356100"/>
          <p14:tracePt t="570327" x="6134100" y="4349750"/>
          <p14:tracePt t="570344" x="6134100" y="4337050"/>
          <p14:tracePt t="570361" x="6127750" y="4330700"/>
          <p14:tracePt t="570377" x="6121400" y="4330700"/>
          <p14:tracePt t="570394" x="6121400" y="4324350"/>
          <p14:tracePt t="570430" x="6121400" y="4318000"/>
          <p14:tracePt t="570444" x="6121400" y="4311650"/>
          <p14:tracePt t="570461" x="6121400" y="4292600"/>
          <p14:tracePt t="570462" x="6121400" y="4279900"/>
          <p14:tracePt t="570480" x="6121400" y="4260850"/>
          <p14:tracePt t="570494" x="6115050" y="4241800"/>
          <p14:tracePt t="570510" x="6108700" y="4235450"/>
          <p14:tracePt t="570527" x="6108700" y="4222750"/>
          <p14:tracePt t="570544" x="6108700" y="4210050"/>
          <p14:tracePt t="570561" x="6108700" y="4191000"/>
          <p14:tracePt t="570577" x="6096000" y="4165600"/>
          <p14:tracePt t="570594" x="6070600" y="4133850"/>
          <p14:tracePt t="570611" x="6051550" y="4108450"/>
          <p14:tracePt t="570613" x="6045200" y="4102100"/>
          <p14:tracePt t="570629" x="6038850" y="4095750"/>
          <p14:tracePt t="570645" x="6032500" y="4076700"/>
          <p14:tracePt t="570665" x="6032500" y="4064000"/>
          <p14:tracePt t="570679" x="6026150" y="4044950"/>
          <p14:tracePt t="570694" x="6019800" y="4025900"/>
          <p14:tracePt t="570711" x="6007100" y="4000500"/>
          <p14:tracePt t="570729" x="6000750" y="3987800"/>
          <p14:tracePt t="570744" x="6000750" y="3981450"/>
          <p14:tracePt t="570761" x="6000750" y="3975100"/>
          <p14:tracePt t="570777" x="5994400" y="3968750"/>
          <p14:tracePt t="570797" x="5988050" y="3943350"/>
          <p14:tracePt t="570811" x="5981700" y="3917950"/>
          <p14:tracePt t="570827" x="5975350" y="3892550"/>
          <p14:tracePt t="570844" x="5949950" y="3860800"/>
          <p14:tracePt t="570850" x="5937250" y="3848100"/>
          <p14:tracePt t="570861" x="5930900" y="3835400"/>
          <p14:tracePt t="570881" x="5892800" y="3803650"/>
          <p14:tracePt t="570894" x="5880100" y="3790950"/>
          <p14:tracePt t="570913" x="5873750" y="3771900"/>
          <p14:tracePt t="570929" x="5873750" y="3752850"/>
          <p14:tracePt t="570944" x="5873750" y="3733800"/>
          <p14:tracePt t="570961" x="5873750" y="3721100"/>
          <p14:tracePt t="571014" x="5873750" y="3714750"/>
          <p14:tracePt t="571023" x="5867400" y="3714750"/>
          <p14:tracePt t="571109" x="5867400" y="3727450"/>
          <p14:tracePt t="571117" x="5873750" y="3759200"/>
          <p14:tracePt t="571127" x="5892800" y="3797300"/>
          <p14:tracePt t="571144" x="5930900" y="3879850"/>
          <p14:tracePt t="571164" x="5962650" y="3962400"/>
          <p14:tracePt t="571180" x="5994400" y="4032250"/>
          <p14:tracePt t="571194" x="6013450" y="4089400"/>
          <p14:tracePt t="571211" x="6013450" y="4121150"/>
          <p14:tracePt t="571229" x="6019800" y="4127500"/>
          <p14:tracePt t="571319" x="6019800" y="4121150"/>
          <p14:tracePt t="571366" x="6019800" y="4133850"/>
          <p14:tracePt t="571374" x="6019800" y="4159250"/>
          <p14:tracePt t="571381" x="6019800" y="4203700"/>
          <p14:tracePt t="571398" x="6019800" y="4254500"/>
          <p14:tracePt t="571413" x="6026150" y="4387850"/>
          <p14:tracePt t="571427" x="6032500" y="4527550"/>
          <p14:tracePt t="571444" x="6032500" y="4673600"/>
          <p14:tracePt t="571461" x="6032500" y="4908550"/>
          <p14:tracePt t="571480" x="6032500" y="5067300"/>
          <p14:tracePt t="571494" x="6032500" y="5219700"/>
          <p14:tracePt t="571511" x="6032500" y="5334000"/>
          <p14:tracePt t="571527" x="6032500" y="5422900"/>
          <p14:tracePt t="571547" x="6032500" y="5486400"/>
          <p14:tracePt t="571561" x="6026150" y="5537200"/>
          <p14:tracePt t="571577" x="6019800" y="5556250"/>
          <p14:tracePt t="571594" x="6019800" y="5562600"/>
          <p14:tracePt t="571680" x="6019800" y="5556250"/>
          <p14:tracePt t="571685" x="6019800" y="5543550"/>
          <p14:tracePt t="571698" x="6019800" y="5530850"/>
          <p14:tracePt t="571711" x="6019800" y="5480050"/>
          <p14:tracePt t="571729" x="6032500" y="5391150"/>
          <p14:tracePt t="571744" x="6057900" y="5276850"/>
          <p14:tracePt t="571761" x="6070600" y="5156200"/>
          <p14:tracePt t="571777" x="6070600" y="5048250"/>
          <p14:tracePt t="571796" x="6064250" y="4953000"/>
          <p14:tracePt t="571811" x="6057900" y="4876800"/>
          <p14:tracePt t="571827" x="6051550" y="4775200"/>
          <p14:tracePt t="571844" x="6045200" y="4654550"/>
          <p14:tracePt t="571846" x="6045200" y="4591050"/>
          <p14:tracePt t="571861" x="6045200" y="4489450"/>
          <p14:tracePt t="571879" x="6032500" y="4425950"/>
          <p14:tracePt t="571894" x="6026150" y="4368800"/>
          <p14:tracePt t="571915" x="6026150" y="4324350"/>
          <p14:tracePt t="571927" x="6026150" y="4286250"/>
          <p14:tracePt t="571944" x="6026150" y="4254500"/>
          <p14:tracePt t="571962" x="6026150" y="4216400"/>
          <p14:tracePt t="571980" x="6019800" y="4184650"/>
          <p14:tracePt t="571994" x="6019800" y="4165600"/>
          <p14:tracePt t="572011" x="6013450" y="4152900"/>
          <p14:tracePt t="572028" x="6013450" y="4146550"/>
          <p14:tracePt t="572045" x="6007100" y="4140200"/>
          <p14:tracePt t="572077" x="6013450" y="4127500"/>
          <p14:tracePt t="572094" x="6013450" y="4121150"/>
          <p14:tracePt t="572310" x="6013450" y="4114800"/>
          <p14:tracePt t="572358" x="6013450" y="4108450"/>
          <p14:tracePt t="572454" x="6013450" y="4133850"/>
          <p14:tracePt t="572462" x="6007100" y="4191000"/>
          <p14:tracePt t="572470" x="6026150" y="4248150"/>
          <p14:tracePt t="572486" x="6045200" y="4324350"/>
          <p14:tracePt t="572494" x="6096000" y="4476750"/>
          <p14:tracePt t="572511" x="6146800" y="4667250"/>
          <p14:tracePt t="572527" x="6172200" y="4813300"/>
          <p14:tracePt t="572544" x="6203950" y="4933950"/>
          <p14:tracePt t="572561" x="6242050" y="5035550"/>
          <p14:tracePt t="572577" x="6254750" y="5130800"/>
          <p14:tracePt t="572594" x="6254750" y="5213350"/>
          <p14:tracePt t="572610" x="6261100" y="5295900"/>
          <p14:tracePt t="572627" x="6254750" y="5372100"/>
          <p14:tracePt t="572631" x="6248400" y="5416550"/>
          <p14:tracePt t="572644" x="6248400" y="5441950"/>
          <p14:tracePt t="572663" x="6254750" y="5524500"/>
          <p14:tracePt t="572677" x="6254750" y="5537200"/>
          <p14:tracePt t="572694" x="6254750" y="5543550"/>
          <p14:tracePt t="572796" x="6254750" y="5518150"/>
          <p14:tracePt t="572798" x="6254750" y="5499100"/>
          <p14:tracePt t="572810" x="6254750" y="5480050"/>
          <p14:tracePt t="572827" x="6254750" y="5441950"/>
          <p14:tracePt t="572844" x="6261100" y="5391150"/>
          <p14:tracePt t="572846" x="6273800" y="5359400"/>
          <p14:tracePt t="572863" x="6330950" y="5270500"/>
          <p14:tracePt t="572877" x="6413500" y="5156200"/>
          <p14:tracePt t="572897" x="6540500" y="5060950"/>
          <p14:tracePt t="572915" x="6692900" y="4997450"/>
          <p14:tracePt t="572927" x="6864350" y="4959350"/>
          <p14:tracePt t="572945" x="7023100" y="4914900"/>
          <p14:tracePt t="572961" x="7162800" y="4870450"/>
          <p14:tracePt t="572980" x="7283450" y="4826000"/>
          <p14:tracePt t="572994" x="7372350" y="4781550"/>
          <p14:tracePt t="573011" x="7442200" y="4756150"/>
          <p14:tracePt t="573027" x="7493000" y="4743450"/>
          <p14:tracePt t="573046" x="7613650" y="4743450"/>
          <p14:tracePt t="573061" x="7651750" y="4737100"/>
          <p14:tracePt t="573077" x="7715250" y="4705350"/>
          <p14:tracePt t="573094" x="7740650" y="4679950"/>
          <p14:tracePt t="573111" x="7753350" y="4660900"/>
          <p14:tracePt t="573367" x="7759700" y="4660900"/>
          <p14:tracePt t="573518" x="7753350" y="4660900"/>
          <p14:tracePt t="573526" x="7715250" y="4679950"/>
          <p14:tracePt t="573538" x="7658100" y="4692650"/>
          <p14:tracePt t="573545" x="7581900" y="4718050"/>
          <p14:tracePt t="573561" x="7416800" y="4762500"/>
          <p14:tracePt t="573577" x="7245350" y="4775200"/>
          <p14:tracePt t="573594" x="7042150" y="4762500"/>
          <p14:tracePt t="573611" x="6807200" y="4686300"/>
          <p14:tracePt t="573627" x="6604000" y="4622800"/>
          <p14:tracePt t="573648" x="6400800" y="4552950"/>
          <p14:tracePt t="573663" x="6324600" y="4521200"/>
          <p14:tracePt t="573677" x="6267450" y="4476750"/>
          <p14:tracePt t="573696" x="6254750" y="4445000"/>
          <p14:tracePt t="573712" x="6242050" y="4419600"/>
          <p14:tracePt t="573729" x="6242050" y="4406900"/>
          <p14:tracePt t="573761" x="6235700" y="4406900"/>
          <p14:tracePt t="573777" x="6210300" y="4406900"/>
          <p14:tracePt t="573794" x="6172200" y="4394200"/>
          <p14:tracePt t="573811" x="6134100" y="4375150"/>
          <p14:tracePt t="573828" x="6108700" y="4349750"/>
          <p14:tracePt t="573844" x="6083300" y="4311650"/>
          <p14:tracePt t="573850" x="6076950" y="4286250"/>
          <p14:tracePt t="573861" x="6057900" y="4241800"/>
          <p14:tracePt t="573880" x="6026150" y="4197350"/>
          <p14:tracePt t="573894" x="6000750" y="4159250"/>
          <p14:tracePt t="573913" x="5988050" y="4133850"/>
          <p14:tracePt t="573928" x="5981700" y="4108450"/>
          <p14:tracePt t="573944" x="5969000" y="4070350"/>
          <p14:tracePt t="573961" x="5962650" y="4025900"/>
          <p14:tracePt t="573981" x="5962650" y="3975100"/>
          <p14:tracePt t="573994" x="5962650" y="3937000"/>
          <p14:tracePt t="574011" x="5988050" y="3917950"/>
          <p14:tracePt t="574027" x="6019800" y="3892550"/>
          <p14:tracePt t="574045" x="6102350" y="3873500"/>
          <p14:tracePt t="574061" x="6153150" y="3860800"/>
          <p14:tracePt t="574077" x="6184900" y="3860800"/>
          <p14:tracePt t="574094" x="6242050" y="3860800"/>
          <p14:tracePt t="574110" x="6292850" y="3879850"/>
          <p14:tracePt t="574127" x="6337300" y="3911600"/>
          <p14:tracePt t="574144" x="6369050" y="3956050"/>
          <p14:tracePt t="574164" x="6375400" y="3987800"/>
          <p14:tracePt t="574172" x="6388100" y="4006850"/>
          <p14:tracePt t="574173" x="6394450" y="4025900"/>
          <p14:tracePt t="574181" x="6400800" y="4044950"/>
          <p14:tracePt t="574194" x="6407150" y="4070350"/>
          <p14:tracePt t="574210" x="6426200" y="4127500"/>
          <p14:tracePt t="574231" x="6438900" y="4191000"/>
          <p14:tracePt t="574244" x="6438900" y="4216400"/>
          <p14:tracePt t="574261" x="6438900" y="4235450"/>
          <p14:tracePt t="574262" x="6426200" y="4248150"/>
          <p14:tracePt t="574277" x="6400800" y="4267200"/>
          <p14:tracePt t="574294" x="6369050" y="4292600"/>
          <p14:tracePt t="574311" x="6318250" y="4324350"/>
          <p14:tracePt t="574327" x="6261100" y="4343400"/>
          <p14:tracePt t="574344" x="6203950" y="4349750"/>
          <p14:tracePt t="574361" x="6146800" y="4349750"/>
          <p14:tracePt t="574377" x="6096000" y="4349750"/>
          <p14:tracePt t="574397" x="6057900" y="4349750"/>
          <p14:tracePt t="574413" x="6026150" y="4337050"/>
          <p14:tracePt t="574427" x="6007100" y="4311650"/>
          <p14:tracePt t="574444" x="6000750" y="4279900"/>
          <p14:tracePt t="574461" x="5981700" y="4222750"/>
          <p14:tracePt t="574480" x="5969000" y="4191000"/>
          <p14:tracePt t="574494" x="5962650" y="4165600"/>
          <p14:tracePt t="574511" x="5962650" y="4152900"/>
          <p14:tracePt t="574528" x="5962650" y="4140200"/>
          <p14:tracePt t="574589" x="5956300" y="4140200"/>
          <p14:tracePt t="574646" x="5956300" y="4133850"/>
          <p14:tracePt t="574674" x="5956300" y="4127500"/>
          <p14:tracePt t="574679" x="5956300" y="4121150"/>
          <p14:tracePt t="574695" x="5943600" y="4083050"/>
          <p14:tracePt t="574711" x="5924550" y="4025900"/>
          <p14:tracePt t="574730" x="5899150" y="3962400"/>
          <p14:tracePt t="574744" x="5873750" y="3905250"/>
          <p14:tracePt t="574761" x="5854700" y="3848100"/>
          <p14:tracePt t="574777" x="5835650" y="3778250"/>
          <p14:tracePt t="574794" x="5810250" y="3695700"/>
          <p14:tracePt t="574811" x="5791200" y="3625850"/>
          <p14:tracePt t="574827" x="5778500" y="3587750"/>
          <p14:tracePt t="574844" x="5778500" y="3581400"/>
          <p14:tracePt t="574927" x="5778500" y="3587750"/>
          <p14:tracePt t="574934" x="5772150" y="3625850"/>
          <p14:tracePt t="574946" x="5765800" y="3663950"/>
          <p14:tracePt t="574961" x="5759450" y="3797300"/>
          <p14:tracePt t="574980" x="5772150" y="3949700"/>
          <p14:tracePt t="574995" x="5784850" y="4108450"/>
          <p14:tracePt t="575011" x="5816600" y="4279900"/>
          <p14:tracePt t="575027" x="5822950" y="4445000"/>
          <p14:tracePt t="575044" x="5822950" y="4641850"/>
          <p14:tracePt t="575045" x="5822950" y="4749800"/>
          <p14:tracePt t="575061" x="5861050" y="4953000"/>
          <p14:tracePt t="575077" x="5924550" y="5137150"/>
          <p14:tracePt t="575094" x="5975350" y="5289550"/>
          <p14:tracePt t="575110" x="6007100" y="5410200"/>
          <p14:tracePt t="575127" x="6000750" y="5486400"/>
          <p14:tracePt t="575148" x="6000750" y="5518150"/>
          <p14:tracePt t="575161" x="6000750" y="5524500"/>
          <p14:tracePt t="575177" x="5988050" y="5524500"/>
          <p14:tracePt t="575195" x="5962650" y="5511800"/>
          <p14:tracePt t="575212" x="5949950" y="5486400"/>
          <p14:tracePt t="575230" x="5930900" y="5441950"/>
          <p14:tracePt t="575244" x="5924550" y="5416550"/>
          <p14:tracePt t="575261" x="5899150" y="5346700"/>
          <p14:tracePt t="575263" x="5880100" y="5295900"/>
          <p14:tracePt t="575278" x="5867400" y="5194300"/>
          <p14:tracePt t="575297" x="5873750" y="5073650"/>
          <p14:tracePt t="575311" x="5886450" y="4933950"/>
          <p14:tracePt t="575327" x="5937250" y="4845050"/>
          <p14:tracePt t="575345" x="6051550" y="4794250"/>
          <p14:tracePt t="575363" x="6229350" y="4775200"/>
          <p14:tracePt t="575380" x="6457950" y="4775200"/>
          <p14:tracePt t="575384" x="6591300" y="4775200"/>
          <p14:tracePt t="575394" x="6724650" y="4768850"/>
          <p14:tracePt t="575413" x="6997700" y="4768850"/>
          <p14:tracePt t="575427" x="7245350" y="4768850"/>
          <p14:tracePt t="575444" x="7435850" y="4768850"/>
          <p14:tracePt t="575461" x="7613650" y="4768850"/>
          <p14:tracePt t="575462" x="7664450" y="4768850"/>
          <p14:tracePt t="575479" x="7708900" y="4768850"/>
          <p14:tracePt t="575494" x="7715250" y="4768850"/>
          <p14:tracePt t="575527" x="7689850" y="4768850"/>
          <p14:tracePt t="575544" x="7677150" y="4768850"/>
          <p14:tracePt t="575561" x="7670800" y="4768850"/>
          <p14:tracePt t="575632" x="7658100" y="4768850"/>
          <p14:tracePt t="575638" x="7645400" y="4768850"/>
          <p14:tracePt t="575649" x="7626350" y="4768850"/>
          <p14:tracePt t="575663" x="7588250" y="4768850"/>
          <p14:tracePt t="575677" x="7556500" y="4768850"/>
          <p14:tracePt t="575694" x="7499350" y="4768850"/>
          <p14:tracePt t="575713" x="7423150" y="4806950"/>
          <p14:tracePt t="575729" x="7372350" y="4870450"/>
          <p14:tracePt t="575744" x="7340600" y="4914900"/>
          <p14:tracePt t="575761" x="7315200" y="4953000"/>
          <p14:tracePt t="575779" x="7315200" y="4984750"/>
          <p14:tracePt t="575796" x="7315200" y="4997450"/>
          <p14:tracePt t="575811" x="7346950" y="5003800"/>
          <p14:tracePt t="575813" x="7372350" y="5010150"/>
          <p14:tracePt t="575828" x="7397750" y="5010150"/>
          <p14:tracePt t="575844" x="7454900" y="5016500"/>
          <p14:tracePt t="575861" x="7493000" y="5022850"/>
          <p14:tracePt t="575877" x="7543800" y="5022850"/>
          <p14:tracePt t="575897" x="7575550" y="5029200"/>
          <p14:tracePt t="575914" x="7600950" y="5029200"/>
          <p14:tracePt t="575928" x="7607300" y="5029200"/>
          <p14:tracePt t="575983" x="7613650" y="5029200"/>
          <p14:tracePt t="575997" x="7626350" y="5029200"/>
          <p14:tracePt t="576007" x="7632700" y="5029200"/>
          <p14:tracePt t="576013" x="7639050" y="5029200"/>
          <p14:tracePt t="576061" x="7626350" y="5029200"/>
          <p14:tracePt t="576069" x="7594600" y="5048250"/>
          <p14:tracePt t="576078" x="7556500" y="5067300"/>
          <p14:tracePt t="576094" x="7486650" y="5099050"/>
          <p14:tracePt t="576111" x="7404100" y="5130800"/>
          <p14:tracePt t="576127" x="7321550" y="5156200"/>
          <p14:tracePt t="576144" x="7213600" y="5168900"/>
          <p14:tracePt t="576163" x="7099300" y="5187950"/>
          <p14:tracePt t="576177" x="7004050" y="5194300"/>
          <p14:tracePt t="576194" x="6927850" y="5219700"/>
          <p14:tracePt t="576212" x="6870700" y="5232400"/>
          <p14:tracePt t="576229" x="6794500" y="5232400"/>
          <p14:tracePt t="576234" x="6750050" y="5232400"/>
          <p14:tracePt t="576244" x="6711950" y="5232400"/>
          <p14:tracePt t="576261" x="6623050" y="5232400"/>
          <p14:tracePt t="576277" x="6546850" y="5219700"/>
          <p14:tracePt t="576294" x="6540500" y="5213350"/>
          <p14:tracePt t="576355" x="6540500" y="5219700"/>
          <p14:tracePt t="576359" x="6540500" y="5245100"/>
          <p14:tracePt t="576366" x="6527800" y="5270500"/>
          <p14:tracePt t="576378" x="6515100" y="5302250"/>
          <p14:tracePt t="576394" x="6489700" y="5391150"/>
          <p14:tracePt t="576413" x="6457950" y="5486400"/>
          <p14:tracePt t="576427" x="6388100" y="5581650"/>
          <p14:tracePt t="576444" x="6299200" y="5645150"/>
          <p14:tracePt t="576461" x="6210300" y="5683250"/>
          <p14:tracePt t="576480" x="6083300" y="5702300"/>
          <p14:tracePt t="576494" x="6000750" y="5702300"/>
          <p14:tracePt t="576511" x="5937250" y="5695950"/>
          <p14:tracePt t="576527" x="5892800" y="5676900"/>
          <p14:tracePt t="576544" x="5848350" y="5664200"/>
          <p14:tracePt t="576561" x="5810250" y="5632450"/>
          <p14:tracePt t="576577" x="5791200" y="5594350"/>
          <p14:tracePt t="576594" x="5759450" y="5537200"/>
          <p14:tracePt t="576611" x="5715000" y="5467350"/>
          <p14:tracePt t="576627" x="5676900" y="5378450"/>
          <p14:tracePt t="576646" x="5613400" y="5207000"/>
          <p14:tracePt t="576663" x="5594350" y="5080000"/>
          <p14:tracePt t="576678" x="5588000" y="4959350"/>
          <p14:tracePt t="576694" x="5594350" y="4826000"/>
          <p14:tracePt t="576711" x="5600700" y="4679950"/>
          <p14:tracePt t="576729" x="5600700" y="4546600"/>
          <p14:tracePt t="576744" x="5607050" y="4400550"/>
          <p14:tracePt t="576761" x="5613400" y="4286250"/>
          <p14:tracePt t="576777" x="5613400" y="4184650"/>
          <p14:tracePt t="576794" x="5626100" y="4095750"/>
          <p14:tracePt t="576811" x="5645150" y="4025900"/>
          <p14:tracePt t="576827" x="5645150" y="3981450"/>
          <p14:tracePt t="576844" x="5651500" y="3943350"/>
          <p14:tracePt t="576861" x="5657850" y="3911600"/>
          <p14:tracePt t="576880" x="5683250" y="3860800"/>
          <p14:tracePt t="576894" x="5715000" y="3848100"/>
          <p14:tracePt t="576913" x="5740400" y="3841750"/>
          <p14:tracePt t="576928" x="5791200" y="3841750"/>
          <p14:tracePt t="576944" x="5867400" y="3841750"/>
          <p14:tracePt t="576961" x="5949950" y="3841750"/>
          <p14:tracePt t="576980" x="6038850" y="3841750"/>
          <p14:tracePt t="576994" x="6127750" y="3848100"/>
          <p14:tracePt t="577011" x="6216650" y="3867150"/>
          <p14:tracePt t="577027" x="6292850" y="3898900"/>
          <p14:tracePt t="577044" x="6375400" y="3943350"/>
          <p14:tracePt t="577061" x="6457950" y="3994150"/>
          <p14:tracePt t="577077" x="6565900" y="4076700"/>
          <p14:tracePt t="577094" x="6629400" y="4133850"/>
          <p14:tracePt t="577113" x="6686550" y="4203700"/>
          <p14:tracePt t="577128" x="6743700" y="4267200"/>
          <p14:tracePt t="577144" x="6813550" y="4324350"/>
          <p14:tracePt t="577164" x="6877050" y="4375150"/>
          <p14:tracePt t="577177" x="6934200" y="4419600"/>
          <p14:tracePt t="577194" x="6985000" y="4470400"/>
          <p14:tracePt t="577212" x="7042150" y="4527550"/>
          <p14:tracePt t="577230" x="7080250" y="4565650"/>
          <p14:tracePt t="577244" x="7150100" y="4616450"/>
          <p14:tracePt t="577261" x="7219950" y="4635500"/>
          <p14:tracePt t="577262" x="7264400" y="4654550"/>
          <p14:tracePt t="577277" x="7353300" y="4667250"/>
          <p14:tracePt t="577295" x="7448550" y="4673600"/>
          <p14:tracePt t="577311" x="7550150" y="4686300"/>
          <p14:tracePt t="577327" x="7620000" y="4686300"/>
          <p14:tracePt t="577344" x="7702550" y="4686300"/>
          <p14:tracePt t="577361" x="7785100" y="4686300"/>
          <p14:tracePt t="577378" x="7880350" y="4686300"/>
          <p14:tracePt t="577399" x="7975600" y="4686300"/>
          <p14:tracePt t="577415" x="8039100" y="4686300"/>
          <p14:tracePt t="577427" x="8077200" y="4686300"/>
          <p14:tracePt t="577444" x="8102600" y="4692650"/>
          <p14:tracePt t="577446" x="8115300" y="4699000"/>
          <p14:tracePt t="577463" x="8115300" y="4705350"/>
          <p14:tracePt t="577480" x="8115300" y="4737100"/>
          <p14:tracePt t="577494" x="8115300" y="4781550"/>
          <p14:tracePt t="577511" x="8089900" y="4851400"/>
          <p14:tracePt t="577527" x="8045450" y="4921250"/>
          <p14:tracePt t="577545" x="7981950" y="4978400"/>
          <p14:tracePt t="577561" x="7893050" y="5035550"/>
          <p14:tracePt t="577577" x="7772400" y="5099050"/>
          <p14:tracePt t="577594" x="7632700" y="5149850"/>
          <p14:tracePt t="577611" x="7467600" y="5207000"/>
          <p14:tracePt t="577627" x="7296150" y="5270500"/>
          <p14:tracePt t="577644" x="7099300" y="5327650"/>
          <p14:tracePt t="577650" x="6985000" y="5353050"/>
          <p14:tracePt t="577664" x="6769100" y="5410200"/>
          <p14:tracePt t="577680" x="6559550" y="5454650"/>
          <p14:tracePt t="577694" x="6375400" y="5486400"/>
          <p14:tracePt t="577711" x="6229350" y="5492750"/>
          <p14:tracePt t="577729" x="6140450" y="5492750"/>
          <p14:tracePt t="577744" x="6076950" y="5480050"/>
          <p14:tracePt t="577761" x="6064250" y="5473700"/>
          <p14:tracePt t="577777" x="6064250" y="5461000"/>
          <p14:tracePt t="577798" x="6064250" y="5435600"/>
          <p14:tracePt t="577811" x="6051550" y="5410200"/>
          <p14:tracePt t="577828" x="6038850" y="5391150"/>
          <p14:tracePt t="577844" x="6007100" y="5365750"/>
          <p14:tracePt t="577846" x="5988050" y="5353050"/>
          <p14:tracePt t="577867" x="5956300" y="5308600"/>
          <p14:tracePt t="577877" x="5918200" y="5226050"/>
          <p14:tracePt t="577894" x="5886450" y="5111750"/>
          <p14:tracePt t="577913" x="5848350" y="5010150"/>
          <p14:tracePt t="577927" x="5816600" y="4914900"/>
          <p14:tracePt t="577944" x="5784850" y="4819650"/>
          <p14:tracePt t="577961" x="5765800" y="4705350"/>
          <p14:tracePt t="577981" x="5746750" y="4559300"/>
          <p14:tracePt t="577994" x="5759450" y="4419600"/>
          <p14:tracePt t="578011" x="5778500" y="4318000"/>
          <p14:tracePt t="578027" x="5803900" y="4248150"/>
          <p14:tracePt t="578044" x="5816600" y="4191000"/>
          <p14:tracePt t="578045" x="5829300" y="4171950"/>
          <p14:tracePt t="578061" x="5835650" y="4152900"/>
          <p14:tracePt t="578077" x="5861050" y="4095750"/>
          <p14:tracePt t="578094" x="5892800" y="4076700"/>
          <p14:tracePt t="578111" x="5930900" y="4076700"/>
          <p14:tracePt t="578127" x="5962650" y="4076700"/>
          <p14:tracePt t="578148" x="6000750" y="4102100"/>
          <p14:tracePt t="578164" x="6045200" y="4114800"/>
          <p14:tracePt t="578178" x="6083300" y="4121150"/>
          <p14:tracePt t="578196" x="6108700" y="4121150"/>
          <p14:tracePt t="578211" x="6115050" y="4121150"/>
          <p14:tracePt t="578231" x="6115050" y="4114800"/>
          <p14:tracePt t="578244" x="6102350" y="4108450"/>
          <p14:tracePt t="578261" x="6083300" y="4083050"/>
          <p14:tracePt t="578277" x="6070600" y="4051300"/>
          <p14:tracePt t="578294" x="6064250" y="4025900"/>
          <p14:tracePt t="578311" x="6051550" y="4000500"/>
          <p14:tracePt t="578328" x="6019800" y="3975100"/>
          <p14:tracePt t="578344" x="5975350" y="3937000"/>
          <p14:tracePt t="578361" x="5930900" y="3898900"/>
          <p14:tracePt t="578381" x="5886450" y="3854450"/>
          <p14:tracePt t="578394" x="5873750" y="3803650"/>
          <p14:tracePt t="578415" x="5854700" y="3746500"/>
          <p14:tracePt t="578430" x="5816600" y="3657600"/>
          <p14:tracePt t="578445" x="5778500" y="3613150"/>
          <p14:tracePt t="578461" x="5765800" y="3587750"/>
          <p14:tracePt t="578479" x="5759450" y="3568700"/>
          <p14:tracePt t="578494" x="5753100" y="3549650"/>
          <p14:tracePt t="578511" x="5746750" y="3543300"/>
          <p14:tracePt t="578610" x="5765800" y="3575050"/>
          <p14:tracePt t="578616" x="5797550" y="3625850"/>
          <p14:tracePt t="578630" x="5873750" y="3752850"/>
          <p14:tracePt t="578644" x="5918200" y="3835400"/>
          <p14:tracePt t="578663" x="6007100" y="4095750"/>
          <p14:tracePt t="578677" x="6076950" y="4305300"/>
          <p14:tracePt t="578694" x="6140450" y="4489450"/>
          <p14:tracePt t="578711" x="6197600" y="4654550"/>
          <p14:tracePt t="578730" x="6267450" y="4781550"/>
          <p14:tracePt t="578744" x="6292850" y="4889500"/>
          <p14:tracePt t="578761" x="6318250" y="4978400"/>
          <p14:tracePt t="578778" x="6324600" y="5048250"/>
          <p14:tracePt t="578796" x="6324600" y="5086350"/>
          <p14:tracePt t="578811" x="6324600" y="5092700"/>
          <p14:tracePt t="578852" x="6324600" y="5099050"/>
          <p14:tracePt t="578861" x="6318250" y="5111750"/>
          <p14:tracePt t="578881" x="6311900" y="5175250"/>
          <p14:tracePt t="578898" x="6299200" y="5213350"/>
          <p14:tracePt t="578914" x="6292850" y="5232400"/>
          <p14:tracePt t="578927" x="6292850" y="5238750"/>
          <p14:tracePt t="578945" x="6286500" y="5238750"/>
          <p14:tracePt t="578981" x="6280150" y="5238750"/>
          <p14:tracePt t="578994" x="6273800" y="5238750"/>
          <p14:tracePt t="579012" x="6254750" y="5238750"/>
          <p14:tracePt t="579027" x="6223000" y="5213350"/>
          <p14:tracePt t="579044" x="6178550" y="5168900"/>
          <p14:tracePt t="579045" x="6146800" y="5149850"/>
          <p14:tracePt t="579061" x="6108700" y="5130800"/>
          <p14:tracePt t="579077" x="6007100" y="5099050"/>
          <p14:tracePt t="579094" x="5943600" y="5073650"/>
          <p14:tracePt t="579111" x="5911850" y="5060950"/>
          <p14:tracePt t="579128" x="5905500" y="5054600"/>
          <p14:tracePt t="579164" x="5930900" y="5035550"/>
          <p14:tracePt t="579178" x="5988050" y="5022850"/>
          <p14:tracePt t="579196" x="6076950" y="4997450"/>
          <p14:tracePt t="579213" x="6324600" y="4978400"/>
          <p14:tracePt t="579230" x="6426200" y="4978400"/>
          <p14:tracePt t="579244" x="6642100" y="4978400"/>
          <p14:tracePt t="579261" x="6851650" y="4959350"/>
          <p14:tracePt t="579277" x="7112000" y="4876800"/>
          <p14:tracePt t="579295" x="7251700" y="4826000"/>
          <p14:tracePt t="579311" x="7359650" y="4794250"/>
          <p14:tracePt t="579327" x="7416800" y="4762500"/>
          <p14:tracePt t="579344" x="7454900" y="4749800"/>
          <p14:tracePt t="579361" x="7467600" y="4737100"/>
          <p14:tracePt t="579378" x="7480300" y="4718050"/>
          <p14:tracePt t="579394" x="7486650" y="4692650"/>
          <p14:tracePt t="579414" x="7486650" y="4667250"/>
          <p14:tracePt t="579430" x="7486650" y="4635500"/>
          <p14:tracePt t="579446" x="7486650" y="4616450"/>
          <p14:tracePt t="579462" x="7486650" y="4591050"/>
          <p14:tracePt t="579479" x="7461250" y="4552950"/>
          <p14:tracePt t="579494" x="7429500" y="4514850"/>
          <p14:tracePt t="579511" x="7397750" y="4470400"/>
          <p14:tracePt t="579528" x="7353300" y="4425950"/>
          <p14:tracePt t="579547" x="7321550" y="4375150"/>
          <p14:tracePt t="579561" x="7289800" y="4324350"/>
          <p14:tracePt t="579577" x="7258050" y="4273550"/>
          <p14:tracePt t="579594" x="7232650" y="4241800"/>
          <p14:tracePt t="579611" x="7219950" y="4229100"/>
          <p14:tracePt t="579681" x="7232650" y="4248150"/>
          <p14:tracePt t="579685" x="7245350" y="4267200"/>
          <p14:tracePt t="579694" x="7245350" y="4292600"/>
          <p14:tracePt t="579711" x="7270750" y="4362450"/>
          <p14:tracePt t="579731" x="7302500" y="4457700"/>
          <p14:tracePt t="579744" x="7334250" y="4540250"/>
          <p14:tracePt t="579761" x="7359650" y="4616450"/>
          <p14:tracePt t="579777" x="7385050" y="4667250"/>
          <p14:tracePt t="579794" x="7385050" y="4692650"/>
          <p14:tracePt t="579811" x="7385050" y="4705350"/>
          <p14:tracePt t="579828" x="7359650" y="4711700"/>
          <p14:tracePt t="579844" x="7283450" y="4711700"/>
          <p14:tracePt t="579850" x="7258050" y="4711700"/>
          <p14:tracePt t="579861" x="7213600" y="4699000"/>
          <p14:tracePt t="579881" x="7042150" y="4641850"/>
          <p14:tracePt t="579894" x="6908800" y="4597400"/>
          <p14:tracePt t="579913" x="6756400" y="4540250"/>
          <p14:tracePt t="579929" x="6597650" y="4489450"/>
          <p14:tracePt t="579944" x="6438900" y="4432300"/>
          <p14:tracePt t="579961" x="6343650" y="4394200"/>
          <p14:tracePt t="579980" x="6292850" y="4381500"/>
          <p14:tracePt t="579994" x="6273800" y="4368800"/>
          <p14:tracePt t="580011" x="6267450" y="4356100"/>
          <p14:tracePt t="580027" x="6267450" y="4349750"/>
          <p14:tracePt t="580069" x="6261100" y="4349750"/>
          <p14:tracePt t="580085" x="6254750" y="4349750"/>
          <p14:tracePt t="580094" x="6242050" y="4349750"/>
          <p14:tracePt t="580110" x="6203950" y="4337050"/>
          <p14:tracePt t="580127" x="6172200" y="4324350"/>
          <p14:tracePt t="580144" x="6146800" y="4318000"/>
          <p14:tracePt t="580164" x="6127750" y="4311650"/>
          <p14:tracePt t="580177" x="6121400" y="4311650"/>
          <p14:tracePt t="580194" x="6115050" y="4305300"/>
          <p14:tracePt t="580245" x="6115050" y="4298950"/>
          <p14:tracePt t="580309" x="6115050" y="4292600"/>
          <p14:tracePt t="580317" x="6115050" y="4286250"/>
          <p14:tracePt t="580334" x="6115050" y="4279900"/>
          <p14:tracePt t="580355" x="6115050" y="4273550"/>
          <p14:tracePt t="580421" x="6115050" y="4267200"/>
          <p14:tracePt t="580428" x="6108700" y="4254500"/>
          <p14:tracePt t="580431" x="6102350" y="4241800"/>
          <p14:tracePt t="580444" x="6089650" y="4222750"/>
          <p14:tracePt t="580463" x="6026150" y="4133850"/>
          <p14:tracePt t="580480" x="5975350" y="4051300"/>
          <p14:tracePt t="580494" x="5911850" y="3956050"/>
          <p14:tracePt t="580511" x="5867400" y="3867150"/>
          <p14:tracePt t="580528" x="5848350" y="3803650"/>
          <p14:tracePt t="580544" x="5854700" y="3759200"/>
          <p14:tracePt t="580561" x="5854700" y="3740150"/>
          <p14:tracePt t="580578" x="5861050" y="3733800"/>
          <p14:tracePt t="580611" x="5867400" y="3733800"/>
          <p14:tracePt t="580632" x="5873750" y="3752850"/>
          <p14:tracePt t="580644" x="5899150" y="3822700"/>
          <p14:tracePt t="580664" x="5969000" y="3975100"/>
          <p14:tracePt t="580677" x="6007100" y="4089400"/>
          <p14:tracePt t="580694" x="6032500" y="4216400"/>
          <p14:tracePt t="580711" x="6057900" y="4343400"/>
          <p14:tracePt t="580730" x="6083300" y="4470400"/>
          <p14:tracePt t="580744" x="6121400" y="4584700"/>
          <p14:tracePt t="580761" x="6153150" y="4660900"/>
          <p14:tracePt t="580778" x="6172200" y="4749800"/>
          <p14:tracePt t="580794" x="6191250" y="4832350"/>
          <p14:tracePt t="580811" x="6191250" y="4914900"/>
          <p14:tracePt t="580827" x="6191250" y="4978400"/>
          <p14:tracePt t="580844" x="6184900" y="5029200"/>
          <p14:tracePt t="580862" x="6172200" y="5067300"/>
          <p14:tracePt t="580869" x="6165850" y="5092700"/>
          <p14:tracePt t="580877" x="6159500" y="5099050"/>
          <p14:tracePt t="580923" x="6153150" y="5099050"/>
          <p14:tracePt t="580934" x="6140450" y="5099050"/>
          <p14:tracePt t="580944" x="6127750" y="5086350"/>
          <p14:tracePt t="580961" x="6096000" y="5048250"/>
          <p14:tracePt t="580980" x="6064250" y="4991100"/>
          <p14:tracePt t="580994" x="6038850" y="4940300"/>
          <p14:tracePt t="581011" x="6026150" y="4895850"/>
          <p14:tracePt t="581028" x="6026150" y="4851400"/>
          <p14:tracePt t="581046" x="6057900" y="4806950"/>
          <p14:tracePt t="581061" x="6096000" y="4787900"/>
          <p14:tracePt t="581077" x="6350000" y="4743450"/>
          <p14:tracePt t="581094" x="6565900" y="4724400"/>
          <p14:tracePt t="581111" x="6788150" y="4718050"/>
          <p14:tracePt t="581127" x="7010400" y="4705350"/>
          <p14:tracePt t="581148" x="7162800" y="4692650"/>
          <p14:tracePt t="581162" x="7264400" y="4692650"/>
          <p14:tracePt t="581169" x="7289800" y="4692650"/>
          <p14:tracePt t="581177" x="7308850" y="4692650"/>
          <p14:tracePt t="581194" x="7315200" y="4692650"/>
          <p14:tracePt t="581295" x="7308850" y="4692650"/>
          <p14:tracePt t="581397" x="7302500" y="4692650"/>
          <p14:tracePt t="581406" x="7296150" y="4692650"/>
          <p14:tracePt t="581422" x="7283450" y="4692650"/>
          <p14:tracePt t="581430" x="7277100" y="4692650"/>
          <p14:tracePt t="581473" x="7270750" y="4692650"/>
          <p14:tracePt t="581485" x="7239000" y="4692650"/>
          <p14:tracePt t="581494" x="7213600" y="4699000"/>
          <p14:tracePt t="581511" x="7131050" y="4718050"/>
          <p14:tracePt t="581527" x="7035800" y="4737100"/>
          <p14:tracePt t="581547" x="6927850" y="4730750"/>
          <p14:tracePt t="581561" x="6813550" y="4705350"/>
          <p14:tracePt t="581577" x="6654800" y="4654550"/>
          <p14:tracePt t="581594" x="6470650" y="4578350"/>
          <p14:tracePt t="581611" x="6267450" y="4495800"/>
          <p14:tracePt t="581627" x="6096000" y="4425950"/>
          <p14:tracePt t="581630" x="6026150" y="4400550"/>
          <p14:tracePt t="581644" x="5975350" y="4381500"/>
          <p14:tracePt t="581663" x="5848350" y="4298950"/>
          <p14:tracePt t="581677" x="5778500" y="4248150"/>
          <p14:tracePt t="581694" x="5727700" y="4222750"/>
          <p14:tracePt t="581712" x="5715000" y="4203700"/>
          <p14:tracePt t="581775" x="5715000" y="4197350"/>
          <p14:tracePt t="581781" x="5715000" y="4184650"/>
          <p14:tracePt t="581794" x="5715000" y="4171950"/>
          <p14:tracePt t="581796" x="5715000" y="4152900"/>
          <p14:tracePt t="581811" x="5715000" y="4140200"/>
          <p14:tracePt t="581827" x="5715000" y="4095750"/>
          <p14:tracePt t="581844" x="5715000" y="4051300"/>
          <p14:tracePt t="581861" x="5721350" y="4013200"/>
          <p14:tracePt t="581864" x="5727700" y="4000500"/>
          <p14:tracePt t="581877" x="5753100" y="3975100"/>
          <p14:tracePt t="581896" x="5791200" y="3949700"/>
          <p14:tracePt t="581913" x="5848350" y="3930650"/>
          <p14:tracePt t="581928" x="5930900" y="3911600"/>
          <p14:tracePt t="581945" x="6045200" y="3905250"/>
          <p14:tracePt t="581961" x="6165850" y="3905250"/>
          <p14:tracePt t="581979" x="6299200" y="3930650"/>
          <p14:tracePt t="581994" x="6445250" y="3975100"/>
          <p14:tracePt t="582011" x="6591300" y="4000500"/>
          <p14:tracePt t="582027" x="6756400" y="4019550"/>
          <p14:tracePt t="582044" x="6915150" y="4032250"/>
          <p14:tracePt t="582061" x="7061200" y="4057650"/>
          <p14:tracePt t="582063" x="7137400" y="4076700"/>
          <p14:tracePt t="582077" x="7283450" y="4121150"/>
          <p14:tracePt t="582094" x="7423150" y="4171950"/>
          <p14:tracePt t="582111" x="7537450" y="4210050"/>
          <p14:tracePt t="582130" x="7645400" y="4254500"/>
          <p14:tracePt t="582144" x="7753350" y="4311650"/>
          <p14:tracePt t="582164" x="7835900" y="4368800"/>
          <p14:tracePt t="582179" x="7893050" y="4413250"/>
          <p14:tracePt t="582181" x="7899400" y="4432300"/>
          <p14:tracePt t="582194" x="7905750" y="4451350"/>
          <p14:tracePt t="582211" x="7924800" y="4495800"/>
          <p14:tracePt t="582230" x="7943850" y="4533900"/>
          <p14:tracePt t="582244" x="7956550" y="4578350"/>
          <p14:tracePt t="582261" x="7956550" y="4622800"/>
          <p14:tracePt t="582278" x="7943850" y="4724400"/>
          <p14:tracePt t="582296" x="7905750" y="4819650"/>
          <p14:tracePt t="582311" x="7848600" y="4921250"/>
          <p14:tracePt t="582327" x="7772400" y="5022850"/>
          <p14:tracePt t="582344" x="7696200" y="5111750"/>
          <p14:tracePt t="582361" x="7581900" y="5175250"/>
          <p14:tracePt t="582378" x="7454900" y="5238750"/>
          <p14:tracePt t="582394" x="7315200" y="5289550"/>
          <p14:tracePt t="582414" x="7175500" y="5334000"/>
          <p14:tracePt t="582427" x="7035800" y="5384800"/>
          <p14:tracePt t="582446" x="6864350" y="5435600"/>
          <p14:tracePt t="582464" x="6635750" y="5518150"/>
          <p14:tracePt t="582479" x="6527800" y="5556250"/>
          <p14:tracePt t="582494" x="6426200" y="5588000"/>
          <p14:tracePt t="582511" x="6337300" y="5613400"/>
          <p14:tracePt t="582527" x="6248400" y="5632450"/>
          <p14:tracePt t="582545" x="6203950" y="5619750"/>
          <p14:tracePt t="582561" x="6146800" y="5594350"/>
          <p14:tracePt t="582577" x="6089650" y="5537200"/>
          <p14:tracePt t="582594" x="6032500" y="5454650"/>
          <p14:tracePt t="582611" x="5956300" y="5340350"/>
          <p14:tracePt t="582627" x="5873750" y="5219700"/>
          <p14:tracePt t="582648" x="5734050" y="5041900"/>
          <p14:tracePt t="582661" x="5689600" y="4978400"/>
          <p14:tracePt t="582677" x="5607050" y="4781550"/>
          <p14:tracePt t="582694" x="5562600" y="4648200"/>
          <p14:tracePt t="582711" x="5524500" y="4502150"/>
          <p14:tracePt t="582729" x="5518150" y="4362450"/>
          <p14:tracePt t="582744" x="5530850" y="4241800"/>
          <p14:tracePt t="582761" x="5562600" y="4133850"/>
          <p14:tracePt t="582777" x="5607050" y="4044950"/>
          <p14:tracePt t="582794" x="5638800" y="3968750"/>
          <p14:tracePt t="582811" x="5664200" y="3930650"/>
          <p14:tracePt t="582827" x="5708650" y="3886200"/>
          <p14:tracePt t="582844" x="5753100" y="3860800"/>
          <p14:tracePt t="582861" x="5791200" y="3848100"/>
          <p14:tracePt t="582868" x="5816600" y="3848100"/>
          <p14:tracePt t="582882" x="5880100" y="3848100"/>
          <p14:tracePt t="582894" x="5949950" y="3848100"/>
          <p14:tracePt t="582915" x="6026150" y="3848100"/>
          <p14:tracePt t="582930" x="6096000" y="3867150"/>
          <p14:tracePt t="582944" x="6153150" y="3886200"/>
          <p14:tracePt t="582961" x="6191250" y="3898900"/>
          <p14:tracePt t="582980" x="6223000" y="3917950"/>
          <p14:tracePt t="582994" x="6261100" y="3924300"/>
          <p14:tracePt t="583011" x="6292850" y="3943350"/>
          <p14:tracePt t="583027" x="6337300" y="3949700"/>
          <p14:tracePt t="583044" x="6375400" y="3949700"/>
          <p14:tracePt t="583045" x="6381750" y="3949700"/>
          <p14:tracePt t="583061" x="6394450" y="3949700"/>
          <p14:tracePt t="583077" x="6400800" y="3949700"/>
          <p14:tracePt t="583094" x="6407150" y="3949700"/>
          <p14:tracePt t="583111" x="6432550" y="3949700"/>
          <p14:tracePt t="583127" x="6496050" y="3956050"/>
          <p14:tracePt t="583144" x="6591300" y="3994150"/>
          <p14:tracePt t="583163" x="6711950" y="4032250"/>
          <p14:tracePt t="583177" x="6858000" y="4076700"/>
          <p14:tracePt t="583194" x="7054850" y="4152900"/>
          <p14:tracePt t="583211" x="7270750" y="4248150"/>
          <p14:tracePt t="583231" x="7550150" y="4419600"/>
          <p14:tracePt t="583246" x="7651750" y="4495800"/>
          <p14:tracePt t="583261" x="7683500" y="4527550"/>
          <p14:tracePt t="583281" x="7696200" y="4591050"/>
          <p14:tracePt t="583294" x="7658100" y="4629150"/>
          <p14:tracePt t="583311" x="7607300" y="4667250"/>
          <p14:tracePt t="583327" x="7537450" y="4673600"/>
          <p14:tracePt t="583344" x="7486650" y="4673600"/>
          <p14:tracePt t="583361" x="7467600" y="4673600"/>
          <p14:tracePt t="583378" x="7442200" y="4673600"/>
          <p14:tracePt t="583415" x="7442200" y="4660900"/>
          <p14:tracePt t="583427" x="7429500" y="4622800"/>
          <p14:tracePt t="583448" x="7416800" y="4572000"/>
          <p14:tracePt t="583461" x="7397750" y="4552950"/>
          <p14:tracePt t="583480" x="7327900" y="4476750"/>
          <p14:tracePt t="583494" x="7200900" y="4368800"/>
          <p14:tracePt t="583511" x="6997700" y="4229100"/>
          <p14:tracePt t="583528" x="6762750" y="4076700"/>
          <p14:tracePt t="583545" x="6508750" y="3937000"/>
          <p14:tracePt t="583561" x="6235700" y="3810000"/>
          <p14:tracePt t="583578" x="5969000" y="3670300"/>
          <p14:tracePt t="583594" x="5689600" y="3498850"/>
          <p14:tracePt t="583611" x="5435600" y="3340100"/>
          <p14:tracePt t="583631" x="5245100" y="3219450"/>
          <p14:tracePt t="583644" x="5143500" y="3149600"/>
          <p14:tracePt t="583663" x="5086350" y="3086100"/>
          <p14:tracePt t="583680" x="5060950" y="3041650"/>
          <p14:tracePt t="583694" x="5054600" y="3009900"/>
          <p14:tracePt t="583711" x="5048250" y="2971800"/>
          <p14:tracePt t="583730" x="5041900" y="2946400"/>
          <p14:tracePt t="583745" x="5035550" y="2940050"/>
          <p14:tracePt t="583782" x="5029200" y="2940050"/>
          <p14:tracePt t="583869" x="5029200" y="2946400"/>
          <p14:tracePt t="583883" x="5029200" y="2959100"/>
          <p14:tracePt t="583885" x="5035550" y="2971800"/>
          <p14:tracePt t="583902" x="5041900" y="2984500"/>
          <p14:tracePt t="583917" x="5048250" y="2984500"/>
          <p14:tracePt t="583927" x="5048250" y="2990850"/>
          <p14:tracePt t="584014" x="5060950" y="2990850"/>
          <p14:tracePt t="584023" x="5073650" y="2990850"/>
          <p14:tracePt t="584029" x="5086350" y="2990850"/>
          <p14:tracePt t="584044" x="5099050" y="2990850"/>
          <p14:tracePt t="584078" x="5080000" y="2959100"/>
          <p14:tracePt t="584094" x="5073650" y="2940050"/>
          <p14:tracePt t="584113" x="5067300" y="2921000"/>
          <p14:tracePt t="584245" x="5054600" y="2914650"/>
          <p14:tracePt t="584254" x="5035550" y="2901950"/>
          <p14:tracePt t="584261" x="5010150" y="2889250"/>
          <p14:tracePt t="584278" x="4933950" y="2863850"/>
          <p14:tracePt t="584296" x="4851400" y="2832100"/>
          <p14:tracePt t="584311" x="4781550" y="2806700"/>
          <p14:tracePt t="584328" x="4705350" y="2762250"/>
          <p14:tracePt t="584344" x="4635500" y="2711450"/>
          <p14:tracePt t="584361" x="4565650" y="2641600"/>
          <p14:tracePt t="584380" x="4540250" y="2597150"/>
          <p14:tracePt t="584394" x="4527550" y="2552700"/>
          <p14:tracePt t="584414" x="4533900" y="2495550"/>
          <p14:tracePt t="584431" x="4559300" y="2476500"/>
          <p14:tracePt t="584446" x="4597400" y="2457450"/>
          <p14:tracePt t="584461" x="4641850" y="2457450"/>
          <p14:tracePt t="584479" x="4762500" y="2457450"/>
          <p14:tracePt t="584496" x="4826000" y="2457450"/>
          <p14:tracePt t="584511" x="4876800" y="2457450"/>
          <p14:tracePt t="584528" x="4914900" y="2482850"/>
          <p14:tracePt t="584544" x="4984750" y="2533650"/>
          <p14:tracePt t="584561" x="5035550" y="2578100"/>
          <p14:tracePt t="584578" x="5073650" y="2628900"/>
          <p14:tracePt t="584594" x="5099050" y="2686050"/>
          <p14:tracePt t="584614" x="5118100" y="2743200"/>
          <p14:tracePt t="584627" x="5130800" y="2794000"/>
          <p14:tracePt t="584645" x="5130800" y="2844800"/>
          <p14:tracePt t="584651" x="5130800" y="2863850"/>
          <p14:tracePt t="584665" x="5080000" y="2895600"/>
          <p14:tracePt t="584678" x="5035550" y="2927350"/>
          <p14:tracePt t="584694" x="4997450" y="2933700"/>
          <p14:tracePt t="584711" x="4959350" y="2933700"/>
          <p14:tracePt t="584730" x="4921250" y="2933700"/>
          <p14:tracePt t="584744" x="4876800" y="2933700"/>
          <p14:tracePt t="584761" x="4845050" y="2921000"/>
          <p14:tracePt t="584777" x="4826000" y="2901950"/>
          <p14:tracePt t="584794" x="4819650" y="2889250"/>
          <p14:tracePt t="584811" x="4819650" y="2870200"/>
          <p14:tracePt t="584827" x="4813300" y="2857500"/>
          <p14:tracePt t="584845" x="4806950" y="2838450"/>
          <p14:tracePt t="584861" x="4806950" y="2832100"/>
          <p14:tracePt t="584878" x="4806950" y="2813050"/>
          <p14:tracePt t="584898" x="4806950" y="2806700"/>
          <p14:tracePt t="584914" x="4806950" y="2794000"/>
          <p14:tracePt t="584927" x="4806950" y="2781300"/>
          <p14:tracePt t="584944" x="4806950" y="2768600"/>
          <p14:tracePt t="584961" x="4806950" y="2743200"/>
          <p14:tracePt t="584980" x="4806950" y="2717800"/>
          <p14:tracePt t="584994" x="4806950" y="2686050"/>
          <p14:tracePt t="585011" x="4813300" y="2660650"/>
          <p14:tracePt t="585027" x="4826000" y="2641600"/>
          <p14:tracePt t="585044" x="4826000" y="2635250"/>
          <p14:tracePt t="585060" x="4826000" y="2628900"/>
          <p14:tracePt t="585078" x="4826000" y="2622550"/>
          <p14:tracePt t="585094" x="4838700" y="2622550"/>
          <p14:tracePt t="585111" x="4851400" y="2628900"/>
          <p14:tracePt t="585131" x="4876800" y="2635250"/>
          <p14:tracePt t="585144" x="4889500" y="2647950"/>
          <p14:tracePt t="585163" x="4914900" y="2679700"/>
          <p14:tracePt t="585178" x="4927600" y="2692400"/>
          <p14:tracePt t="585318" x="4927600" y="2698750"/>
          <p14:tracePt t="585326" x="4914900" y="2692400"/>
          <p14:tracePt t="585335" x="4895850" y="2686050"/>
          <p14:tracePt t="585344" x="4883150" y="2679700"/>
          <p14:tracePt t="585361" x="4857750" y="2660650"/>
          <p14:tracePt t="585378" x="4832350" y="2641600"/>
          <p14:tracePt t="585394" x="4813300" y="2628900"/>
          <p14:tracePt t="585414" x="4806950" y="2622550"/>
          <p14:tracePt t="585470" x="4800600" y="2622550"/>
          <p14:tracePt t="585485" x="4794250" y="2622550"/>
          <p14:tracePt t="585494" x="4775200" y="2616200"/>
          <p14:tracePt t="585511" x="4762500" y="2609850"/>
          <p14:tracePt t="585527" x="4749800" y="2603500"/>
          <p14:tracePt t="585547" x="4724400" y="2584450"/>
          <p14:tracePt t="585561" x="4705350" y="2552700"/>
          <p14:tracePt t="585578" x="4686300" y="2514600"/>
          <p14:tracePt t="585594" x="4679950" y="2495550"/>
          <p14:tracePt t="585611" x="4673600" y="2489200"/>
          <p14:tracePt t="585628" x="4679950" y="2476500"/>
          <p14:tracePt t="585632" x="4686300" y="2463800"/>
          <p14:tracePt t="585647" x="4724400" y="2444750"/>
          <p14:tracePt t="585664" x="4781550" y="2425700"/>
          <p14:tracePt t="585677" x="4845050" y="2413000"/>
          <p14:tracePt t="585697" x="4902200" y="2406650"/>
          <p14:tracePt t="585712" x="4972050" y="2406650"/>
          <p14:tracePt t="585730" x="5022850" y="2413000"/>
          <p14:tracePt t="585744" x="5067300" y="2432050"/>
          <p14:tracePt t="585761" x="5118100" y="2457450"/>
          <p14:tracePt t="585778" x="5156200" y="2476500"/>
          <p14:tracePt t="585794" x="5181600" y="2495550"/>
          <p14:tracePt t="585811" x="5207000" y="2533650"/>
          <p14:tracePt t="585828" x="5219700" y="2584450"/>
          <p14:tracePt t="585844" x="5251450" y="2647950"/>
          <p14:tracePt t="585851" x="5270500" y="2686050"/>
          <p14:tracePt t="585861" x="5276850" y="2717800"/>
          <p14:tracePt t="585882" x="5289550" y="2774950"/>
          <p14:tracePt t="585894" x="5289550" y="2813050"/>
          <p14:tracePt t="585914" x="5270500" y="2844800"/>
          <p14:tracePt t="585927" x="5219700" y="2882900"/>
          <p14:tracePt t="585946" x="5149850" y="2927350"/>
          <p14:tracePt t="585961" x="5054600" y="2952750"/>
          <p14:tracePt t="585979" x="4984750" y="2971800"/>
          <p14:tracePt t="585994" x="4921250" y="2971800"/>
          <p14:tracePt t="586011" x="4857750" y="2959100"/>
          <p14:tracePt t="586027" x="4794250" y="2946400"/>
          <p14:tracePt t="586044" x="4749800" y="2927350"/>
          <p14:tracePt t="586045" x="4730750" y="2921000"/>
          <p14:tracePt t="586061" x="4718050" y="2908300"/>
          <p14:tracePt t="586077" x="4673600" y="2876550"/>
          <p14:tracePt t="586094" x="4635500" y="2851150"/>
          <p14:tracePt t="586111" x="4603750" y="2819400"/>
          <p14:tracePt t="586129" x="4591050" y="2800350"/>
          <p14:tracePt t="586144" x="4584700" y="2787650"/>
          <p14:tracePt t="586164" x="4584700" y="2768600"/>
          <p14:tracePt t="586180" x="4584700" y="2736850"/>
          <p14:tracePt t="586194" x="4584700" y="2705100"/>
          <p14:tracePt t="586211" x="4603750" y="2654300"/>
          <p14:tracePt t="586232" x="4629150" y="2584450"/>
          <p14:tracePt t="586244" x="4635500" y="2571750"/>
          <p14:tracePt t="586261" x="4641850" y="2546350"/>
          <p14:tracePt t="586277" x="4641850" y="2527300"/>
          <p14:tracePt t="586294" x="4654550" y="2514600"/>
          <p14:tracePt t="586310" x="4654550" y="2508250"/>
          <p14:tracePt t="586671" x="4660900" y="2508250"/>
          <p14:tracePt t="586679" x="4667250" y="2508250"/>
          <p14:tracePt t="586686" x="4679950" y="2508250"/>
          <p14:tracePt t="586697" x="4686300" y="2520950"/>
          <p14:tracePt t="586711" x="4692650" y="2546350"/>
          <p14:tracePt t="586730" x="4699000" y="2603500"/>
          <p14:tracePt t="586745" x="4724400" y="2679700"/>
          <p14:tracePt t="586761" x="4737100" y="2736850"/>
          <p14:tracePt t="586777" x="4749800" y="2794000"/>
          <p14:tracePt t="586794" x="4756150" y="2819400"/>
          <p14:tracePt t="586811" x="4762500" y="2832100"/>
          <p14:tracePt t="586844" x="4762500" y="2838450"/>
          <p14:tracePt t="586997" x="4762500" y="2851150"/>
          <p14:tracePt t="587009" x="4768850" y="2857500"/>
          <p14:tracePt t="587013" x="4768850" y="2863850"/>
          <p14:tracePt t="587028" x="4768850" y="2870200"/>
          <p14:tracePt t="587070" x="4768850" y="2863850"/>
          <p14:tracePt t="587078" x="4768850" y="2857500"/>
          <p14:tracePt t="587094" x="4768850" y="2838450"/>
          <p14:tracePt t="587111" x="4775200" y="2819400"/>
          <p14:tracePt t="587128" x="4781550" y="2806700"/>
          <p14:tracePt t="587147" x="4794250" y="2806700"/>
          <p14:tracePt t="587163" x="4819650" y="2800350"/>
          <p14:tracePt t="587179" x="4851400" y="2794000"/>
          <p14:tracePt t="587181" x="4876800" y="2794000"/>
          <p14:tracePt t="587195" x="4902200" y="2787650"/>
          <p14:tracePt t="587211" x="4959350" y="2781300"/>
          <p14:tracePt t="587231" x="5092700" y="2781300"/>
          <p14:tracePt t="587244" x="5149850" y="2781300"/>
          <p14:tracePt t="587261" x="5283200" y="2781300"/>
          <p14:tracePt t="587262" x="5340350" y="2781300"/>
          <p14:tracePt t="587277" x="5480050" y="2781300"/>
          <p14:tracePt t="587296" x="5581650" y="2819400"/>
          <p14:tracePt t="587311" x="5683250" y="2851150"/>
          <p14:tracePt t="587327" x="5778500" y="2882900"/>
          <p14:tracePt t="587344" x="5880100" y="2914650"/>
          <p14:tracePt t="587361" x="5988050" y="2952750"/>
          <p14:tracePt t="587377" x="6083300" y="2984500"/>
          <p14:tracePt t="587394" x="6184900" y="3022600"/>
          <p14:tracePt t="587413" x="6273800" y="3060700"/>
          <p14:tracePt t="587429" x="6388100" y="3111500"/>
          <p14:tracePt t="587444" x="6426200" y="3124200"/>
          <p14:tracePt t="587461" x="6489700" y="3168650"/>
          <p14:tracePt t="587480" x="6623050" y="3251200"/>
          <p14:tracePt t="587494" x="6711950" y="3321050"/>
          <p14:tracePt t="587511" x="6826250" y="3384550"/>
          <p14:tracePt t="587527" x="6927850" y="3435350"/>
          <p14:tracePt t="587544" x="7004050" y="3479800"/>
          <p14:tracePt t="587561" x="7067550" y="3524250"/>
          <p14:tracePt t="587578" x="7143750" y="3575050"/>
          <p14:tracePt t="587594" x="7232650" y="3663950"/>
          <p14:tracePt t="587611" x="7321550" y="3752850"/>
          <p14:tracePt t="587627" x="7416800" y="3835400"/>
          <p14:tracePt t="587644" x="7505700" y="3924300"/>
          <p14:tracePt t="587647" x="7550150" y="3968750"/>
          <p14:tracePt t="587663" x="7620000" y="4057650"/>
          <p14:tracePt t="587678" x="7677150" y="4146550"/>
          <p14:tracePt t="587696" x="7715250" y="4235450"/>
          <p14:tracePt t="587711" x="7753350" y="4318000"/>
          <p14:tracePt t="587731" x="7753350" y="4381500"/>
          <p14:tracePt t="587744" x="7753350" y="4432300"/>
          <p14:tracePt t="587761" x="7734300" y="4483100"/>
          <p14:tracePt t="587778" x="7702550" y="4540250"/>
          <p14:tracePt t="587795" x="7677150" y="4597400"/>
          <p14:tracePt t="587811" x="7658100" y="4629150"/>
          <p14:tracePt t="587827" x="7651750" y="4648200"/>
          <p14:tracePt t="587844" x="7645400" y="4660900"/>
          <p14:tracePt t="587861" x="7639050" y="4673600"/>
          <p14:tracePt t="587878" x="7632700" y="4705350"/>
          <p14:tracePt t="587898" x="7632700" y="4730750"/>
          <p14:tracePt t="587914" x="7632700" y="4737100"/>
          <p14:tracePt t="587947" x="7626350" y="4737100"/>
          <p14:tracePt t="587979" x="7620000" y="4730750"/>
          <p14:tracePt t="587994" x="7613650" y="4724400"/>
          <p14:tracePt t="588011" x="7607300" y="4699000"/>
          <p14:tracePt t="588028" x="7575550" y="4648200"/>
          <p14:tracePt t="588046" x="7505700" y="4584700"/>
          <p14:tracePt t="588061" x="7505700" y="4578350"/>
          <p14:tracePt t="588078" x="7505700" y="4565650"/>
          <p14:tracePt t="588126" x="7512050" y="4565650"/>
          <p14:tracePt t="588133" x="7505700" y="4552950"/>
          <p14:tracePt t="588144" x="7480300" y="4540250"/>
          <p14:tracePt t="588163" x="7480300" y="4533900"/>
          <p14:tracePt t="588177" x="7480300" y="4527550"/>
          <p14:tracePt t="588247" x="7486650" y="4527550"/>
          <p14:tracePt t="588256" x="7493000" y="4527550"/>
          <p14:tracePt t="588262" x="7499350" y="4527550"/>
          <p14:tracePt t="588278" x="7512050" y="4546600"/>
          <p14:tracePt t="588298" x="7524750" y="4565650"/>
          <p14:tracePt t="588311" x="7543800" y="4584700"/>
          <p14:tracePt t="588328" x="7569200" y="4610100"/>
          <p14:tracePt t="588344" x="7600950" y="4641850"/>
          <p14:tracePt t="588361" x="7626350" y="4673600"/>
          <p14:tracePt t="588377" x="7632700" y="4679950"/>
          <p14:tracePt t="588394" x="7639050" y="4686300"/>
          <p14:tracePt t="588427" x="7639050" y="4692650"/>
          <p14:tracePt t="588444" x="7639050" y="4705350"/>
          <p14:tracePt t="588461" x="7639050" y="4718050"/>
          <p14:tracePt t="588480" x="7645400" y="4730750"/>
          <p14:tracePt t="588494" x="7645400" y="4737100"/>
          <p14:tracePt t="588511" x="7645400" y="4743450"/>
          <p14:tracePt t="588528" x="7651750" y="4749800"/>
          <p14:tracePt t="588546" x="7658100" y="4756150"/>
          <p14:tracePt t="588561" x="7658100" y="4762500"/>
          <p14:tracePt t="588577" x="7658100" y="4768850"/>
          <p14:tracePt t="588637" x="7658100" y="4775200"/>
          <p14:tracePt t="588822" x="7651750" y="4775200"/>
          <p14:tracePt t="588829" x="7651750" y="4781550"/>
          <p14:tracePt t="588894" x="7645400" y="4781550"/>
          <p14:tracePt t="588902" x="7613650" y="4781550"/>
          <p14:tracePt t="588916" x="7569200" y="4775200"/>
          <p14:tracePt t="588928" x="7480300" y="4749800"/>
          <p14:tracePt t="588944" x="7378700" y="4711700"/>
          <p14:tracePt t="588961" x="7270750" y="4667250"/>
          <p14:tracePt t="588980" x="7150100" y="4616450"/>
          <p14:tracePt t="588994" x="6972300" y="4552950"/>
          <p14:tracePt t="589011" x="6781800" y="4489450"/>
          <p14:tracePt t="589027" x="6642100" y="4438650"/>
          <p14:tracePt t="589047" x="6464300" y="4368800"/>
          <p14:tracePt t="589061" x="6413500" y="4349750"/>
          <p14:tracePt t="589078" x="6286500" y="4305300"/>
          <p14:tracePt t="589094" x="6229350" y="4267200"/>
          <p14:tracePt t="589113" x="6191250" y="4241800"/>
          <p14:tracePt t="589128" x="6153150" y="4216400"/>
          <p14:tracePt t="589144" x="6115050" y="4197350"/>
          <p14:tracePt t="589164" x="6083300" y="4191000"/>
          <p14:tracePt t="589178" x="6064250" y="4184650"/>
          <p14:tracePt t="589194" x="6045200" y="4184650"/>
          <p14:tracePt t="589211" x="6019800" y="4171950"/>
          <p14:tracePt t="589230" x="6000750" y="4165600"/>
          <p14:tracePt t="589244" x="5988050" y="4159250"/>
          <p14:tracePt t="589309" x="5988050" y="4165600"/>
          <p14:tracePt t="589318" x="5988050" y="4178300"/>
          <p14:tracePt t="589328" x="6026150" y="4203700"/>
          <p14:tracePt t="589344" x="6108700" y="4254500"/>
          <p14:tracePt t="589361" x="6223000" y="4305300"/>
          <p14:tracePt t="589379" x="6343650" y="4375150"/>
          <p14:tracePt t="589397" x="6483350" y="4438650"/>
          <p14:tracePt t="589413" x="6648450" y="4502150"/>
          <p14:tracePt t="589429" x="6902450" y="4603750"/>
          <p14:tracePt t="589444" x="6985000" y="4635500"/>
          <p14:tracePt t="589461" x="7150100" y="4692650"/>
          <p14:tracePt t="589463" x="7232650" y="4718050"/>
          <p14:tracePt t="589480" x="7359650" y="4762500"/>
          <p14:tracePt t="589494" x="7442200" y="4800600"/>
          <p14:tracePt t="589511" x="7493000" y="4800600"/>
          <p14:tracePt t="589529" x="7512050" y="4800600"/>
          <p14:tracePt t="589544" x="7518400" y="4800600"/>
          <p14:tracePt t="589561" x="7518400" y="4787900"/>
          <p14:tracePt t="589578" x="7518400" y="4768850"/>
          <p14:tracePt t="589594" x="7505700" y="4756150"/>
          <p14:tracePt t="589610" x="7499350" y="4749800"/>
          <p14:tracePt t="589710" x="7499350" y="4756150"/>
          <p14:tracePt t="589718" x="7486650" y="4775200"/>
          <p14:tracePt t="589735" x="7416800" y="4813300"/>
          <p14:tracePt t="589744" x="7366000" y="4845050"/>
          <p14:tracePt t="589761" x="7239000" y="4908550"/>
          <p14:tracePt t="589778" x="7099300" y="4991100"/>
          <p14:tracePt t="589794" x="6965950" y="5054600"/>
          <p14:tracePt t="589811" x="6807200" y="5105400"/>
          <p14:tracePt t="589828" x="6661150" y="5162550"/>
          <p14:tracePt t="589845" x="6515100" y="5194300"/>
          <p14:tracePt t="589852" x="6438900" y="5207000"/>
          <p14:tracePt t="589861" x="6381750" y="5226050"/>
          <p14:tracePt t="589878" x="6273800" y="5264150"/>
          <p14:tracePt t="589894" x="6216650" y="5283200"/>
          <p14:tracePt t="589914" x="6178550" y="5308600"/>
          <p14:tracePt t="589927" x="6159500" y="5321300"/>
          <p14:tracePt t="589944" x="6153150" y="5321300"/>
          <p14:tracePt t="590013" x="6153150" y="5327650"/>
          <p14:tracePt t="590023" x="6146800" y="5327650"/>
          <p14:tracePt t="590029" x="6140450" y="5327650"/>
          <p14:tracePt t="590046" x="6140450" y="5334000"/>
          <p14:tracePt t="590119" x="6146800" y="5334000"/>
          <p14:tracePt t="590168" x="6153150" y="5334000"/>
          <p14:tracePt t="590215" x="6140450" y="5334000"/>
          <p14:tracePt t="590226" x="6121400" y="5334000"/>
          <p14:tracePt t="590234" x="6102350" y="5327650"/>
          <p14:tracePt t="590244" x="6076950" y="5314950"/>
          <p14:tracePt t="590261" x="6019800" y="5283200"/>
          <p14:tracePt t="590263" x="6000750" y="5264150"/>
          <p14:tracePt t="590278" x="5899150" y="5194300"/>
          <p14:tracePt t="590296" x="5778500" y="5118100"/>
          <p14:tracePt t="590311" x="5645150" y="5029200"/>
          <p14:tracePt t="590327" x="5499100" y="4953000"/>
          <p14:tracePt t="590344" x="5353050" y="4857750"/>
          <p14:tracePt t="590361" x="5207000" y="4756150"/>
          <p14:tracePt t="590381" x="5073650" y="4660900"/>
          <p14:tracePt t="590394" x="4959350" y="4584700"/>
          <p14:tracePt t="590414" x="4876800" y="4521200"/>
          <p14:tracePt t="590430" x="4845050" y="4495800"/>
          <p14:tracePt t="590463" x="4857750" y="4502150"/>
          <p14:tracePt t="590481" x="4902200" y="4533900"/>
          <p14:tracePt t="590494" x="4978400" y="4591050"/>
          <p14:tracePt t="590512" x="5080000" y="4660900"/>
          <p14:tracePt t="590528" x="5232400" y="4756150"/>
          <p14:tracePt t="590544" x="5410200" y="4876800"/>
          <p14:tracePt t="590561" x="5613400" y="5010150"/>
          <p14:tracePt t="590578" x="5822950" y="5130800"/>
          <p14:tracePt t="590594" x="6007100" y="5213350"/>
          <p14:tracePt t="590611" x="6178550" y="5283200"/>
          <p14:tracePt t="590628" x="6286500" y="5314950"/>
          <p14:tracePt t="590634" x="6299200" y="5321300"/>
          <p14:tracePt t="590644" x="6305550" y="5321300"/>
          <p14:tracePt t="590678" x="6267450" y="5321300"/>
          <p14:tracePt t="590695" x="6203950" y="5321300"/>
          <p14:tracePt t="590711" x="6121400" y="5321300"/>
          <p14:tracePt t="590730" x="6019800" y="5321300"/>
          <p14:tracePt t="590744" x="5899150" y="5340350"/>
          <p14:tracePt t="590761" x="5778500" y="5365750"/>
          <p14:tracePt t="590778" x="5664200" y="5391150"/>
          <p14:tracePt t="590798" x="5568950" y="5391150"/>
          <p14:tracePt t="590811" x="5473700" y="5391150"/>
          <p14:tracePt t="590828" x="5391150" y="5384800"/>
          <p14:tracePt t="590844" x="5340350" y="5372100"/>
          <p14:tracePt t="590861" x="5314950" y="5359400"/>
          <p14:tracePt t="591431" x="5314950" y="5353050"/>
          <p14:tracePt t="591438" x="5308600" y="5353050"/>
          <p14:tracePt t="592619" x="5308600" y="5346700"/>
          <p14:tracePt t="592622" x="5314950" y="5334000"/>
          <p14:tracePt t="592633" x="5340350" y="5327650"/>
          <p14:tracePt t="592644" x="5372100" y="5314950"/>
          <p14:tracePt t="592665" x="5518150" y="5295900"/>
          <p14:tracePt t="592672" x="5594350" y="5289550"/>
          <p14:tracePt t="592680" x="5676900" y="5283200"/>
          <p14:tracePt t="592694" x="5861050" y="5245100"/>
          <p14:tracePt t="592711" x="6000750" y="5219700"/>
          <p14:tracePt t="592730" x="6076950" y="5194300"/>
          <p14:tracePt t="592744" x="6121400" y="5168900"/>
          <p14:tracePt t="592761" x="6159500" y="5143500"/>
          <p14:tracePt t="592777" x="6197600" y="5118100"/>
          <p14:tracePt t="592794" x="6203950" y="5111750"/>
          <p14:tracePt t="592811" x="6210300" y="5105400"/>
          <p14:tracePt t="592981" x="6229350" y="5105400"/>
          <p14:tracePt t="592987" x="6261100" y="5099050"/>
          <p14:tracePt t="592994" x="6292850" y="5048250"/>
          <p14:tracePt t="593011" x="6362700" y="4946650"/>
          <p14:tracePt t="593028" x="6413500" y="4876800"/>
          <p14:tracePt t="593044" x="6451600" y="4819650"/>
          <p14:tracePt t="593062" x="6565900" y="4705350"/>
          <p14:tracePt t="593078" x="6724650" y="4635500"/>
          <p14:tracePt t="593095" x="6896100" y="4603750"/>
          <p14:tracePt t="593111" x="7067550" y="4578350"/>
          <p14:tracePt t="593128" x="7188200" y="4565650"/>
          <p14:tracePt t="593148" x="7245350" y="4565650"/>
          <p14:tracePt t="593164" x="7258050" y="4572000"/>
          <p14:tracePt t="593181" x="7264400" y="4572000"/>
          <p14:tracePt t="593447" x="7258050" y="4572000"/>
          <p14:tracePt t="593486" x="7251700" y="4572000"/>
          <p14:tracePt t="593494" x="7245350" y="4565650"/>
          <p14:tracePt t="593502" x="7239000" y="4559300"/>
          <p14:tracePt t="593511" x="7226300" y="4559300"/>
          <p14:tracePt t="593527" x="7194550" y="4527550"/>
          <p14:tracePt t="593548" x="7162800" y="4457700"/>
          <p14:tracePt t="593561" x="7150100" y="4387850"/>
          <p14:tracePt t="593578" x="7131050" y="4324350"/>
          <p14:tracePt t="593594" x="7131050" y="4286250"/>
          <p14:tracePt t="593611" x="7112000" y="4267200"/>
          <p14:tracePt t="593628" x="7086600" y="4260850"/>
          <p14:tracePt t="593644" x="7048500" y="4248150"/>
          <p14:tracePt t="593663" x="6953250" y="4191000"/>
          <p14:tracePt t="593677" x="6864350" y="4102100"/>
          <p14:tracePt t="593694" x="6750050" y="3987800"/>
          <p14:tracePt t="593711" x="6629400" y="3879850"/>
          <p14:tracePt t="593731" x="6502400" y="3797300"/>
          <p14:tracePt t="593745" x="6388100" y="3759200"/>
          <p14:tracePt t="593761" x="6292850" y="3695700"/>
          <p14:tracePt t="593778" x="6229350" y="3644900"/>
          <p14:tracePt t="593795" x="6153150" y="3594100"/>
          <p14:tracePt t="593811" x="6076950" y="3530600"/>
          <p14:tracePt t="593828" x="5981700" y="3473450"/>
          <p14:tracePt t="593845" x="5899150" y="3435350"/>
          <p14:tracePt t="593852" x="5861050" y="3422650"/>
          <p14:tracePt t="593868" x="5816600" y="3409950"/>
          <p14:tracePt t="593878" x="5791200" y="3397250"/>
          <p14:tracePt t="593898" x="5778500" y="3397250"/>
          <p14:tracePt t="593914" x="5753100" y="3384550"/>
          <p14:tracePt t="593928" x="5746750" y="3384550"/>
          <p14:tracePt t="593981" x="5753100" y="3378200"/>
          <p14:tracePt t="593992" x="5753100" y="3359150"/>
          <p14:tracePt t="593997" x="5759450" y="3340100"/>
          <p14:tracePt t="594011" x="5759450" y="3314700"/>
          <p14:tracePt t="594028" x="5759450" y="3270250"/>
          <p14:tracePt t="594046" x="5753100" y="3238500"/>
          <p14:tracePt t="594086" x="5759450" y="3232150"/>
          <p14:tracePt t="594093" x="5765800" y="3232150"/>
          <p14:tracePt t="594103" x="5778500" y="3232150"/>
          <p14:tracePt t="594111" x="5797550" y="3232150"/>
          <p14:tracePt t="594130" x="5835650" y="3232150"/>
          <p14:tracePt t="594144" x="5892800" y="3232150"/>
          <p14:tracePt t="594164" x="5969000" y="3257550"/>
          <p14:tracePt t="594179" x="6070600" y="3327400"/>
          <p14:tracePt t="594195" x="6254750" y="3435350"/>
          <p14:tracePt t="594211" x="6470650" y="3549650"/>
          <p14:tracePt t="594230" x="6692900" y="3632200"/>
          <p14:tracePt t="594245" x="6972300" y="3759200"/>
          <p14:tracePt t="594261" x="7067550" y="3816350"/>
          <p14:tracePt t="594277" x="7296150" y="3994150"/>
          <p14:tracePt t="594294" x="7385050" y="4152900"/>
          <p14:tracePt t="594311" x="7454900" y="4318000"/>
          <p14:tracePt t="594327" x="7518400" y="4457700"/>
          <p14:tracePt t="594344" x="7550150" y="4552950"/>
          <p14:tracePt t="594361" x="7550150" y="4616450"/>
          <p14:tracePt t="594378" x="7531100" y="4648200"/>
          <p14:tracePt t="594395" x="7512050" y="4679950"/>
          <p14:tracePt t="594413" x="7493000" y="4718050"/>
          <p14:tracePt t="594428" x="7493000" y="4737100"/>
          <p14:tracePt t="594470" x="7486650" y="4737100"/>
          <p14:tracePt t="594501" x="7480300" y="4737100"/>
          <p14:tracePt t="594509" x="7473950" y="4737100"/>
          <p14:tracePt t="594519" x="7461250" y="4737100"/>
          <p14:tracePt t="594528" x="7461250" y="4749800"/>
          <p14:tracePt t="594547" x="7454900" y="4768850"/>
          <p14:tracePt t="594713" x="7454900" y="4762500"/>
          <p14:tracePt t="594757" x="7454900" y="4756150"/>
          <p14:tracePt t="594766" x="7461250" y="4749800"/>
          <p14:tracePt t="594774" x="7461250" y="4743450"/>
          <p14:tracePt t="594785" x="7461250" y="4737100"/>
          <p14:tracePt t="594984" x="7467600" y="4737100"/>
          <p14:tracePt t="594989" x="7467600" y="4743450"/>
          <p14:tracePt t="594997" x="7473950" y="4749800"/>
          <p14:tracePt t="595014" x="7480300" y="4749800"/>
          <p14:tracePt t="595045" x="7486650" y="4749800"/>
          <p14:tracePt t="595053" x="7518400" y="4756150"/>
          <p14:tracePt t="595063" x="7550150" y="4762500"/>
          <p14:tracePt t="595078" x="7626350" y="4787900"/>
          <p14:tracePt t="595094" x="7645400" y="4794250"/>
          <p14:tracePt t="595129" x="7639050" y="4794250"/>
          <p14:tracePt t="595178" x="7632700" y="4794250"/>
          <p14:tracePt t="595189" x="7626350" y="4794250"/>
          <p14:tracePt t="595210" x="7620000" y="4800600"/>
          <p14:tracePt t="595214" x="7613650" y="4806950"/>
          <p14:tracePt t="595230" x="7613650" y="4819650"/>
          <p14:tracePt t="595261" x="7607300" y="4819650"/>
          <p14:tracePt t="595319" x="7600950" y="4819650"/>
          <p14:tracePt t="595325" x="7594600" y="4813300"/>
          <p14:tracePt t="595334" x="7594600" y="4806950"/>
          <p14:tracePt t="595344" x="7588250" y="4806950"/>
          <p14:tracePt t="595361" x="7588250" y="4800600"/>
          <p14:tracePt t="595378" x="7588250" y="4775200"/>
          <p14:tracePt t="595396" x="7588250" y="4749800"/>
          <p14:tracePt t="595414" x="7588250" y="4724400"/>
          <p14:tracePt t="595427" x="7607300" y="4699000"/>
          <p14:tracePt t="595444" x="7639050" y="4686300"/>
          <p14:tracePt t="595464" x="7696200" y="4648200"/>
          <p14:tracePt t="595478" x="7734300" y="4622800"/>
          <p14:tracePt t="595494" x="7778750" y="4610100"/>
          <p14:tracePt t="595511" x="7823200" y="4610100"/>
          <p14:tracePt t="595528" x="7874000" y="4610100"/>
          <p14:tracePt t="595544" x="7886700" y="4610100"/>
          <p14:tracePt t="595561" x="7905750" y="4610100"/>
          <p14:tracePt t="595577" x="7912100" y="4616450"/>
          <p14:tracePt t="595594" x="7893050" y="4641850"/>
          <p14:tracePt t="595611" x="7867650" y="4660900"/>
          <p14:tracePt t="595631" x="7829550" y="4692650"/>
          <p14:tracePt t="595644" x="7778750" y="4724400"/>
          <p14:tracePt t="595663" x="7677150" y="4756150"/>
          <p14:tracePt t="595678" x="7613650" y="4781550"/>
          <p14:tracePt t="595695" x="7569200" y="4794250"/>
          <p14:tracePt t="595711" x="7518400" y="4794250"/>
          <p14:tracePt t="595730" x="7486650" y="4794250"/>
          <p14:tracePt t="595744" x="7454900" y="4781550"/>
          <p14:tracePt t="595761" x="7448550" y="4756150"/>
          <p14:tracePt t="595778" x="7442200" y="4724400"/>
          <p14:tracePt t="595794" x="7442200" y="4686300"/>
          <p14:tracePt t="595811" x="7448550" y="4660900"/>
          <p14:tracePt t="595827" x="7473950" y="4635500"/>
          <p14:tracePt t="595844" x="7499350" y="4610100"/>
          <p14:tracePt t="595861" x="7543800" y="4603750"/>
          <p14:tracePt t="595872" x="7594600" y="4603750"/>
          <p14:tracePt t="595878" x="7626350" y="4603750"/>
          <p14:tracePt t="595894" x="7677150" y="4629150"/>
          <p14:tracePt t="595914" x="7715250" y="4673600"/>
          <p14:tracePt t="595927" x="7727950" y="4711700"/>
          <p14:tracePt t="595944" x="7740650" y="4749800"/>
          <p14:tracePt t="595961" x="7740650" y="4775200"/>
          <p14:tracePt t="595980" x="7740650" y="4787900"/>
          <p14:tracePt t="595994" x="7708900" y="4787900"/>
          <p14:tracePt t="596011" x="7664450" y="4794250"/>
          <p14:tracePt t="596027" x="7620000" y="4794250"/>
          <p14:tracePt t="596045" x="7569200" y="4794250"/>
          <p14:tracePt t="596061" x="7556500" y="4794250"/>
          <p14:tracePt t="596077" x="7518400" y="4768850"/>
          <p14:tracePt t="596094" x="7473950" y="4762500"/>
          <p14:tracePt t="596111" x="7416800" y="4743450"/>
          <p14:tracePt t="596128" x="7359650" y="4718050"/>
          <p14:tracePt t="596144" x="7264400" y="4679950"/>
          <p14:tracePt t="596163" x="7175500" y="4616450"/>
          <p14:tracePt t="596180" x="7054850" y="4552950"/>
          <p14:tracePt t="596181" x="7016750" y="4514850"/>
          <p14:tracePt t="596196" x="6972300" y="4483100"/>
          <p14:tracePt t="596211" x="6877050" y="4419600"/>
          <p14:tracePt t="596231" x="6781800" y="4368800"/>
          <p14:tracePt t="596244" x="6673850" y="4330700"/>
          <p14:tracePt t="596261" x="6584950" y="4305300"/>
          <p14:tracePt t="596263" x="6553200" y="4292600"/>
          <p14:tracePt t="596278" x="6489700" y="4273550"/>
          <p14:tracePt t="596294" x="6438900" y="4254500"/>
          <p14:tracePt t="596311" x="6388100" y="4254500"/>
          <p14:tracePt t="596327" x="6350000" y="4248150"/>
          <p14:tracePt t="596344" x="6318250" y="4235450"/>
          <p14:tracePt t="596361" x="6299200" y="4229100"/>
          <p14:tracePt t="596378" x="6292850" y="4229100"/>
          <p14:tracePt t="596394" x="6280150" y="4229100"/>
          <p14:tracePt t="596413" x="6273800" y="4229100"/>
          <p14:tracePt t="596430" x="6248400" y="4229100"/>
          <p14:tracePt t="596444" x="6235700" y="4229100"/>
          <p14:tracePt t="596461" x="6191250" y="4229100"/>
          <p14:tracePt t="596480" x="6146800" y="4229100"/>
          <p14:tracePt t="596494" x="6121400" y="4241800"/>
          <p14:tracePt t="596511" x="6089650" y="4254500"/>
          <p14:tracePt t="596528" x="6070600" y="4273550"/>
          <p14:tracePt t="596546" x="6064250" y="4286250"/>
          <p14:tracePt t="596560" x="6064250" y="4292600"/>
          <p14:tracePt t="596578" x="6064250" y="4298950"/>
          <p14:tracePt t="596681" x="6064250" y="4305300"/>
          <p14:tracePt t="596765" x="6057900" y="4305300"/>
          <p14:tracePt t="596814" x="6051550" y="4305300"/>
          <p14:tracePt t="596822" x="6045200" y="4305300"/>
          <p14:tracePt t="596829" x="6038850" y="4305300"/>
          <p14:tracePt t="596844" x="6026150" y="4298950"/>
          <p14:tracePt t="596861" x="6007100" y="4298950"/>
          <p14:tracePt t="596865" x="5994400" y="4298950"/>
          <p14:tracePt t="596882" x="5981700" y="4292600"/>
          <p14:tracePt t="596913" x="5975350" y="4286250"/>
          <p14:tracePt t="596980" x="5969000" y="4279900"/>
          <p14:tracePt t="596985" x="5969000" y="4273550"/>
          <p14:tracePt t="596994" x="5969000" y="4267200"/>
          <p14:tracePt t="597011" x="5956300" y="4235450"/>
          <p14:tracePt t="597027" x="5937250" y="4210050"/>
          <p14:tracePt t="597044" x="5930900" y="4191000"/>
          <p14:tracePt t="597062" x="5930900" y="4171950"/>
          <p14:tracePt t="597078" x="5937250" y="4159250"/>
          <p14:tracePt t="597094" x="5962650" y="4159250"/>
          <p14:tracePt t="597111" x="5994400" y="4146550"/>
          <p14:tracePt t="597130" x="6038850" y="4146550"/>
          <p14:tracePt t="597145" x="6083300" y="4146550"/>
          <p14:tracePt t="597163" x="6115050" y="4146550"/>
          <p14:tracePt t="597179" x="6153150" y="4146550"/>
          <p14:tracePt t="597182" x="6172200" y="4146550"/>
          <p14:tracePt t="597194" x="6184900" y="4146550"/>
          <p14:tracePt t="597211" x="6197600" y="4152900"/>
          <p14:tracePt t="597230" x="6210300" y="4171950"/>
          <p14:tracePt t="597245" x="6210300" y="4184650"/>
          <p14:tracePt t="597261" x="6210300" y="4197350"/>
          <p14:tracePt t="597277" x="6191250" y="4216400"/>
          <p14:tracePt t="597297" x="6184900" y="4235450"/>
          <p14:tracePt t="597311" x="6172200" y="4241800"/>
          <p14:tracePt t="597328" x="6153150" y="4254500"/>
          <p14:tracePt t="597344" x="6127750" y="4260850"/>
          <p14:tracePt t="597365" x="6096000" y="4267200"/>
          <p14:tracePt t="597378" x="6070600" y="4267200"/>
          <p14:tracePt t="597394" x="6051550" y="4267200"/>
          <p14:tracePt t="597414" x="6038850" y="4267200"/>
          <p14:tracePt t="597427" x="6032500" y="4267200"/>
          <p14:tracePt t="597444" x="6026150" y="4260850"/>
          <p14:tracePt t="597461" x="6026150" y="4241800"/>
          <p14:tracePt t="597480" x="6013450" y="4203700"/>
          <p14:tracePt t="597498" x="6000750" y="4171950"/>
          <p14:tracePt t="597511" x="6000750" y="4140200"/>
          <p14:tracePt t="597527" x="6000750" y="4127500"/>
          <p14:tracePt t="597545" x="6000750" y="4121150"/>
          <p14:tracePt t="597584" x="6013450" y="4121150"/>
          <p14:tracePt t="597594" x="6026150" y="4127500"/>
          <p14:tracePt t="597611" x="6057900" y="4146550"/>
          <p14:tracePt t="597628" x="6096000" y="4178300"/>
          <p14:tracePt t="597645" x="6146800" y="4229100"/>
          <p14:tracePt t="597651" x="6191250" y="4273550"/>
          <p14:tracePt t="597663" x="6286500" y="4368800"/>
          <p14:tracePt t="597678" x="6394450" y="4502150"/>
          <p14:tracePt t="597696" x="6464300" y="4660900"/>
          <p14:tracePt t="597711" x="6496050" y="4819650"/>
          <p14:tracePt t="597730" x="6534150" y="4972050"/>
          <p14:tracePt t="597744" x="6578600" y="5060950"/>
          <p14:tracePt t="597761" x="6584950" y="5060950"/>
          <p14:tracePt t="597869" x="6597650" y="5054600"/>
          <p14:tracePt t="597884" x="6604000" y="5054600"/>
          <p14:tracePt t="597885" x="6604000" y="5060950"/>
          <p14:tracePt t="597900" x="6597650" y="5073650"/>
          <p14:tracePt t="597915" x="6591300" y="5156200"/>
          <p14:tracePt t="597923" x="6578600" y="5219700"/>
          <p14:tracePt t="597932" x="6584950" y="5289550"/>
          <p14:tracePt t="597945" x="6578600" y="5403850"/>
          <p14:tracePt t="597961" x="6578600" y="5492750"/>
          <p14:tracePt t="597980" x="6578600" y="5581650"/>
          <p14:tracePt t="597994" x="6578600" y="5664200"/>
          <p14:tracePt t="598011" x="6559550" y="5708650"/>
          <p14:tracePt t="598028" x="6559550" y="5734050"/>
          <p14:tracePt t="598044" x="6540500" y="5740400"/>
          <p14:tracePt t="598046" x="6534150" y="5746750"/>
          <p14:tracePt t="598061" x="6521450" y="5746750"/>
          <p14:tracePt t="598078" x="6489700" y="5753100"/>
          <p14:tracePt t="598094" x="6464300" y="5753100"/>
          <p14:tracePt t="598111" x="6432550" y="5753100"/>
          <p14:tracePt t="598127" x="6388100" y="5753100"/>
          <p14:tracePt t="598144" x="6350000" y="5753100"/>
          <p14:tracePt t="598163" x="6311900" y="5753100"/>
          <p14:tracePt t="598177" x="6280150" y="5740400"/>
          <p14:tracePt t="598194" x="6261100" y="5702300"/>
          <p14:tracePt t="598211" x="6254750" y="5645150"/>
          <p14:tracePt t="598231" x="6254750" y="5568950"/>
          <p14:tracePt t="598244" x="6254750" y="5543550"/>
          <p14:tracePt t="598261" x="6254750" y="5505450"/>
          <p14:tracePt t="598278" x="6280150" y="5480050"/>
          <p14:tracePt t="598296" x="6324600" y="5473700"/>
          <p14:tracePt t="598311" x="6388100" y="5473700"/>
          <p14:tracePt t="598328" x="6432550" y="5473700"/>
          <p14:tracePt t="598344" x="6470650" y="5473700"/>
          <p14:tracePt t="598361" x="6565900" y="5467350"/>
          <p14:tracePt t="598378" x="6718300" y="5429250"/>
          <p14:tracePt t="598396" x="6902450" y="5359400"/>
          <p14:tracePt t="598414" x="7080250" y="5251450"/>
          <p14:tracePt t="598427" x="7226300" y="5162550"/>
          <p14:tracePt t="598444" x="7327900" y="5099050"/>
          <p14:tracePt t="598446" x="7366000" y="5067300"/>
          <p14:tracePt t="598461" x="7410450" y="5041900"/>
          <p14:tracePt t="598480" x="7556500" y="4953000"/>
          <p14:tracePt t="598494" x="7626350" y="4908550"/>
          <p14:tracePt t="598511" x="7651750" y="4895850"/>
          <p14:tracePt t="598528" x="7664450" y="4895850"/>
          <p14:tracePt t="598561" x="7664450" y="4883150"/>
          <p14:tracePt t="598577" x="7664450" y="4870450"/>
          <p14:tracePt t="598594" x="7670800" y="4857750"/>
          <p14:tracePt t="598611" x="7677150" y="4857750"/>
          <p14:tracePt t="598653" x="7664450" y="4851400"/>
          <p14:tracePt t="598668" x="7651750" y="4851400"/>
          <p14:tracePt t="598680" x="7600950" y="4838700"/>
          <p14:tracePt t="598694" x="7550150" y="4806950"/>
          <p14:tracePt t="598711" x="7480300" y="4768850"/>
          <p14:tracePt t="598730" x="7385050" y="4711700"/>
          <p14:tracePt t="598744" x="7251700" y="4660900"/>
          <p14:tracePt t="598761" x="7080250" y="4603750"/>
          <p14:tracePt t="598777" x="6896100" y="4533900"/>
          <p14:tracePt t="598794" x="6737350" y="4476750"/>
          <p14:tracePt t="598811" x="6616700" y="4413250"/>
          <p14:tracePt t="598827" x="6534150" y="4349750"/>
          <p14:tracePt t="598844" x="6464300" y="4305300"/>
          <p14:tracePt t="598846" x="6432550" y="4286250"/>
          <p14:tracePt t="598866" x="6356350" y="4235450"/>
          <p14:tracePt t="598878" x="6311900" y="4191000"/>
          <p14:tracePt t="598894" x="6286500" y="4165600"/>
          <p14:tracePt t="598914" x="6280150" y="4146550"/>
          <p14:tracePt t="598928" x="6267450" y="4133850"/>
          <p14:tracePt t="598944" x="6261100" y="4121150"/>
          <p14:tracePt t="598961" x="6248400" y="4114800"/>
          <p14:tracePt t="599086" x="6248400" y="4127500"/>
          <p14:tracePt t="599093" x="6248400" y="4165600"/>
          <p14:tracePt t="599104" x="6248400" y="4203700"/>
          <p14:tracePt t="599119" x="6248400" y="4349750"/>
          <p14:tracePt t="599130" x="6261100" y="4438650"/>
          <p14:tracePt t="599147" x="6330950" y="4648200"/>
          <p14:tracePt t="599165" x="6356350" y="4851400"/>
          <p14:tracePt t="599179" x="6369050" y="5048250"/>
          <p14:tracePt t="599198" x="6432550" y="5334000"/>
          <p14:tracePt t="599211" x="6451600" y="5429250"/>
          <p14:tracePt t="599230" x="6534150" y="5683250"/>
          <p14:tracePt t="599244" x="6559550" y="5746750"/>
          <p14:tracePt t="599261" x="6584950" y="5816600"/>
          <p14:tracePt t="599278" x="6578600" y="5842000"/>
          <p14:tracePt t="599320" x="6578600" y="5829300"/>
          <p14:tracePt t="599328" x="6578600" y="5797550"/>
          <p14:tracePt t="599344" x="6578600" y="5753100"/>
          <p14:tracePt t="599361" x="6578600" y="5708650"/>
          <p14:tracePt t="599378" x="6597650" y="5657850"/>
          <p14:tracePt t="599394" x="6642100" y="5575300"/>
          <p14:tracePt t="599415" x="6718300" y="5461000"/>
          <p14:tracePt t="599427" x="6858000" y="5365750"/>
          <p14:tracePt t="599444" x="7010400" y="5295900"/>
          <p14:tracePt t="599461" x="7200900" y="5238750"/>
          <p14:tracePt t="599464" x="7302500" y="5219700"/>
          <p14:tracePt t="599480" x="7531100" y="5168900"/>
          <p14:tracePt t="599494" x="7708900" y="5105400"/>
          <p14:tracePt t="599511" x="7848600" y="5035550"/>
          <p14:tracePt t="599528" x="7962900" y="4984750"/>
          <p14:tracePt t="599546" x="8058150" y="4959350"/>
          <p14:tracePt t="599561" x="8128000" y="4927600"/>
          <p14:tracePt t="599578" x="8166100" y="4914900"/>
          <p14:tracePt t="599594" x="8185150" y="4908550"/>
          <p14:tracePt t="599611" x="8191500" y="4902200"/>
          <p14:tracePt t="599741" x="8185150" y="4902200"/>
          <p14:tracePt t="599750" x="8166100" y="4902200"/>
          <p14:tracePt t="599757" x="8140700" y="4902200"/>
          <p14:tracePt t="599766" x="8121650" y="4902200"/>
          <p14:tracePt t="599778" x="8077200" y="4902200"/>
          <p14:tracePt t="599795" x="7969250" y="4870450"/>
          <p14:tracePt t="599811" x="7848600" y="4819650"/>
          <p14:tracePt t="599828" x="7683500" y="4775200"/>
          <p14:tracePt t="599844" x="7505700" y="4711700"/>
          <p14:tracePt t="599861" x="7315200" y="4648200"/>
          <p14:tracePt t="599879" x="7080250" y="4565650"/>
          <p14:tracePt t="599898" x="7042150" y="4540250"/>
          <p14:tracePt t="599915" x="7023100" y="4527550"/>
          <p14:tracePt t="599928" x="7016750" y="4521200"/>
          <p14:tracePt t="599984" x="6997700" y="4521200"/>
          <p14:tracePt t="599993" x="6972300" y="4521200"/>
          <p14:tracePt t="600011" x="6908800" y="4508500"/>
          <p14:tracePt t="600028" x="6832600" y="4483100"/>
          <p14:tracePt t="600044" x="6731000" y="4451350"/>
          <p14:tracePt t="600061" x="6629400" y="4413250"/>
          <p14:tracePt t="600078" x="6477000" y="4362450"/>
          <p14:tracePt t="600094" x="6400800" y="4337050"/>
          <p14:tracePt t="600111" x="6330950" y="4311650"/>
          <p14:tracePt t="600131" x="6299200" y="4298950"/>
          <p14:tracePt t="600144" x="6286500" y="4298950"/>
          <p14:tracePt t="600174" x="6280150" y="4292600"/>
          <p14:tracePt t="600181" x="6280150" y="4286250"/>
          <p14:tracePt t="600195" x="6267450" y="4273550"/>
          <p14:tracePt t="600211" x="6242050" y="4260850"/>
          <p14:tracePt t="600230" x="6216650" y="4241800"/>
          <p14:tracePt t="600235" x="6197600" y="4235450"/>
          <p14:tracePt t="600244" x="6191250" y="4229100"/>
          <p14:tracePt t="600261" x="6159500" y="4203700"/>
          <p14:tracePt t="600278" x="6096000" y="4165600"/>
          <p14:tracePt t="600294" x="6038850" y="4140200"/>
          <p14:tracePt t="600311" x="6000750" y="4127500"/>
          <p14:tracePt t="600328" x="5988050" y="4121150"/>
          <p14:tracePt t="600421" x="5994400" y="4121150"/>
          <p14:tracePt t="600429" x="6000750" y="4114800"/>
          <p14:tracePt t="600444" x="6013450" y="4108450"/>
          <p14:tracePt t="600461" x="6038850" y="4095750"/>
          <p14:tracePt t="600462" x="6057900" y="4095750"/>
          <p14:tracePt t="600481" x="6096000" y="4089400"/>
          <p14:tracePt t="600494" x="6134100" y="4089400"/>
          <p14:tracePt t="600511" x="6172200" y="4089400"/>
          <p14:tracePt t="600528" x="6197600" y="4108450"/>
          <p14:tracePt t="600547" x="6229350" y="4127500"/>
          <p14:tracePt t="600561" x="6254750" y="4159250"/>
          <p14:tracePt t="600578" x="6273800" y="4197350"/>
          <p14:tracePt t="600594" x="6280150" y="4229100"/>
          <p14:tracePt t="600611" x="6280150" y="4260850"/>
          <p14:tracePt t="600628" x="6254750" y="4279900"/>
          <p14:tracePt t="600647" x="6197600" y="4311650"/>
          <p14:tracePt t="600663" x="6153150" y="4311650"/>
          <p14:tracePt t="600678" x="6102350" y="4311650"/>
          <p14:tracePt t="600694" x="6070600" y="4286250"/>
          <p14:tracePt t="600711" x="6051550" y="4254500"/>
          <p14:tracePt t="600730" x="6038850" y="4210050"/>
          <p14:tracePt t="600744" x="6038850" y="4178300"/>
          <p14:tracePt t="600761" x="6076950" y="4171950"/>
          <p14:tracePt t="600778" x="6127750" y="4171950"/>
          <p14:tracePt t="600794" x="6235700" y="4197350"/>
          <p14:tracePt t="600811" x="6407150" y="4254500"/>
          <p14:tracePt t="600828" x="6623050" y="4337050"/>
          <p14:tracePt t="600844" x="6832600" y="4413250"/>
          <p14:tracePt t="600846" x="6940550" y="4451350"/>
          <p14:tracePt t="600863" x="7156450" y="4572000"/>
          <p14:tracePt t="600879" x="7340600" y="4686300"/>
          <p14:tracePt t="600894" x="7486650" y="4781550"/>
          <p14:tracePt t="600913" x="7594600" y="4845050"/>
          <p14:tracePt t="600927" x="7658100" y="4889500"/>
          <p14:tracePt t="600944" x="7670800" y="4895850"/>
          <p14:tracePt t="600979" x="7658100" y="4889500"/>
          <p14:tracePt t="600994" x="7639050" y="4876800"/>
          <p14:tracePt t="601011" x="7620000" y="4857750"/>
          <p14:tracePt t="601028" x="7600950" y="4838700"/>
          <p14:tracePt t="601044" x="7575550" y="4826000"/>
          <p14:tracePt t="601061" x="7562850" y="4813300"/>
          <p14:tracePt t="601062" x="7556500" y="4813300"/>
          <p14:tracePt t="601078" x="7550150" y="4813300"/>
          <p14:tracePt t="601094" x="7550150" y="4819650"/>
          <p14:tracePt t="601111" x="7550150" y="4832350"/>
          <p14:tracePt t="601157" x="7543800" y="4806950"/>
          <p14:tracePt t="601168" x="7512050" y="4756150"/>
          <p14:tracePt t="601177" x="7473950" y="4705350"/>
          <p14:tracePt t="601194" x="7372350" y="4597400"/>
          <p14:tracePt t="601211" x="7258050" y="4502150"/>
          <p14:tracePt t="601229" x="7054850" y="4362450"/>
          <p14:tracePt t="601244" x="6978650" y="4298950"/>
          <p14:tracePt t="601261" x="6711950" y="4102100"/>
          <p14:tracePt t="601278" x="6508750" y="3968750"/>
          <p14:tracePt t="601294" x="6356350" y="3867150"/>
          <p14:tracePt t="601311" x="6286500" y="3797300"/>
          <p14:tracePt t="601328" x="6242050" y="3721100"/>
          <p14:tracePt t="601344" x="6210300" y="3625850"/>
          <p14:tracePt t="601361" x="6184900" y="3536950"/>
          <p14:tracePt t="601378" x="6178550" y="3479800"/>
          <p14:tracePt t="601398" x="6159500" y="3448050"/>
          <p14:tracePt t="601415" x="6159500" y="3441700"/>
          <p14:tracePt t="601427" x="6153150" y="3429000"/>
          <p14:tracePt t="601445" x="6153150" y="3416300"/>
          <p14:tracePt t="601460" x="6153150" y="3409950"/>
          <p14:tracePt t="601480" x="6153150" y="3397250"/>
          <p14:tracePt t="601494" x="6153150" y="3365500"/>
          <p14:tracePt t="601511" x="6153150" y="3340100"/>
          <p14:tracePt t="601528" x="6153150" y="3308350"/>
          <p14:tracePt t="601545" x="6153150" y="3276600"/>
          <p14:tracePt t="601561" x="6159500" y="3270250"/>
          <p14:tracePt t="601577" x="6172200" y="3263900"/>
          <p14:tracePt t="601594" x="6203950" y="3263900"/>
          <p14:tracePt t="601611" x="6242050" y="3263900"/>
          <p14:tracePt t="601631" x="6292850" y="3263900"/>
          <p14:tracePt t="601635" x="6324600" y="3263900"/>
          <p14:tracePt t="601644" x="6356350" y="3263900"/>
          <p14:tracePt t="601664" x="6477000" y="3263900"/>
          <p14:tracePt t="601670" x="6508750" y="3270250"/>
          <p14:tracePt t="601677" x="6546850" y="3289300"/>
          <p14:tracePt t="601694" x="6654800" y="3327400"/>
          <p14:tracePt t="601711" x="6737350" y="3371850"/>
          <p14:tracePt t="601730" x="6832600" y="3429000"/>
          <p14:tracePt t="601744" x="6940550" y="3486150"/>
          <p14:tracePt t="601761" x="7061200" y="3575050"/>
          <p14:tracePt t="601778" x="7175500" y="3651250"/>
          <p14:tracePt t="601794" x="7283450" y="3733800"/>
          <p14:tracePt t="601811" x="7391400" y="3816350"/>
          <p14:tracePt t="601827" x="7467600" y="3892550"/>
          <p14:tracePt t="601844" x="7512050" y="3949700"/>
          <p14:tracePt t="601861" x="7562850" y="4025900"/>
          <p14:tracePt t="601877" x="7600950" y="4089400"/>
          <p14:tracePt t="601894" x="7626350" y="4152900"/>
          <p14:tracePt t="601913" x="7645400" y="4203700"/>
          <p14:tracePt t="601928" x="7658100" y="4248150"/>
          <p14:tracePt t="601945" x="7683500" y="4279900"/>
          <p14:tracePt t="601961" x="7702550" y="4330700"/>
          <p14:tracePt t="601980" x="7721600" y="4387850"/>
          <p14:tracePt t="601994" x="7734300" y="4445000"/>
          <p14:tracePt t="602011" x="7747000" y="4502150"/>
          <p14:tracePt t="602028" x="7747000" y="4552950"/>
          <p14:tracePt t="602047" x="7759700" y="4616450"/>
          <p14:tracePt t="602062" x="7766050" y="4667250"/>
          <p14:tracePt t="602078" x="7778750" y="4711700"/>
          <p14:tracePt t="602094" x="7791450" y="4749800"/>
          <p14:tracePt t="602111" x="7797800" y="4768850"/>
          <p14:tracePt t="602128" x="7797800" y="4787900"/>
          <p14:tracePt t="602148" x="7797800" y="4794250"/>
          <p14:tracePt t="602164" x="7797800" y="4806950"/>
          <p14:tracePt t="602193" x="7797800" y="4813300"/>
          <p14:tracePt t="602374" x="7785100" y="4813300"/>
          <p14:tracePt t="602382" x="7778750" y="4813300"/>
          <p14:tracePt t="602394" x="7766050" y="4813300"/>
          <p14:tracePt t="602413" x="7734300" y="4813300"/>
          <p14:tracePt t="602430" x="7670800" y="4806950"/>
          <p14:tracePt t="602444" x="7645400" y="4800600"/>
          <p14:tracePt t="602461" x="7594600" y="4781550"/>
          <p14:tracePt t="602494" x="7588250" y="4781550"/>
          <p14:tracePt t="602511" x="7588250" y="4768850"/>
          <p14:tracePt t="602528" x="7581900" y="4756150"/>
          <p14:tracePt t="602544" x="7575550" y="4737100"/>
          <p14:tracePt t="602561" x="7569200" y="4724400"/>
          <p14:tracePt t="602594" x="7569200" y="4718050"/>
          <p14:tracePt t="602628" x="7562850" y="4711700"/>
          <p14:tracePt t="602644" x="7562850" y="4692650"/>
          <p14:tracePt t="602647" x="7556500" y="4686300"/>
          <p14:tracePt t="602664" x="7543800" y="4648200"/>
          <p14:tracePt t="602678" x="7537450" y="4591050"/>
          <p14:tracePt t="602694" x="7518400" y="4514850"/>
          <p14:tracePt t="602711" x="7461250" y="4406900"/>
          <p14:tracePt t="602730" x="7346950" y="4235450"/>
          <p14:tracePt t="602744" x="7188200" y="3994150"/>
          <p14:tracePt t="602761" x="6997700" y="3784600"/>
          <p14:tracePt t="602777" x="6794500" y="3619500"/>
          <p14:tracePt t="602794" x="6559550" y="3454400"/>
          <p14:tracePt t="602811" x="6311900" y="3308350"/>
          <p14:tracePt t="602827" x="6045200" y="3200400"/>
          <p14:tracePt t="602844" x="5835650" y="3124200"/>
          <p14:tracePt t="602861" x="5594350" y="3041650"/>
          <p14:tracePt t="602877" x="5486400" y="3016250"/>
          <p14:tracePt t="602896" x="5441950" y="3016250"/>
          <p14:tracePt t="602914" x="5435600" y="3016250"/>
          <p14:tracePt t="602945" x="5435600" y="3009900"/>
          <p14:tracePt t="602980" x="5416550" y="3003550"/>
          <p14:tracePt t="602994" x="5391150" y="2990850"/>
          <p14:tracePt t="603011" x="5346700" y="2978150"/>
          <p14:tracePt t="603028" x="5295900" y="2971800"/>
          <p14:tracePt t="603045" x="5162550" y="2971800"/>
          <p14:tracePt t="603061" x="5080000" y="2971800"/>
          <p14:tracePt t="603078" x="5010150" y="2971800"/>
          <p14:tracePt t="603094" x="4972050" y="2971800"/>
          <p14:tracePt t="603111" x="4953000" y="2971800"/>
          <p14:tracePt t="603127" x="4946650" y="2971800"/>
          <p14:tracePt t="603144" x="4940300" y="2971800"/>
          <p14:tracePt t="603164" x="4927600" y="2971800"/>
          <p14:tracePt t="603180" x="4914900" y="2971800"/>
          <p14:tracePt t="603182" x="4908550" y="2971800"/>
          <p14:tracePt t="603194" x="4895850" y="2984500"/>
          <p14:tracePt t="603212" x="4889500" y="3003550"/>
          <p14:tracePt t="603230" x="4864100" y="3016250"/>
          <p14:tracePt t="603244" x="4864100" y="3022600"/>
          <p14:tracePt t="603261" x="4857750" y="3022600"/>
          <p14:tracePt t="603262" x="4851400" y="3022600"/>
          <p14:tracePt t="603295" x="4845050" y="3028950"/>
          <p14:tracePt t="603311" x="4838700" y="3035300"/>
          <p14:tracePt t="603328" x="4832350" y="3041650"/>
          <p14:tracePt t="603344" x="4819650" y="3041650"/>
          <p14:tracePt t="603364" x="4806950" y="3041650"/>
          <p14:tracePt t="603380" x="4794250" y="3041650"/>
          <p14:tracePt t="603421" x="4787900" y="3041650"/>
          <p14:tracePt t="603429" x="4775200" y="3041650"/>
          <p14:tracePt t="603437" x="4756150" y="3028950"/>
          <p14:tracePt t="603446" x="4718050" y="2997200"/>
          <p14:tracePt t="603461" x="4635500" y="2946400"/>
          <p14:tracePt t="603479" x="4578350" y="2895600"/>
          <p14:tracePt t="603494" x="4540250" y="2838450"/>
          <p14:tracePt t="603511" x="4533900" y="2794000"/>
          <p14:tracePt t="603528" x="4533900" y="2743200"/>
          <p14:tracePt t="603545" x="4578350" y="2711450"/>
          <p14:tracePt t="603561" x="4641850" y="2679700"/>
          <p14:tracePt t="603578" x="4749800" y="2667000"/>
          <p14:tracePt t="603594" x="4851400" y="2667000"/>
          <p14:tracePt t="603611" x="4940300" y="2679700"/>
          <p14:tracePt t="603629" x="4997450" y="2736850"/>
          <p14:tracePt t="603647" x="5029200" y="2794000"/>
          <p14:tracePt t="603663" x="5048250" y="2876550"/>
          <p14:tracePt t="603678" x="5041900" y="2946400"/>
          <p14:tracePt t="603694" x="5016500" y="3009900"/>
          <p14:tracePt t="603711" x="4972050" y="3054350"/>
          <p14:tracePt t="603730" x="4902200" y="3067050"/>
          <p14:tracePt t="603744" x="4832350" y="3067050"/>
          <p14:tracePt t="603761" x="4756150" y="3041650"/>
          <p14:tracePt t="603778" x="4699000" y="3009900"/>
          <p14:tracePt t="603794" x="4660900" y="2978150"/>
          <p14:tracePt t="603811" x="4660900" y="2965450"/>
          <p14:tracePt t="603828" x="4660900" y="2952750"/>
          <p14:tracePt t="603844" x="4667250" y="2914650"/>
          <p14:tracePt t="603849" x="4686300" y="2895600"/>
          <p14:tracePt t="603861" x="4743450" y="2870200"/>
          <p14:tracePt t="603880" x="4806950" y="2857500"/>
          <p14:tracePt t="603895" x="4889500" y="2844800"/>
          <p14:tracePt t="603913" x="5010150" y="2851150"/>
          <p14:tracePt t="603929" x="5162550" y="2863850"/>
          <p14:tracePt t="603944" x="5327650" y="2901950"/>
          <p14:tracePt t="603961" x="5518150" y="2971800"/>
          <p14:tracePt t="603980" x="5689600" y="3028950"/>
          <p14:tracePt t="603995" x="5854700" y="3086100"/>
          <p14:tracePt t="604011" x="6013450" y="3149600"/>
          <p14:tracePt t="604027" x="6172200" y="3206750"/>
          <p14:tracePt t="604044" x="6311900" y="3276600"/>
          <p14:tracePt t="604046" x="6369050" y="3314700"/>
          <p14:tracePt t="604061" x="6477000" y="3390900"/>
          <p14:tracePt t="604077" x="6559550" y="3460750"/>
          <p14:tracePt t="604094" x="6648450" y="3524250"/>
          <p14:tracePt t="604111" x="6762750" y="3594100"/>
          <p14:tracePt t="604128" x="6851650" y="3657600"/>
          <p14:tracePt t="604144" x="6959600" y="3727450"/>
          <p14:tracePt t="604163" x="7042150" y="3778250"/>
          <p14:tracePt t="604178" x="7112000" y="3848100"/>
          <p14:tracePt t="604194" x="7169150" y="3905250"/>
          <p14:tracePt t="604211" x="7232650" y="3962400"/>
          <p14:tracePt t="604230" x="7296150" y="4032250"/>
          <p14:tracePt t="604245" x="7372350" y="4127500"/>
          <p14:tracePt t="604261" x="7410450" y="4191000"/>
          <p14:tracePt t="604278" x="7429500" y="4241800"/>
          <p14:tracePt t="604294" x="7461250" y="4305300"/>
          <p14:tracePt t="604311" x="7505700" y="4375150"/>
          <p14:tracePt t="604328" x="7556500" y="4432300"/>
          <p14:tracePt t="604344" x="7600950" y="4514850"/>
          <p14:tracePt t="604361" x="7626350" y="4578350"/>
          <p14:tracePt t="604378" x="7639050" y="4622800"/>
          <p14:tracePt t="604397" x="7658100" y="4660900"/>
          <p14:tracePt t="604414" x="7670800" y="4692650"/>
          <p14:tracePt t="604428" x="7689850" y="4730750"/>
          <p14:tracePt t="604444" x="7696200" y="4768850"/>
          <p14:tracePt t="604446" x="7702550" y="4794250"/>
          <p14:tracePt t="604461" x="7708900" y="4806950"/>
          <p14:tracePt t="604480" x="7715250" y="4845050"/>
          <p14:tracePt t="604494" x="7715250" y="4864100"/>
          <p14:tracePt t="604511" x="7715250" y="4876800"/>
          <p14:tracePt t="604528" x="7715250" y="4902200"/>
          <p14:tracePt t="604544" x="7715250" y="4933950"/>
          <p14:tracePt t="604561" x="7715250" y="4959350"/>
          <p14:tracePt t="604578" x="7708900" y="4965700"/>
          <p14:tracePt t="604654" x="7715250" y="4965700"/>
          <p14:tracePt t="604701" x="7715250" y="4959350"/>
          <p14:tracePt t="604710" x="7715250" y="4953000"/>
          <p14:tracePt t="604730" x="7708900" y="4933950"/>
          <p14:tracePt t="604744" x="7702550" y="4914900"/>
          <p14:tracePt t="604761" x="7689850" y="4902200"/>
          <p14:tracePt t="604778" x="7677150" y="4876800"/>
          <p14:tracePt t="604794" x="7670800" y="4851400"/>
          <p14:tracePt t="604811" x="7658100" y="4826000"/>
          <p14:tracePt t="604828" x="7639050" y="4813300"/>
          <p14:tracePt t="604844" x="7639050" y="4800600"/>
          <p14:tracePt t="604863" x="7632700" y="4794250"/>
          <p14:tracePt t="605701" x="7620000" y="4794250"/>
          <p14:tracePt t="605710" x="7613650" y="4794250"/>
          <p14:tracePt t="605730" x="7600950" y="4800600"/>
          <p14:tracePt t="605745" x="7588250" y="4806950"/>
          <p14:tracePt t="605761" x="7581900" y="4813300"/>
          <p14:tracePt t="605796" x="7575550" y="4813300"/>
          <p14:tracePt t="605837" x="7575550" y="4806950"/>
          <p14:tracePt t="605852" x="7575550" y="4794250"/>
          <p14:tracePt t="605861" x="7575550" y="4781550"/>
          <p14:tracePt t="605878" x="7562850" y="4768850"/>
          <p14:tracePt t="605966" x="7562850" y="4762500"/>
          <p14:tracePt t="605984" x="7556500" y="4762500"/>
          <p14:tracePt t="605990" x="7556500" y="4756150"/>
          <p14:tracePt t="606053" x="7543800" y="4749800"/>
          <p14:tracePt t="606062" x="7524750" y="4737100"/>
          <p14:tracePt t="606070" x="7505700" y="4730750"/>
          <p14:tracePt t="606078" x="7473950" y="4718050"/>
          <p14:tracePt t="606094" x="7385050" y="4692650"/>
          <p14:tracePt t="606111" x="7283450" y="4654550"/>
          <p14:tracePt t="606128" x="7169150" y="4610100"/>
          <p14:tracePt t="606144" x="7048500" y="4572000"/>
          <p14:tracePt t="606164" x="6940550" y="4533900"/>
          <p14:tracePt t="606178" x="6851650" y="4502150"/>
          <p14:tracePt t="606196" x="6762750" y="4464050"/>
          <p14:tracePt t="606211" x="6680200" y="4432300"/>
          <p14:tracePt t="606214" x="6642100" y="4419600"/>
          <p14:tracePt t="606230" x="6616700" y="4406900"/>
          <p14:tracePt t="606244" x="6565900" y="4381500"/>
          <p14:tracePt t="606261" x="6508750" y="4349750"/>
          <p14:tracePt t="606277" x="6388100" y="4305300"/>
          <p14:tracePt t="606294" x="6299200" y="4273550"/>
          <p14:tracePt t="606311" x="6216650" y="4235450"/>
          <p14:tracePt t="606328" x="6146800" y="4197350"/>
          <p14:tracePt t="606344" x="6076950" y="4152900"/>
          <p14:tracePt t="606365" x="6007100" y="4114800"/>
          <p14:tracePt t="606378" x="5956300" y="4083050"/>
          <p14:tracePt t="606394" x="5924550" y="4057650"/>
          <p14:tracePt t="606416" x="5905500" y="4038600"/>
          <p14:tracePt t="606621" x="5911850" y="4044950"/>
          <p14:tracePt t="606633" x="5918200" y="4051300"/>
          <p14:tracePt t="606648" x="5956300" y="4076700"/>
          <p14:tracePt t="606665" x="6038850" y="4127500"/>
          <p14:tracePt t="606677" x="6153150" y="4203700"/>
          <p14:tracePt t="606694" x="6280150" y="4286250"/>
          <p14:tracePt t="606711" x="6419850" y="4375150"/>
          <p14:tracePt t="606731" x="6584950" y="4457700"/>
          <p14:tracePt t="606744" x="6750050" y="4508500"/>
          <p14:tracePt t="606761" x="6921500" y="4578350"/>
          <p14:tracePt t="606778" x="7086600" y="4629150"/>
          <p14:tracePt t="606794" x="7226300" y="4699000"/>
          <p14:tracePt t="606811" x="7334250" y="4743450"/>
          <p14:tracePt t="606828" x="7404100" y="4794250"/>
          <p14:tracePt t="606844" x="7461250" y="4826000"/>
          <p14:tracePt t="606852" x="7486650" y="4838700"/>
          <p14:tracePt t="606861" x="7512050" y="4838700"/>
          <p14:tracePt t="606881" x="7524750" y="4857750"/>
          <p14:tracePt t="606933" x="7531100" y="4857750"/>
          <p14:tracePt t="606997" x="7531100" y="4851400"/>
          <p14:tracePt t="607024" x="7537450" y="4851400"/>
          <p14:tracePt t="607078" x="7537450" y="4845050"/>
          <p14:tracePt t="607088" x="7537450" y="4838700"/>
          <p14:tracePt t="607094" x="7537450" y="4832350"/>
          <p14:tracePt t="607111" x="7543800" y="4826000"/>
          <p14:tracePt t="607128" x="7550150" y="4819650"/>
          <p14:tracePt t="607163" x="7550150" y="4813300"/>
          <p14:tracePt t="607179" x="7550150" y="4800600"/>
          <p14:tracePt t="607262" x="7556500" y="4800600"/>
          <p14:tracePt t="607271" x="7562850" y="4800600"/>
          <p14:tracePt t="607278" x="7569200" y="4800600"/>
          <p14:tracePt t="607295" x="7581900" y="4800600"/>
          <p14:tracePt t="607311" x="7588250" y="4800600"/>
          <p14:tracePt t="607328" x="7594600" y="4800600"/>
          <p14:tracePt t="607717" x="7600950" y="4800600"/>
          <p14:tracePt t="607732" x="7600950" y="4794250"/>
          <p14:tracePt t="607738" x="7607300" y="4794250"/>
          <p14:tracePt t="607775" x="7613650" y="4794250"/>
          <p14:tracePt t="607793" x="7620000" y="4794250"/>
          <p14:tracePt t="608013" x="7607300" y="4794250"/>
          <p14:tracePt t="608022" x="7594600" y="4781550"/>
          <p14:tracePt t="608029" x="7575550" y="4768850"/>
          <p14:tracePt t="608044" x="7537450" y="4756150"/>
          <p14:tracePt t="608061" x="7397750" y="4699000"/>
          <p14:tracePt t="608078" x="7239000" y="4641850"/>
          <p14:tracePt t="608094" x="7048500" y="4572000"/>
          <p14:tracePt t="608111" x="6826250" y="4489450"/>
          <p14:tracePt t="608128" x="6559550" y="4394200"/>
          <p14:tracePt t="608147" x="6318250" y="4318000"/>
          <p14:tracePt t="608163" x="6127750" y="4248150"/>
          <p14:tracePt t="608168" x="6032500" y="4203700"/>
          <p14:tracePt t="608179" x="5956300" y="4171950"/>
          <p14:tracePt t="608194" x="5867400" y="4114800"/>
          <p14:tracePt t="608211" x="5803900" y="4076700"/>
          <p14:tracePt t="608230" x="5797550" y="4070350"/>
          <p14:tracePt t="608261" x="5829300" y="4095750"/>
          <p14:tracePt t="608278" x="5861050" y="4108450"/>
          <p14:tracePt t="608294" x="5880100" y="4114800"/>
          <p14:tracePt t="608311" x="5911850" y="4140200"/>
          <p14:tracePt t="608328" x="5988050" y="4191000"/>
          <p14:tracePt t="608344" x="6108700" y="4254500"/>
          <p14:tracePt t="608361" x="6280150" y="4311650"/>
          <p14:tracePt t="608381" x="6470650" y="4375150"/>
          <p14:tracePt t="608394" x="6680200" y="4457700"/>
          <p14:tracePt t="608415" x="7004050" y="4572000"/>
          <p14:tracePt t="608428" x="7112000" y="4610100"/>
          <p14:tracePt t="608444" x="7315200" y="4686300"/>
          <p14:tracePt t="608461" x="7467600" y="4737100"/>
          <p14:tracePt t="608467" x="7518400" y="4756150"/>
          <p14:tracePt t="608480" x="7588250" y="4775200"/>
          <p14:tracePt t="608494" x="7600950" y="4775200"/>
          <p14:tracePt t="608528" x="7600950" y="4756150"/>
          <p14:tracePt t="608544" x="7600950" y="4737100"/>
          <p14:tracePt t="608561" x="7600950" y="4711700"/>
          <p14:tracePt t="608594" x="7600950" y="4699000"/>
          <p14:tracePt t="608694" x="7581900" y="4699000"/>
          <p14:tracePt t="608702" x="7518400" y="4724400"/>
          <p14:tracePt t="608711" x="7448550" y="4762500"/>
          <p14:tracePt t="608730" x="7258050" y="4845050"/>
          <p14:tracePt t="608744" x="7035800" y="4908550"/>
          <p14:tracePt t="608761" x="6813550" y="4959350"/>
          <p14:tracePt t="608778" x="6610350" y="5029200"/>
          <p14:tracePt t="608795" x="6413500" y="5099050"/>
          <p14:tracePt t="608811" x="6229350" y="5156200"/>
          <p14:tracePt t="608828" x="6064250" y="5175250"/>
          <p14:tracePt t="608844" x="5975350" y="5187950"/>
          <p14:tracePt t="608864" x="5930900" y="5181600"/>
          <p14:tracePt t="608878" x="5937250" y="5175250"/>
          <p14:tracePt t="608897" x="5949950" y="5143500"/>
          <p14:tracePt t="608913" x="5994400" y="5111750"/>
          <p14:tracePt t="608928" x="6083300" y="5073650"/>
          <p14:tracePt t="608944" x="6242050" y="5022850"/>
          <p14:tracePt t="608961" x="6419850" y="4972050"/>
          <p14:tracePt t="608981" x="6654800" y="4953000"/>
          <p14:tracePt t="608994" x="6902450" y="4940300"/>
          <p14:tracePt t="609011" x="7150100" y="4914900"/>
          <p14:tracePt t="609029" x="7448550" y="4902200"/>
          <p14:tracePt t="609044" x="7537450" y="4902200"/>
          <p14:tracePt t="609061" x="7740650" y="4902200"/>
          <p14:tracePt t="609078" x="7829550" y="4902200"/>
          <p14:tracePt t="609094" x="7874000" y="4902200"/>
          <p14:tracePt t="609111" x="7905750" y="4902200"/>
          <p14:tracePt t="609130" x="7912100" y="4902200"/>
          <p14:tracePt t="609245" x="7905750" y="4902200"/>
          <p14:tracePt t="609253" x="7893050" y="4908550"/>
          <p14:tracePt t="609262" x="7886700" y="4921250"/>
          <p14:tracePt t="609278" x="7848600" y="4959350"/>
          <p14:tracePt t="609294" x="7785100" y="5067300"/>
          <p14:tracePt t="609311" x="7696200" y="5219700"/>
          <p14:tracePt t="609328" x="7556500" y="5359400"/>
          <p14:tracePt t="609344" x="7372350" y="5530850"/>
          <p14:tracePt t="609361" x="7188200" y="5702300"/>
          <p14:tracePt t="609378" x="7004050" y="5854700"/>
          <p14:tracePt t="609394" x="6826250" y="5962650"/>
          <p14:tracePt t="609414" x="6635750" y="6038850"/>
          <p14:tracePt t="609428" x="6470650" y="6096000"/>
          <p14:tracePt t="609444" x="6375400" y="6140450"/>
          <p14:tracePt t="609447" x="6356350" y="6140450"/>
          <p14:tracePt t="609461" x="6343650" y="6153150"/>
          <p14:tracePt t="609494" x="6343650" y="6146800"/>
          <p14:tracePt t="609511" x="6356350" y="6127750"/>
          <p14:tracePt t="609528" x="6369050" y="6096000"/>
          <p14:tracePt t="609548" x="6388100" y="6051550"/>
          <p14:tracePt t="609561" x="6407150" y="5981700"/>
          <p14:tracePt t="609578" x="6457950" y="5892800"/>
          <p14:tracePt t="609594" x="6540500" y="5772150"/>
          <p14:tracePt t="609611" x="6654800" y="5638800"/>
          <p14:tracePt t="609628" x="6788150" y="5537200"/>
          <p14:tracePt t="609649" x="7016750" y="5372100"/>
          <p14:tracePt t="609661" x="7080250" y="5302250"/>
          <p14:tracePt t="609678" x="7258050" y="5124450"/>
          <p14:tracePt t="609694" x="7353300" y="5048250"/>
          <p14:tracePt t="609711" x="7435850" y="4978400"/>
          <p14:tracePt t="609730" x="7480300" y="4933950"/>
          <p14:tracePt t="609745" x="7518400" y="4908550"/>
          <p14:tracePt t="609761" x="7531100" y="4895850"/>
          <p14:tracePt t="609778" x="7531100" y="4889500"/>
          <p14:tracePt t="609794" x="7550150" y="4876800"/>
          <p14:tracePt t="609811" x="7562850" y="4870450"/>
          <p14:tracePt t="609828" x="7569200" y="4857750"/>
          <p14:tracePt t="609844" x="7575550" y="4845050"/>
          <p14:tracePt t="609846" x="7575550" y="4832350"/>
          <p14:tracePt t="609861" x="7581900" y="4826000"/>
          <p14:tracePt t="609880" x="7613650" y="4813300"/>
          <p14:tracePt t="609894" x="7645400" y="4806950"/>
          <p14:tracePt t="609913" x="7670800" y="4794250"/>
          <p14:tracePt t="609929" x="7683500" y="4787900"/>
          <p14:tracePt t="609961" x="7670800" y="4787900"/>
          <p14:tracePt t="609980" x="7645400" y="4806950"/>
          <p14:tracePt t="609994" x="7613650" y="4819650"/>
          <p14:tracePt t="610011" x="7569200" y="4826000"/>
          <p14:tracePt t="610028" x="7537450" y="4826000"/>
          <p14:tracePt t="610046" x="7499350" y="4826000"/>
          <p14:tracePt t="610061" x="7493000" y="4794250"/>
          <p14:tracePt t="610077" x="7493000" y="4762500"/>
          <p14:tracePt t="610094" x="7556500" y="4743450"/>
          <p14:tracePt t="610113" x="7632700" y="4711700"/>
          <p14:tracePt t="610128" x="7702550" y="4699000"/>
          <p14:tracePt t="610144" x="7753350" y="4692650"/>
          <p14:tracePt t="610182" x="7753350" y="4699000"/>
          <p14:tracePt t="610194" x="7753350" y="4705350"/>
          <p14:tracePt t="610211" x="7715250" y="4718050"/>
          <p14:tracePt t="610230" x="7613650" y="4724400"/>
          <p14:tracePt t="610244" x="7569200" y="4724400"/>
          <p14:tracePt t="610261" x="7435850" y="4718050"/>
          <p14:tracePt t="610278" x="7327900" y="4686300"/>
          <p14:tracePt t="610296" x="7245350" y="4648200"/>
          <p14:tracePt t="610311" x="7156450" y="4610100"/>
          <p14:tracePt t="610328" x="7073900" y="4565650"/>
          <p14:tracePt t="610344" x="6972300" y="4533900"/>
          <p14:tracePt t="610361" x="6877050" y="4502150"/>
          <p14:tracePt t="610378" x="6762750" y="4464050"/>
          <p14:tracePt t="610397" x="6648450" y="4425950"/>
          <p14:tracePt t="610414" x="6540500" y="4394200"/>
          <p14:tracePt t="610428" x="6470650" y="4356100"/>
          <p14:tracePt t="610445" x="6369050" y="4286250"/>
          <p14:tracePt t="610461" x="6292850" y="4235450"/>
          <p14:tracePt t="610483" x="6223000" y="4197350"/>
          <p14:tracePt t="610495" x="6159500" y="4171950"/>
          <p14:tracePt t="610511" x="6108700" y="4152900"/>
          <p14:tracePt t="610528" x="6070600" y="4121150"/>
          <p14:tracePt t="610545" x="6038850" y="4102100"/>
          <p14:tracePt t="610561" x="6000750" y="4083050"/>
          <p14:tracePt t="610578" x="5975350" y="4076700"/>
          <p14:tracePt t="610594" x="5962650" y="4070350"/>
          <p14:tracePt t="610679" x="5962650" y="4076700"/>
          <p14:tracePt t="610686" x="5962650" y="4102100"/>
          <p14:tracePt t="610697" x="5962650" y="4127500"/>
          <p14:tracePt t="610711" x="5962650" y="4216400"/>
          <p14:tracePt t="610730" x="5988050" y="4362450"/>
          <p14:tracePt t="610744" x="6045200" y="4559300"/>
          <p14:tracePt t="610761" x="6102350" y="4737100"/>
          <p14:tracePt t="610778" x="6159500" y="4889500"/>
          <p14:tracePt t="610794" x="6197600" y="5016500"/>
          <p14:tracePt t="610811" x="6242050" y="5156200"/>
          <p14:tracePt t="610828" x="6280150" y="5264150"/>
          <p14:tracePt t="610844" x="6318250" y="5372100"/>
          <p14:tracePt t="610850" x="6318250" y="5416550"/>
          <p14:tracePt t="610863" x="6318250" y="5505450"/>
          <p14:tracePt t="610878" x="6311900" y="5581650"/>
          <p14:tracePt t="610894" x="6311900" y="5619750"/>
          <p14:tracePt t="610930" x="6305550" y="5619750"/>
          <p14:tracePt t="611205" x="6305550" y="5613400"/>
          <p14:tracePt t="611213" x="6305550" y="5607050"/>
          <p14:tracePt t="611227" x="6299200" y="5600700"/>
          <p14:tracePt t="611241" x="6292850" y="5588000"/>
          <p14:tracePt t="611247" x="6292850" y="5581650"/>
          <p14:tracePt t="611261" x="6286500" y="5568950"/>
          <p14:tracePt t="611278" x="6280150" y="5562600"/>
          <p14:tracePt t="611311" x="6273800" y="5556250"/>
          <p14:tracePt t="611328" x="6273800" y="5530850"/>
          <p14:tracePt t="611344" x="6267450" y="5480050"/>
          <p14:tracePt t="611361" x="6254750" y="5441950"/>
          <p14:tracePt t="611381" x="6242050" y="5403850"/>
          <p14:tracePt t="611394" x="6235700" y="5353050"/>
          <p14:tracePt t="611415" x="6210300" y="5264150"/>
          <p14:tracePt t="611428" x="6165850" y="5124450"/>
          <p14:tracePt t="611445" x="6096000" y="4895850"/>
          <p14:tracePt t="611461" x="6076950" y="4806950"/>
          <p14:tracePt t="611480" x="6076950" y="4756150"/>
          <p14:tracePt t="611494" x="6076950" y="4711700"/>
          <p14:tracePt t="611511" x="6076950" y="4692650"/>
          <p14:tracePt t="611616" x="6070600" y="4686300"/>
          <p14:tracePt t="611638" x="6064250" y="4686300"/>
          <p14:tracePt t="611782" x="6051550" y="4686300"/>
          <p14:tracePt t="611805" x="6045200" y="4679950"/>
          <p14:tracePt t="611813" x="6038850" y="4679950"/>
          <p14:tracePt t="611852" x="6032500" y="4679950"/>
          <p14:tracePt t="612255" x="6032500" y="4673600"/>
          <p14:tracePt t="612262" x="6013450" y="4667250"/>
          <p14:tracePt t="612278" x="6000750" y="4648200"/>
          <p14:tracePt t="612297" x="6026150" y="4616450"/>
          <p14:tracePt t="612311" x="6038850" y="4572000"/>
          <p14:tracePt t="612328" x="6057900" y="4559300"/>
          <p14:tracePt t="612344" x="6064250" y="4521200"/>
          <p14:tracePt t="612362" x="6070600" y="4489450"/>
          <p14:tracePt t="612378" x="6070600" y="4464050"/>
          <p14:tracePt t="612394" x="6076950" y="4445000"/>
          <p14:tracePt t="612413" x="6083300" y="4419600"/>
          <p14:tracePt t="612428" x="6108700" y="4387850"/>
          <p14:tracePt t="612444" x="6134100" y="4349750"/>
          <p14:tracePt t="612446" x="6146800" y="4337050"/>
          <p14:tracePt t="612461" x="6178550" y="4324350"/>
          <p14:tracePt t="612480" x="6203950" y="4311650"/>
          <p14:tracePt t="612495" x="6223000" y="4311650"/>
          <p14:tracePt t="612511" x="6223000" y="4305300"/>
          <p14:tracePt t="612544" x="6223000" y="4292600"/>
          <p14:tracePt t="612561" x="6223000" y="4267200"/>
          <p14:tracePt t="612578" x="6223000" y="4241800"/>
          <p14:tracePt t="612594" x="6216650" y="4210050"/>
          <p14:tracePt t="612611" x="6203950" y="4184650"/>
          <p14:tracePt t="612628" x="6203950" y="4165600"/>
          <p14:tracePt t="612647" x="6203950" y="4127500"/>
          <p14:tracePt t="612663" x="6203950" y="4108450"/>
          <p14:tracePt t="612679" x="6191250" y="4083050"/>
          <p14:tracePt t="612695" x="6184900" y="4076700"/>
          <p14:tracePt t="612713" x="6178550" y="4076700"/>
          <p14:tracePt t="613509" x="6172200" y="4076700"/>
          <p14:tracePt t="613517" x="6165850" y="4076700"/>
          <p14:tracePt t="613528" x="6165850" y="4083050"/>
          <p14:tracePt t="613545" x="6165850" y="4089400"/>
          <p14:tracePt t="613561" x="6165850" y="4102100"/>
          <p14:tracePt t="613578" x="6140450" y="4114800"/>
          <p14:tracePt t="613595" x="6102350" y="4140200"/>
          <p14:tracePt t="613611" x="6051550" y="4159250"/>
          <p14:tracePt t="613628" x="6026150" y="4165600"/>
          <p14:tracePt t="613644" x="6013450" y="4165600"/>
          <p14:tracePt t="613646" x="6007100" y="4165600"/>
          <p14:tracePt t="613664" x="5988050" y="4165600"/>
          <p14:tracePt t="613678" x="5956300" y="4159250"/>
          <p14:tracePt t="613694" x="5918200" y="4146550"/>
          <p14:tracePt t="613711" x="5892800" y="4140200"/>
          <p14:tracePt t="613730" x="5886450" y="4140200"/>
          <p14:tracePt t="613796" x="5886450" y="4133850"/>
          <p14:tracePt t="613885" x="5886450" y="4127500"/>
          <p14:tracePt t="613895" x="5886450" y="4121150"/>
          <p14:tracePt t="613901" x="5886450" y="4108450"/>
          <p14:tracePt t="613917" x="5880100" y="4102100"/>
          <p14:tracePt t="613928" x="5861050" y="4083050"/>
          <p14:tracePt t="613944" x="5842000" y="4057650"/>
          <p14:tracePt t="613961" x="5810250" y="4013200"/>
          <p14:tracePt t="613980" x="5746750" y="3943350"/>
          <p14:tracePt t="613994" x="5670550" y="3867150"/>
          <p14:tracePt t="614011" x="5594350" y="3803650"/>
          <p14:tracePt t="614028" x="5499100" y="3733800"/>
          <p14:tracePt t="614045" x="5397500" y="3632200"/>
          <p14:tracePt t="614061" x="5340350" y="3556000"/>
          <p14:tracePt t="614078" x="5270500" y="3498850"/>
          <p14:tracePt t="614094" x="5207000" y="3467100"/>
          <p14:tracePt t="614111" x="5162550" y="3441700"/>
          <p14:tracePt t="614128" x="5149850" y="3429000"/>
          <p14:tracePt t="614147" x="5137150" y="3416300"/>
          <p14:tracePt t="614182" x="5156200" y="3416300"/>
          <p14:tracePt t="614195" x="5175250" y="3416300"/>
          <p14:tracePt t="614211" x="5257800" y="3486150"/>
          <p14:tracePt t="614230" x="5372100" y="3568700"/>
          <p14:tracePt t="614244" x="5518150" y="3663950"/>
          <p14:tracePt t="614261" x="5708650" y="3784600"/>
          <p14:tracePt t="614278" x="5822950" y="3860800"/>
          <p14:tracePt t="614295" x="5918200" y="3911600"/>
          <p14:tracePt t="614311" x="5988050" y="3962400"/>
          <p14:tracePt t="614328" x="6038850" y="4006850"/>
          <p14:tracePt t="614344" x="6057900" y="4025900"/>
          <p14:tracePt t="614361" x="6057900" y="4032250"/>
          <p14:tracePt t="614437" x="6057900" y="4038600"/>
          <p14:tracePt t="614461" x="6045200" y="4038600"/>
          <p14:tracePt t="614469" x="6038850" y="4044950"/>
          <p14:tracePt t="614481" x="6032500" y="4051300"/>
          <p14:tracePt t="614495" x="6026150" y="4057650"/>
          <p14:tracePt t="614511" x="6013450" y="4076700"/>
          <p14:tracePt t="614528" x="5975350" y="4083050"/>
          <p14:tracePt t="614544" x="5905500" y="4089400"/>
          <p14:tracePt t="614561" x="5803900" y="4095750"/>
          <p14:tracePt t="614578" x="5683250" y="4095750"/>
          <p14:tracePt t="614594" x="5537200" y="4095750"/>
          <p14:tracePt t="614613" x="5372100" y="4095750"/>
          <p14:tracePt t="614628" x="5194300" y="4095750"/>
          <p14:tracePt t="614644" x="5010150" y="4095750"/>
          <p14:tracePt t="614663" x="4819650" y="4095750"/>
          <p14:tracePt t="614678" x="4768850" y="4095750"/>
          <p14:tracePt t="614694" x="4756150" y="4095750"/>
          <p14:tracePt t="614821" x="4762500" y="4095750"/>
          <p14:tracePt t="614829" x="4775200" y="4095750"/>
          <p14:tracePt t="614837" x="4787900" y="4095750"/>
          <p14:tracePt t="614846" x="4813300" y="4095750"/>
          <p14:tracePt t="614861" x="4876800" y="4095750"/>
          <p14:tracePt t="614878" x="5003800" y="4102100"/>
          <p14:tracePt t="614896" x="5149850" y="4108450"/>
          <p14:tracePt t="614913" x="5314950" y="4121150"/>
          <p14:tracePt t="614928" x="5473700" y="4127500"/>
          <p14:tracePt t="614944" x="5588000" y="4133850"/>
          <p14:tracePt t="614963" x="5632450" y="4133850"/>
          <p14:tracePt t="614980" x="5645150" y="4133850"/>
          <p14:tracePt t="615011" x="5638800" y="4133850"/>
          <p14:tracePt t="615028" x="5619750" y="4133850"/>
          <p14:tracePt t="615044" x="5607050" y="4133850"/>
          <p14:tracePt t="615085" x="5613400" y="4127500"/>
          <p14:tracePt t="615093" x="5638800" y="4127500"/>
          <p14:tracePt t="615106" x="5670550" y="4127500"/>
          <p14:tracePt t="615111" x="5708650" y="4127500"/>
          <p14:tracePt t="615130" x="5797550" y="4127500"/>
          <p14:tracePt t="615144" x="5899150" y="4127500"/>
          <p14:tracePt t="615163" x="5962650" y="4127500"/>
          <p14:tracePt t="615178" x="6013450" y="4127500"/>
          <p14:tracePt t="615194" x="6032500" y="4127500"/>
          <p14:tracePt t="615239" x="6032500" y="4133850"/>
          <p14:tracePt t="615277" x="6038850" y="4140200"/>
          <p14:tracePt t="615293" x="6038850" y="4146550"/>
          <p14:tracePt t="615297" x="6051550" y="4152900"/>
          <p14:tracePt t="615311" x="6070600" y="4159250"/>
          <p14:tracePt t="615328" x="6083300" y="4171950"/>
          <p14:tracePt t="615344" x="6089650" y="4171950"/>
          <p14:tracePt t="615378" x="6096000" y="4171950"/>
          <p14:tracePt t="615394" x="6102350" y="4171950"/>
          <p14:tracePt t="615413" x="6102350" y="4178300"/>
          <p14:tracePt t="615525" x="6096000" y="4178300"/>
          <p14:tracePt t="615539" x="6096000" y="4184650"/>
          <p14:tracePt t="615813" x="6096000" y="4178300"/>
          <p14:tracePt t="616257" x="6096000" y="4184650"/>
          <p14:tracePt t="616262" x="6102350" y="4191000"/>
          <p14:tracePt t="616278" x="6115050" y="4210050"/>
          <p14:tracePt t="616294" x="6121400" y="4241800"/>
          <p14:tracePt t="616311" x="6127750" y="4286250"/>
          <p14:tracePt t="616328" x="6146800" y="4330700"/>
          <p14:tracePt t="616345" x="6159500" y="4387850"/>
          <p14:tracePt t="616362" x="6184900" y="4464050"/>
          <p14:tracePt t="616378" x="6210300" y="4559300"/>
          <p14:tracePt t="616398" x="6254750" y="4705350"/>
          <p14:tracePt t="616415" x="6286500" y="4794250"/>
          <p14:tracePt t="616428" x="6299200" y="4832350"/>
          <p14:tracePt t="616445" x="6356350" y="4965700"/>
          <p14:tracePt t="616461" x="6381750" y="5048250"/>
          <p14:tracePt t="616479" x="6400800" y="5105400"/>
          <p14:tracePt t="616494" x="6426200" y="5181600"/>
          <p14:tracePt t="616511" x="6451600" y="5264150"/>
          <p14:tracePt t="616528" x="6477000" y="5334000"/>
          <p14:tracePt t="616548" x="6489700" y="5384800"/>
          <p14:tracePt t="616561" x="6502400" y="5429250"/>
          <p14:tracePt t="616578" x="6508750" y="5454650"/>
          <p14:tracePt t="616595" x="6508750" y="5467350"/>
          <p14:tracePt t="616614" x="6508750" y="5486400"/>
          <p14:tracePt t="616632" x="6508750" y="5505450"/>
          <p14:tracePt t="616645" x="6508750" y="5518150"/>
          <p14:tracePt t="616665" x="6508750" y="5543550"/>
          <p14:tracePt t="616794" x="6508750" y="5537200"/>
          <p14:tracePt t="616797" x="6508750" y="5530850"/>
          <p14:tracePt t="616811" x="6508750" y="5518150"/>
          <p14:tracePt t="616828" x="6508750" y="5473700"/>
          <p14:tracePt t="616844" x="6546850" y="5384800"/>
          <p14:tracePt t="616861" x="6623050" y="5283200"/>
          <p14:tracePt t="616869" x="6661150" y="5257800"/>
          <p14:tracePt t="616878" x="6705600" y="5238750"/>
          <p14:tracePt t="616895" x="6838950" y="5194300"/>
          <p14:tracePt t="616913" x="7004050" y="5143500"/>
          <p14:tracePt t="616928" x="7169150" y="5086350"/>
          <p14:tracePt t="616944" x="7296150" y="5041900"/>
          <p14:tracePt t="616961" x="7372350" y="5016500"/>
          <p14:tracePt t="616981" x="7423150" y="4991100"/>
          <p14:tracePt t="616995" x="7480300" y="4972050"/>
          <p14:tracePt t="617011" x="7531100" y="4946650"/>
          <p14:tracePt t="617028" x="7562850" y="4921250"/>
          <p14:tracePt t="617044" x="7575550" y="4908550"/>
          <p14:tracePt t="617061" x="7588250" y="4895850"/>
          <p14:tracePt t="617078" x="7588250" y="4883150"/>
          <p14:tracePt t="617094" x="7600950" y="4883150"/>
          <p14:tracePt t="617128" x="7607300" y="4883150"/>
          <p14:tracePt t="617254" x="7607300" y="4876800"/>
          <p14:tracePt t="617262" x="7607300" y="4870450"/>
          <p14:tracePt t="617271" x="7607300" y="4864100"/>
          <p14:tracePt t="617278" x="7607300" y="4851400"/>
          <p14:tracePt t="617295" x="7588250" y="4838700"/>
          <p14:tracePt t="617311" x="7569200" y="4832350"/>
          <p14:tracePt t="617327" x="7562850" y="4832350"/>
          <p14:tracePt t="617344" x="7556500" y="4826000"/>
          <p14:tracePt t="617615" x="7550150" y="4826000"/>
          <p14:tracePt t="617622" x="7524750" y="4819650"/>
          <p14:tracePt t="617630" x="7480300" y="4800600"/>
          <p14:tracePt t="617645" x="7385050" y="4775200"/>
          <p14:tracePt t="617664" x="7239000" y="4724400"/>
          <p14:tracePt t="617678" x="7048500" y="4660900"/>
          <p14:tracePt t="617694" x="6838950" y="4591050"/>
          <p14:tracePt t="617711" x="6635750" y="4521200"/>
          <p14:tracePt t="617730" x="6470650" y="4457700"/>
          <p14:tracePt t="617744" x="6369050" y="4413250"/>
          <p14:tracePt t="617761" x="6292850" y="4356100"/>
          <p14:tracePt t="617778" x="6235700" y="4311650"/>
          <p14:tracePt t="617798" x="6184900" y="4241800"/>
          <p14:tracePt t="617811" x="6172200" y="4229100"/>
          <p14:tracePt t="617829" x="6146800" y="4203700"/>
          <p14:tracePt t="617901" x="6140450" y="4203700"/>
          <p14:tracePt t="618277" x="6134100" y="4203700"/>
          <p14:tracePt t="618354" x="6127750" y="4203700"/>
          <p14:tracePt t="618358" x="6127750" y="4197350"/>
          <p14:tracePt t="618368" x="6121400" y="4197350"/>
          <p14:tracePt t="618378" x="6115050" y="4191000"/>
          <p14:tracePt t="618395" x="6102350" y="4184650"/>
          <p14:tracePt t="618413" x="6096000" y="4178300"/>
          <p14:tracePt t="618493" x="6096000" y="4191000"/>
          <p14:tracePt t="618503" x="6102350" y="4197350"/>
          <p14:tracePt t="618511" x="6108700" y="4197350"/>
          <p14:tracePt t="618554" x="6102350" y="4197350"/>
          <p14:tracePt t="618566" x="6096000" y="4197350"/>
          <p14:tracePt t="618577" x="6096000" y="4191000"/>
          <p14:tracePt t="618594" x="6096000" y="4184650"/>
          <p14:tracePt t="618979" x="6089650" y="4184650"/>
          <p14:tracePt t="619062" x="6089650" y="4178300"/>
          <p14:tracePt t="619078" x="6089650" y="4171950"/>
          <p14:tracePt t="619085" x="6083300" y="4171950"/>
          <p14:tracePt t="619094" x="6076950" y="4171950"/>
          <p14:tracePt t="620573" x="6108700" y="4171950"/>
          <p14:tracePt t="620582" x="6146800" y="4171950"/>
          <p14:tracePt t="620590" x="6197600" y="4171950"/>
          <p14:tracePt t="620605" x="6261100" y="4171950"/>
          <p14:tracePt t="620617" x="6407150" y="4171950"/>
          <p14:tracePt t="620629" x="6534150" y="4191000"/>
          <p14:tracePt t="620645" x="6597650" y="4216400"/>
          <p14:tracePt t="620664" x="6819900" y="4292600"/>
          <p14:tracePt t="620678" x="7004050" y="4356100"/>
          <p14:tracePt t="620694" x="7156450" y="4406900"/>
          <p14:tracePt t="620712" x="7270750" y="4457700"/>
          <p14:tracePt t="620731" x="7359650" y="4483100"/>
          <p14:tracePt t="620744" x="7410450" y="4508500"/>
          <p14:tracePt t="620761" x="7429500" y="4533900"/>
          <p14:tracePt t="620778" x="7473950" y="4565650"/>
          <p14:tracePt t="620795" x="7505700" y="4591050"/>
          <p14:tracePt t="620811" x="7512050" y="4597400"/>
          <p14:tracePt t="620828" x="7524750" y="4610100"/>
          <p14:tracePt t="620844" x="7531100" y="4616450"/>
          <p14:tracePt t="620865" x="7569200" y="4654550"/>
          <p14:tracePt t="620878" x="7620000" y="4699000"/>
          <p14:tracePt t="620898" x="7664450" y="4724400"/>
          <p14:tracePt t="620915" x="7664450" y="4730750"/>
          <p14:tracePt t="621014" x="7670800" y="4737100"/>
          <p14:tracePt t="621071" x="7664450" y="4737100"/>
          <p14:tracePt t="621078" x="7651750" y="4737100"/>
          <p14:tracePt t="621086" x="7632700" y="4737100"/>
          <p14:tracePt t="621094" x="7607300" y="4737100"/>
          <p14:tracePt t="621111" x="7537450" y="4730750"/>
          <p14:tracePt t="621131" x="7435850" y="4679950"/>
          <p14:tracePt t="621145" x="7270750" y="4622800"/>
          <p14:tracePt t="621150" x="7181850" y="4597400"/>
          <p14:tracePt t="621163" x="7086600" y="4565650"/>
          <p14:tracePt t="621171" x="6997700" y="4546600"/>
          <p14:tracePt t="621179" x="6908800" y="4521200"/>
          <p14:tracePt t="621195" x="6731000" y="4457700"/>
          <p14:tracePt t="621211" x="6597650" y="4419600"/>
          <p14:tracePt t="621230" x="6445250" y="4362450"/>
          <p14:tracePt t="621245" x="6400800" y="4343400"/>
          <p14:tracePt t="621261" x="6286500" y="4286250"/>
          <p14:tracePt t="621278" x="6235700" y="4260850"/>
          <p14:tracePt t="621297" x="6197600" y="4235450"/>
          <p14:tracePt t="621311" x="6172200" y="4229100"/>
          <p14:tracePt t="621328" x="6153150" y="4210050"/>
          <p14:tracePt t="621345" x="6140450" y="4210050"/>
          <p14:tracePt t="621361" x="6121400" y="4203700"/>
          <p14:tracePt t="621464" x="6121400" y="4210050"/>
          <p14:tracePt t="621470" x="6121400" y="4248150"/>
          <p14:tracePt t="621486" x="6121400" y="4368800"/>
          <p14:tracePt t="621494" x="6121400" y="4445000"/>
          <p14:tracePt t="621511" x="6115050" y="4622800"/>
          <p14:tracePt t="621528" x="6153150" y="4794250"/>
          <p14:tracePt t="621544" x="6191250" y="4927600"/>
          <p14:tracePt t="621561" x="6203950" y="5048250"/>
          <p14:tracePt t="621578" x="6203950" y="5175250"/>
          <p14:tracePt t="621594" x="6210300" y="5295900"/>
          <p14:tracePt t="621611" x="6216650" y="5378450"/>
          <p14:tracePt t="621628" x="6216650" y="5429250"/>
          <p14:tracePt t="621648" x="6216650" y="5461000"/>
          <p14:tracePt t="621711" x="6216650" y="5454650"/>
          <p14:tracePt t="621717" x="6216650" y="5435600"/>
          <p14:tracePt t="621731" x="6223000" y="5416550"/>
          <p14:tracePt t="621744" x="6235700" y="5378450"/>
          <p14:tracePt t="621761" x="6261100" y="5353050"/>
          <p14:tracePt t="621778" x="6299200" y="5340350"/>
          <p14:tracePt t="621795" x="6375400" y="5314950"/>
          <p14:tracePt t="621811" x="6508750" y="5264150"/>
          <p14:tracePt t="621828" x="6680200" y="5207000"/>
          <p14:tracePt t="621845" x="6883400" y="5130800"/>
          <p14:tracePt t="621861" x="7150100" y="5035550"/>
          <p14:tracePt t="621882" x="7302500" y="5003800"/>
          <p14:tracePt t="621894" x="7461250" y="4991100"/>
          <p14:tracePt t="621915" x="7626350" y="4991100"/>
          <p14:tracePt t="621928" x="7778750" y="4991100"/>
          <p14:tracePt t="621946" x="7874000" y="4991100"/>
          <p14:tracePt t="621961" x="7912100" y="4978400"/>
          <p14:tracePt t="621981" x="7918450" y="4978400"/>
          <p14:tracePt t="622025" x="7912100" y="4978400"/>
          <p14:tracePt t="622028" x="7905750" y="4972050"/>
          <p14:tracePt t="622045" x="7893050" y="4972050"/>
          <p14:tracePt t="622061" x="7874000" y="4972050"/>
          <p14:tracePt t="622078" x="7848600" y="4959350"/>
          <p14:tracePt t="622094" x="7797800" y="4927600"/>
          <p14:tracePt t="622113" x="7721600" y="4883150"/>
          <p14:tracePt t="622128" x="7626350" y="4819650"/>
          <p14:tracePt t="622144" x="7543800" y="4743450"/>
          <p14:tracePt t="622163" x="7416800" y="4667250"/>
          <p14:tracePt t="622178" x="7264400" y="4603750"/>
          <p14:tracePt t="622194" x="7099300" y="4540250"/>
          <p14:tracePt t="622211" x="6927850" y="4489450"/>
          <p14:tracePt t="622230" x="6642100" y="4387850"/>
          <p14:tracePt t="622245" x="6559550" y="4362450"/>
          <p14:tracePt t="622261" x="6400800" y="4298950"/>
          <p14:tracePt t="622278" x="6318250" y="4273550"/>
          <p14:tracePt t="622294" x="6273800" y="4254500"/>
          <p14:tracePt t="622311" x="6261100" y="4241800"/>
          <p14:tracePt t="622328" x="6261100" y="4235450"/>
          <p14:tracePt t="622480" x="6261100" y="4241800"/>
          <p14:tracePt t="622493" x="6261100" y="4248150"/>
          <p14:tracePt t="622511" x="6261100" y="4273550"/>
          <p14:tracePt t="622528" x="6261100" y="4318000"/>
          <p14:tracePt t="622544" x="6261100" y="4375150"/>
          <p14:tracePt t="622561" x="6261100" y="4464050"/>
          <p14:tracePt t="622578" x="6267450" y="4552950"/>
          <p14:tracePt t="622594" x="6273800" y="4673600"/>
          <p14:tracePt t="622611" x="6280150" y="4800600"/>
          <p14:tracePt t="622630" x="6299200" y="4991100"/>
          <p14:tracePt t="622644" x="6305550" y="5060950"/>
          <p14:tracePt t="622664" x="6299200" y="5232400"/>
          <p14:tracePt t="622670" x="6299200" y="5270500"/>
          <p14:tracePt t="622680" x="6299200" y="5295900"/>
          <p14:tracePt t="622696" x="6299200" y="5346700"/>
          <p14:tracePt t="622711" x="6299200" y="5372100"/>
          <p14:tracePt t="622731" x="6286500" y="5403850"/>
          <p14:tracePt t="622744" x="6280150" y="5429250"/>
          <p14:tracePt t="622761" x="6267450" y="5441950"/>
          <p14:tracePt t="622778" x="6267450" y="5448300"/>
          <p14:tracePt t="622840" x="6267450" y="5435600"/>
          <p14:tracePt t="622846" x="6267450" y="5429250"/>
          <p14:tracePt t="622857" x="6267450" y="5416550"/>
          <p14:tracePt t="622868" x="6267450" y="5403850"/>
          <p14:tracePt t="622878" x="6267450" y="5346700"/>
          <p14:tracePt t="622894" x="6280150" y="5219700"/>
          <p14:tracePt t="622913" x="6280150" y="5048250"/>
          <p14:tracePt t="622928" x="6280150" y="4857750"/>
          <p14:tracePt t="622945" x="6273800" y="4718050"/>
          <p14:tracePt t="622961" x="6273800" y="4597400"/>
          <p14:tracePt t="622981" x="6273800" y="4502150"/>
          <p14:tracePt t="622994" x="6235700" y="4400550"/>
          <p14:tracePt t="623011" x="6203950" y="4311650"/>
          <p14:tracePt t="623028" x="6184900" y="4248150"/>
          <p14:tracePt t="623045" x="6172200" y="4229100"/>
          <p14:tracePt t="623061" x="6165850" y="4222750"/>
          <p14:tracePt t="623174" x="6172200" y="4235450"/>
          <p14:tracePt t="623182" x="6191250" y="4241800"/>
          <p14:tracePt t="623195" x="6216650" y="4254500"/>
          <p14:tracePt t="623211" x="6305550" y="4279900"/>
          <p14:tracePt t="623231" x="6413500" y="4311650"/>
          <p14:tracePt t="623244" x="6508750" y="4362450"/>
          <p14:tracePt t="623261" x="6769100" y="4445000"/>
          <p14:tracePt t="623278" x="6985000" y="4521200"/>
          <p14:tracePt t="623295" x="7207250" y="4591050"/>
          <p14:tracePt t="623311" x="7416800" y="4667250"/>
          <p14:tracePt t="623328" x="7537450" y="4711700"/>
          <p14:tracePt t="623345" x="7645400" y="4749800"/>
          <p14:tracePt t="623362" x="7721600" y="4768850"/>
          <p14:tracePt t="623378" x="7759700" y="4781550"/>
          <p14:tracePt t="623430" x="7753350" y="4781550"/>
          <p14:tracePt t="623441" x="7747000" y="4781550"/>
          <p14:tracePt t="623446" x="7740650" y="4781550"/>
          <p14:tracePt t="623485" x="7734300" y="4781550"/>
          <p14:tracePt t="623493" x="7721600" y="4800600"/>
          <p14:tracePt t="623511" x="7664450" y="4895850"/>
          <p14:tracePt t="623528" x="7588250" y="5016500"/>
          <p14:tracePt t="623545" x="7473950" y="5099050"/>
          <p14:tracePt t="623561" x="7334250" y="5156200"/>
          <p14:tracePt t="623578" x="7200900" y="5207000"/>
          <p14:tracePt t="623594" x="7073900" y="5276850"/>
          <p14:tracePt t="623611" x="6915150" y="5346700"/>
          <p14:tracePt t="623628" x="6781800" y="5416550"/>
          <p14:tracePt t="623631" x="6724650" y="5429250"/>
          <p14:tracePt t="623644" x="6692900" y="5441950"/>
          <p14:tracePt t="623663" x="6623050" y="5441950"/>
          <p14:tracePt t="623679" x="6591300" y="5441950"/>
          <p14:tracePt t="623694" x="6578600" y="5448300"/>
          <p14:tracePt t="623711" x="6578600" y="5454650"/>
          <p14:tracePt t="623774" x="6578600" y="5448300"/>
          <p14:tracePt t="623793" x="6578600" y="5441950"/>
          <p14:tracePt t="623798" x="6572250" y="5441950"/>
          <p14:tracePt t="623811" x="6572250" y="5435600"/>
          <p14:tracePt t="623844" x="6572250" y="5429250"/>
          <p14:tracePt t="623863" x="6572250" y="5416550"/>
          <p14:tracePt t="623878" x="6572250" y="5384800"/>
          <p14:tracePt t="623898" x="6572250" y="5359400"/>
          <p14:tracePt t="623913" x="6572250" y="5340350"/>
          <p14:tracePt t="623928" x="6572250" y="5327650"/>
          <p14:tracePt t="623965" x="6565900" y="5327650"/>
          <p14:tracePt t="624118" x="6565900" y="5321300"/>
          <p14:tracePt t="624126" x="6565900" y="5302250"/>
          <p14:tracePt t="624133" x="6565900" y="5283200"/>
          <p14:tracePt t="624144" x="6565900" y="5245100"/>
          <p14:tracePt t="624165" x="6565900" y="5162550"/>
          <p14:tracePt t="624179" x="6572250" y="5054600"/>
          <p14:tracePt t="624181" x="6559550" y="4991100"/>
          <p14:tracePt t="624194" x="6534150" y="4914900"/>
          <p14:tracePt t="624211" x="6464300" y="4762500"/>
          <p14:tracePt t="624230" x="6381750" y="4578350"/>
          <p14:tracePt t="624245" x="6362700" y="4527550"/>
          <p14:tracePt t="624262" x="6324600" y="4425950"/>
          <p14:tracePt t="624278" x="6311900" y="4381500"/>
          <p14:tracePt t="624294" x="6292850" y="4324350"/>
          <p14:tracePt t="624311" x="6280150" y="4273550"/>
          <p14:tracePt t="624328" x="6280150" y="4229100"/>
          <p14:tracePt t="624344" x="6280150" y="4203700"/>
          <p14:tracePt t="624364" x="6267450" y="4178300"/>
          <p14:tracePt t="624378" x="6267450" y="4152900"/>
          <p14:tracePt t="624394" x="6248400" y="4102100"/>
          <p14:tracePt t="624414" x="6229350" y="4057650"/>
          <p14:tracePt t="624428" x="6223000" y="4038600"/>
          <p14:tracePt t="624445" x="6223000" y="4032250"/>
          <p14:tracePt t="624461" x="6223000" y="4025900"/>
          <p14:tracePt t="624542" x="6242050" y="4038600"/>
          <p14:tracePt t="624554" x="6343650" y="4108450"/>
          <p14:tracePt t="624561" x="6400800" y="4146550"/>
          <p14:tracePt t="624578" x="6540500" y="4197350"/>
          <p14:tracePt t="624595" x="6667500" y="4254500"/>
          <p14:tracePt t="624611" x="6851650" y="4318000"/>
          <p14:tracePt t="624628" x="7061200" y="4394200"/>
          <p14:tracePt t="624631" x="7162800" y="4432300"/>
          <p14:tracePt t="624648" x="7372350" y="4502150"/>
          <p14:tracePt t="624664" x="7531100" y="4552950"/>
          <p14:tracePt t="624678" x="7651750" y="4597400"/>
          <p14:tracePt t="624694" x="7708900" y="4616450"/>
          <p14:tracePt t="624711" x="7734300" y="4616450"/>
          <p14:tracePt t="625070" x="7734300" y="4622800"/>
          <p14:tracePt t="625094" x="7727950" y="4622800"/>
          <p14:tracePt t="625107" x="7721600" y="4622800"/>
          <p14:tracePt t="625111" x="7708900" y="4635500"/>
          <p14:tracePt t="625128" x="7683500" y="4679950"/>
          <p14:tracePt t="625144" x="7664450" y="4756150"/>
          <p14:tracePt t="625163" x="7658100" y="4819650"/>
          <p14:tracePt t="625178" x="7651750" y="4845050"/>
          <p14:tracePt t="625245" x="7651750" y="4851400"/>
          <p14:tracePt t="625258" x="7626350" y="4864100"/>
          <p14:tracePt t="625262" x="7588250" y="4889500"/>
          <p14:tracePt t="625278" x="7486650" y="4946650"/>
          <p14:tracePt t="625294" x="7378700" y="5010150"/>
          <p14:tracePt t="625311" x="7239000" y="5060950"/>
          <p14:tracePt t="625328" x="7099300" y="5137150"/>
          <p14:tracePt t="625344" x="6946900" y="5213350"/>
          <p14:tracePt t="625361" x="6813550" y="5302250"/>
          <p14:tracePt t="625378" x="6705600" y="5372100"/>
          <p14:tracePt t="625396" x="6610350" y="5435600"/>
          <p14:tracePt t="625413" x="6521450" y="5486400"/>
          <p14:tracePt t="625428" x="6438900" y="5511800"/>
          <p14:tracePt t="625445" x="6407150" y="5524500"/>
          <p14:tracePt t="625461" x="6400800" y="5524500"/>
          <p14:tracePt t="625495" x="6400800" y="5511800"/>
          <p14:tracePt t="625511" x="6400800" y="5467350"/>
          <p14:tracePt t="625528" x="6400800" y="5416550"/>
          <p14:tracePt t="625545" x="6400800" y="5340350"/>
          <p14:tracePt t="625561" x="6381750" y="5226050"/>
          <p14:tracePt t="625578" x="6381750" y="5111750"/>
          <p14:tracePt t="625594" x="6375400" y="4997450"/>
          <p14:tracePt t="625611" x="6362700" y="4889500"/>
          <p14:tracePt t="625630" x="6362700" y="4756150"/>
          <p14:tracePt t="625644" x="6362700" y="4711700"/>
          <p14:tracePt t="625663" x="6362700" y="4546600"/>
          <p14:tracePt t="625680" x="6362700" y="4457700"/>
          <p14:tracePt t="625694" x="6362700" y="4400550"/>
          <p14:tracePt t="625711" x="6362700" y="4356100"/>
          <p14:tracePt t="625731" x="6362700" y="4324350"/>
          <p14:tracePt t="625745" x="6362700" y="4298950"/>
          <p14:tracePt t="625761" x="6362700" y="4267200"/>
          <p14:tracePt t="625778" x="6362700" y="4241800"/>
          <p14:tracePt t="625794" x="6362700" y="4210050"/>
          <p14:tracePt t="625811" x="6362700" y="4178300"/>
          <p14:tracePt t="625828" x="6356350" y="4171950"/>
          <p14:tracePt t="625847" x="6350000" y="4152900"/>
          <p14:tracePt t="625870" x="6350000" y="4140200"/>
          <p14:tracePt t="625934" x="6369050" y="4152900"/>
          <p14:tracePt t="625941" x="6400800" y="4171950"/>
          <p14:tracePt t="625949" x="6445250" y="4203700"/>
          <p14:tracePt t="625963" x="6496050" y="4229100"/>
          <p14:tracePt t="625980" x="6610350" y="4273550"/>
          <p14:tracePt t="625994" x="6750050" y="4318000"/>
          <p14:tracePt t="626011" x="6902450" y="4368800"/>
          <p14:tracePt t="626028" x="7048500" y="4432300"/>
          <p14:tracePt t="626031" x="7124700" y="4457700"/>
          <p14:tracePt t="626047" x="7302500" y="4521200"/>
          <p14:tracePt t="626061" x="7448550" y="4572000"/>
          <p14:tracePt t="626078" x="7543800" y="4610100"/>
          <p14:tracePt t="626095" x="7626350" y="4641850"/>
          <p14:tracePt t="626111" x="7664450" y="4654550"/>
          <p14:tracePt t="626133" x="7689850" y="4660900"/>
          <p14:tracePt t="626175" x="7683500" y="4660900"/>
          <p14:tracePt t="626193" x="7677150" y="4660900"/>
          <p14:tracePt t="626214" x="7670800" y="4667250"/>
          <p14:tracePt t="626227" x="7658100" y="4686300"/>
          <p14:tracePt t="626234" x="7639050" y="4718050"/>
          <p14:tracePt t="626246" x="7575550" y="4794250"/>
          <p14:tracePt t="626261" x="7499350" y="4921250"/>
          <p14:tracePt t="626279" x="7302500" y="5067300"/>
          <p14:tracePt t="626294" x="7054850" y="5194300"/>
          <p14:tracePt t="626311" x="6845300" y="5314950"/>
          <p14:tracePt t="626328" x="6705600" y="5391150"/>
          <p14:tracePt t="626345" x="6610350" y="5435600"/>
          <p14:tracePt t="626361" x="6534150" y="5461000"/>
          <p14:tracePt t="626378" x="6508750" y="5467350"/>
          <p14:tracePt t="626415" x="6508750" y="5461000"/>
          <p14:tracePt t="626429" x="6508750" y="5454650"/>
          <p14:tracePt t="626445" x="6508750" y="5448300"/>
          <p14:tracePt t="626461" x="6508750" y="5441950"/>
          <p14:tracePt t="626479" x="6508750" y="5435600"/>
          <p14:tracePt t="626494" x="6502400" y="5422900"/>
          <p14:tracePt t="626514" x="6502400" y="5397500"/>
          <p14:tracePt t="626528" x="6496050" y="5346700"/>
          <p14:tracePt t="626544" x="6483350" y="5295900"/>
          <p14:tracePt t="626561" x="6457950" y="5213350"/>
          <p14:tracePt t="626578" x="6426200" y="5118100"/>
          <p14:tracePt t="626594" x="6388100" y="5010150"/>
          <p14:tracePt t="626614" x="6343650" y="4876800"/>
          <p14:tracePt t="626628" x="6292850" y="4724400"/>
          <p14:tracePt t="626645" x="6242050" y="4565650"/>
          <p14:tracePt t="626650" x="6216650" y="4508500"/>
          <p14:tracePt t="626665" x="6191250" y="4432300"/>
          <p14:tracePt t="626678" x="6165850" y="4375150"/>
          <p14:tracePt t="626696" x="6153150" y="4337050"/>
          <p14:tracePt t="626711" x="6146800" y="4318000"/>
          <p14:tracePt t="626731" x="6140450" y="4292600"/>
          <p14:tracePt t="626744" x="6140450" y="4279900"/>
          <p14:tracePt t="626761" x="6140450" y="4254500"/>
          <p14:tracePt t="626778" x="6140450" y="4241800"/>
          <p14:tracePt t="626796" x="6140450" y="4235450"/>
          <p14:tracePt t="626878" x="6134100" y="4235450"/>
          <p14:tracePt t="627042" x="6140450" y="4235450"/>
          <p14:tracePt t="627046" x="6146800" y="4235450"/>
          <p14:tracePt t="627061" x="6197600" y="4248150"/>
          <p14:tracePt t="627078" x="6280150" y="4273550"/>
          <p14:tracePt t="627094" x="6369050" y="4298950"/>
          <p14:tracePt t="627111" x="6477000" y="4337050"/>
          <p14:tracePt t="627128" x="6616700" y="4387850"/>
          <p14:tracePt t="627144" x="6832600" y="4464050"/>
          <p14:tracePt t="627165" x="7035800" y="4533900"/>
          <p14:tracePt t="627178" x="7245350" y="4603750"/>
          <p14:tracePt t="627194" x="7423150" y="4660900"/>
          <p14:tracePt t="627211" x="7569200" y="4718050"/>
          <p14:tracePt t="627231" x="7639050" y="4730750"/>
          <p14:tracePt t="627244" x="7645400" y="4730750"/>
          <p14:tracePt t="627291" x="7645400" y="4724400"/>
          <p14:tracePt t="627311" x="7645400" y="4718050"/>
          <p14:tracePt t="627356" x="7645400" y="4737100"/>
          <p14:tracePt t="627366" x="7537450" y="4800600"/>
          <p14:tracePt t="627378" x="7480300" y="4851400"/>
          <p14:tracePt t="627395" x="7327900" y="4959350"/>
          <p14:tracePt t="627415" x="7092950" y="5149850"/>
          <p14:tracePt t="627428" x="7016750" y="5219700"/>
          <p14:tracePt t="627446" x="6762750" y="5384800"/>
          <p14:tracePt t="627461" x="6584950" y="5480050"/>
          <p14:tracePt t="627481" x="6413500" y="5543550"/>
          <p14:tracePt t="627495" x="6337300" y="5568950"/>
          <p14:tracePt t="627511" x="6311900" y="5575300"/>
          <p14:tracePt t="627528" x="6299200" y="5575300"/>
          <p14:tracePt t="627545" x="6292850" y="5575300"/>
          <p14:tracePt t="627650" x="6292850" y="5568950"/>
          <p14:tracePt t="627653" x="6286500" y="5568950"/>
          <p14:tracePt t="627680" x="6280150" y="5562600"/>
          <p14:tracePt t="627806" x="6280150" y="5556250"/>
          <p14:tracePt t="627813" x="6273800" y="5549900"/>
          <p14:tracePt t="627821" x="6273800" y="5530850"/>
          <p14:tracePt t="627829" x="6273800" y="5505450"/>
          <p14:tracePt t="627845" x="6273800" y="5429250"/>
          <p14:tracePt t="627861" x="6242050" y="5302250"/>
          <p14:tracePt t="627882" x="6191250" y="5137150"/>
          <p14:tracePt t="627894" x="6146800" y="4965700"/>
          <p14:tracePt t="627914" x="6121400" y="4781550"/>
          <p14:tracePt t="627928" x="6115050" y="4584700"/>
          <p14:tracePt t="627946" x="6102350" y="4406900"/>
          <p14:tracePt t="627961" x="6096000" y="4279900"/>
          <p14:tracePt t="627980" x="6096000" y="4203700"/>
          <p14:tracePt t="627994" x="6096000" y="4165600"/>
          <p14:tracePt t="628013" x="6096000" y="4152900"/>
          <p14:tracePt t="628028" x="6096000" y="4146550"/>
          <p14:tracePt t="628047" x="6108700" y="4140200"/>
          <p14:tracePt t="628061" x="6127750" y="4140200"/>
          <p14:tracePt t="628078" x="6140450" y="4140200"/>
          <p14:tracePt t="628094" x="6165850" y="4171950"/>
          <p14:tracePt t="628114" x="6184900" y="4203700"/>
          <p14:tracePt t="628128" x="6197600" y="4210050"/>
          <p14:tracePt t="628144" x="6210300" y="4222750"/>
          <p14:tracePt t="628164" x="6235700" y="4229100"/>
          <p14:tracePt t="628180" x="6267450" y="4254500"/>
          <p14:tracePt t="628194" x="6318250" y="4311650"/>
          <p14:tracePt t="628211" x="6413500" y="4406900"/>
          <p14:tracePt t="628230" x="6540500" y="4508500"/>
          <p14:tracePt t="628245" x="6572250" y="4521200"/>
          <p14:tracePt t="628261" x="6610350" y="4533900"/>
          <p14:tracePt t="628358" x="6610350" y="4540250"/>
          <p14:tracePt t="628370" x="6616700" y="4565650"/>
          <p14:tracePt t="628374" x="6623050" y="4610100"/>
          <p14:tracePt t="628381" x="6642100" y="4654550"/>
          <p14:tracePt t="628397" x="6661150" y="4762500"/>
          <p14:tracePt t="628414" x="6667500" y="4826000"/>
          <p14:tracePt t="628428" x="6699250" y="4933950"/>
          <p14:tracePt t="628447" x="6699250" y="5111750"/>
          <p14:tracePt t="628464" x="6699250" y="5257800"/>
          <p14:tracePt t="628481" x="6705600" y="5416550"/>
          <p14:tracePt t="628494" x="6686550" y="5568950"/>
          <p14:tracePt t="628511" x="6654800" y="5664200"/>
          <p14:tracePt t="628528" x="6648450" y="5702300"/>
          <p14:tracePt t="628544" x="6667500" y="5715000"/>
          <p14:tracePt t="628578" x="6667500" y="5708650"/>
          <p14:tracePt t="628594" x="6629400" y="5708650"/>
          <p14:tracePt t="628611" x="6591300" y="5708650"/>
          <p14:tracePt t="628632" x="6546850" y="5708650"/>
          <p14:tracePt t="628645" x="6540500" y="5695950"/>
          <p14:tracePt t="628663" x="6515100" y="5664200"/>
          <p14:tracePt t="628679" x="6496050" y="5638800"/>
          <p14:tracePt t="628695" x="6477000" y="5619750"/>
          <p14:tracePt t="628711" x="6464300" y="5613400"/>
          <p14:tracePt t="628730" x="6451600" y="5619750"/>
          <p14:tracePt t="628744" x="6419850" y="5638800"/>
          <p14:tracePt t="628761" x="6407150" y="5664200"/>
          <p14:tracePt t="628778" x="6394450" y="5670550"/>
          <p14:tracePt t="629030" x="6394450" y="5645150"/>
          <p14:tracePt t="629044" x="6388100" y="5594350"/>
          <p14:tracePt t="629053" x="6350000" y="5486400"/>
          <p14:tracePt t="629061" x="6324600" y="5429250"/>
          <p14:tracePt t="629078" x="6292850" y="5314950"/>
          <p14:tracePt t="629095" x="6254750" y="5207000"/>
          <p14:tracePt t="629111" x="6223000" y="5105400"/>
          <p14:tracePt t="629128" x="6197600" y="5016500"/>
          <p14:tracePt t="629149" x="6178550" y="4972050"/>
          <p14:tracePt t="629164" x="6172200" y="4933950"/>
          <p14:tracePt t="629178" x="6153150" y="4895850"/>
          <p14:tracePt t="629183" x="6153150" y="4876800"/>
          <p14:tracePt t="629194" x="6146800" y="4864100"/>
          <p14:tracePt t="629213" x="6146800" y="4851400"/>
          <p14:tracePt t="629245" x="6146800" y="4864100"/>
          <p14:tracePt t="629261" x="6146800" y="4870450"/>
          <p14:tracePt t="629278" x="6153150" y="4889500"/>
          <p14:tracePt t="629295" x="6178550" y="4902200"/>
          <p14:tracePt t="629311" x="6203950" y="4927600"/>
          <p14:tracePt t="629328" x="6197600" y="4940300"/>
          <p14:tracePt t="629485" x="6172200" y="4933950"/>
          <p14:tracePt t="629494" x="6121400" y="4914900"/>
          <p14:tracePt t="629511" x="6026150" y="4870450"/>
          <p14:tracePt t="629529" x="5905500" y="4787900"/>
          <p14:tracePt t="629545" x="5791200" y="4679950"/>
          <p14:tracePt t="629561" x="5695950" y="4546600"/>
          <p14:tracePt t="629578" x="5600700" y="4432300"/>
          <p14:tracePt t="629595" x="5486400" y="4356100"/>
          <p14:tracePt t="629614" x="5359400" y="4267200"/>
          <p14:tracePt t="629628" x="5232400" y="4178300"/>
          <p14:tracePt t="629644" x="5124450" y="4108450"/>
          <p14:tracePt t="629666" x="5016500" y="4019550"/>
          <p14:tracePt t="629678" x="4972050" y="3975100"/>
          <p14:tracePt t="629694" x="4927600" y="3943350"/>
          <p14:tracePt t="629711" x="4908550" y="3924300"/>
          <p14:tracePt t="629730" x="4902200" y="3905250"/>
          <p14:tracePt t="629745" x="4895850" y="3892550"/>
          <p14:tracePt t="629761" x="4895850" y="3886200"/>
          <p14:tracePt t="629796" x="4895850" y="3879850"/>
          <p14:tracePt t="629823" x="4902200" y="3879850"/>
          <p14:tracePt t="629829" x="4921250" y="3879850"/>
          <p14:tracePt t="629845" x="4972050" y="3879850"/>
          <p14:tracePt t="629861" x="5067300" y="3905250"/>
          <p14:tracePt t="629878" x="5213350" y="3956050"/>
          <p14:tracePt t="629899" x="5397500" y="4019550"/>
          <p14:tracePt t="629913" x="5588000" y="4076700"/>
          <p14:tracePt t="629918" x="5683250" y="4108450"/>
          <p14:tracePt t="629929" x="5784850" y="4133850"/>
          <p14:tracePt t="629945" x="5969000" y="4159250"/>
          <p14:tracePt t="629961" x="6089650" y="4184650"/>
          <p14:tracePt t="629980" x="6210300" y="4222750"/>
          <p14:tracePt t="629995" x="6305550" y="4267200"/>
          <p14:tracePt t="630011" x="6438900" y="4311650"/>
          <p14:tracePt t="630029" x="6604000" y="4375150"/>
          <p14:tracePt t="630046" x="6692900" y="4400550"/>
          <p14:tracePt t="630061" x="6762750" y="4413250"/>
          <p14:tracePt t="630078" x="6807200" y="4413250"/>
          <p14:tracePt t="630095" x="6832600" y="4413250"/>
          <p14:tracePt t="630111" x="6858000" y="4419600"/>
          <p14:tracePt t="630131" x="6902450" y="4432300"/>
          <p14:tracePt t="630145" x="6946900" y="4451350"/>
          <p14:tracePt t="630163" x="6991350" y="4470400"/>
          <p14:tracePt t="630178" x="7023100" y="4476750"/>
          <p14:tracePt t="630196" x="7061200" y="4508500"/>
          <p14:tracePt t="630211" x="7137400" y="4559300"/>
          <p14:tracePt t="630230" x="7296150" y="4616450"/>
          <p14:tracePt t="630246" x="7366000" y="4660900"/>
          <p14:tracePt t="630261" x="7435850" y="4686300"/>
          <p14:tracePt t="630278" x="7454900" y="4686300"/>
          <p14:tracePt t="630294" x="7461250" y="4692650"/>
          <p14:tracePt t="630311" x="7467600" y="4705350"/>
          <p14:tracePt t="630328" x="7480300" y="4718050"/>
          <p14:tracePt t="630365" x="7486650" y="4724400"/>
          <p14:tracePt t="630482" x="7467600" y="4718050"/>
          <p14:tracePt t="630486" x="7442200" y="4718050"/>
          <p14:tracePt t="630495" x="7410450" y="4718050"/>
          <p14:tracePt t="630511" x="7321550" y="4718050"/>
          <p14:tracePt t="630528" x="7232650" y="4699000"/>
          <p14:tracePt t="630546" x="7105650" y="4667250"/>
          <p14:tracePt t="630561" x="6934200" y="4610100"/>
          <p14:tracePt t="630578" x="6769100" y="4559300"/>
          <p14:tracePt t="630595" x="6597650" y="4502150"/>
          <p14:tracePt t="630614" x="6438900" y="4445000"/>
          <p14:tracePt t="630628" x="6330950" y="4406900"/>
          <p14:tracePt t="630648" x="6184900" y="4356100"/>
          <p14:tracePt t="630664" x="6108700" y="4324350"/>
          <p14:tracePt t="630678" x="6026150" y="4298950"/>
          <p14:tracePt t="630695" x="5962650" y="4273550"/>
          <p14:tracePt t="630711" x="5905500" y="4254500"/>
          <p14:tracePt t="630730" x="5861050" y="4222750"/>
          <p14:tracePt t="630744" x="5797550" y="4178300"/>
          <p14:tracePt t="630761" x="5708650" y="4121150"/>
          <p14:tracePt t="630778" x="5607050" y="4057650"/>
          <p14:tracePt t="630794" x="5530850" y="4006850"/>
          <p14:tracePt t="630811" x="5454650" y="3949700"/>
          <p14:tracePt t="630828" x="5391150" y="3892550"/>
          <p14:tracePt t="630845" x="5314950" y="3816350"/>
          <p14:tracePt t="630861" x="5207000" y="3702050"/>
          <p14:tracePt t="630881" x="5124450" y="3663950"/>
          <p14:tracePt t="630894" x="5060950" y="3651250"/>
          <p14:tracePt t="630914" x="5029200" y="3651250"/>
          <p14:tracePt t="630929" x="5016500" y="3663950"/>
          <p14:tracePt t="630945" x="5016500" y="3702050"/>
          <p14:tracePt t="630961" x="5067300" y="3765550"/>
          <p14:tracePt t="630981" x="5168900" y="3848100"/>
          <p14:tracePt t="630994" x="5327650" y="3917950"/>
          <p14:tracePt t="631011" x="5524500" y="3994150"/>
          <p14:tracePt t="631028" x="5727700" y="4064000"/>
          <p14:tracePt t="631045" x="5975350" y="4140200"/>
          <p14:tracePt t="631061" x="6045200" y="4140200"/>
          <p14:tracePt t="631078" x="6057900" y="4140200"/>
          <p14:tracePt t="631094" x="6057900" y="4133850"/>
          <p14:tracePt t="631111" x="6013450" y="4121150"/>
          <p14:tracePt t="631128" x="5911850" y="4121150"/>
          <p14:tracePt t="631144" x="5765800" y="4121150"/>
          <p14:tracePt t="631164" x="5575300" y="4121150"/>
          <p14:tracePt t="631178" x="5378450" y="4114800"/>
          <p14:tracePt t="631181" x="5276850" y="4114800"/>
          <p14:tracePt t="631195" x="5187950" y="4114800"/>
          <p14:tracePt t="631214" x="5054600" y="4127500"/>
          <p14:tracePt t="631231" x="4959350" y="4152900"/>
          <p14:tracePt t="631245" x="4972050" y="4165600"/>
          <p14:tracePt t="631261" x="5092700" y="4203700"/>
          <p14:tracePt t="631278" x="5321300" y="4254500"/>
          <p14:tracePt t="631297" x="5600700" y="4324350"/>
          <p14:tracePt t="631311" x="5911850" y="4400550"/>
          <p14:tracePt t="631328" x="6203950" y="4476750"/>
          <p14:tracePt t="631346" x="6489700" y="4572000"/>
          <p14:tracePt t="631367" x="6769100" y="4654550"/>
          <p14:tracePt t="631380" x="7010400" y="4718050"/>
          <p14:tracePt t="631397" x="7131050" y="4749800"/>
          <p14:tracePt t="631414" x="7156450" y="4768850"/>
          <p14:tracePt t="631428" x="7143750" y="4775200"/>
          <p14:tracePt t="631445" x="7016750" y="4838700"/>
          <p14:tracePt t="631461" x="6877050" y="4914900"/>
          <p14:tracePt t="631478" x="6743700" y="4997450"/>
          <p14:tracePt t="631494" x="6597650" y="5067300"/>
          <p14:tracePt t="631511" x="6445250" y="5124450"/>
          <p14:tracePt t="631528" x="6337300" y="5156200"/>
          <p14:tracePt t="631545" x="6280150" y="5175250"/>
          <p14:tracePt t="631561" x="6248400" y="5181600"/>
          <p14:tracePt t="631578" x="6242050" y="5181600"/>
          <p14:tracePt t="631595" x="6242050" y="5175250"/>
          <p14:tracePt t="631611" x="6254750" y="5149850"/>
          <p14:tracePt t="631632" x="6286500" y="5130800"/>
          <p14:tracePt t="631730" x="6242050" y="5099050"/>
          <p14:tracePt t="631733" x="6203950" y="5092700"/>
          <p14:tracePt t="631744" x="6178550" y="5080000"/>
          <p14:tracePt t="631761" x="6102350" y="5060950"/>
          <p14:tracePt t="631778" x="5994400" y="5060950"/>
          <p14:tracePt t="631795" x="5924550" y="5060950"/>
          <p14:tracePt t="631811" x="5930900" y="5060950"/>
          <p14:tracePt t="631828" x="5975350" y="5060950"/>
          <p14:tracePt t="631830" x="6019800" y="5060950"/>
          <p14:tracePt t="631845" x="6146800" y="5060950"/>
          <p14:tracePt t="631865" x="6299200" y="5073650"/>
          <p14:tracePt t="631878" x="6432550" y="5073650"/>
          <p14:tracePt t="631895" x="6527800" y="5073650"/>
          <p14:tracePt t="631913" x="6584950" y="5073650"/>
          <p14:tracePt t="631928" x="6597650" y="5073650"/>
          <p14:tracePt t="631945" x="6584950" y="5080000"/>
          <p14:tracePt t="631961" x="6527800" y="5092700"/>
          <p14:tracePt t="631980" x="6464300" y="5118100"/>
          <p14:tracePt t="631995" x="6419850" y="5130800"/>
          <p14:tracePt t="632011" x="6407150" y="5137150"/>
          <p14:tracePt t="632031" x="6400800" y="5143500"/>
          <p14:tracePt t="632109" x="6400800" y="5149850"/>
          <p14:tracePt t="632326" x="6388100" y="5149850"/>
          <p14:tracePt t="632336" x="6362700" y="5149850"/>
          <p14:tracePt t="632344" x="6350000" y="5149850"/>
          <p14:tracePt t="632361" x="6350000" y="5143500"/>
          <p14:tracePt t="632381" x="6375400" y="5130800"/>
          <p14:tracePt t="632395" x="6432550" y="5118100"/>
          <p14:tracePt t="632415" x="6515100" y="5092700"/>
          <p14:tracePt t="632429" x="6610350" y="5054600"/>
          <p14:tracePt t="632445" x="6756400" y="5003800"/>
          <p14:tracePt t="632461" x="6902450" y="4953000"/>
          <p14:tracePt t="632480" x="6985000" y="4902200"/>
          <p14:tracePt t="632495" x="7067550" y="4870450"/>
          <p14:tracePt t="632511" x="7137400" y="4845050"/>
          <p14:tracePt t="632528" x="7188200" y="4832350"/>
          <p14:tracePt t="632544" x="7213600" y="4813300"/>
          <p14:tracePt t="632561" x="7232650" y="4787900"/>
          <p14:tracePt t="632578" x="7251700" y="4768850"/>
          <p14:tracePt t="632595" x="7264400" y="4756150"/>
          <p14:tracePt t="632614" x="7289800" y="4756150"/>
          <p14:tracePt t="632619" x="7302500" y="4756150"/>
          <p14:tracePt t="632628" x="7308850" y="4756150"/>
          <p14:tracePt t="632645" x="7321550" y="4756150"/>
          <p14:tracePt t="632648" x="7327900" y="4756150"/>
          <p14:tracePt t="632663" x="7334250" y="4756150"/>
          <p14:tracePt t="632678" x="7353300" y="4756150"/>
          <p14:tracePt t="632694" x="7391400" y="4743450"/>
          <p14:tracePt t="632711" x="7435850" y="4737100"/>
          <p14:tracePt t="632731" x="7486650" y="4724400"/>
          <p14:tracePt t="632744" x="7531100" y="4724400"/>
          <p14:tracePt t="632761" x="7575550" y="4724400"/>
          <p14:tracePt t="632778" x="7613650" y="4724400"/>
          <p14:tracePt t="632798" x="7664450" y="4724400"/>
          <p14:tracePt t="632811" x="7708900" y="4724400"/>
          <p14:tracePt t="632828" x="7740650" y="4724400"/>
          <p14:tracePt t="632845" x="7747000" y="4724400"/>
          <p14:tracePt t="632861" x="7747000" y="4749800"/>
          <p14:tracePt t="632881" x="7747000" y="4756150"/>
          <p14:tracePt t="632897" x="7747000" y="4768850"/>
          <p14:tracePt t="632914" x="7747000" y="4781550"/>
          <p14:tracePt t="632928" x="7753350" y="4781550"/>
          <p14:tracePt t="632946" x="7753350" y="4787900"/>
          <p14:tracePt t="632961" x="7753350" y="4794250"/>
          <p14:tracePt t="632980" x="7753350" y="4800600"/>
          <p14:tracePt t="633011" x="7759700" y="4800600"/>
          <p14:tracePt t="633053" x="7759700" y="4806950"/>
          <p14:tracePt t="633062" x="7759700" y="4813300"/>
          <p14:tracePt t="633094" x="7753350" y="4813300"/>
          <p14:tracePt t="633111" x="7753350" y="4819650"/>
          <p14:tracePt t="633145" x="7747000" y="4819650"/>
          <p14:tracePt t="633184" x="7747000" y="4826000"/>
          <p14:tracePt t="633246" x="7740650" y="4826000"/>
          <p14:tracePt t="633255" x="7734300" y="4826000"/>
          <p14:tracePt t="633262" x="7721600" y="4826000"/>
          <p14:tracePt t="633278" x="7708900" y="4826000"/>
          <p14:tracePt t="633437" x="7702550" y="4826000"/>
          <p14:tracePt t="633445" x="7702550" y="4819650"/>
          <p14:tracePt t="633454" x="7689850" y="4819650"/>
          <p14:tracePt t="633461" x="7683500" y="4819650"/>
          <p14:tracePt t="633480" x="7664450" y="4806950"/>
          <p14:tracePt t="633538" x="7664450" y="4794250"/>
          <p14:tracePt t="633544" x="7658100" y="4787900"/>
          <p14:tracePt t="633561" x="7658100" y="4775200"/>
          <p14:tracePt t="633595" x="7658100" y="4762500"/>
          <p14:tracePt t="633611" x="7651750" y="4749800"/>
          <p14:tracePt t="633628" x="7645400" y="4737100"/>
          <p14:tracePt t="633647" x="7645400" y="4711700"/>
          <p14:tracePt t="633663" x="7645400" y="4692650"/>
          <p14:tracePt t="633679" x="7645400" y="4679950"/>
          <p14:tracePt t="633697" x="7645400" y="4667250"/>
          <p14:tracePt t="633711" x="7645400" y="4654550"/>
          <p14:tracePt t="633731" x="7651750" y="4654550"/>
          <p14:tracePt t="633744" x="7670800" y="4648200"/>
          <p14:tracePt t="633761" x="7689850" y="4641850"/>
          <p14:tracePt t="633778" x="7715250" y="4641850"/>
          <p14:tracePt t="633794" x="7734300" y="4635500"/>
          <p14:tracePt t="633811" x="7747000" y="4635500"/>
          <p14:tracePt t="633828" x="7753350" y="4635500"/>
          <p14:tracePt t="633829" x="7759700" y="4635500"/>
          <p14:tracePt t="633846" x="7772400" y="4641850"/>
          <p14:tracePt t="633861" x="7778750" y="4648200"/>
          <p14:tracePt t="633881" x="7791450" y="4660900"/>
          <p14:tracePt t="633895" x="7797800" y="4673600"/>
          <p14:tracePt t="633914" x="7804150" y="4699000"/>
          <p14:tracePt t="633928" x="7804150" y="4724400"/>
          <p14:tracePt t="633945" x="7804150" y="4743450"/>
          <p14:tracePt t="633961" x="7797800" y="4762500"/>
          <p14:tracePt t="633981" x="7785100" y="4787900"/>
          <p14:tracePt t="633995" x="7753350" y="4800600"/>
          <p14:tracePt t="634011" x="7708900" y="4813300"/>
          <p14:tracePt t="634028" x="7632700" y="4819650"/>
          <p14:tracePt t="634030" x="7594600" y="4819650"/>
          <p14:tracePt t="634048" x="7512050" y="4819650"/>
          <p14:tracePt t="634061" x="7435850" y="4819650"/>
          <p14:tracePt t="634078" x="7372350" y="4819650"/>
          <p14:tracePt t="634095" x="7296150" y="4819650"/>
          <p14:tracePt t="634115" x="7232650" y="4800600"/>
          <p14:tracePt t="634130" x="7131050" y="4756150"/>
          <p14:tracePt t="634145" x="7010400" y="4718050"/>
          <p14:tracePt t="634164" x="6902450" y="4673600"/>
          <p14:tracePt t="634178" x="6813550" y="4610100"/>
          <p14:tracePt t="634195" x="6711950" y="4540250"/>
          <p14:tracePt t="634211" x="6629400" y="4470400"/>
          <p14:tracePt t="634230" x="6502400" y="4394200"/>
          <p14:tracePt t="634245" x="6464300" y="4381500"/>
          <p14:tracePt t="634261" x="6381750" y="4349750"/>
          <p14:tracePt t="634278" x="6343650" y="4337050"/>
          <p14:tracePt t="634295" x="6318250" y="4330700"/>
          <p14:tracePt t="634311" x="6286500" y="4318000"/>
          <p14:tracePt t="634328" x="6261100" y="4305300"/>
          <p14:tracePt t="634345" x="6242050" y="4298950"/>
          <p14:tracePt t="634361" x="6223000" y="4292600"/>
          <p14:tracePt t="634378" x="6197600" y="4286250"/>
          <p14:tracePt t="634398" x="6178550" y="4273550"/>
          <p14:tracePt t="634416" x="6159500" y="4267200"/>
          <p14:tracePt t="634432" x="6153150" y="4241800"/>
          <p14:tracePt t="634444" x="6146800" y="4241800"/>
          <p14:tracePt t="634901" x="6153150" y="4241800"/>
          <p14:tracePt t="634916" x="6153150" y="4235450"/>
          <p14:tracePt t="634923" x="6165850" y="4235450"/>
          <p14:tracePt t="634928" x="6172200" y="4229100"/>
          <p14:tracePt t="634946" x="6191250" y="4222750"/>
          <p14:tracePt t="635494" x="6184900" y="4222750"/>
          <p14:tracePt t="635503" x="6178550" y="4222750"/>
          <p14:tracePt t="635523" x="6172200" y="4222750"/>
          <p14:tracePt t="635528" x="6165850" y="4216400"/>
          <p14:tracePt t="635545" x="6153150" y="4216400"/>
          <p14:tracePt t="635561" x="6127750" y="4210050"/>
          <p14:tracePt t="635578" x="6108700" y="4203700"/>
          <p14:tracePt t="635595" x="6096000" y="4197350"/>
          <p14:tracePt t="635614" x="6096000" y="4191000"/>
          <p14:tracePt t="635628" x="6089650" y="4191000"/>
          <p14:tracePt t="635664" x="6089650" y="4184650"/>
          <p14:tracePt t="635680" x="6089650" y="4178300"/>
          <p14:tracePt t="635695" x="6089650" y="4171950"/>
          <p14:tracePt t="635711" x="6096000" y="4159250"/>
          <p14:tracePt t="635730" x="6134100" y="4152900"/>
          <p14:tracePt t="635746" x="6172200" y="4152900"/>
          <p14:tracePt t="635761" x="6203950" y="4152900"/>
          <p14:tracePt t="635778" x="6223000" y="4152900"/>
          <p14:tracePt t="635794" x="6242050" y="4152900"/>
          <p14:tracePt t="635811" x="6254750" y="4165600"/>
          <p14:tracePt t="635828" x="6267450" y="4184650"/>
          <p14:tracePt t="635847" x="6267450" y="4248150"/>
          <p14:tracePt t="635861" x="6267450" y="4273550"/>
          <p14:tracePt t="635878" x="6254750" y="4286250"/>
          <p14:tracePt t="635897" x="6242050" y="4298950"/>
          <p14:tracePt t="635914" x="6191250" y="4298950"/>
          <p14:tracePt t="635928" x="6134100" y="4298950"/>
          <p14:tracePt t="635944" x="6083300" y="4298950"/>
          <p14:tracePt t="635961" x="6051550" y="4298950"/>
          <p14:tracePt t="635981" x="6032500" y="4311650"/>
          <p14:tracePt t="635994" x="6032500" y="4349750"/>
          <p14:tracePt t="636011" x="6032500" y="4400550"/>
          <p14:tracePt t="636028" x="6051550" y="4495800"/>
          <p14:tracePt t="636045" x="6096000" y="4603750"/>
          <p14:tracePt t="636046" x="6121400" y="4667250"/>
          <p14:tracePt t="636061" x="6203950" y="4794250"/>
          <p14:tracePt t="636078" x="6273800" y="4895850"/>
          <p14:tracePt t="636094" x="6343650" y="5003800"/>
          <p14:tracePt t="636111" x="6407150" y="5092700"/>
          <p14:tracePt t="636132" x="6438900" y="5207000"/>
          <p14:tracePt t="636145" x="6438900" y="5314950"/>
          <p14:tracePt t="636165" x="6438900" y="5391150"/>
          <p14:tracePt t="636179" x="6419850" y="5422900"/>
          <p14:tracePt t="636196" x="6388100" y="5441950"/>
          <p14:tracePt t="636211" x="6343650" y="5454650"/>
          <p14:tracePt t="636230" x="6261100" y="5480050"/>
          <p14:tracePt t="636245" x="6235700" y="5486400"/>
          <p14:tracePt t="636278" x="6229350" y="5486400"/>
          <p14:tracePt t="636296" x="6229350" y="5461000"/>
          <p14:tracePt t="636311" x="6229350" y="5448300"/>
          <p14:tracePt t="636328" x="6229350" y="5435600"/>
          <p14:tracePt t="636364" x="6229350" y="5422900"/>
          <p14:tracePt t="636378" x="6229350" y="5410200"/>
          <p14:tracePt t="636395" x="6254750" y="5397500"/>
          <p14:tracePt t="636414" x="6267450" y="5384800"/>
          <p14:tracePt t="636428" x="6286500" y="5384800"/>
          <p14:tracePt t="636445" x="6318250" y="5384800"/>
          <p14:tracePt t="636461" x="6369050" y="5384800"/>
          <p14:tracePt t="636481" x="6400800" y="5384800"/>
          <p14:tracePt t="636525" x="6400800" y="5391150"/>
          <p14:tracePt t="636539" x="6400800" y="5397500"/>
          <p14:tracePt t="636544" x="6388100" y="5403850"/>
          <p14:tracePt t="636561" x="6356350" y="5416550"/>
          <p14:tracePt t="636578" x="6324600" y="5429250"/>
          <p14:tracePt t="636594" x="6299200" y="5435600"/>
          <p14:tracePt t="636611" x="6286500" y="5435600"/>
          <p14:tracePt t="636628" x="6280150" y="5435600"/>
          <p14:tracePt t="636664" x="6286500" y="5435600"/>
          <p14:tracePt t="636678" x="6305550" y="5429250"/>
          <p14:tracePt t="636695" x="6311900" y="5429250"/>
          <p14:tracePt t="636730" x="6305550" y="5429250"/>
          <p14:tracePt t="636745" x="6280150" y="5429250"/>
          <p14:tracePt t="636761" x="6261100" y="5429250"/>
          <p14:tracePt t="636778" x="6248400" y="5422900"/>
          <p14:tracePt t="636794" x="6229350" y="5422900"/>
          <p14:tracePt t="636811" x="6216650" y="5410200"/>
          <p14:tracePt t="636828" x="6197600" y="5378450"/>
          <p14:tracePt t="636830" x="6184900" y="5365750"/>
          <p14:tracePt t="636845" x="6172200" y="5334000"/>
          <p14:tracePt t="636861" x="6153150" y="5302250"/>
          <p14:tracePt t="636880" x="6140450" y="5276850"/>
          <p14:tracePt t="637029" x="6134100" y="5276850"/>
          <p14:tracePt t="637043" x="6127750" y="5283200"/>
          <p14:tracePt t="637050" x="6121400" y="5302250"/>
          <p14:tracePt t="637061" x="6121400" y="5372100"/>
          <p14:tracePt t="637078" x="6115050" y="5480050"/>
          <p14:tracePt t="637095" x="6121400" y="5600700"/>
          <p14:tracePt t="637115" x="6121400" y="5715000"/>
          <p14:tracePt t="637128" x="6127750" y="5835650"/>
          <p14:tracePt t="637145" x="6115050" y="5969000"/>
          <p14:tracePt t="637163" x="6089650" y="6083300"/>
          <p14:tracePt t="637179" x="6045200" y="6115050"/>
          <p14:tracePt t="637181" x="6013450" y="6121400"/>
          <p14:tracePt t="637195" x="5988050" y="6127750"/>
          <p14:tracePt t="637212" x="5924550" y="6134100"/>
          <p14:tracePt t="637230" x="5810250" y="6134100"/>
          <p14:tracePt t="637245" x="5734050" y="6134100"/>
          <p14:tracePt t="637261" x="5664200" y="6134100"/>
          <p14:tracePt t="637278" x="5613400" y="6134100"/>
          <p14:tracePt t="637296" x="5562600" y="6134100"/>
          <p14:tracePt t="637311" x="5518150" y="6134100"/>
          <p14:tracePt t="637328" x="5473700" y="6134100"/>
          <p14:tracePt t="637345" x="5441950" y="6134100"/>
          <p14:tracePt t="637361" x="5403850" y="6134100"/>
          <p14:tracePt t="637378" x="5378450" y="6134100"/>
          <p14:tracePt t="637398" x="5372100" y="6127750"/>
          <p14:tracePt t="637413" x="5372100" y="6121400"/>
          <p14:tracePt t="637493" x="5397500" y="6121400"/>
          <p14:tracePt t="637501" x="5429250" y="6121400"/>
          <p14:tracePt t="637511" x="5473700" y="6121400"/>
          <p14:tracePt t="637528" x="5607050" y="6134100"/>
          <p14:tracePt t="637548" x="5778500" y="6146800"/>
          <p14:tracePt t="637562" x="5975350" y="6146800"/>
          <p14:tracePt t="637578" x="6134100" y="6121400"/>
          <p14:tracePt t="637595" x="6254750" y="6089650"/>
          <p14:tracePt t="637611" x="6375400" y="6064250"/>
          <p14:tracePt t="637631" x="6489700" y="6064250"/>
          <p14:tracePt t="637636" x="6540500" y="6064250"/>
          <p14:tracePt t="637645" x="6572250" y="6064250"/>
          <p14:tracePt t="637664" x="6623050" y="6064250"/>
          <p14:tracePt t="637678" x="6623050" y="6051550"/>
          <p14:tracePt t="637694" x="6623050" y="6045200"/>
          <p14:tracePt t="637711" x="6623050" y="6038850"/>
          <p14:tracePt t="637730" x="6629400" y="6038850"/>
          <p14:tracePt t="637761" x="6635750" y="6038850"/>
          <p14:tracePt t="637778" x="6673850" y="6038850"/>
          <p14:tracePt t="637795" x="6711950" y="6038850"/>
          <p14:tracePt t="637811" x="6737350" y="6038850"/>
          <p14:tracePt t="637828" x="6788150" y="6019800"/>
          <p14:tracePt t="637831" x="6819900" y="6013450"/>
          <p14:tracePt t="637845" x="6851650" y="6013450"/>
          <p14:tracePt t="637864" x="6940550" y="6013450"/>
          <p14:tracePt t="637878" x="6978650" y="6013450"/>
          <p14:tracePt t="637895" x="6991350" y="6013450"/>
          <p14:tracePt t="637914" x="6997700" y="6013450"/>
          <p14:tracePt t="637928" x="6997700" y="6007100"/>
          <p14:tracePt t="638014" x="7016750" y="6007100"/>
          <p14:tracePt t="638023" x="7042150" y="6007100"/>
          <p14:tracePt t="638030" x="7061200" y="6007100"/>
          <p14:tracePt t="638046" x="7105650" y="6007100"/>
          <p14:tracePt t="638061" x="7150100" y="6007100"/>
          <p14:tracePt t="638078" x="7213600" y="6007100"/>
          <p14:tracePt t="638095" x="7258050" y="6007100"/>
          <p14:tracePt t="638111" x="7277100" y="6007100"/>
          <p14:tracePt t="638171" x="7251700" y="6007100"/>
          <p14:tracePt t="638175" x="7219950" y="6007100"/>
          <p14:tracePt t="638181" x="7175500" y="6019800"/>
          <p14:tracePt t="638195" x="7124700" y="6038850"/>
          <p14:tracePt t="638214" x="6896100" y="6115050"/>
          <p14:tracePt t="638230" x="6692900" y="6165850"/>
          <p14:tracePt t="638245" x="6502400" y="6197600"/>
          <p14:tracePt t="638262" x="6318250" y="6203950"/>
          <p14:tracePt t="638278" x="6146800" y="6223000"/>
          <p14:tracePt t="638294" x="5988050" y="6235700"/>
          <p14:tracePt t="638311" x="5905500" y="6248400"/>
          <p14:tracePt t="638328" x="5854700" y="6261100"/>
          <p14:tracePt t="638345" x="5803900" y="6261100"/>
          <p14:tracePt t="638361" x="5740400" y="6261100"/>
          <p14:tracePt t="638381" x="5683250" y="6261100"/>
          <p14:tracePt t="638395" x="5632450" y="6254750"/>
          <p14:tracePt t="638416" x="5581650" y="6248400"/>
          <p14:tracePt t="638428" x="5518150" y="6248400"/>
          <p14:tracePt t="638445" x="5435600" y="6248400"/>
          <p14:tracePt t="638461" x="5378450" y="6248400"/>
          <p14:tracePt t="638481" x="5321300" y="6248400"/>
          <p14:tracePt t="638495" x="5264150" y="6248400"/>
          <p14:tracePt t="638511" x="5219700" y="6248400"/>
          <p14:tracePt t="638528" x="5200650" y="6248400"/>
          <p14:tracePt t="638546" x="5187950" y="6248400"/>
          <p14:tracePt t="638561" x="5187950" y="6242050"/>
          <p14:tracePt t="638595" x="5200650" y="6242050"/>
          <p14:tracePt t="638612" x="5270500" y="6242050"/>
          <p14:tracePt t="638629" x="5403850" y="6242050"/>
          <p14:tracePt t="638645" x="5524500" y="6242050"/>
          <p14:tracePt t="638664" x="5689600" y="6242050"/>
          <p14:tracePt t="638678" x="5842000" y="6242050"/>
          <p14:tracePt t="638695" x="5969000" y="6242050"/>
          <p14:tracePt t="638711" x="6057900" y="6229350"/>
          <p14:tracePt t="638731" x="6121400" y="6216650"/>
          <p14:tracePt t="638744" x="6140450" y="6210300"/>
          <p14:tracePt t="638778" x="6140450" y="6197600"/>
          <p14:tracePt t="638795" x="6127750" y="6191250"/>
          <p14:tracePt t="638811" x="6096000" y="6178550"/>
          <p14:tracePt t="638828" x="6089650" y="6178550"/>
          <p14:tracePt t="638829" x="6083300" y="6172200"/>
          <p14:tracePt t="638845" x="6083300" y="6146800"/>
          <p14:tracePt t="638864" x="6165850" y="6076950"/>
          <p14:tracePt t="638878" x="6330950" y="5962650"/>
          <p14:tracePt t="638896" x="6534150" y="5816600"/>
          <p14:tracePt t="638914" x="6750050" y="5695950"/>
          <p14:tracePt t="638932" x="6965950" y="5632450"/>
          <p14:tracePt t="638946" x="7156450" y="5543550"/>
          <p14:tracePt t="638963" x="7315200" y="5454650"/>
          <p14:tracePt t="638981" x="7448550" y="5359400"/>
          <p14:tracePt t="638995" x="7537450" y="5283200"/>
          <p14:tracePt t="639011" x="7594600" y="5232400"/>
          <p14:tracePt t="639028" x="7607300" y="5175250"/>
          <p14:tracePt t="639045" x="7613650" y="5080000"/>
          <p14:tracePt t="639061" x="7562850" y="5010150"/>
          <p14:tracePt t="639078" x="7518400" y="4946650"/>
          <p14:tracePt t="639095" x="7480300" y="4914900"/>
          <p14:tracePt t="639112" x="7461250" y="4883150"/>
          <p14:tracePt t="639132" x="7454900" y="4864100"/>
          <p14:tracePt t="639145" x="7454900" y="4851400"/>
          <p14:tracePt t="639164" x="7454900" y="4838700"/>
          <p14:tracePt t="639180" x="7454900" y="4832350"/>
          <p14:tracePt t="639195" x="7461250" y="4819650"/>
          <p14:tracePt t="639211" x="7467600" y="4800600"/>
          <p14:tracePt t="639230" x="7473950" y="4781550"/>
          <p14:tracePt t="639245" x="7473950" y="4775200"/>
          <p14:tracePt t="639261" x="7473950" y="4768850"/>
          <p14:tracePt t="639278" x="7473950" y="4756150"/>
          <p14:tracePt t="639294" x="7486650" y="4737100"/>
          <p14:tracePt t="639311" x="7493000" y="4718050"/>
          <p14:tracePt t="639328" x="7505700" y="4711700"/>
          <p14:tracePt t="639345" x="7512050" y="4705350"/>
          <p14:tracePt t="639462" x="7518400" y="4705350"/>
          <p14:tracePt t="639470" x="7543800" y="4705350"/>
          <p14:tracePt t="639483" x="7575550" y="4705350"/>
          <p14:tracePt t="639495" x="7626350" y="4718050"/>
          <p14:tracePt t="639511" x="7664450" y="4730750"/>
          <p14:tracePt t="639528" x="7677150" y="4737100"/>
          <p14:tracePt t="639546" x="7677150" y="4743450"/>
          <p14:tracePt t="639561" x="7677150" y="4762500"/>
          <p14:tracePt t="639578" x="7658100" y="4787900"/>
          <p14:tracePt t="639594" x="7639050" y="4806950"/>
          <p14:tracePt t="639611" x="7620000" y="4813300"/>
          <p14:tracePt t="639628" x="7607300" y="4813300"/>
          <p14:tracePt t="639648" x="7600950" y="4813300"/>
          <p14:tracePt t="639695" x="7600950" y="4806950"/>
          <p14:tracePt t="639701" x="7600950" y="4794250"/>
          <p14:tracePt t="639711" x="7620000" y="4787900"/>
          <p14:tracePt t="639728" x="7639050" y="4781550"/>
          <p14:tracePt t="639744" x="7651750" y="4775200"/>
          <p14:tracePt t="639797" x="7651750" y="4800600"/>
          <p14:tracePt t="639811" x="7651750" y="4819650"/>
          <p14:tracePt t="639828" x="7651750" y="4832350"/>
          <p14:tracePt t="639861" x="7645400" y="4826000"/>
          <p14:tracePt t="639879" x="7632700" y="4813300"/>
          <p14:tracePt t="639895" x="7626350" y="4787900"/>
          <p14:tracePt t="639913" x="7626350" y="4781550"/>
          <p14:tracePt t="639944" x="7639050" y="4775200"/>
          <p14:tracePt t="639961" x="7664450" y="4775200"/>
          <p14:tracePt t="639980" x="7689850" y="4781550"/>
          <p14:tracePt t="639994" x="7702550" y="4794250"/>
          <p14:tracePt t="640011" x="7702550" y="4826000"/>
          <p14:tracePt t="640028" x="7702550" y="4838700"/>
          <p14:tracePt t="640046" x="7677150" y="4845050"/>
          <p14:tracePt t="640061" x="7670800" y="4845050"/>
          <p14:tracePt t="640078" x="7645400" y="4832350"/>
          <p14:tracePt t="640095" x="7613650" y="4800600"/>
          <p14:tracePt t="640111" x="7581900" y="4756150"/>
          <p14:tracePt t="640129" x="7562850" y="4724400"/>
          <p14:tracePt t="640145" x="7556500" y="4711700"/>
          <p14:tracePt t="640182" x="7562850" y="4711700"/>
          <p14:tracePt t="640196" x="7569200" y="4711700"/>
          <p14:tracePt t="640213" x="7588250" y="4730750"/>
          <p14:tracePt t="640230" x="7600950" y="4762500"/>
          <p14:tracePt t="640245" x="7607300" y="4781550"/>
          <p14:tracePt t="640261" x="7613650" y="4787900"/>
          <p14:tracePt t="640278" x="7613650" y="4794250"/>
          <p14:tracePt t="640294" x="7600950" y="4794250"/>
          <p14:tracePt t="640311" x="7594600" y="4787900"/>
          <p14:tracePt t="640328" x="7588250" y="4781550"/>
          <p14:tracePt t="640390" x="7600950" y="4781550"/>
          <p14:tracePt t="640397" x="7620000" y="4781550"/>
          <p14:tracePt t="640406" x="7632700" y="4781550"/>
          <p14:tracePt t="640419" x="7645400" y="4794250"/>
          <p14:tracePt t="640425" x="7651750" y="4800600"/>
          <p14:tracePt t="640454" x="7626350" y="4800600"/>
          <p14:tracePt t="640461" x="7581900" y="4800600"/>
          <p14:tracePt t="640480" x="7435850" y="4775200"/>
          <p14:tracePt t="640494" x="7232650" y="4705350"/>
          <p14:tracePt t="640511" x="7042150" y="4648200"/>
          <p14:tracePt t="640528" x="6832600" y="4578350"/>
          <p14:tracePt t="640545" x="6648450" y="4514850"/>
          <p14:tracePt t="640561" x="6496050" y="4464050"/>
          <p14:tracePt t="640578" x="6407150" y="4413250"/>
          <p14:tracePt t="640594" x="6337300" y="4387850"/>
          <p14:tracePt t="640611" x="6292850" y="4356100"/>
          <p14:tracePt t="640628" x="6267450" y="4343400"/>
          <p14:tracePt t="640646" x="6242050" y="4330700"/>
          <p14:tracePt t="640664" x="6216650" y="4318000"/>
          <p14:tracePt t="640681" x="6184900" y="4305300"/>
          <p14:tracePt t="640695" x="6140450" y="4273550"/>
          <p14:tracePt t="640711" x="6089650" y="4254500"/>
          <p14:tracePt t="640730" x="6026150" y="4229100"/>
          <p14:tracePt t="640745" x="5981700" y="4216400"/>
          <p14:tracePt t="640761" x="5975350" y="4216400"/>
          <p14:tracePt t="640829" x="5994400" y="4248150"/>
          <p14:tracePt t="640837" x="6007100" y="4286250"/>
          <p14:tracePt t="640845" x="6032500" y="4343400"/>
          <p14:tracePt t="640861" x="6083300" y="4495800"/>
          <p14:tracePt t="640878" x="6146800" y="4699000"/>
          <p14:tracePt t="640894" x="6184900" y="4914900"/>
          <p14:tracePt t="640913" x="6191250" y="5092700"/>
          <p14:tracePt t="640928" x="6235700" y="5251450"/>
          <p14:tracePt t="640945" x="6280150" y="5384800"/>
          <p14:tracePt t="640961" x="6299200" y="5467350"/>
          <p14:tracePt t="640981" x="6292850" y="5486400"/>
          <p14:tracePt t="640995" x="6280150" y="5486400"/>
          <p14:tracePt t="641011" x="6267450" y="5473700"/>
          <p14:tracePt t="641028" x="6248400" y="5384800"/>
          <p14:tracePt t="641045" x="6235700" y="5270500"/>
          <p14:tracePt t="641061" x="6318250" y="5130800"/>
          <p14:tracePt t="641078" x="6457950" y="5060950"/>
          <p14:tracePt t="641095" x="6648450" y="4997450"/>
          <p14:tracePt t="641111" x="6883400" y="4959350"/>
          <p14:tracePt t="641128" x="7162800" y="4953000"/>
          <p14:tracePt t="641148" x="7435850" y="4946650"/>
          <p14:tracePt t="641164" x="7689850" y="4933950"/>
          <p14:tracePt t="641178" x="7867650" y="4902200"/>
          <p14:tracePt t="641195" x="7924800" y="4883150"/>
          <p14:tracePt t="641211" x="7931150" y="4876800"/>
          <p14:tracePt t="641230" x="7905750" y="4870450"/>
          <p14:tracePt t="641245" x="7874000" y="4870450"/>
          <p14:tracePt t="641261" x="7854950" y="4870450"/>
          <p14:tracePt t="641278" x="7842250" y="4870450"/>
          <p14:tracePt t="641294" x="7835900" y="4870450"/>
          <p14:tracePt t="641311" x="7835900" y="4889500"/>
          <p14:tracePt t="641328" x="7835900" y="4902200"/>
          <p14:tracePt t="641345" x="7854950" y="4908550"/>
          <p14:tracePt t="641361" x="7861300" y="4914900"/>
          <p14:tracePt t="641406" x="7854950" y="4914900"/>
          <p14:tracePt t="641418" x="7848600" y="4914900"/>
          <p14:tracePt t="641462" x="7848600" y="4908550"/>
          <p14:tracePt t="641470" x="7842250" y="4908550"/>
          <p14:tracePt t="641486" x="7835900" y="4902200"/>
          <p14:tracePt t="641494" x="7829550" y="4902200"/>
          <p14:tracePt t="641512" x="7823200" y="4895850"/>
          <p14:tracePt t="641546" x="7816850" y="4895850"/>
          <p14:tracePt t="641561" x="7797800" y="4889500"/>
          <p14:tracePt t="641578" x="7766050" y="4870450"/>
          <p14:tracePt t="641595" x="7727950" y="4838700"/>
          <p14:tracePt t="641614" x="7639050" y="4794250"/>
          <p14:tracePt t="641628" x="7600950" y="4781550"/>
          <p14:tracePt t="641645" x="7531100" y="4756150"/>
          <p14:tracePt t="641664" x="7410450" y="4718050"/>
          <p14:tracePt t="641678" x="7334250" y="4692650"/>
          <p14:tracePt t="641694" x="7270750" y="4660900"/>
          <p14:tracePt t="641711" x="7219950" y="4635500"/>
          <p14:tracePt t="641730" x="7200900" y="4635500"/>
          <p14:tracePt t="641745" x="7194550" y="4629150"/>
          <p14:tracePt t="642013" x="7194550" y="4635500"/>
          <p14:tracePt t="642022" x="7188200" y="4641850"/>
          <p14:tracePt t="642043" x="7188200" y="4648200"/>
          <p14:tracePt t="642046" x="7188200" y="4654550"/>
          <p14:tracePt t="642061" x="7181850" y="4654550"/>
          <p14:tracePt t="642078" x="7181850" y="4667250"/>
          <p14:tracePt t="642095" x="7175500" y="4679950"/>
          <p14:tracePt t="642111" x="7162800" y="4692650"/>
          <p14:tracePt t="642132" x="7156450" y="4705350"/>
          <p14:tracePt t="642144" x="7156450" y="4711700"/>
          <p14:tracePt t="642164" x="7156450" y="4718050"/>
          <p14:tracePt t="642180" x="7156450" y="4730750"/>
          <p14:tracePt t="642197" x="7156450" y="4737100"/>
          <p14:tracePt t="642212" x="7162800" y="4743450"/>
          <p14:tracePt t="642231" x="7169150" y="4749800"/>
          <p14:tracePt t="642237" x="7175500" y="4749800"/>
          <p14:tracePt t="642319" x="7181850" y="4749800"/>
          <p14:tracePt t="642325" x="7188200" y="4749800"/>
          <p14:tracePt t="642335" x="7207250" y="4749800"/>
          <p14:tracePt t="642345" x="7219950" y="4749800"/>
          <p14:tracePt t="642364" x="7270750" y="4756150"/>
          <p14:tracePt t="642378" x="7346950" y="4781550"/>
          <p14:tracePt t="642395" x="7435850" y="4813300"/>
          <p14:tracePt t="642414" x="7512050" y="4806950"/>
          <p14:tracePt t="642428" x="7569200" y="4819650"/>
          <p14:tracePt t="642445" x="7600950" y="4832350"/>
          <p14:tracePt t="642470" x="7600950" y="4838700"/>
          <p14:tracePt t="642573" x="7607300" y="4838700"/>
          <p14:tracePt t="642584" x="7620000" y="4838700"/>
          <p14:tracePt t="642590" x="7626350" y="4838700"/>
          <p14:tracePt t="642608" x="7632700" y="4838700"/>
          <p14:tracePt t="642614" x="7639050" y="4845050"/>
          <p14:tracePt t="642628" x="7645400" y="4845050"/>
          <p14:tracePt t="642685" x="7651750" y="4838700"/>
          <p14:tracePt t="642702" x="7651750" y="4832350"/>
          <p14:tracePt t="642709" x="7651750" y="4826000"/>
          <p14:tracePt t="642717" x="7651750" y="4819650"/>
          <p14:tracePt t="642734" x="7658100" y="4800600"/>
          <p14:tracePt t="642745" x="7664450" y="4794250"/>
          <p14:tracePt t="642761" x="7664450" y="4775200"/>
          <p14:tracePt t="642778" x="7664450" y="4768850"/>
          <p14:tracePt t="642811" x="7664450" y="4762500"/>
          <p14:tracePt t="642864" x="7664450" y="4756150"/>
          <p14:tracePt t="642882" x="7664450" y="4749800"/>
          <p14:tracePt t="642895" x="7639050" y="4749800"/>
          <p14:tracePt t="642913" x="7600950" y="4730750"/>
          <p14:tracePt t="642928" x="7556500" y="4718050"/>
          <p14:tracePt t="642945" x="7499350" y="4699000"/>
          <p14:tracePt t="642961" x="7435850" y="4679950"/>
          <p14:tracePt t="642982" x="7353300" y="4654550"/>
          <p14:tracePt t="642995" x="7264400" y="4622800"/>
          <p14:tracePt t="643011" x="7175500" y="4591050"/>
          <p14:tracePt t="643028" x="7067550" y="4552950"/>
          <p14:tracePt t="643045" x="6959600" y="4514850"/>
          <p14:tracePt t="643061" x="6794500" y="4445000"/>
          <p14:tracePt t="643078" x="6686550" y="4394200"/>
          <p14:tracePt t="643095" x="6572250" y="4349750"/>
          <p14:tracePt t="643111" x="6457950" y="4279900"/>
          <p14:tracePt t="643128" x="6292850" y="4197350"/>
          <p14:tracePt t="643145" x="6178550" y="4108450"/>
          <p14:tracePt t="643164" x="6026150" y="4019550"/>
          <p14:tracePt t="643178" x="5867400" y="3911600"/>
          <p14:tracePt t="643199" x="5702300" y="3829050"/>
          <p14:tracePt t="643211" x="5568950" y="3746500"/>
          <p14:tracePt t="643231" x="5353050" y="3625850"/>
          <p14:tracePt t="643245" x="5213350" y="3530600"/>
          <p14:tracePt t="643261" x="5105400" y="3460750"/>
          <p14:tracePt t="643278" x="5029200" y="3409950"/>
          <p14:tracePt t="643294" x="4972050" y="3371850"/>
          <p14:tracePt t="643311" x="4946650" y="3359150"/>
          <p14:tracePt t="643328" x="4940300" y="3359150"/>
          <p14:tracePt t="643366" x="4965700" y="3378200"/>
          <p14:tracePt t="643378" x="4997450" y="3397250"/>
          <p14:tracePt t="643399" x="5168900" y="3505200"/>
          <p14:tracePt t="643415" x="5334000" y="3613150"/>
          <p14:tracePt t="643428" x="5416550" y="3657600"/>
          <p14:tracePt t="643445" x="5619750" y="3803650"/>
          <p14:tracePt t="643464" x="5746750" y="3892550"/>
          <p14:tracePt t="643480" x="5873750" y="3994150"/>
          <p14:tracePt t="643494" x="6013450" y="4083050"/>
          <p14:tracePt t="643511" x="6096000" y="4165600"/>
          <p14:tracePt t="643528" x="6178550" y="4229100"/>
          <p14:tracePt t="643544" x="6229350" y="4260850"/>
          <p14:tracePt t="643562" x="6254750" y="4267200"/>
          <p14:tracePt t="643604" x="6254750" y="4260850"/>
          <p14:tracePt t="643611" x="6254750" y="4254500"/>
          <p14:tracePt t="643628" x="6248400" y="4241800"/>
          <p14:tracePt t="643645" x="6235700" y="4235450"/>
          <p14:tracePt t="643664" x="6223000" y="4222750"/>
          <p14:tracePt t="643678" x="6203950" y="4216400"/>
          <p14:tracePt t="643695" x="6172200" y="4210050"/>
          <p14:tracePt t="643711" x="6134100" y="4203700"/>
          <p14:tracePt t="643731" x="6083300" y="4203700"/>
          <p14:tracePt t="643745" x="5981700" y="4203700"/>
          <p14:tracePt t="643761" x="5816600" y="4197350"/>
          <p14:tracePt t="643778" x="5626100" y="4184650"/>
          <p14:tracePt t="643795" x="5435600" y="4171950"/>
          <p14:tracePt t="643811" x="5245100" y="4165600"/>
          <p14:tracePt t="643828" x="5067300" y="4159250"/>
          <p14:tracePt t="643845" x="4914900" y="4152900"/>
          <p14:tracePt t="643852" x="4845050" y="4152900"/>
          <p14:tracePt t="643870" x="4711700" y="4114800"/>
          <p14:tracePt t="643878" x="4686300" y="4114800"/>
          <p14:tracePt t="643895" x="4679950" y="4108450"/>
          <p14:tracePt t="643949" x="4692650" y="4108450"/>
          <p14:tracePt t="643960" x="4730750" y="4114800"/>
          <p14:tracePt t="643980" x="4895850" y="4165600"/>
          <p14:tracePt t="643995" x="5124450" y="4248150"/>
          <p14:tracePt t="644011" x="5397500" y="4337050"/>
          <p14:tracePt t="644028" x="5689600" y="4432300"/>
          <p14:tracePt t="644045" x="6051550" y="4527550"/>
          <p14:tracePt t="644061" x="6616700" y="4686300"/>
          <p14:tracePt t="644078" x="6940550" y="4794250"/>
          <p14:tracePt t="644095" x="7213600" y="4876800"/>
          <p14:tracePt t="644115" x="7410450" y="4940300"/>
          <p14:tracePt t="644128" x="7518400" y="4959350"/>
          <p14:tracePt t="644148" x="7556500" y="4959350"/>
          <p14:tracePt t="644164" x="7575550" y="4946650"/>
          <p14:tracePt t="644170" x="7581900" y="4933950"/>
          <p14:tracePt t="644179" x="7581900" y="4914900"/>
          <p14:tracePt t="644195" x="7562850" y="4876800"/>
          <p14:tracePt t="644214" x="7505700" y="4819650"/>
          <p14:tracePt t="644230" x="7480300" y="4794250"/>
          <p14:tracePt t="644244" x="7480300" y="4787900"/>
          <p14:tracePt t="644261" x="7493000" y="4787900"/>
          <p14:tracePt t="644278" x="7505700" y="4787900"/>
          <p14:tracePt t="644294" x="7512050" y="4787900"/>
          <p14:tracePt t="644311" x="7524750" y="4787900"/>
          <p14:tracePt t="644328" x="7531100" y="4794250"/>
          <p14:tracePt t="644385" x="7531100" y="4806950"/>
          <p14:tracePt t="644390" x="7518400" y="4806950"/>
          <p14:tracePt t="644397" x="7505700" y="4819650"/>
          <p14:tracePt t="644415" x="7486650" y="4845050"/>
          <p14:tracePt t="644431" x="7442200" y="4870450"/>
          <p14:tracePt t="644445" x="7410450" y="4895850"/>
          <p14:tracePt t="644447" x="7372350" y="4921250"/>
          <p14:tracePt t="644461" x="7270750" y="4965700"/>
          <p14:tracePt t="644480" x="7150100" y="5035550"/>
          <p14:tracePt t="644495" x="6997700" y="5111750"/>
          <p14:tracePt t="644511" x="6794500" y="5200650"/>
          <p14:tracePt t="644528" x="6591300" y="5257800"/>
          <p14:tracePt t="644545" x="6381750" y="5314950"/>
          <p14:tracePt t="644561" x="6210300" y="5359400"/>
          <p14:tracePt t="644578" x="6045200" y="5403850"/>
          <p14:tracePt t="644595" x="5930900" y="5429250"/>
          <p14:tracePt t="644611" x="5873750" y="5441950"/>
          <p14:tracePt t="644628" x="5867400" y="5448300"/>
          <p14:tracePt t="644648" x="5867400" y="5441950"/>
          <p14:tracePt t="644664" x="5873750" y="5422900"/>
          <p14:tracePt t="644678" x="5886450" y="5397500"/>
          <p14:tracePt t="644695" x="5899150" y="5372100"/>
          <p14:tracePt t="644711" x="5905500" y="5346700"/>
          <p14:tracePt t="644731" x="5911850" y="5334000"/>
          <p14:tracePt t="644745" x="5924550" y="5327650"/>
          <p14:tracePt t="644761" x="5924550" y="5321300"/>
          <p14:tracePt t="644794" x="5886450" y="5302250"/>
          <p14:tracePt t="644811" x="5803900" y="5270500"/>
          <p14:tracePt t="644828" x="5695950" y="5207000"/>
          <p14:tracePt t="644845" x="5575300" y="5137150"/>
          <p14:tracePt t="644854" x="5518150" y="5092700"/>
          <p14:tracePt t="644865" x="5346700" y="4984750"/>
          <p14:tracePt t="644878" x="5162550" y="4864100"/>
          <p14:tracePt t="644898" x="4978400" y="4749800"/>
          <p14:tracePt t="644913" x="4806950" y="4635500"/>
          <p14:tracePt t="644928" x="4679950" y="4552950"/>
          <p14:tracePt t="644946" x="4603750" y="4502150"/>
          <p14:tracePt t="644962" x="4572000" y="4483100"/>
          <p14:tracePt t="644997" x="4584700" y="4483100"/>
          <p14:tracePt t="645011" x="4616450" y="4483100"/>
          <p14:tracePt t="645029" x="4749800" y="4572000"/>
          <p14:tracePt t="645045" x="4870450" y="4660900"/>
          <p14:tracePt t="645061" x="5054600" y="4781550"/>
          <p14:tracePt t="645078" x="5264150" y="4902200"/>
          <p14:tracePt t="645095" x="5473700" y="5016500"/>
          <p14:tracePt t="645111" x="5670550" y="5105400"/>
          <p14:tracePt t="645131" x="5835650" y="5175250"/>
          <p14:tracePt t="645144" x="5956300" y="5219700"/>
          <p14:tracePt t="645164" x="6032500" y="5245100"/>
          <p14:tracePt t="645180" x="6083300" y="5257800"/>
          <p14:tracePt t="645182" x="6096000" y="5264150"/>
          <p14:tracePt t="645198" x="6102350" y="5270500"/>
          <p14:tracePt t="645236" x="6096000" y="5270500"/>
          <p14:tracePt t="645246" x="6070600" y="5270500"/>
          <p14:tracePt t="645261" x="6032500" y="5270500"/>
          <p14:tracePt t="645278" x="6007100" y="5270500"/>
          <p14:tracePt t="645295" x="5969000" y="5289550"/>
          <p14:tracePt t="645311" x="5899150" y="5308600"/>
          <p14:tracePt t="645328" x="5797550" y="5340350"/>
          <p14:tracePt t="645345" x="5664200" y="5378450"/>
          <p14:tracePt t="645365" x="5524500" y="5422900"/>
          <p14:tracePt t="645378" x="5384800" y="5454650"/>
          <p14:tracePt t="645395" x="5207000" y="5467350"/>
          <p14:tracePt t="645414" x="5060950" y="5467350"/>
          <p14:tracePt t="645428" x="4959350" y="5467350"/>
          <p14:tracePt t="645445" x="4864100" y="5467350"/>
          <p14:tracePt t="645461" x="4845050" y="5467350"/>
          <p14:tracePt t="645495" x="4851400" y="5467350"/>
          <p14:tracePt t="645511" x="4864100" y="5461000"/>
          <p14:tracePt t="645528" x="4864100" y="5454650"/>
          <p14:tracePt t="645545" x="4864100" y="5441950"/>
          <p14:tracePt t="645741" x="4870450" y="5448300"/>
          <p14:tracePt t="645750" x="4876800" y="5454650"/>
          <p14:tracePt t="645758" x="4889500" y="5461000"/>
          <p14:tracePt t="645766" x="4895850" y="5473700"/>
          <p14:tracePt t="645778" x="4908550" y="5486400"/>
          <p14:tracePt t="645797" x="4972050" y="5556250"/>
          <p14:tracePt t="645811" x="5067300" y="5657850"/>
          <p14:tracePt t="645828" x="5168900" y="5803900"/>
          <p14:tracePt t="645845" x="5257800" y="5949950"/>
          <p14:tracePt t="645861" x="5321300" y="6134100"/>
          <p14:tracePt t="645878" x="5289550" y="6229350"/>
          <p14:tracePt t="645895" x="5232400" y="6273800"/>
          <p14:tracePt t="645914" x="5181600" y="6280150"/>
          <p14:tracePt t="645932" x="5137150" y="6280150"/>
          <p14:tracePt t="645944" x="5124450" y="6280150"/>
          <p14:tracePt t="645961" x="5111750" y="6273800"/>
          <p14:tracePt t="646085" x="5105400" y="6273800"/>
          <p14:tracePt t="646094" x="5099050" y="6280150"/>
          <p14:tracePt t="646103" x="5099050" y="6286500"/>
          <p14:tracePt t="646111" x="5099050" y="6292850"/>
          <p14:tracePt t="646234" x="5105400" y="6292850"/>
          <p14:tracePt t="646240" x="5111750" y="6292850"/>
          <p14:tracePt t="646246" x="5118100" y="6292850"/>
          <p14:tracePt t="646261" x="5124450" y="6286500"/>
          <p14:tracePt t="646298" x="5130800" y="6286500"/>
          <p14:tracePt t="646311" x="5137150" y="6286500"/>
          <p14:tracePt t="646437" x="5143500" y="6286500"/>
          <p14:tracePt t="646446" x="5149850" y="6286500"/>
          <p14:tracePt t="646469" x="5156200" y="6286500"/>
          <p14:tracePt t="646481" x="5168900" y="6286500"/>
          <p14:tracePt t="646495" x="5200650" y="6286500"/>
          <p14:tracePt t="646511" x="5264150" y="6286500"/>
          <p14:tracePt t="646528" x="5334000" y="6286500"/>
          <p14:tracePt t="646544" x="5397500" y="6286500"/>
          <p14:tracePt t="646561" x="5448300" y="6286500"/>
          <p14:tracePt t="646578" x="5499100" y="6286500"/>
          <p14:tracePt t="646595" x="5556250" y="6286500"/>
          <p14:tracePt t="646611" x="5626100" y="6286500"/>
          <p14:tracePt t="646631" x="5734050" y="6286500"/>
          <p14:tracePt t="646645" x="5772150" y="6286500"/>
          <p14:tracePt t="646664" x="5899150" y="6286500"/>
          <p14:tracePt t="646679" x="5981700" y="6273800"/>
          <p14:tracePt t="646695" x="6070600" y="6254750"/>
          <p14:tracePt t="646713" x="6146800" y="6235700"/>
          <p14:tracePt t="646730" x="6216650" y="6223000"/>
          <p14:tracePt t="646745" x="6286500" y="6216650"/>
          <p14:tracePt t="646761" x="6330950" y="6216650"/>
          <p14:tracePt t="646778" x="6369050" y="6216650"/>
          <p14:tracePt t="646795" x="6394450" y="6216650"/>
          <p14:tracePt t="646811" x="6413500" y="6216650"/>
          <p14:tracePt t="646828" x="6419850" y="6216650"/>
          <p14:tracePt t="646830" x="6419850" y="6210300"/>
          <p14:tracePt t="646846" x="6438900" y="6210300"/>
          <p14:tracePt t="646861" x="6464300" y="6210300"/>
          <p14:tracePt t="646878" x="6502400" y="6210300"/>
          <p14:tracePt t="646895" x="6521450" y="6210300"/>
          <p14:tracePt t="646914" x="6540500" y="6210300"/>
          <p14:tracePt t="646928" x="6559550" y="6210300"/>
          <p14:tracePt t="646945" x="6591300" y="6210300"/>
          <p14:tracePt t="646961" x="6635750" y="6210300"/>
          <p14:tracePt t="646980" x="6686550" y="6210300"/>
          <p14:tracePt t="646995" x="6731000" y="6210300"/>
          <p14:tracePt t="647011" x="6762750" y="6210300"/>
          <p14:tracePt t="647028" x="6775450" y="6210300"/>
          <p14:tracePt t="647048" x="6781800" y="6210300"/>
          <p14:tracePt t="647061" x="6788150" y="6210300"/>
          <p14:tracePt t="647117" x="6794500" y="6216650"/>
          <p14:tracePt t="647230" x="6794500" y="6223000"/>
          <p14:tracePt t="647325" x="6794500" y="6229350"/>
          <p14:tracePt t="647336" x="6788150" y="6229350"/>
          <p14:tracePt t="647345" x="6788150" y="6235700"/>
          <p14:tracePt t="647361" x="6781800" y="6235700"/>
          <p14:tracePt t="647574" x="6781800" y="6242050"/>
          <p14:tracePt t="647583" x="6781800" y="6248400"/>
          <p14:tracePt t="647600" x="6775450" y="6248400"/>
          <p14:tracePt t="647609" x="6756400" y="6254750"/>
          <p14:tracePt t="647617" x="6743700" y="6261100"/>
          <p14:tracePt t="647628" x="6731000" y="6267450"/>
          <p14:tracePt t="647645" x="6699250" y="6273800"/>
          <p14:tracePt t="647649" x="6692900" y="6280150"/>
          <p14:tracePt t="647665" x="6654800" y="6280150"/>
          <p14:tracePt t="647678" x="6616700" y="6299200"/>
          <p14:tracePt t="647695" x="6578600" y="6311900"/>
          <p14:tracePt t="647712" x="6540500" y="6318250"/>
          <p14:tracePt t="647732" x="6515100" y="6318250"/>
          <p14:tracePt t="647745" x="6502400" y="6318250"/>
          <p14:tracePt t="647782" x="6496050" y="6318250"/>
          <p14:tracePt t="647795" x="6477000" y="6318250"/>
          <p14:tracePt t="647801" x="6464300" y="6324600"/>
          <p14:tracePt t="647811" x="6445250" y="6324600"/>
          <p14:tracePt t="647828" x="6413500" y="6324600"/>
          <p14:tracePt t="647845" x="6394450" y="6324600"/>
          <p14:tracePt t="647861" x="6356350" y="6324600"/>
          <p14:tracePt t="647878" x="6330950" y="6324600"/>
          <p14:tracePt t="647898" x="6311900" y="6324600"/>
          <p14:tracePt t="647915" x="6299200" y="6324600"/>
          <p14:tracePt t="647928" x="6292850" y="6324600"/>
          <p14:tracePt t="647966" x="6292850" y="6318250"/>
          <p14:tracePt t="647981" x="6292850" y="6305550"/>
          <p14:tracePt t="647995" x="6286500" y="6280150"/>
          <p14:tracePt t="648011" x="6280150" y="6261100"/>
          <p14:tracePt t="648028" x="6280150" y="6242050"/>
          <p14:tracePt t="648029" x="6280150" y="6235700"/>
          <p14:tracePt t="648046" x="6280150" y="6216650"/>
          <p14:tracePt t="648062" x="6280150" y="6191250"/>
          <p14:tracePt t="648078" x="6299200" y="6159500"/>
          <p14:tracePt t="648095" x="6324600" y="6121400"/>
          <p14:tracePt t="648111" x="6350000" y="6096000"/>
          <p14:tracePt t="648132" x="6381750" y="6076950"/>
          <p14:tracePt t="648145" x="6413500" y="6057900"/>
          <p14:tracePt t="648164" x="6464300" y="6045200"/>
          <p14:tracePt t="648178" x="6527800" y="6038850"/>
          <p14:tracePt t="648195" x="6597650" y="6032500"/>
          <p14:tracePt t="648211" x="6667500" y="6019800"/>
          <p14:tracePt t="648230" x="6769100" y="6038850"/>
          <p14:tracePt t="648245" x="6781800" y="6051550"/>
          <p14:tracePt t="648261" x="6807200" y="6064250"/>
          <p14:tracePt t="648278" x="6826250" y="6083300"/>
          <p14:tracePt t="648295" x="6826250" y="6096000"/>
          <p14:tracePt t="648311" x="6832600" y="6096000"/>
          <p14:tracePt t="648328" x="6832600" y="6108700"/>
          <p14:tracePt t="648345" x="6819900" y="6127750"/>
          <p14:tracePt t="648364" x="6794500" y="6159500"/>
          <p14:tracePt t="648379" x="6775450" y="6191250"/>
          <p14:tracePt t="648395" x="6743700" y="6223000"/>
          <p14:tracePt t="648415" x="6680200" y="6248400"/>
          <p14:tracePt t="648428" x="6648450" y="6254750"/>
          <p14:tracePt t="648445" x="6604000" y="6273800"/>
          <p14:tracePt t="648461" x="6565900" y="6273800"/>
          <p14:tracePt t="648566" x="6559550" y="6273800"/>
          <p14:tracePt t="648582" x="6572250" y="6273800"/>
          <p14:tracePt t="648602" x="6578600" y="6267450"/>
          <p14:tracePt t="648611" x="6584950" y="6267450"/>
          <p14:tracePt t="648614" x="6597650" y="6261100"/>
          <p14:tracePt t="648628" x="6610350" y="6254750"/>
          <p14:tracePt t="648649" x="6635750" y="6254750"/>
          <p14:tracePt t="648664" x="6654800" y="6254750"/>
          <p14:tracePt t="648678" x="6692900" y="6254750"/>
          <p14:tracePt t="648694" x="6737350" y="6254750"/>
          <p14:tracePt t="648713" x="6807200" y="6254750"/>
          <p14:tracePt t="648730" x="6877050" y="6248400"/>
          <p14:tracePt t="648745" x="6940550" y="6248400"/>
          <p14:tracePt t="648761" x="6991350" y="6242050"/>
          <p14:tracePt t="648778" x="7042150" y="6235700"/>
          <p14:tracePt t="648795" x="7118350" y="6235700"/>
          <p14:tracePt t="648811" x="7188200" y="6235700"/>
          <p14:tracePt t="648828" x="7251700" y="6235700"/>
          <p14:tracePt t="648845" x="7289800" y="6235700"/>
          <p14:tracePt t="648852" x="7308850" y="6235700"/>
          <p14:tracePt t="648861" x="7334250" y="6235700"/>
          <p14:tracePt t="648882" x="7359650" y="6235700"/>
          <p14:tracePt t="648895" x="7385050" y="6235700"/>
          <p14:tracePt t="648914" x="7423150" y="6235700"/>
          <p14:tracePt t="648928" x="7467600" y="6235700"/>
          <p14:tracePt t="648945" x="7512050" y="6235700"/>
          <p14:tracePt t="648961" x="7569200" y="6235700"/>
          <p14:tracePt t="648981" x="7626350" y="6229350"/>
          <p14:tracePt t="648995" x="7670800" y="6229350"/>
          <p14:tracePt t="649011" x="7702550" y="6229350"/>
          <p14:tracePt t="649028" x="7734300" y="6229350"/>
          <p14:tracePt t="649045" x="7759700" y="6229350"/>
          <p14:tracePt t="649062" x="7785100" y="6229350"/>
          <p14:tracePt t="649078" x="7804150" y="6229350"/>
          <p14:tracePt t="649095" x="7823200" y="6223000"/>
          <p14:tracePt t="649111" x="7848600" y="6223000"/>
          <p14:tracePt t="649128" x="7880350" y="6223000"/>
          <p14:tracePt t="649145" x="7931150" y="6223000"/>
          <p14:tracePt t="649163" x="7975600" y="6223000"/>
          <p14:tracePt t="649178" x="8013700" y="6223000"/>
          <p14:tracePt t="649181" x="8032750" y="6223000"/>
          <p14:tracePt t="649195" x="8045450" y="6223000"/>
          <p14:tracePt t="649211" x="8077200" y="6223000"/>
          <p14:tracePt t="649229" x="8115300" y="6223000"/>
          <p14:tracePt t="649244" x="8121650" y="6216650"/>
          <p14:tracePt t="649309" x="8128000" y="6216650"/>
          <p14:tracePt t="649668" x="8128000" y="6203950"/>
          <p14:tracePt t="649672" x="8096250" y="6184900"/>
          <p14:tracePt t="649680" x="8064500" y="6172200"/>
          <p14:tracePt t="649700" x="8007350" y="6115050"/>
          <p14:tracePt t="649711" x="7969250" y="6026150"/>
          <p14:tracePt t="649731" x="7931150" y="5937250"/>
          <p14:tracePt t="649745" x="7867650" y="5835650"/>
          <p14:tracePt t="649761" x="7785100" y="5740400"/>
          <p14:tracePt t="649778" x="7683500" y="5664200"/>
          <p14:tracePt t="649794" x="7581900" y="5581650"/>
          <p14:tracePt t="649811" x="7486650" y="5492750"/>
          <p14:tracePt t="649828" x="7378700" y="5410200"/>
          <p14:tracePt t="649830" x="7327900" y="5372100"/>
          <p14:tracePt t="649845" x="7277100" y="5334000"/>
          <p14:tracePt t="649862" x="7099300" y="5257800"/>
          <p14:tracePt t="649878" x="6965950" y="5207000"/>
          <p14:tracePt t="649898" x="6896100" y="5181600"/>
          <p14:tracePt t="649914" x="6858000" y="5162550"/>
          <p14:tracePt t="650087" x="6845300" y="5162550"/>
          <p14:tracePt t="650093" x="6819900" y="5156200"/>
          <p14:tracePt t="650111" x="6794500" y="5168900"/>
          <p14:tracePt t="650128" x="6762750" y="5162550"/>
          <p14:tracePt t="650148" x="6692900" y="5092700"/>
          <p14:tracePt t="650164" x="6604000" y="5003800"/>
          <p14:tracePt t="650178" x="6534150" y="4921250"/>
          <p14:tracePt t="650182" x="6527800" y="4889500"/>
          <p14:tracePt t="650195" x="6508750" y="4857750"/>
          <p14:tracePt t="650211" x="6464300" y="4794250"/>
          <p14:tracePt t="650231" x="6419850" y="4724400"/>
          <p14:tracePt t="650245" x="6388100" y="4667250"/>
          <p14:tracePt t="650261" x="6324600" y="4565650"/>
          <p14:tracePt t="650278" x="6299200" y="4521200"/>
          <p14:tracePt t="650294" x="6286500" y="4483100"/>
          <p14:tracePt t="650311" x="6267450" y="4438650"/>
          <p14:tracePt t="650328" x="6248400" y="4400550"/>
          <p14:tracePt t="650345" x="6248400" y="4343400"/>
          <p14:tracePt t="650361" x="6242050" y="4298950"/>
          <p14:tracePt t="650382" x="6242050" y="4286250"/>
          <p14:tracePt t="650395" x="6248400" y="4286250"/>
          <p14:tracePt t="650437" x="6235700" y="4286250"/>
          <p14:tracePt t="650446" x="6223000" y="4286250"/>
          <p14:tracePt t="650461" x="6178550" y="4286250"/>
          <p14:tracePt t="650481" x="6159500" y="4286250"/>
          <p14:tracePt t="650630" x="6159500" y="4267200"/>
          <p14:tracePt t="650638" x="6159500" y="4229100"/>
          <p14:tracePt t="650647" x="6159500" y="4184650"/>
          <p14:tracePt t="650664" x="6146800" y="4102100"/>
          <p14:tracePt t="650678" x="6115050" y="4038600"/>
          <p14:tracePt t="650695" x="6070600" y="3975100"/>
          <p14:tracePt t="650715" x="6019800" y="3911600"/>
          <p14:tracePt t="650730" x="5962650" y="3873500"/>
          <p14:tracePt t="650745" x="5924550" y="3860800"/>
          <p14:tracePt t="650761" x="5905500" y="3854450"/>
          <p14:tracePt t="650778" x="5892800" y="3848100"/>
          <p14:tracePt t="650795" x="5886450" y="3835400"/>
          <p14:tracePt t="650811" x="5861050" y="3810000"/>
          <p14:tracePt t="650828" x="5848350" y="3803650"/>
          <p14:tracePt t="650861" x="5829300" y="3803650"/>
          <p14:tracePt t="650898" x="5816600" y="3803650"/>
          <p14:tracePt t="650913" x="5797550" y="3803650"/>
          <p14:tracePt t="650928" x="5772150" y="3790950"/>
          <p14:tracePt t="650948" x="5765800" y="3784600"/>
          <p14:tracePt t="650961" x="5753100" y="3784600"/>
          <p14:tracePt t="650981" x="5740400" y="3765550"/>
          <p14:tracePt t="650995" x="5740400" y="3759200"/>
          <p14:tracePt t="651011" x="5746750" y="3759200"/>
          <p14:tracePt t="651044" x="5746750" y="3752850"/>
          <p14:tracePt t="651061" x="5746750" y="3740150"/>
          <p14:tracePt t="651078" x="5727700" y="3740150"/>
          <p14:tracePt t="651117" x="5721350" y="3733800"/>
          <p14:tracePt t="651128" x="5721350" y="3727450"/>
          <p14:tracePt t="651145" x="5715000" y="3714750"/>
          <p14:tracePt t="651164" x="5695950" y="3702050"/>
          <p14:tracePt t="651179" x="5676900" y="3695700"/>
          <p14:tracePt t="651274" x="5670550" y="3695700"/>
          <p14:tracePt t="651294" x="5657850" y="3702050"/>
          <p14:tracePt t="651311" x="5638800" y="3740150"/>
          <p14:tracePt t="651328" x="5619750" y="3765550"/>
          <p14:tracePt t="651345" x="5588000" y="3790950"/>
          <p14:tracePt t="651361" x="5530850" y="3829050"/>
          <p14:tracePt t="651379" x="5435600" y="3886200"/>
          <p14:tracePt t="651395" x="5334000" y="3956050"/>
          <p14:tracePt t="651416" x="5257800" y="4038600"/>
          <p14:tracePt t="651428" x="5200650" y="4095750"/>
          <p14:tracePt t="651445" x="5130800" y="4133850"/>
          <p14:tracePt t="651461" x="5022850" y="4178300"/>
          <p14:tracePt t="651480" x="4953000" y="4191000"/>
          <p14:tracePt t="651495" x="4902200" y="4191000"/>
          <p14:tracePt t="651511" x="4889500" y="4191000"/>
          <p14:tracePt t="651528" x="4889500" y="4178300"/>
          <p14:tracePt t="651548" x="4889500" y="4127500"/>
          <p14:tracePt t="651561" x="4889500" y="4057650"/>
          <p14:tracePt t="651578" x="4889500" y="3987800"/>
          <p14:tracePt t="651595" x="4889500" y="3905250"/>
          <p14:tracePt t="651612" x="4889500" y="3829050"/>
          <p14:tracePt t="651628" x="4889500" y="3740150"/>
          <p14:tracePt t="651632" x="4889500" y="3689350"/>
          <p14:tracePt t="651647" x="4889500" y="3600450"/>
          <p14:tracePt t="651664" x="4889500" y="3530600"/>
          <p14:tracePt t="651678" x="4883150" y="3473450"/>
          <p14:tracePt t="651694" x="4883150" y="3448050"/>
          <p14:tracePt t="651712" x="4883150" y="3435350"/>
          <p14:tracePt t="651730" x="4883150" y="3429000"/>
          <p14:tracePt t="651745" x="4883150" y="3422650"/>
          <p14:tracePt t="651865" x="4902200" y="3422650"/>
          <p14:tracePt t="651870" x="4927600" y="3422650"/>
          <p14:tracePt t="651883" x="4959350" y="3422650"/>
          <p14:tracePt t="651895" x="5029200" y="3460750"/>
          <p14:tracePt t="651915" x="5105400" y="3486150"/>
          <p14:tracePt t="651935" x="5257800" y="3549650"/>
          <p14:tracePt t="651945" x="5302250" y="3581400"/>
          <p14:tracePt t="651963" x="5429250" y="3638550"/>
          <p14:tracePt t="651980" x="5543550" y="3695700"/>
          <p14:tracePt t="651995" x="5651500" y="3746500"/>
          <p14:tracePt t="652011" x="5721350" y="3790950"/>
          <p14:tracePt t="652028" x="5791200" y="3810000"/>
          <p14:tracePt t="652030" x="5816600" y="3816350"/>
          <p14:tracePt t="652045" x="5829300" y="3816350"/>
          <p14:tracePt t="652061" x="5835650" y="3816350"/>
          <p14:tracePt t="652078" x="5835650" y="3803650"/>
          <p14:tracePt t="652095" x="5835650" y="3784600"/>
          <p14:tracePt t="652111" x="5835650" y="3771900"/>
          <p14:tracePt t="652128" x="5835650" y="3765550"/>
          <p14:tracePt t="652171" x="5835650" y="3771900"/>
          <p14:tracePt t="652181" x="5835650" y="3797300"/>
          <p14:tracePt t="652195" x="5835650" y="3810000"/>
          <p14:tracePt t="652211" x="5835650" y="3822700"/>
          <p14:tracePt t="652231" x="5835650" y="3829050"/>
          <p14:tracePt t="652293" x="5835650" y="3822700"/>
          <p14:tracePt t="652306" x="5829300" y="3822700"/>
          <p14:tracePt t="652312" x="5822950" y="3816350"/>
          <p14:tracePt t="652328" x="5797550" y="3810000"/>
          <p14:tracePt t="652345" x="5772150" y="3803650"/>
          <p14:tracePt t="652361" x="5727700" y="3790950"/>
          <p14:tracePt t="652379" x="5683250" y="3790950"/>
          <p14:tracePt t="652396" x="5651500" y="3778250"/>
          <p14:tracePt t="652414" x="5645150" y="3778250"/>
          <p14:tracePt t="652428" x="5638800" y="3771900"/>
          <p14:tracePt t="652445" x="5638800" y="3759200"/>
          <p14:tracePt t="652446" x="5638800" y="3752850"/>
          <p14:tracePt t="652462" x="5651500" y="3746500"/>
          <p14:tracePt t="652479" x="5657850" y="3746500"/>
          <p14:tracePt t="652495" x="5683250" y="3765550"/>
          <p14:tracePt t="652512" x="5715000" y="3816350"/>
          <p14:tracePt t="652528" x="5746750" y="3867150"/>
          <p14:tracePt t="652545" x="5784850" y="3898900"/>
          <p14:tracePt t="652561" x="5816600" y="3917950"/>
          <p14:tracePt t="652578" x="5822950" y="3924300"/>
          <p14:tracePt t="652595" x="5829300" y="3924300"/>
          <p14:tracePt t="652630" x="5835650" y="3924300"/>
          <p14:tracePt t="652664" x="5842000" y="3917950"/>
          <p14:tracePt t="652678" x="5848350" y="3917950"/>
          <p14:tracePt t="652695" x="5873750" y="3917950"/>
          <p14:tracePt t="652711" x="5918200" y="3949700"/>
          <p14:tracePt t="652731" x="6007100" y="4013200"/>
          <p14:tracePt t="652748" x="6108700" y="4076700"/>
          <p14:tracePt t="652749" x="6165850" y="4095750"/>
          <p14:tracePt t="652761" x="6216650" y="4114800"/>
          <p14:tracePt t="652778" x="6305550" y="4152900"/>
          <p14:tracePt t="652795" x="6362700" y="4171950"/>
          <p14:tracePt t="652856" x="6362700" y="4159250"/>
          <p14:tracePt t="652861" x="6362700" y="4127500"/>
          <p14:tracePt t="652869" x="6362700" y="4089400"/>
          <p14:tracePt t="652878" x="6362700" y="4044950"/>
          <p14:tracePt t="652895" x="6350000" y="3943350"/>
          <p14:tracePt t="652914" x="6337300" y="3841750"/>
          <p14:tracePt t="652928" x="6337300" y="3784600"/>
          <p14:tracePt t="652945" x="6337300" y="3746500"/>
          <p14:tracePt t="652961" x="6337300" y="3727450"/>
          <p14:tracePt t="652980" x="6337300" y="3721100"/>
          <p14:tracePt t="653011" x="6324600" y="3714750"/>
          <p14:tracePt t="653028" x="6305550" y="3702050"/>
          <p14:tracePt t="653062" x="6292850" y="3695700"/>
          <p14:tracePt t="653077" x="6286500" y="3689350"/>
          <p14:tracePt t="653095" x="6267450" y="3683000"/>
          <p14:tracePt t="653111" x="6248400" y="3663950"/>
          <p14:tracePt t="653128" x="6223000" y="3651250"/>
          <p14:tracePt t="653148" x="6216650" y="3644900"/>
          <p14:tracePt t="653165" x="6210300" y="3644900"/>
          <p14:tracePt t="653199" x="6210300" y="3670300"/>
          <p14:tracePt t="653211" x="6229350" y="3708400"/>
          <p14:tracePt t="653230" x="6305550" y="3784600"/>
          <p14:tracePt t="653245" x="6426200" y="3860800"/>
          <p14:tracePt t="653261" x="6648450" y="4013200"/>
          <p14:tracePt t="653278" x="6807200" y="4127500"/>
          <p14:tracePt t="653295" x="6959600" y="4222750"/>
          <p14:tracePt t="653311" x="7099300" y="4273550"/>
          <p14:tracePt t="653328" x="7181850" y="4305300"/>
          <p14:tracePt t="653345" x="7194550" y="4311650"/>
          <p14:tracePt t="653380" x="7194550" y="4292600"/>
          <p14:tracePt t="653395" x="7181850" y="4279900"/>
          <p14:tracePt t="653413" x="7181850" y="4260850"/>
          <p14:tracePt t="653428" x="7169150" y="4241800"/>
          <p14:tracePt t="653445" x="7162800" y="4229100"/>
          <p14:tracePt t="653494" x="7175500" y="4235450"/>
          <p14:tracePt t="653502" x="7181850" y="4260850"/>
          <p14:tracePt t="653511" x="7188200" y="4273550"/>
          <p14:tracePt t="653528" x="7200900" y="4292600"/>
          <p14:tracePt t="653573" x="7207250" y="4292600"/>
          <p14:tracePt t="653608" x="7226300" y="4292600"/>
          <p14:tracePt t="653617" x="7245350" y="4292600"/>
          <p14:tracePt t="653628" x="7270750" y="4292600"/>
          <p14:tracePt t="653645" x="7340600" y="4292600"/>
          <p14:tracePt t="653650" x="7372350" y="4286250"/>
          <p14:tracePt t="653664" x="7467600" y="4254500"/>
          <p14:tracePt t="653678" x="7575550" y="4216400"/>
          <p14:tracePt t="653695" x="7670800" y="4178300"/>
          <p14:tracePt t="653711" x="7759700" y="4152900"/>
          <p14:tracePt t="653731" x="7842250" y="4108450"/>
          <p14:tracePt t="653745" x="7899400" y="4038600"/>
          <p14:tracePt t="653761" x="7956550" y="3956050"/>
          <p14:tracePt t="653778" x="8039100" y="3911600"/>
          <p14:tracePt t="653795" x="8108950" y="3898900"/>
          <p14:tracePt t="653811" x="8140700" y="3886200"/>
          <p14:tracePt t="653828" x="8140700" y="3879850"/>
          <p14:tracePt t="653861" x="8140700" y="3854450"/>
          <p14:tracePt t="653878" x="8140700" y="3848100"/>
          <p14:tracePt t="653934" x="8140700" y="3860800"/>
          <p14:tracePt t="653947" x="8128000" y="3873500"/>
          <p14:tracePt t="653950" x="8108950" y="3898900"/>
          <p14:tracePt t="653965" x="8083550" y="3924300"/>
          <p14:tracePt t="653980" x="8013700" y="3987800"/>
          <p14:tracePt t="653995" x="7912100" y="4076700"/>
          <p14:tracePt t="654011" x="7791450" y="4184650"/>
          <p14:tracePt t="654028" x="7670800" y="4260850"/>
          <p14:tracePt t="654031" x="7613650" y="4286250"/>
          <p14:tracePt t="654045" x="7562850" y="4305300"/>
          <p14:tracePt t="654061" x="7442200" y="4343400"/>
          <p14:tracePt t="654078" x="7372350" y="4368800"/>
          <p14:tracePt t="654095" x="7315200" y="4400550"/>
          <p14:tracePt t="654114" x="7264400" y="4419600"/>
          <p14:tracePt t="654131" x="7232650" y="4425950"/>
          <p14:tracePt t="654145" x="7207250" y="4425950"/>
          <p14:tracePt t="654164" x="7175500" y="4394200"/>
          <p14:tracePt t="654178" x="7156450" y="4362450"/>
          <p14:tracePt t="654195" x="7137400" y="4330700"/>
          <p14:tracePt t="654211" x="7118350" y="4311650"/>
          <p14:tracePt t="654230" x="7080250" y="4286250"/>
          <p14:tracePt t="654245" x="7073900" y="4286250"/>
          <p14:tracePt t="654261" x="7067550" y="4286250"/>
          <p14:tracePt t="654278" x="7067550" y="4292600"/>
          <p14:tracePt t="654299" x="7092950" y="4368800"/>
          <p14:tracePt t="654311" x="7143750" y="4451350"/>
          <p14:tracePt t="654328" x="7200900" y="4546600"/>
          <p14:tracePt t="654345" x="7251700" y="4622800"/>
          <p14:tracePt t="654364" x="7296150" y="4705350"/>
          <p14:tracePt t="654378" x="7321550" y="4781550"/>
          <p14:tracePt t="654395" x="7340600" y="4838700"/>
          <p14:tracePt t="654416" x="7340600" y="4864100"/>
          <p14:tracePt t="654430" x="7334250" y="4870450"/>
          <p14:tracePt t="654447" x="7327900" y="4870450"/>
          <p14:tracePt t="654461" x="7289800" y="4838700"/>
          <p14:tracePt t="654481" x="7258050" y="4787900"/>
          <p14:tracePt t="654495" x="7219950" y="4730750"/>
          <p14:tracePt t="654512" x="7156450" y="4679950"/>
          <p14:tracePt t="654528" x="7061200" y="4616450"/>
          <p14:tracePt t="654545" x="6959600" y="4552950"/>
          <p14:tracePt t="654561" x="6883400" y="4502150"/>
          <p14:tracePt t="654578" x="6807200" y="4451350"/>
          <p14:tracePt t="654595" x="6743700" y="4413250"/>
          <p14:tracePt t="654611" x="6699250" y="4394200"/>
          <p14:tracePt t="654615" x="6680200" y="4381500"/>
          <p14:tracePt t="654628" x="6667500" y="4375150"/>
          <p14:tracePt t="654647" x="6635750" y="4375150"/>
          <p14:tracePt t="654664" x="6629400" y="4387850"/>
          <p14:tracePt t="654678" x="6629400" y="4406900"/>
          <p14:tracePt t="654695" x="6629400" y="4445000"/>
          <p14:tracePt t="654711" x="6584950" y="4489450"/>
          <p14:tracePt t="654731" x="6496050" y="4552950"/>
          <p14:tracePt t="654745" x="6400800" y="4610100"/>
          <p14:tracePt t="654761" x="6318250" y="4692650"/>
          <p14:tracePt t="654778" x="6223000" y="4768850"/>
          <p14:tracePt t="654796" x="6140450" y="4851400"/>
          <p14:tracePt t="654811" x="6057900" y="4908550"/>
          <p14:tracePt t="654828" x="6000750" y="4940300"/>
          <p14:tracePt t="654845" x="5981700" y="4946650"/>
          <p14:tracePt t="654868" x="5988050" y="4946650"/>
          <p14:tracePt t="654882" x="6013450" y="4933950"/>
          <p14:tracePt t="654895" x="6019800" y="4921250"/>
          <p14:tracePt t="654914" x="6019800" y="4908550"/>
          <p14:tracePt t="654945" x="6007100" y="4908550"/>
          <p14:tracePt t="654961" x="5975350" y="4908550"/>
          <p14:tracePt t="654980" x="5943600" y="4914900"/>
          <p14:tracePt t="654995" x="5905500" y="4940300"/>
          <p14:tracePt t="655011" x="5861050" y="4959350"/>
          <p14:tracePt t="655028" x="5810250" y="4972050"/>
          <p14:tracePt t="655045" x="5772150" y="4972050"/>
          <p14:tracePt t="655061" x="5708650" y="4933950"/>
          <p14:tracePt t="655078" x="5657850" y="4895850"/>
          <p14:tracePt t="655095" x="5594350" y="4857750"/>
          <p14:tracePt t="655114" x="5499100" y="4819650"/>
          <p14:tracePt t="655128" x="5378450" y="4781550"/>
          <p14:tracePt t="655145" x="5270500" y="4756150"/>
          <p14:tracePt t="655163" x="5181600" y="4737100"/>
          <p14:tracePt t="655178" x="5086350" y="4705350"/>
          <p14:tracePt t="655183" x="5048250" y="4692650"/>
          <p14:tracePt t="655195" x="5029200" y="4686300"/>
          <p14:tracePt t="655211" x="5016500" y="4660900"/>
          <p14:tracePt t="655231" x="5016500" y="4622800"/>
          <p14:tracePt t="655245" x="5016500" y="4610100"/>
          <p14:tracePt t="655261" x="5029200" y="4572000"/>
          <p14:tracePt t="655319" x="5029200" y="4584700"/>
          <p14:tracePt t="655326" x="5029200" y="4597400"/>
          <p14:tracePt t="655335" x="5029200" y="4616450"/>
          <p14:tracePt t="655345" x="5029200" y="4635500"/>
          <p14:tracePt t="655361" x="5073650" y="4667250"/>
          <p14:tracePt t="655378" x="5137150" y="4699000"/>
          <p14:tracePt t="655397" x="5207000" y="4737100"/>
          <p14:tracePt t="655415" x="5232400" y="4749800"/>
          <p14:tracePt t="655428" x="5264150" y="4775200"/>
          <p14:tracePt t="655445" x="5276850" y="4813300"/>
          <p14:tracePt t="655461" x="5276850" y="4889500"/>
          <p14:tracePt t="655480" x="5295900" y="4940300"/>
          <p14:tracePt t="655495" x="5321300" y="4984750"/>
          <p14:tracePt t="655511" x="5340350" y="5010150"/>
          <p14:tracePt t="655528" x="5353050" y="5035550"/>
          <p14:tracePt t="655545" x="5353050" y="5067300"/>
          <p14:tracePt t="655561" x="5353050" y="5118100"/>
          <p14:tracePt t="655578" x="5346700" y="5175250"/>
          <p14:tracePt t="655595" x="5327650" y="5213350"/>
          <p14:tracePt t="655612" x="5308600" y="5238750"/>
          <p14:tracePt t="655631" x="5245100" y="5257800"/>
          <p14:tracePt t="655645" x="5232400" y="5257800"/>
          <p14:tracePt t="655663" x="5226050" y="5257800"/>
          <p14:tracePt t="655695" x="5238750" y="5232400"/>
          <p14:tracePt t="655711" x="5264150" y="5181600"/>
          <p14:tracePt t="655731" x="5314950" y="5118100"/>
          <p14:tracePt t="655745" x="5397500" y="5073650"/>
          <p14:tracePt t="655762" x="5499100" y="5035550"/>
          <p14:tracePt t="655778" x="5607050" y="4997450"/>
          <p14:tracePt t="655798" x="5702300" y="4953000"/>
          <p14:tracePt t="655811" x="5797550" y="4921250"/>
          <p14:tracePt t="655828" x="5861050" y="4908550"/>
          <p14:tracePt t="655845" x="5911850" y="4908550"/>
          <p14:tracePt t="655861" x="5930900" y="4914900"/>
          <p14:tracePt t="655878" x="5930900" y="4933950"/>
          <p14:tracePt t="655895" x="5930900" y="4959350"/>
          <p14:tracePt t="655913" x="5930900" y="4997450"/>
          <p14:tracePt t="655928" x="5930900" y="5035550"/>
          <p14:tracePt t="655945" x="5956300" y="5080000"/>
          <p14:tracePt t="655962" x="5975350" y="5105400"/>
          <p14:tracePt t="655980" x="5994400" y="5124450"/>
          <p14:tracePt t="655995" x="6007100" y="5143500"/>
          <p14:tracePt t="656011" x="6026150" y="5143500"/>
          <p14:tracePt t="656028" x="6057900" y="5149850"/>
          <p14:tracePt t="656045" x="6102350" y="5149850"/>
          <p14:tracePt t="656062" x="6121400" y="5130800"/>
          <p14:tracePt t="656078" x="6127750" y="5118100"/>
          <p14:tracePt t="656149" x="6121400" y="5118100"/>
          <p14:tracePt t="656182" x="6115050" y="5118100"/>
          <p14:tracePt t="656229" x="6108700" y="5118100"/>
          <p14:tracePt t="656246" x="6102350" y="5118100"/>
          <p14:tracePt t="656366" x="6102350" y="5124450"/>
          <p14:tracePt t="656782" x="6102350" y="5118100"/>
          <p14:tracePt t="656798" x="6115050" y="5105400"/>
          <p14:tracePt t="656805" x="6165850" y="5105400"/>
          <p14:tracePt t="656811" x="6229350" y="5105400"/>
          <p14:tracePt t="656828" x="6407150" y="5105400"/>
          <p14:tracePt t="656845" x="6635750" y="5099050"/>
          <p14:tracePt t="656861" x="6959600" y="5073650"/>
          <p14:tracePt t="656878" x="7188200" y="5022850"/>
          <p14:tracePt t="656900" x="7340600" y="4972050"/>
          <p14:tracePt t="656913" x="7423150" y="4921250"/>
          <p14:tracePt t="656928" x="7467600" y="4902200"/>
          <p14:tracePt t="656945" x="7486650" y="4889500"/>
          <p14:tracePt t="656962" x="7499350" y="4876800"/>
          <p14:tracePt t="656980" x="7531100" y="4851400"/>
          <p14:tracePt t="656995" x="7581900" y="4832350"/>
          <p14:tracePt t="657013" x="7620000" y="4819650"/>
          <p14:tracePt t="657045" x="7626350" y="4819650"/>
          <p14:tracePt t="657071" x="7632700" y="4819650"/>
          <p14:tracePt t="657078" x="7651750" y="4819650"/>
          <p14:tracePt t="657095" x="7677150" y="4806950"/>
          <p14:tracePt t="657111" x="7696200" y="4800600"/>
          <p14:tracePt t="657145" x="7696200" y="4794250"/>
          <p14:tracePt t="657178" x="7708900" y="4794250"/>
          <p14:tracePt t="657196" x="7721600" y="4794250"/>
          <p14:tracePt t="657335" x="7715250" y="4794250"/>
          <p14:tracePt t="657342" x="7696200" y="4800600"/>
          <p14:tracePt t="657351" x="7683500" y="4806950"/>
          <p14:tracePt t="657361" x="7664450" y="4806950"/>
          <p14:tracePt t="657378" x="7645400" y="4819650"/>
          <p14:tracePt t="657395" x="7620000" y="4819650"/>
          <p14:tracePt t="657414" x="7569200" y="4819650"/>
          <p14:tracePt t="657428" x="7550150" y="4800600"/>
          <p14:tracePt t="657445" x="7537450" y="4787900"/>
          <p14:tracePt t="657448" x="7531100" y="4775200"/>
          <p14:tracePt t="657461" x="7531100" y="4762500"/>
          <p14:tracePt t="657480" x="7531100" y="4737100"/>
          <p14:tracePt t="657495" x="7562850" y="4711700"/>
          <p14:tracePt t="657511" x="7600950" y="4692650"/>
          <p14:tracePt t="657528" x="7651750" y="4673600"/>
          <p14:tracePt t="657547" x="7708900" y="4660900"/>
          <p14:tracePt t="657561" x="7772400" y="4660900"/>
          <p14:tracePt t="657578" x="7823200" y="4660900"/>
          <p14:tracePt t="657595" x="7848600" y="4660900"/>
          <p14:tracePt t="657611" x="7874000" y="4679950"/>
          <p14:tracePt t="657631" x="7880350" y="4711700"/>
          <p14:tracePt t="657647" x="7880350" y="4730750"/>
          <p14:tracePt t="657666" x="7861300" y="4756150"/>
          <p14:tracePt t="657678" x="7835900" y="4775200"/>
          <p14:tracePt t="657697" x="7804150" y="4787900"/>
          <p14:tracePt t="657711" x="7766050" y="4794250"/>
          <p14:tracePt t="657730" x="7734300" y="4794250"/>
          <p14:tracePt t="657745" x="7696200" y="4806950"/>
          <p14:tracePt t="657761" x="7664450" y="4813300"/>
          <p14:tracePt t="657779" x="7620000" y="4813300"/>
          <p14:tracePt t="657795" x="7581900" y="4813300"/>
          <p14:tracePt t="657812" x="7537450" y="4813300"/>
          <p14:tracePt t="657828" x="7512050" y="4813300"/>
          <p14:tracePt t="657833" x="7493000" y="4813300"/>
          <p14:tracePt t="657845" x="7473950" y="4813300"/>
          <p14:tracePt t="657861" x="7404100" y="4775200"/>
          <p14:tracePt t="657882" x="7308850" y="4711700"/>
          <p14:tracePt t="657896" x="7181850" y="4641850"/>
          <p14:tracePt t="657914" x="7035800" y="4584700"/>
          <p14:tracePt t="657928" x="6870700" y="4527550"/>
          <p14:tracePt t="657946" x="6718300" y="4476750"/>
          <p14:tracePt t="657961" x="6610350" y="4432300"/>
          <p14:tracePt t="657982" x="6527800" y="4400550"/>
          <p14:tracePt t="657995" x="6470650" y="4381500"/>
          <p14:tracePt t="658012" x="6426200" y="4368800"/>
          <p14:tracePt t="658028" x="6388100" y="4356100"/>
          <p14:tracePt t="658030" x="6375400" y="4349750"/>
          <p14:tracePt t="658045" x="6369050" y="4349750"/>
          <p14:tracePt t="658061" x="6350000" y="4337050"/>
          <p14:tracePt t="658078" x="6318250" y="4324350"/>
          <p14:tracePt t="658095" x="6254750" y="4298950"/>
          <p14:tracePt t="658114" x="6165850" y="4273550"/>
          <p14:tracePt t="658128" x="6089650" y="4248150"/>
          <p14:tracePt t="658145" x="6026150" y="4222750"/>
          <p14:tracePt t="658163" x="6007100" y="4191000"/>
          <p14:tracePt t="658178" x="5956300" y="4165600"/>
          <p14:tracePt t="658195" x="5930900" y="4152900"/>
          <p14:tracePt t="658211" x="5924550" y="4152900"/>
          <p14:tracePt t="658230" x="5930900" y="4152900"/>
          <p14:tracePt t="658245" x="5943600" y="4140200"/>
          <p14:tracePt t="658261" x="5956300" y="4114800"/>
          <p14:tracePt t="658278" x="5962650" y="4095750"/>
          <p14:tracePt t="658295" x="5969000" y="4083050"/>
          <p14:tracePt t="658312" x="5975350" y="4070350"/>
          <p14:tracePt t="658328" x="5975350" y="4057650"/>
          <p14:tracePt t="658345" x="5981700" y="4051300"/>
          <p14:tracePt t="658378" x="5981700" y="4044950"/>
          <p14:tracePt t="658396" x="6007100" y="4044950"/>
          <p14:tracePt t="658413" x="6051550" y="4044950"/>
          <p14:tracePt t="658428" x="6127750" y="4070350"/>
          <p14:tracePt t="658445" x="6223000" y="4108450"/>
          <p14:tracePt t="658461" x="6375400" y="4184650"/>
          <p14:tracePt t="658480" x="6394450" y="4210050"/>
          <p14:tracePt t="658495" x="6407150" y="4235450"/>
          <p14:tracePt t="658511" x="6375400" y="4260850"/>
          <p14:tracePt t="658528" x="6324600" y="4286250"/>
          <p14:tracePt t="658545" x="6261100" y="4305300"/>
          <p14:tracePt t="658561" x="6203950" y="4305300"/>
          <p14:tracePt t="658578" x="6165850" y="4305300"/>
          <p14:tracePt t="658595" x="6134100" y="4311650"/>
          <p14:tracePt t="658611" x="6127750" y="4318000"/>
          <p14:tracePt t="658630" x="6146800" y="4337050"/>
          <p14:tracePt t="658645" x="6165850" y="4356100"/>
          <p14:tracePt t="658664" x="6235700" y="4451350"/>
          <p14:tracePt t="658681" x="6273800" y="4546600"/>
          <p14:tracePt t="658695" x="6318250" y="4673600"/>
          <p14:tracePt t="658711" x="6362700" y="4800600"/>
          <p14:tracePt t="658731" x="6407150" y="4933950"/>
          <p14:tracePt t="658745" x="6464300" y="5080000"/>
          <p14:tracePt t="658761" x="6508750" y="5207000"/>
          <p14:tracePt t="658778" x="6534150" y="5276850"/>
          <p14:tracePt t="658795" x="6540500" y="5327650"/>
          <p14:tracePt t="658811" x="6515100" y="5365750"/>
          <p14:tracePt t="658828" x="6477000" y="5391150"/>
          <p14:tracePt t="658830" x="6451600" y="5397500"/>
          <p14:tracePt t="658845" x="6426200" y="5410200"/>
          <p14:tracePt t="658861" x="6350000" y="5441950"/>
          <p14:tracePt t="658878" x="6280150" y="5467350"/>
          <p14:tracePt t="658895" x="6216650" y="5480050"/>
          <p14:tracePt t="658914" x="6178550" y="5499100"/>
          <p14:tracePt t="658928" x="6165850" y="5499100"/>
          <p14:tracePt t="658945" x="6165850" y="5492750"/>
          <p14:tracePt t="658961" x="6165850" y="5416550"/>
          <p14:tracePt t="658981" x="6184900" y="5321300"/>
          <p14:tracePt t="658995" x="6210300" y="5238750"/>
          <p14:tracePt t="659012" x="6223000" y="5207000"/>
          <p14:tracePt t="659028" x="6223000" y="5194300"/>
          <p14:tracePt t="659062" x="6261100" y="5194300"/>
          <p14:tracePt t="659078" x="6318250" y="5194300"/>
          <p14:tracePt t="659095" x="6432550" y="5162550"/>
          <p14:tracePt t="659111" x="6629400" y="5060950"/>
          <p14:tracePt t="659128" x="6851650" y="4991100"/>
          <p14:tracePt t="659148" x="7067550" y="4940300"/>
          <p14:tracePt t="659164" x="7270750" y="4870450"/>
          <p14:tracePt t="659172" x="7366000" y="4838700"/>
          <p14:tracePt t="659178" x="7448550" y="4806950"/>
          <p14:tracePt t="659195" x="7588250" y="4749800"/>
          <p14:tracePt t="659213" x="7651750" y="4711700"/>
          <p14:tracePt t="659232" x="7664450" y="4686300"/>
          <p14:tracePt t="659245" x="7651750" y="4679950"/>
          <p14:tracePt t="659261" x="7645400" y="4679950"/>
          <p14:tracePt t="659310" x="7645400" y="4686300"/>
          <p14:tracePt t="659320" x="7639050" y="4686300"/>
          <p14:tracePt t="659328" x="7632700" y="4692650"/>
          <p14:tracePt t="659345" x="7626350" y="4692650"/>
          <p14:tracePt t="659450" x="7620000" y="4692650"/>
          <p14:tracePt t="659483" x="7613650" y="4699000"/>
          <p14:tracePt t="659488" x="7607300" y="4705350"/>
          <p14:tracePt t="659495" x="7594600" y="4711700"/>
          <p14:tracePt t="659511" x="7569200" y="4724400"/>
          <p14:tracePt t="659528" x="7524750" y="4749800"/>
          <p14:tracePt t="659547" x="7480300" y="4775200"/>
          <p14:tracePt t="659561" x="7467600" y="4794250"/>
          <p14:tracePt t="659578" x="7461250" y="4800600"/>
          <p14:tracePt t="659595" x="7461250" y="4813300"/>
          <p14:tracePt t="659614" x="7461250" y="4819650"/>
          <p14:tracePt t="659645" x="7454900" y="4819650"/>
          <p14:tracePt t="659679" x="7454900" y="4813300"/>
          <p14:tracePt t="659686" x="7454900" y="4806950"/>
          <p14:tracePt t="659701" x="7454900" y="4800600"/>
          <p14:tracePt t="659711" x="7454900" y="4794250"/>
          <p14:tracePt t="659745" x="7454900" y="4787900"/>
          <p14:tracePt t="659778" x="7454900" y="4768850"/>
          <p14:tracePt t="659795" x="7454900" y="4749800"/>
          <p14:tracePt t="659812" x="7454900" y="4724400"/>
          <p14:tracePt t="659828" x="7442200" y="4705350"/>
          <p14:tracePt t="659830" x="7429500" y="4692650"/>
          <p14:tracePt t="659845" x="7404100" y="4673600"/>
          <p14:tracePt t="659861" x="7308850" y="4622800"/>
          <p14:tracePt t="659880" x="7219950" y="4591050"/>
          <p14:tracePt t="659898" x="7137400" y="4540250"/>
          <p14:tracePt t="659914" x="7073900" y="4489450"/>
          <p14:tracePt t="659928" x="6991350" y="4438650"/>
          <p14:tracePt t="659945" x="6902450" y="4375150"/>
          <p14:tracePt t="659962" x="6800850" y="4318000"/>
          <p14:tracePt t="659980" x="6705600" y="4260850"/>
          <p14:tracePt t="659995" x="6591300" y="4216400"/>
          <p14:tracePt t="660011" x="6489700" y="4184650"/>
          <p14:tracePt t="660028" x="6400800" y="4140200"/>
          <p14:tracePt t="660045" x="6311900" y="4083050"/>
          <p14:tracePt t="660061" x="6210300" y="4019550"/>
          <p14:tracePt t="660078" x="6165850" y="3987800"/>
          <p14:tracePt t="660095" x="6134100" y="3968750"/>
          <p14:tracePt t="660111" x="6108700" y="3956050"/>
          <p14:tracePt t="660133" x="6076950" y="3949700"/>
          <p14:tracePt t="660145" x="6045200" y="3937000"/>
          <p14:tracePt t="660164" x="6013450" y="3924300"/>
          <p14:tracePt t="660178" x="5981700" y="3911600"/>
          <p14:tracePt t="660194" x="5975350" y="3911600"/>
          <p14:tracePt t="660212" x="5969000" y="3911600"/>
          <p14:tracePt t="660247" x="5969000" y="3905250"/>
          <p14:tracePt t="660303" x="5981700" y="3917950"/>
          <p14:tracePt t="660310" x="5994400" y="3930650"/>
          <p14:tracePt t="660318" x="6013450" y="3943350"/>
          <p14:tracePt t="660328" x="6026150" y="3956050"/>
          <p14:tracePt t="660346" x="6045200" y="3981450"/>
          <p14:tracePt t="660364" x="6051550" y="3994150"/>
          <p14:tracePt t="660395" x="6038850" y="3994150"/>
          <p14:tracePt t="660415" x="5994400" y="3968750"/>
          <p14:tracePt t="660428" x="5956300" y="3943350"/>
          <p14:tracePt t="660445" x="5873750" y="3892550"/>
          <p14:tracePt t="660463" x="5708650" y="3797300"/>
          <p14:tracePt t="660481" x="5594350" y="3721100"/>
          <p14:tracePt t="660495" x="5499100" y="3657600"/>
          <p14:tracePt t="660512" x="5403850" y="3594100"/>
          <p14:tracePt t="660528" x="5340350" y="3549650"/>
          <p14:tracePt t="660545" x="5276850" y="3505200"/>
          <p14:tracePt t="660561" x="5232400" y="3479800"/>
          <p14:tracePt t="660578" x="5207000" y="3467100"/>
          <p14:tracePt t="660611" x="5207000" y="3498850"/>
          <p14:tracePt t="660628" x="5245100" y="3556000"/>
          <p14:tracePt t="660632" x="5283200" y="3594100"/>
          <p14:tracePt t="660648" x="5391150" y="3663950"/>
          <p14:tracePt t="660666" x="5499100" y="3740150"/>
          <p14:tracePt t="660678" x="5619750" y="3822700"/>
          <p14:tracePt t="660695" x="5746750" y="3917950"/>
          <p14:tracePt t="660714" x="5886450" y="4013200"/>
          <p14:tracePt t="660731" x="6013450" y="4095750"/>
          <p14:tracePt t="660745" x="6127750" y="4171950"/>
          <p14:tracePt t="660761" x="6210300" y="4235450"/>
          <p14:tracePt t="660778" x="6248400" y="4279900"/>
          <p14:tracePt t="660795" x="6248400" y="4292600"/>
          <p14:tracePt t="660811" x="6248400" y="4298950"/>
          <p14:tracePt t="660828" x="6229350" y="4298950"/>
          <p14:tracePt t="660845" x="6197600" y="4286250"/>
          <p14:tracePt t="660853" x="6178550" y="4273550"/>
          <p14:tracePt t="660872" x="6134100" y="4235450"/>
          <p14:tracePt t="660882" x="6115050" y="4222750"/>
          <p14:tracePt t="660895" x="6083300" y="4203700"/>
          <p14:tracePt t="660915" x="6064250" y="4191000"/>
          <p14:tracePt t="660930" x="6057900" y="4191000"/>
          <p14:tracePt t="660962" x="6045200" y="4191000"/>
          <p14:tracePt t="660980" x="6013450" y="4191000"/>
          <p14:tracePt t="660995" x="5949950" y="4191000"/>
          <p14:tracePt t="661011" x="5835650" y="4191000"/>
          <p14:tracePt t="661028" x="5683250" y="4191000"/>
          <p14:tracePt t="661045" x="5530850" y="4191000"/>
          <p14:tracePt t="661061" x="5283200" y="4191000"/>
          <p14:tracePt t="661078" x="5111750" y="4197350"/>
          <p14:tracePt t="661095" x="4978400" y="4197350"/>
          <p14:tracePt t="661111" x="4908550" y="4197350"/>
          <p14:tracePt t="661130" x="4902200" y="4203700"/>
          <p14:tracePt t="661145" x="4953000" y="4203700"/>
          <p14:tracePt t="661164" x="5099050" y="4203700"/>
          <p14:tracePt t="661178" x="5308600" y="4229100"/>
          <p14:tracePt t="661181" x="5435600" y="4273550"/>
          <p14:tracePt t="661195" x="5575300" y="4311650"/>
          <p14:tracePt t="661211" x="5854700" y="4406900"/>
          <p14:tracePt t="661231" x="6292850" y="4533900"/>
          <p14:tracePt t="661245" x="6426200" y="4572000"/>
          <p14:tracePt t="661262" x="6788150" y="4692650"/>
          <p14:tracePt t="661279" x="6972300" y="4737100"/>
          <p14:tracePt t="661297" x="7061200" y="4768850"/>
          <p14:tracePt t="661312" x="7092950" y="4775200"/>
          <p14:tracePt t="661328" x="7105650" y="4775200"/>
          <p14:tracePt t="661345" x="7105650" y="4762500"/>
          <p14:tracePt t="661361" x="7112000" y="4743450"/>
          <p14:tracePt t="661378" x="7143750" y="4737100"/>
          <p14:tracePt t="661400" x="7213600" y="4724400"/>
          <p14:tracePt t="661414" x="7296150" y="4724400"/>
          <p14:tracePt t="661428" x="7372350" y="4724400"/>
          <p14:tracePt t="661446" x="7480300" y="4724400"/>
          <p14:tracePt t="661461" x="7531100" y="4718050"/>
          <p14:tracePt t="661480" x="7550150" y="4711700"/>
          <p14:tracePt t="661495" x="7550150" y="4705350"/>
          <p14:tracePt t="661511" x="7543800" y="4705350"/>
          <p14:tracePt t="661528" x="7524750" y="4705350"/>
          <p14:tracePt t="661548" x="7499350" y="4718050"/>
          <p14:tracePt t="661562" x="7423150" y="4756150"/>
          <p14:tracePt t="661578" x="7321550" y="4819650"/>
          <p14:tracePt t="661595" x="7194550" y="4889500"/>
          <p14:tracePt t="661612" x="7061200" y="4965700"/>
          <p14:tracePt t="661632" x="6858000" y="5054600"/>
          <p14:tracePt t="661645" x="6794500" y="5080000"/>
          <p14:tracePt t="661666" x="6616700" y="5137150"/>
          <p14:tracePt t="661679" x="6540500" y="5162550"/>
          <p14:tracePt t="661695" x="6515100" y="5168900"/>
          <p14:tracePt t="661711" x="6508750" y="5168900"/>
          <p14:tracePt t="661794" x="6508750" y="5175250"/>
          <p14:tracePt t="661797" x="6502400" y="5175250"/>
          <p14:tracePt t="661812" x="6496050" y="5181600"/>
          <p14:tracePt t="661828" x="6477000" y="5181600"/>
          <p14:tracePt t="661845" x="6407150" y="5181600"/>
          <p14:tracePt t="661871" x="6197600" y="5111750"/>
          <p14:tracePt t="661882" x="6121400" y="5080000"/>
          <p14:tracePt t="661895" x="5988050" y="5035550"/>
          <p14:tracePt t="661913" x="5880100" y="4997450"/>
          <p14:tracePt t="661928" x="5816600" y="4953000"/>
          <p14:tracePt t="661945" x="5721350" y="4927600"/>
          <p14:tracePt t="661962" x="5632450" y="4889500"/>
          <p14:tracePt t="661979" x="5537200" y="4857750"/>
          <p14:tracePt t="661995" x="5461000" y="4826000"/>
          <p14:tracePt t="662011" x="5384800" y="4800600"/>
          <p14:tracePt t="662028" x="5321300" y="4775200"/>
          <p14:tracePt t="662045" x="5264150" y="4737100"/>
          <p14:tracePt t="662046" x="5232400" y="4711700"/>
          <p14:tracePt t="662061" x="5194300" y="4692650"/>
          <p14:tracePt t="662078" x="5181600" y="4692650"/>
          <p14:tracePt t="662095" x="5181600" y="4705350"/>
          <p14:tracePt t="662111" x="5187950" y="4762500"/>
          <p14:tracePt t="662128" x="5251450" y="4845050"/>
          <p14:tracePt t="662149" x="5372100" y="4933950"/>
          <p14:tracePt t="662164" x="5518150" y="5035550"/>
          <p14:tracePt t="662178" x="5670550" y="5124450"/>
          <p14:tracePt t="662195" x="5765800" y="5213350"/>
          <p14:tracePt t="662213" x="5867400" y="5295900"/>
          <p14:tracePt t="662231" x="6032500" y="5346700"/>
          <p14:tracePt t="662245" x="6064250" y="5353050"/>
          <p14:tracePt t="662261" x="6096000" y="5359400"/>
          <p14:tracePt t="662278" x="6096000" y="5353050"/>
          <p14:tracePt t="662295" x="6057900" y="5346700"/>
          <p14:tracePt t="662311" x="6013450" y="5327650"/>
          <p14:tracePt t="662328" x="5975350" y="5327650"/>
          <p14:tracePt t="662345" x="5930900" y="5327650"/>
          <p14:tracePt t="662361" x="5867400" y="5327650"/>
          <p14:tracePt t="662381" x="5765800" y="5327650"/>
          <p14:tracePt t="662395" x="5613400" y="5327650"/>
          <p14:tracePt t="662415" x="5441950" y="5327650"/>
          <p14:tracePt t="662428" x="5276850" y="5327650"/>
          <p14:tracePt t="662445" x="5149850" y="5327650"/>
          <p14:tracePt t="662447" x="5105400" y="5327650"/>
          <p14:tracePt t="662461" x="5041900" y="5321300"/>
          <p14:tracePt t="662480" x="4991100" y="5321300"/>
          <p14:tracePt t="662496" x="4965700" y="5314950"/>
          <p14:tracePt t="662511" x="4959350" y="5308600"/>
          <p14:tracePt t="664030" x="4953000" y="5308600"/>
          <p14:tracePt t="664046" x="4921250" y="5308600"/>
          <p14:tracePt t="664061" x="4883150" y="5308600"/>
          <p14:tracePt t="664078" x="4845050" y="5308600"/>
          <p14:tracePt t="664095" x="4806950" y="5295900"/>
          <p14:tracePt t="664114" x="4768850" y="5283200"/>
          <p14:tracePt t="664128" x="4749800" y="5276850"/>
          <p14:tracePt t="664145" x="4743450" y="5276850"/>
          <p14:tracePt t="664189" x="4743450" y="5270500"/>
          <p14:tracePt t="664197" x="4737100" y="5264150"/>
          <p14:tracePt t="664211" x="4730750" y="5251450"/>
          <p14:tracePt t="664229" x="4718050" y="5238750"/>
          <p14:tracePt t="664294" x="4718050" y="5207000"/>
          <p14:tracePt t="664304" x="4718050" y="5162550"/>
          <p14:tracePt t="664311" x="4724400" y="5118100"/>
          <p14:tracePt t="664328" x="4756150" y="5016500"/>
          <p14:tracePt t="664345" x="4768850" y="4914900"/>
          <p14:tracePt t="664361" x="4787900" y="4806950"/>
          <p14:tracePt t="664378" x="4787900" y="4730750"/>
          <p14:tracePt t="664396" x="4787900" y="4673600"/>
          <p14:tracePt t="664414" x="4794250" y="4641850"/>
          <p14:tracePt t="664419" x="4800600" y="4629150"/>
          <p14:tracePt t="664428" x="4806950" y="4629150"/>
          <p14:tracePt t="664445" x="4813300" y="4622800"/>
          <p14:tracePt t="664462" x="4813300" y="4635500"/>
          <p14:tracePt t="664480" x="4819650" y="4654550"/>
          <p14:tracePt t="664495" x="4845050" y="4667250"/>
          <p14:tracePt t="664512" x="4908550" y="4679950"/>
          <p14:tracePt t="664528" x="4984750" y="4679950"/>
          <p14:tracePt t="664545" x="5054600" y="4673600"/>
          <p14:tracePt t="664562" x="5105400" y="4654550"/>
          <p14:tracePt t="664578" x="5149850" y="4641850"/>
          <p14:tracePt t="664595" x="5181600" y="4629150"/>
          <p14:tracePt t="664611" x="5213350" y="4622800"/>
          <p14:tracePt t="664631" x="5232400" y="4610100"/>
          <p14:tracePt t="664634" x="5238750" y="4603750"/>
          <p14:tracePt t="664645" x="5245100" y="4597400"/>
          <p14:tracePt t="664663" x="5251450" y="4591050"/>
          <p14:tracePt t="664678" x="5257800" y="4578350"/>
          <p14:tracePt t="664711" x="5257800" y="4565650"/>
          <p14:tracePt t="664730" x="5270500" y="4559300"/>
          <p14:tracePt t="664745" x="5270500" y="4546600"/>
          <p14:tracePt t="664761" x="5276850" y="4540250"/>
          <p14:tracePt t="664778" x="5283200" y="4533900"/>
          <p14:tracePt t="664854" x="5270500" y="4533900"/>
          <p14:tracePt t="664861" x="5257800" y="4546600"/>
          <p14:tracePt t="664869" x="5238750" y="4552950"/>
          <p14:tracePt t="664878" x="5219700" y="4559300"/>
          <p14:tracePt t="664895" x="5187950" y="4572000"/>
          <p14:tracePt t="664914" x="5168900" y="4572000"/>
          <p14:tracePt t="665029" x="5181600" y="4572000"/>
          <p14:tracePt t="665043" x="5219700" y="4591050"/>
          <p14:tracePt t="665047" x="5283200" y="4629150"/>
          <p14:tracePt t="665061" x="5410200" y="4686300"/>
          <p14:tracePt t="665078" x="5568950" y="4768850"/>
          <p14:tracePt t="665095" x="5746750" y="4870450"/>
          <p14:tracePt t="665111" x="5943600" y="5003800"/>
          <p14:tracePt t="665128" x="6127750" y="5130800"/>
          <p14:tracePt t="665146" x="6267450" y="5219700"/>
          <p14:tracePt t="665163" x="6362700" y="5283200"/>
          <p14:tracePt t="665178" x="6388100" y="5308600"/>
          <p14:tracePt t="665181" x="6400800" y="5321300"/>
          <p14:tracePt t="665227" x="6394450" y="5321300"/>
          <p14:tracePt t="665235" x="6394450" y="5314950"/>
          <p14:tracePt t="665245" x="6388100" y="5308600"/>
          <p14:tracePt t="665261" x="6381750" y="5232400"/>
          <p14:tracePt t="665278" x="6350000" y="5130800"/>
          <p14:tracePt t="665296" x="6305550" y="5003800"/>
          <p14:tracePt t="665312" x="6254750" y="4883150"/>
          <p14:tracePt t="665328" x="6184900" y="4762500"/>
          <p14:tracePt t="665345" x="6089650" y="4660900"/>
          <p14:tracePt t="665361" x="5988050" y="4572000"/>
          <p14:tracePt t="665382" x="5867400" y="4470400"/>
          <p14:tracePt t="665398" x="5689600" y="4349750"/>
          <p14:tracePt t="665416" x="5575300" y="4292600"/>
          <p14:tracePt t="665428" x="5518150" y="4254500"/>
          <p14:tracePt t="665446" x="5391150" y="4165600"/>
          <p14:tracePt t="665461" x="5340350" y="4108450"/>
          <p14:tracePt t="665481" x="5327650" y="4076700"/>
          <p14:tracePt t="665495" x="5321300" y="4064000"/>
          <p14:tracePt t="665528" x="5334000" y="4064000"/>
          <p14:tracePt t="665547" x="5397500" y="4064000"/>
          <p14:tracePt t="665561" x="5499100" y="4095750"/>
          <p14:tracePt t="665578" x="5657850" y="4146550"/>
          <p14:tracePt t="665595" x="5822950" y="4210050"/>
          <p14:tracePt t="665615" x="6013450" y="4273550"/>
          <p14:tracePt t="665619" x="6096000" y="4298950"/>
          <p14:tracePt t="665628" x="6146800" y="4305300"/>
          <p14:tracePt t="665645" x="6248400" y="4349750"/>
          <p14:tracePt t="665647" x="6280150" y="4356100"/>
          <p14:tracePt t="665663" x="6292850" y="4356100"/>
          <p14:tracePt t="665695" x="6254750" y="4337050"/>
          <p14:tracePt t="665711" x="6159500" y="4267200"/>
          <p14:tracePt t="665732" x="6051550" y="4197350"/>
          <p14:tracePt t="665745" x="5956300" y="4108450"/>
          <p14:tracePt t="665762" x="5854700" y="4013200"/>
          <p14:tracePt t="665778" x="5746750" y="3924300"/>
          <p14:tracePt t="665795" x="5632450" y="3841750"/>
          <p14:tracePt t="665811" x="5524500" y="3771900"/>
          <p14:tracePt t="665828" x="5422900" y="3702050"/>
          <p14:tracePt t="665845" x="5353050" y="3638550"/>
          <p14:tracePt t="665864" x="5264150" y="3568700"/>
          <p14:tracePt t="665878" x="5232400" y="3524250"/>
          <p14:tracePt t="665898" x="5219700" y="3505200"/>
          <p14:tracePt t="665914" x="5219700" y="3498850"/>
          <p14:tracePt t="665965" x="5226050" y="3498850"/>
          <p14:tracePt t="665980" x="5238750" y="3511550"/>
          <p14:tracePt t="665985" x="5257800" y="3524250"/>
          <p14:tracePt t="665995" x="5289550" y="3543300"/>
          <p14:tracePt t="666011" x="5372100" y="3600450"/>
          <p14:tracePt t="666028" x="5499100" y="3683000"/>
          <p14:tracePt t="666045" x="5651500" y="3797300"/>
          <p14:tracePt t="666046" x="5746750" y="3854450"/>
          <p14:tracePt t="666061" x="5956300" y="3987800"/>
          <p14:tracePt t="666078" x="6165850" y="4127500"/>
          <p14:tracePt t="666095" x="6369050" y="4254500"/>
          <p14:tracePt t="666111" x="6584950" y="4400550"/>
          <p14:tracePt t="666129" x="6775450" y="4533900"/>
          <p14:tracePt t="666145" x="6997700" y="4679950"/>
          <p14:tracePt t="666164" x="7162800" y="4787900"/>
          <p14:tracePt t="666178" x="7264400" y="4857750"/>
          <p14:tracePt t="666195" x="7327900" y="4895850"/>
          <p14:tracePt t="666211" x="7372350" y="4895850"/>
          <p14:tracePt t="666231" x="7385050" y="4883150"/>
          <p14:tracePt t="666245" x="7391400" y="4876800"/>
          <p14:tracePt t="666261" x="7397750" y="4870450"/>
          <p14:tracePt t="666278" x="7404100" y="4870450"/>
          <p14:tracePt t="666295" x="7442200" y="4870450"/>
          <p14:tracePt t="666312" x="7467600" y="4870450"/>
          <p14:tracePt t="666390" x="7473950" y="4870450"/>
          <p14:tracePt t="666446" x="7473950" y="4864100"/>
          <p14:tracePt t="666480" x="7467600" y="4864100"/>
          <p14:tracePt t="666485" x="7454900" y="4864100"/>
          <p14:tracePt t="666495" x="7435850" y="4864100"/>
          <p14:tracePt t="666511" x="7359650" y="4914900"/>
          <p14:tracePt t="666528" x="7251700" y="4959350"/>
          <p14:tracePt t="666545" x="7137400" y="5003800"/>
          <p14:tracePt t="666561" x="6978650" y="5060950"/>
          <p14:tracePt t="666579" x="6819900" y="5124450"/>
          <p14:tracePt t="666595" x="6673850" y="5187950"/>
          <p14:tracePt t="666602" x="6610350" y="5213350"/>
          <p14:tracePt t="666613" x="6496050" y="5245100"/>
          <p14:tracePt t="666629" x="6432550" y="5270500"/>
          <p14:tracePt t="666648" x="6394450" y="5295900"/>
          <p14:tracePt t="666665" x="6375400" y="5295900"/>
          <p14:tracePt t="666794" x="6369050" y="5295900"/>
          <p14:tracePt t="666797" x="6337300" y="5308600"/>
          <p14:tracePt t="666812" x="6305550" y="5321300"/>
          <p14:tracePt t="666828" x="6223000" y="5340350"/>
          <p14:tracePt t="666845" x="6115050" y="5359400"/>
          <p14:tracePt t="666861" x="5911850" y="5403850"/>
          <p14:tracePt t="666882" x="5746750" y="5429250"/>
          <p14:tracePt t="666895" x="5626100" y="5473700"/>
          <p14:tracePt t="666915" x="5524500" y="5486400"/>
          <p14:tracePt t="666928" x="5467350" y="5486400"/>
          <p14:tracePt t="666945" x="5429250" y="5473700"/>
          <p14:tracePt t="666961" x="5397500" y="5467350"/>
          <p14:tracePt t="666980" x="5384800" y="5461000"/>
          <p14:tracePt t="666994" x="5378450" y="5461000"/>
          <p14:tracePt t="667309" x="5372100" y="5461000"/>
          <p14:tracePt t="667318" x="5372100" y="5454650"/>
          <p14:tracePt t="667678" x="5378450" y="5448300"/>
          <p14:tracePt t="667686" x="5384800" y="5435600"/>
          <p14:tracePt t="667695" x="5403850" y="5416550"/>
          <p14:tracePt t="667711" x="5473700" y="5378450"/>
          <p14:tracePt t="667731" x="5594350" y="5346700"/>
          <p14:tracePt t="667745" x="5746750" y="5340350"/>
          <p14:tracePt t="667762" x="5867400" y="5340350"/>
          <p14:tracePt t="667778" x="5937250" y="5321300"/>
          <p14:tracePt t="667795" x="5988050" y="5289550"/>
          <p14:tracePt t="667812" x="6032500" y="5264150"/>
          <p14:tracePt t="667828" x="6076950" y="5213350"/>
          <p14:tracePt t="667833" x="6096000" y="5181600"/>
          <p14:tracePt t="667845" x="6115050" y="5149850"/>
          <p14:tracePt t="667866" x="6134100" y="4984750"/>
          <p14:tracePt t="667879" x="6134100" y="4870450"/>
          <p14:tracePt t="667895" x="6102350" y="4762500"/>
          <p14:tracePt t="667913" x="6070600" y="4686300"/>
          <p14:tracePt t="667928" x="6051550" y="4616450"/>
          <p14:tracePt t="667945" x="6013450" y="4521200"/>
          <p14:tracePt t="667961" x="5994400" y="4425950"/>
          <p14:tracePt t="667980" x="5956300" y="4311650"/>
          <p14:tracePt t="667995" x="5886450" y="4210050"/>
          <p14:tracePt t="668011" x="5829300" y="4152900"/>
          <p14:tracePt t="668028" x="5816600" y="4114800"/>
          <p14:tracePt t="668030" x="5816600" y="4089400"/>
          <p14:tracePt t="668045" x="5816600" y="4064000"/>
          <p14:tracePt t="668061" x="5829300" y="3949700"/>
          <p14:tracePt t="668078" x="5842000" y="3873500"/>
          <p14:tracePt t="668095" x="5842000" y="3816350"/>
          <p14:tracePt t="668111" x="5816600" y="3778250"/>
          <p14:tracePt t="668130" x="5810250" y="3765550"/>
          <p14:tracePt t="668149" x="5810250" y="3759200"/>
          <p14:tracePt t="668164" x="5816600" y="3752850"/>
          <p14:tracePt t="668180" x="5816600" y="3740150"/>
          <p14:tracePt t="668195" x="5816600" y="3727450"/>
          <p14:tracePt t="668309" x="5816600" y="3721100"/>
          <p14:tracePt t="668326" x="5816600" y="3714750"/>
          <p14:tracePt t="668744" x="5816600" y="3702050"/>
          <p14:tracePt t="668762" x="5816600" y="3689350"/>
          <p14:tracePt t="668778" x="5816600" y="3683000"/>
          <p14:tracePt t="668795" x="5816600" y="3663950"/>
          <p14:tracePt t="669061" x="5816600" y="3657600"/>
          <p14:tracePt t="669294" x="5867400" y="3683000"/>
          <p14:tracePt t="669302" x="5943600" y="3708400"/>
          <p14:tracePt t="669312" x="6019800" y="3733800"/>
          <p14:tracePt t="669328" x="6184900" y="3790950"/>
          <p14:tracePt t="669345" x="6305550" y="3886200"/>
          <p14:tracePt t="669363" x="6438900" y="3975100"/>
          <p14:tracePt t="669378" x="6584950" y="4076700"/>
          <p14:tracePt t="669395" x="6743700" y="4171950"/>
          <p14:tracePt t="669414" x="6845300" y="4222750"/>
          <p14:tracePt t="669428" x="6927850" y="4260850"/>
          <p14:tracePt t="669446" x="7042150" y="4292600"/>
          <p14:tracePt t="669462" x="7092950" y="4292600"/>
          <p14:tracePt t="669480" x="7105650" y="4286250"/>
          <p14:tracePt t="669496" x="7118350" y="4267200"/>
          <p14:tracePt t="669511" x="7118350" y="4248150"/>
          <p14:tracePt t="669528" x="7124700" y="4248150"/>
          <p14:tracePt t="669568" x="7105650" y="4254500"/>
          <p14:tracePt t="669578" x="7086600" y="4292600"/>
          <p14:tracePt t="669595" x="6985000" y="4387850"/>
          <p14:tracePt t="669611" x="6851650" y="4489450"/>
          <p14:tracePt t="669613" x="6781800" y="4533900"/>
          <p14:tracePt t="669628" x="6718300" y="4584700"/>
          <p14:tracePt t="669649" x="6584950" y="4673600"/>
          <p14:tracePt t="669664" x="6527800" y="4711700"/>
          <p14:tracePt t="669679" x="6502400" y="4724400"/>
          <p14:tracePt t="669696" x="6496050" y="4724400"/>
          <p14:tracePt t="669733" x="6496050" y="4711700"/>
          <p14:tracePt t="669745" x="6496050" y="4699000"/>
          <p14:tracePt t="669762" x="6496050" y="4679950"/>
          <p14:tracePt t="669778" x="6496050" y="4673600"/>
          <p14:tracePt t="669795" x="6483350" y="4667250"/>
          <p14:tracePt t="669811" x="6483350" y="4654550"/>
          <p14:tracePt t="669828" x="6483350" y="4635500"/>
          <p14:tracePt t="669845" x="6483350" y="4616450"/>
          <p14:tracePt t="669852" x="6483350" y="4597400"/>
          <p14:tracePt t="669861" x="6451600" y="4565650"/>
          <p14:tracePt t="669882" x="6400800" y="4533900"/>
          <p14:tracePt t="669895" x="6343650" y="4514850"/>
          <p14:tracePt t="669914" x="6299200" y="4495800"/>
          <p14:tracePt t="669928" x="6254750" y="4470400"/>
          <p14:tracePt t="669945" x="6184900" y="4425950"/>
          <p14:tracePt t="669961" x="6102350" y="4368800"/>
          <p14:tracePt t="669982" x="6000750" y="4330700"/>
          <p14:tracePt t="669995" x="5918200" y="4311650"/>
          <p14:tracePt t="670013" x="5861050" y="4311650"/>
          <p14:tracePt t="670028" x="5835650" y="4305300"/>
          <p14:tracePt t="670045" x="5822950" y="4305300"/>
          <p14:tracePt t="670062" x="5791200" y="4343400"/>
          <p14:tracePt t="670078" x="5778500" y="4362450"/>
          <p14:tracePt t="670095" x="5778500" y="4368800"/>
          <p14:tracePt t="671781" x="5765800" y="4349750"/>
          <p14:tracePt t="671794" x="5753100" y="4324350"/>
          <p14:tracePt t="671798" x="5727700" y="4305300"/>
          <p14:tracePt t="671812" x="5695950" y="4286250"/>
          <p14:tracePt t="671828" x="5645150" y="4248150"/>
          <p14:tracePt t="671845" x="5562600" y="4191000"/>
          <p14:tracePt t="671862" x="5461000" y="4114800"/>
          <p14:tracePt t="671878" x="5416550" y="4044950"/>
          <p14:tracePt t="671897" x="5372100" y="3975100"/>
          <p14:tracePt t="671915" x="5314950" y="3905250"/>
          <p14:tracePt t="671928" x="5264150" y="3873500"/>
          <p14:tracePt t="671945" x="5238750" y="3841750"/>
          <p14:tracePt t="671961" x="5207000" y="3816350"/>
          <p14:tracePt t="671980" x="5181600" y="3784600"/>
          <p14:tracePt t="671995" x="5175250" y="3765550"/>
          <p14:tracePt t="672054" x="5175250" y="3759200"/>
          <p14:tracePt t="672062" x="5175250" y="3752850"/>
          <p14:tracePt t="672078" x="5175250" y="3727450"/>
          <p14:tracePt t="672095" x="5175250" y="3714750"/>
          <p14:tracePt t="672111" x="5175250" y="3708400"/>
          <p14:tracePt t="672145" x="5175250" y="3721100"/>
          <p14:tracePt t="672165" x="5257800" y="3746500"/>
          <p14:tracePt t="672179" x="5359400" y="3797300"/>
          <p14:tracePt t="672195" x="5486400" y="3841750"/>
          <p14:tracePt t="672211" x="5607050" y="3905250"/>
          <p14:tracePt t="672230" x="5791200" y="4032250"/>
          <p14:tracePt t="672245" x="5854700" y="4057650"/>
          <p14:tracePt t="672262" x="5943600" y="4121150"/>
          <p14:tracePt t="672278" x="5943600" y="4146550"/>
          <p14:tracePt t="672296" x="5937250" y="4178300"/>
          <p14:tracePt t="672311" x="5873750" y="4216400"/>
          <p14:tracePt t="672328" x="5791200" y="4235450"/>
          <p14:tracePt t="672345" x="5689600" y="4235450"/>
          <p14:tracePt t="672361" x="5588000" y="4241800"/>
          <p14:tracePt t="672378" x="5492750" y="4241800"/>
          <p14:tracePt t="672395" x="5416550" y="4229100"/>
          <p14:tracePt t="672415" x="5384800" y="4222750"/>
          <p14:tracePt t="672428" x="5384800" y="4216400"/>
          <p14:tracePt t="672445" x="5397500" y="4216400"/>
          <p14:tracePt t="672462" x="5467350" y="4216400"/>
          <p14:tracePt t="672481" x="5568950" y="4216400"/>
          <p14:tracePt t="672495" x="5689600" y="4210050"/>
          <p14:tracePt t="672512" x="5854700" y="4210050"/>
          <p14:tracePt t="672528" x="6026150" y="4210050"/>
          <p14:tracePt t="672545" x="6153150" y="4210050"/>
          <p14:tracePt t="672561" x="6210300" y="4241800"/>
          <p14:tracePt t="672578" x="6248400" y="4273550"/>
          <p14:tracePt t="672595" x="6280150" y="4305300"/>
          <p14:tracePt t="672611" x="6292850" y="4337050"/>
          <p14:tracePt t="672628" x="6292850" y="4375150"/>
          <p14:tracePt t="672631" x="6292850" y="4394200"/>
          <p14:tracePt t="672647" x="6286500" y="4438650"/>
          <p14:tracePt t="672664" x="6254750" y="4508500"/>
          <p14:tracePt t="672678" x="6203950" y="4610100"/>
          <p14:tracePt t="672697" x="6153150" y="4749800"/>
          <p14:tracePt t="672713" x="6089650" y="4864100"/>
          <p14:tracePt t="672730" x="6038850" y="4940300"/>
          <p14:tracePt t="672745" x="6019800" y="4965700"/>
          <p14:tracePt t="672915" x="6000750" y="4965700"/>
          <p14:tracePt t="672921" x="5988050" y="4965700"/>
          <p14:tracePt t="672928" x="5975350" y="4965700"/>
          <p14:tracePt t="672945" x="5937250" y="4978400"/>
          <p14:tracePt t="672962" x="5911850" y="4991100"/>
          <p14:tracePt t="672980" x="5886450" y="5003800"/>
          <p14:tracePt t="672995" x="5880100" y="5016500"/>
          <p14:tracePt t="673011" x="5880100" y="5054600"/>
          <p14:tracePt t="673028" x="5892800" y="5105400"/>
          <p14:tracePt t="673046" x="5924550" y="5137150"/>
          <p14:tracePt t="673493" x="5924550" y="5130800"/>
          <p14:tracePt t="673503" x="5930900" y="5118100"/>
          <p14:tracePt t="673512" x="5962650" y="5111750"/>
          <p14:tracePt t="673528" x="6045200" y="5086350"/>
          <p14:tracePt t="673545" x="6146800" y="5041900"/>
          <p14:tracePt t="673562" x="6286500" y="4997450"/>
          <p14:tracePt t="673578" x="6451600" y="4940300"/>
          <p14:tracePt t="673595" x="6584950" y="4851400"/>
          <p14:tracePt t="673615" x="6750050" y="4737100"/>
          <p14:tracePt t="673633" x="6781800" y="4705350"/>
          <p14:tracePt t="673645" x="6781800" y="4686300"/>
          <p14:tracePt t="673663" x="6788150" y="4660900"/>
          <p14:tracePt t="673679" x="6788150" y="4641850"/>
          <p14:tracePt t="673695" x="6788150" y="4597400"/>
          <p14:tracePt t="673711" x="6762750" y="4546600"/>
          <p14:tracePt t="673731" x="6680200" y="4483100"/>
          <p14:tracePt t="673745" x="6591300" y="4451350"/>
          <p14:tracePt t="673762" x="6515100" y="4406900"/>
          <p14:tracePt t="673778" x="6438900" y="4375150"/>
          <p14:tracePt t="673795" x="6369050" y="4330700"/>
          <p14:tracePt t="673812" x="6337300" y="4305300"/>
          <p14:tracePt t="673828" x="6318250" y="4279900"/>
          <p14:tracePt t="673845" x="6305550" y="4254500"/>
          <p14:tracePt t="673852" x="6299200" y="4241800"/>
          <p14:tracePt t="673861" x="6299200" y="4235450"/>
          <p14:tracePt t="673878" x="6286500" y="4222750"/>
          <p14:tracePt t="673895" x="6280150" y="4216400"/>
          <p14:tracePt t="673915" x="6273800" y="4203700"/>
          <p14:tracePt t="673928" x="6254750" y="4191000"/>
          <p14:tracePt t="673946" x="6229350" y="4178300"/>
          <p14:tracePt t="673961" x="6210300" y="4171950"/>
          <p14:tracePt t="673980" x="6203950" y="4171950"/>
          <p14:tracePt t="674107" x="6203950" y="4178300"/>
          <p14:tracePt t="674318" x="6197600" y="4178300"/>
          <p14:tracePt t="674326" x="6191250" y="4178300"/>
          <p14:tracePt t="674339" x="6184900" y="4178300"/>
          <p14:tracePt t="674352" x="6178550" y="4178300"/>
          <p14:tracePt t="674365" x="6165850" y="4178300"/>
          <p14:tracePt t="674381" x="6159500" y="4178300"/>
          <p14:tracePt t="674383" x="6146800" y="4178300"/>
          <p14:tracePt t="674398" x="6140450" y="4178300"/>
          <p14:tracePt t="674416" x="6134100" y="4178300"/>
          <p14:tracePt t="674432" x="6102350" y="4165600"/>
          <p14:tracePt t="674445" x="6089650" y="4159250"/>
          <p14:tracePt t="674462" x="6057900" y="4108450"/>
          <p14:tracePt t="674481" x="6026150" y="4064000"/>
          <p14:tracePt t="674495" x="6000750" y="4038600"/>
          <p14:tracePt t="674513" x="5975350" y="4025900"/>
          <p14:tracePt t="674528" x="5949950" y="4006850"/>
          <p14:tracePt t="674545" x="5937250" y="3994150"/>
          <p14:tracePt t="674561" x="5924550" y="3968750"/>
          <p14:tracePt t="674578" x="5918200" y="3949700"/>
          <p14:tracePt t="674595" x="5911850" y="3937000"/>
          <p14:tracePt t="674614" x="5911850" y="3930650"/>
          <p14:tracePt t="674813" x="5911850" y="3917950"/>
          <p14:tracePt t="674821" x="5911850" y="3911600"/>
          <p14:tracePt t="674830" x="5911850" y="3905250"/>
          <p14:tracePt t="674845" x="5911850" y="3879850"/>
          <p14:tracePt t="674862" x="5899150" y="3848100"/>
          <p14:tracePt t="674881" x="5892800" y="3810000"/>
          <p14:tracePt t="674898" x="5873750" y="3778250"/>
          <p14:tracePt t="674914" x="5835650" y="3752850"/>
          <p14:tracePt t="674928" x="5797550" y="3733800"/>
          <p14:tracePt t="674945" x="5753100" y="3721100"/>
          <p14:tracePt t="674961" x="5683250" y="3695700"/>
          <p14:tracePt t="674979" x="5568950" y="3657600"/>
          <p14:tracePt t="674995" x="5454650" y="3644900"/>
          <p14:tracePt t="675012" x="5365750" y="3644900"/>
          <p14:tracePt t="675028" x="5321300" y="3644900"/>
          <p14:tracePt t="675135" x="5314950" y="3644900"/>
          <p14:tracePt t="675142" x="5308600" y="3644900"/>
          <p14:tracePt t="675150" x="5295900" y="3644900"/>
          <p14:tracePt t="675165" x="5283200" y="3644900"/>
          <p14:tracePt t="675178" x="5245100" y="3663950"/>
          <p14:tracePt t="675195" x="5207000" y="3670300"/>
          <p14:tracePt t="675212" x="5187950" y="3670300"/>
          <p14:tracePt t="675230" x="5175250" y="3670300"/>
          <p14:tracePt t="675245" x="5168900" y="3670300"/>
          <p14:tracePt t="675278" x="5162550" y="3657600"/>
          <p14:tracePt t="675299" x="5162550" y="3644900"/>
          <p14:tracePt t="675311" x="5162550" y="3638550"/>
          <p14:tracePt t="675328" x="5156200" y="3632200"/>
          <p14:tracePt t="675526" x="5156200" y="3625850"/>
          <p14:tracePt t="675554" x="5156200" y="3619500"/>
          <p14:tracePt t="675630" x="5168900" y="3619500"/>
          <p14:tracePt t="675638" x="5181600" y="3619500"/>
          <p14:tracePt t="675647" x="5207000" y="3619500"/>
          <p14:tracePt t="675665" x="5276850" y="3651250"/>
          <p14:tracePt t="675678" x="5372100" y="3727450"/>
          <p14:tracePt t="675697" x="5486400" y="3841750"/>
          <p14:tracePt t="675712" x="5600700" y="3949700"/>
          <p14:tracePt t="675730" x="5695950" y="4044950"/>
          <p14:tracePt t="675745" x="5772150" y="4114800"/>
          <p14:tracePt t="675762" x="5842000" y="4159250"/>
          <p14:tracePt t="675778" x="5873750" y="4184650"/>
          <p14:tracePt t="675797" x="5886450" y="4184650"/>
          <p14:tracePt t="675828" x="5880100" y="4191000"/>
          <p14:tracePt t="675848" x="5848350" y="4197350"/>
          <p14:tracePt t="675861" x="5816600" y="4197350"/>
          <p14:tracePt t="675882" x="5784850" y="4197350"/>
          <p14:tracePt t="675895" x="5721350" y="4210050"/>
          <p14:tracePt t="675914" x="5657850" y="4222750"/>
          <p14:tracePt t="675930" x="5575300" y="4229100"/>
          <p14:tracePt t="675945" x="5473700" y="4222750"/>
          <p14:tracePt t="675962" x="5391150" y="4216400"/>
          <p14:tracePt t="675983" x="5340350" y="4216400"/>
          <p14:tracePt t="675995" x="5302250" y="4216400"/>
          <p14:tracePt t="676012" x="5283200" y="4216400"/>
          <p14:tracePt t="676028" x="5276850" y="4216400"/>
          <p14:tracePt t="676045" x="5264150" y="4216400"/>
          <p14:tracePt t="676061" x="5219700" y="4216400"/>
          <p14:tracePt t="676079" x="5156200" y="4267200"/>
          <p14:tracePt t="676095" x="5016500" y="4368800"/>
          <p14:tracePt t="676114" x="4794250" y="4521200"/>
          <p14:tracePt t="676128" x="4521200" y="4699000"/>
          <p14:tracePt t="676145" x="4248150" y="4883150"/>
          <p14:tracePt t="676164" x="4006850" y="5029200"/>
          <p14:tracePt t="676178" x="3867150" y="5137150"/>
          <p14:tracePt t="676181" x="3822700" y="5200650"/>
          <p14:tracePt t="676195" x="3771900" y="5257800"/>
          <p14:tracePt t="676211" x="3683000" y="5397500"/>
          <p14:tracePt t="676230" x="3524250" y="5645150"/>
          <p14:tracePt t="676245" x="3448050" y="5759450"/>
          <p14:tracePt t="676262" x="3403600" y="5822950"/>
          <p14:tracePt t="676279" x="3378200" y="5861050"/>
          <p14:tracePt t="676295" x="3365500" y="5873750"/>
          <p14:tracePt t="676357" x="3359150" y="5880100"/>
          <p14:tracePt t="676365" x="3352800" y="5886450"/>
          <p14:tracePt t="676382" x="3346450" y="5886450"/>
          <p14:tracePt t="676416" x="3346450" y="5892800"/>
          <p14:tracePt t="676428" x="3340100" y="5899150"/>
          <p14:tracePt t="676448" x="3321050" y="5918200"/>
          <p14:tracePt t="676462" x="3295650" y="5930900"/>
          <p14:tracePt t="676481" x="3282950" y="5930900"/>
          <p14:tracePt t="676495" x="3276600" y="5937250"/>
          <p14:tracePt t="676552" x="3270250" y="5937250"/>
          <p14:tracePt t="676566" x="3263900" y="5930900"/>
          <p14:tracePt t="676574" x="3251200" y="5930900"/>
          <p14:tracePt t="676586" x="3244850" y="5930900"/>
          <p14:tracePt t="676595" x="3232150" y="5930900"/>
          <p14:tracePt t="676611" x="3219450" y="5930900"/>
          <p14:tracePt t="676613" x="3213100" y="5930900"/>
          <p14:tracePt t="676628" x="3200400" y="5930900"/>
          <p14:tracePt t="676633" x="3194050" y="5930900"/>
          <p14:tracePt t="676645" x="3181350" y="5930900"/>
          <p14:tracePt t="676664" x="3117850" y="5930900"/>
          <p14:tracePt t="676678" x="3048000" y="5930900"/>
          <p14:tracePt t="676696" x="2984500" y="5930900"/>
          <p14:tracePt t="676712" x="2914650" y="5930900"/>
          <p14:tracePt t="676730" x="2863850" y="5930900"/>
          <p14:tracePt t="676745" x="2794000" y="5918200"/>
          <p14:tracePt t="676762" x="2724150" y="5899150"/>
          <p14:tracePt t="676779" x="2654300" y="5867400"/>
          <p14:tracePt t="676796" x="2584450" y="5835650"/>
          <p14:tracePt t="676812" x="2559050" y="5784850"/>
          <p14:tracePt t="676828" x="2552700" y="5715000"/>
          <p14:tracePt t="676845" x="2590800" y="5600700"/>
          <p14:tracePt t="676852" x="2622550" y="5537200"/>
          <p14:tracePt t="676865" x="2698750" y="5435600"/>
          <p14:tracePt t="676878" x="2781300" y="5391150"/>
          <p14:tracePt t="676895" x="2870200" y="5372100"/>
          <p14:tracePt t="676914" x="2990850" y="5372100"/>
          <p14:tracePt t="676928" x="3136900" y="5372100"/>
          <p14:tracePt t="676945" x="3289300" y="5372100"/>
          <p14:tracePt t="676962" x="3390900" y="5372100"/>
          <p14:tracePt t="676979" x="3441700" y="5365750"/>
          <p14:tracePt t="676995" x="3448050" y="5365750"/>
          <p14:tracePt t="676997" x="3454400" y="5365750"/>
          <p14:tracePt t="677028" x="3441700" y="5410200"/>
          <p14:tracePt t="677045" x="3403600" y="5511800"/>
          <p14:tracePt t="677062" x="3390900" y="5562600"/>
          <p14:tracePt t="677078" x="3384550" y="5600700"/>
          <p14:tracePt t="677099" x="3378200" y="5651500"/>
          <p14:tracePt t="677117" x="3352800" y="5702300"/>
          <p14:tracePt t="677118" x="3346450" y="5734050"/>
          <p14:tracePt t="677128" x="3327400" y="5772150"/>
          <p14:tracePt t="677149" x="3302000" y="5867400"/>
          <p14:tracePt t="677164" x="3276600" y="5943600"/>
          <p14:tracePt t="677178" x="3263900" y="5981700"/>
          <p14:tracePt t="677195" x="3232150" y="6000750"/>
          <p14:tracePt t="677212" x="3194050" y="6013450"/>
          <p14:tracePt t="677231" x="3079750" y="6013450"/>
          <p14:tracePt t="677245" x="3022600" y="6019800"/>
          <p14:tracePt t="677262" x="2990850" y="6019800"/>
          <p14:tracePt t="677295" x="2984500" y="6019800"/>
          <p14:tracePt t="677311" x="2965450" y="6000750"/>
          <p14:tracePt t="677328" x="2959100" y="5981700"/>
          <p14:tracePt t="677345" x="2959100" y="5962650"/>
          <p14:tracePt t="677362" x="2959100" y="5937250"/>
          <p14:tracePt t="677381" x="2978150" y="5918200"/>
          <p14:tracePt t="677396" x="2990850" y="5886450"/>
          <p14:tracePt t="677414" x="3003550" y="5816600"/>
          <p14:tracePt t="677428" x="3003550" y="5803900"/>
          <p14:tracePt t="677445" x="3003550" y="5753100"/>
          <p14:tracePt t="677462" x="3009900" y="5721350"/>
          <p14:tracePt t="677480" x="3022600" y="5689600"/>
          <p14:tracePt t="677495" x="3035300" y="5664200"/>
          <p14:tracePt t="677512" x="3048000" y="5626100"/>
          <p14:tracePt t="677528" x="3060700" y="5594350"/>
          <p14:tracePt t="677545" x="3086100" y="5581650"/>
          <p14:tracePt t="677562" x="3124200" y="5575300"/>
          <p14:tracePt t="677578" x="3194050" y="5575300"/>
          <p14:tracePt t="677595" x="3289300" y="5575300"/>
          <p14:tracePt t="677615" x="3403600" y="5632450"/>
          <p14:tracePt t="677621" x="3441700" y="5651500"/>
          <p14:tracePt t="677647" x="3562350" y="5740400"/>
          <p14:tracePt t="677664" x="3619500" y="5810250"/>
          <p14:tracePt t="677670" x="3632200" y="5854700"/>
          <p14:tracePt t="677678" x="3638550" y="5905500"/>
          <p14:tracePt t="677695" x="3613150" y="5975350"/>
          <p14:tracePt t="677712" x="3575050" y="6038850"/>
          <p14:tracePt t="677730" x="3517900" y="6057900"/>
          <p14:tracePt t="677745" x="3492500" y="6064250"/>
          <p14:tracePt t="677761" x="3492500" y="6038850"/>
          <p14:tracePt t="677778" x="3524250" y="5969000"/>
          <p14:tracePt t="677795" x="3600450" y="5861050"/>
          <p14:tracePt t="677812" x="3771900" y="5721350"/>
          <p14:tracePt t="677828" x="3981450" y="5588000"/>
          <p14:tracePt t="677831" x="4089400" y="5518150"/>
          <p14:tracePt t="677845" x="4305300" y="5384800"/>
          <p14:tracePt t="677863" x="4540250" y="5251450"/>
          <p14:tracePt t="677878" x="4781550" y="5092700"/>
          <p14:tracePt t="677897" x="5048250" y="4914900"/>
          <p14:tracePt t="677914" x="5264150" y="4781550"/>
          <p14:tracePt t="677928" x="5422900" y="4705350"/>
          <p14:tracePt t="677946" x="5530850" y="4641850"/>
          <p14:tracePt t="677962" x="5607050" y="4597400"/>
          <p14:tracePt t="677981" x="5702300" y="4572000"/>
          <p14:tracePt t="677995" x="5791200" y="4533900"/>
          <p14:tracePt t="678011" x="5854700" y="4483100"/>
          <p14:tracePt t="678030" x="5873750" y="4406900"/>
          <p14:tracePt t="678049" x="5873750" y="4387850"/>
          <p14:tracePt t="678062" x="5861050" y="4381500"/>
          <p14:tracePt t="678095" x="5880100" y="4381500"/>
          <p14:tracePt t="678111" x="5899150" y="4368800"/>
          <p14:tracePt t="678132" x="5905500" y="4349750"/>
          <p14:tracePt t="678145" x="5905500" y="4330700"/>
          <p14:tracePt t="678165" x="5905500" y="4318000"/>
          <p14:tracePt t="678231" x="5905500" y="4311650"/>
          <p14:tracePt t="678238" x="5905500" y="4305300"/>
          <p14:tracePt t="678245" x="5905500" y="4298950"/>
          <p14:tracePt t="678262" x="5905500" y="4292600"/>
          <p14:tracePt t="678278" x="5937250" y="4292600"/>
          <p14:tracePt t="678298" x="6007100" y="4292600"/>
          <p14:tracePt t="678312" x="6070600" y="4267200"/>
          <p14:tracePt t="678328" x="6108700" y="4229100"/>
          <p14:tracePt t="678345" x="6127750" y="4184650"/>
          <p14:tracePt t="678364" x="6127750" y="4159250"/>
          <p14:tracePt t="678378" x="6134100" y="4152900"/>
          <p14:tracePt t="678488" x="6146800" y="4165600"/>
          <p14:tracePt t="678495" x="6153150" y="4165600"/>
          <p14:tracePt t="678512" x="6165850" y="4178300"/>
          <p14:tracePt t="678528" x="6178550" y="4165600"/>
          <p14:tracePt t="678547" x="6197600" y="4127500"/>
          <p14:tracePt t="678562" x="6197600" y="4083050"/>
          <p14:tracePt t="678578" x="6197600" y="4070350"/>
          <p14:tracePt t="678611" x="6203950" y="4070350"/>
          <p14:tracePt t="678630" x="6324600" y="4108450"/>
          <p14:tracePt t="678647" x="6419850" y="4146550"/>
          <p14:tracePt t="678665" x="6496050" y="4203700"/>
          <p14:tracePt t="678678" x="6572250" y="4248150"/>
          <p14:tracePt t="678695" x="6629400" y="4286250"/>
          <p14:tracePt t="678712" x="6667500" y="4318000"/>
          <p14:tracePt t="678731" x="6686550" y="4330700"/>
          <p14:tracePt t="678872" x="6673850" y="4330700"/>
          <p14:tracePt t="678885" x="6667500" y="4330700"/>
          <p14:tracePt t="678895" x="6661150" y="4330700"/>
          <p14:tracePt t="678959" x="6661150" y="4337050"/>
          <p14:tracePt t="678965" x="6648450" y="4349750"/>
          <p14:tracePt t="678982" x="6578600" y="4400550"/>
          <p14:tracePt t="678995" x="6527800" y="4445000"/>
          <p14:tracePt t="679012" x="6388100" y="4565650"/>
          <p14:tracePt t="679028" x="6159500" y="4699000"/>
          <p14:tracePt t="679030" x="6057900" y="4762500"/>
          <p14:tracePt t="679045" x="5905500" y="4806950"/>
          <p14:tracePt t="679062" x="5765800" y="4845050"/>
          <p14:tracePt t="679078" x="5626100" y="4851400"/>
          <p14:tracePt t="679095" x="5518150" y="4806950"/>
          <p14:tracePt t="679114" x="5384800" y="4743450"/>
          <p14:tracePt t="679128" x="5289550" y="4641850"/>
          <p14:tracePt t="679145" x="5200650" y="4502150"/>
          <p14:tracePt t="679164" x="5130800" y="4381500"/>
          <p14:tracePt t="679178" x="5086350" y="4273550"/>
          <p14:tracePt t="679195" x="5054600" y="4171950"/>
          <p14:tracePt t="679212" x="5022850" y="4076700"/>
          <p14:tracePt t="679230" x="5022850" y="3937000"/>
          <p14:tracePt t="679245" x="5022850" y="3848100"/>
          <p14:tracePt t="679262" x="5003800" y="3765550"/>
          <p14:tracePt t="679279" x="4984750" y="3714750"/>
          <p14:tracePt t="679296" x="4965700" y="3683000"/>
          <p14:tracePt t="679311" x="4959350" y="3676650"/>
          <p14:tracePt t="679345" x="4984750" y="3676650"/>
          <p14:tracePt t="679361" x="5029200" y="3689350"/>
          <p14:tracePt t="679378" x="5060950" y="3702050"/>
          <p14:tracePt t="679399" x="5080000" y="3708400"/>
          <p14:tracePt t="679414" x="5086350" y="3714750"/>
          <p14:tracePt t="679486" x="5086350" y="3708400"/>
          <p14:tracePt t="679493" x="5086350" y="3695700"/>
          <p14:tracePt t="679502" x="5086350" y="3683000"/>
          <p14:tracePt t="679511" x="5086350" y="3670300"/>
          <p14:tracePt t="679528" x="5086350" y="3644900"/>
          <p14:tracePt t="679545" x="5099050" y="3625850"/>
          <p14:tracePt t="679562" x="5105400" y="3606800"/>
          <p14:tracePt t="679578" x="5130800" y="3594100"/>
          <p14:tracePt t="679595" x="5156200" y="3575050"/>
          <p14:tracePt t="679612" x="5200650" y="3575050"/>
          <p14:tracePt t="679614" x="5226050" y="3575050"/>
          <p14:tracePt t="679632" x="5308600" y="3587750"/>
          <p14:tracePt t="679645" x="5372100" y="3632200"/>
          <p14:tracePt t="679664" x="5594350" y="3778250"/>
          <p14:tracePt t="679679" x="5753100" y="3886200"/>
          <p14:tracePt t="679695" x="5867400" y="3968750"/>
          <p14:tracePt t="679712" x="5969000" y="4064000"/>
          <p14:tracePt t="679730" x="6064250" y="4140200"/>
          <p14:tracePt t="679745" x="6140450" y="4197350"/>
          <p14:tracePt t="679762" x="6165850" y="4216400"/>
          <p14:tracePt t="679805" x="6159500" y="4216400"/>
          <p14:tracePt t="679814" x="6121400" y="4216400"/>
          <p14:tracePt t="679828" x="6083300" y="4216400"/>
          <p14:tracePt t="679845" x="5854700" y="4216400"/>
          <p14:tracePt t="679862" x="5689600" y="4216400"/>
          <p14:tracePt t="679869" x="5613400" y="4216400"/>
          <p14:tracePt t="679878" x="5549900" y="4216400"/>
          <p14:tracePt t="679895" x="5435600" y="4216400"/>
          <p14:tracePt t="679914" x="5372100" y="4216400"/>
          <p14:tracePt t="679928" x="5353050" y="4210050"/>
          <p14:tracePt t="679962" x="5353050" y="4203700"/>
          <p14:tracePt t="679981" x="5397500" y="4197350"/>
          <p14:tracePt t="679996" x="5461000" y="4197350"/>
          <p14:tracePt t="680012" x="5568950" y="4197350"/>
          <p14:tracePt t="680028" x="5746750" y="4222750"/>
          <p14:tracePt t="680045" x="6045200" y="4286250"/>
          <p14:tracePt t="680061" x="6203950" y="4324350"/>
          <p14:tracePt t="680078" x="6318250" y="4356100"/>
          <p14:tracePt t="680095" x="6381750" y="4362450"/>
          <p14:tracePt t="680112" x="6413500" y="4387850"/>
          <p14:tracePt t="680128" x="6413500" y="4425950"/>
          <p14:tracePt t="680147" x="6400800" y="4489450"/>
          <p14:tracePt t="680164" x="6337300" y="4591050"/>
          <p14:tracePt t="680178" x="6229350" y="4730750"/>
          <p14:tracePt t="680195" x="6140450" y="4914900"/>
          <p14:tracePt t="680212" x="6045200" y="5092700"/>
          <p14:tracePt t="680231" x="5765800" y="5384800"/>
          <p14:tracePt t="680245" x="5480050" y="5562600"/>
          <p14:tracePt t="680261" x="5111750" y="5734050"/>
          <p14:tracePt t="680278" x="4787900" y="5854700"/>
          <p14:tracePt t="680295" x="4533900" y="5918200"/>
          <p14:tracePt t="680312" x="4337050" y="5930900"/>
          <p14:tracePt t="680328" x="4159250" y="5930900"/>
          <p14:tracePt t="680345" x="3968750" y="5905500"/>
          <p14:tracePt t="680361" x="3848100" y="5867400"/>
          <p14:tracePt t="680382" x="3835400" y="5848350"/>
          <p14:tracePt t="680395" x="3835400" y="5835650"/>
          <p14:tracePt t="680415" x="3835400" y="5797550"/>
          <p14:tracePt t="680431" x="3835400" y="5753100"/>
          <p14:tracePt t="680447" x="3829050" y="5753100"/>
          <p14:tracePt t="680551" x="3835400" y="5753100"/>
          <p14:tracePt t="680558" x="3848100" y="5759450"/>
          <p14:tracePt t="680570" x="3860800" y="5765800"/>
          <p14:tracePt t="680578" x="3879850" y="5772150"/>
          <p14:tracePt t="680595" x="3949700" y="5778500"/>
          <p14:tracePt t="680615" x="4025900" y="5778500"/>
          <p14:tracePt t="680628" x="4032250" y="5778500"/>
          <p14:tracePt t="680645" x="4051300" y="5791200"/>
          <p14:tracePt t="680664" x="4064000" y="5810250"/>
          <p14:tracePt t="680678" x="4076700" y="5829300"/>
          <p14:tracePt t="680695" x="4076700" y="5854700"/>
          <p14:tracePt t="680712" x="4076700" y="5886450"/>
          <p14:tracePt t="680731" x="4076700" y="5911850"/>
          <p14:tracePt t="680746" x="4064000" y="5937250"/>
          <p14:tracePt t="680749" x="4057650" y="5956300"/>
          <p14:tracePt t="680762" x="4038600" y="5975350"/>
          <p14:tracePt t="680778" x="4013200" y="6007100"/>
          <p14:tracePt t="680795" x="3962400" y="6032500"/>
          <p14:tracePt t="680812" x="3892550" y="6051550"/>
          <p14:tracePt t="680829" x="3835400" y="6057900"/>
          <p14:tracePt t="680845" x="3771900" y="6057900"/>
          <p14:tracePt t="680864" x="3657600" y="6057900"/>
          <p14:tracePt t="680878" x="3581400" y="6057900"/>
          <p14:tracePt t="680898" x="3486150" y="6057900"/>
          <p14:tracePt t="680914" x="3378200" y="6038850"/>
          <p14:tracePt t="680928" x="3270250" y="6032500"/>
          <p14:tracePt t="680946" x="3168650" y="6007100"/>
          <p14:tracePt t="680963" x="3060700" y="5988050"/>
          <p14:tracePt t="680980" x="2965450" y="5988050"/>
          <p14:tracePt t="680995" x="2889250" y="5988050"/>
          <p14:tracePt t="681012" x="2819400" y="5969000"/>
          <p14:tracePt t="681028" x="2774950" y="5943600"/>
          <p14:tracePt t="681030" x="2749550" y="5930900"/>
          <p14:tracePt t="681046" x="2705100" y="5892800"/>
          <p14:tracePt t="681062" x="2679700" y="5854700"/>
          <p14:tracePt t="681078" x="2654300" y="5810250"/>
          <p14:tracePt t="681095" x="2641600" y="5759450"/>
          <p14:tracePt t="681111" x="2641600" y="5702300"/>
          <p14:tracePt t="681130" x="2641600" y="5645150"/>
          <p14:tracePt t="681145" x="2673350" y="5600700"/>
          <p14:tracePt t="681164" x="2724150" y="5556250"/>
          <p14:tracePt t="681180" x="2781300" y="5524500"/>
          <p14:tracePt t="681195" x="2838450" y="5505450"/>
          <p14:tracePt t="681211" x="2895600" y="5486400"/>
          <p14:tracePt t="681231" x="3060700" y="5486400"/>
          <p14:tracePt t="681245" x="3200400" y="5486400"/>
          <p14:tracePt t="681262" x="3346450" y="5492750"/>
          <p14:tracePt t="681278" x="3467100" y="5518150"/>
          <p14:tracePt t="681295" x="3562350" y="5556250"/>
          <p14:tracePt t="681312" x="3670300" y="5588000"/>
          <p14:tracePt t="681328" x="3765550" y="5619750"/>
          <p14:tracePt t="681345" x="3854450" y="5651500"/>
          <p14:tracePt t="681361" x="3911600" y="5689600"/>
          <p14:tracePt t="681378" x="3962400" y="5740400"/>
          <p14:tracePt t="681395" x="4000500" y="5791200"/>
          <p14:tracePt t="681414" x="4006850" y="5835650"/>
          <p14:tracePt t="681428" x="4000500" y="5848350"/>
          <p14:tracePt t="681445" x="3987800" y="5861050"/>
          <p14:tracePt t="681447" x="3981450" y="5873750"/>
          <p14:tracePt t="681462" x="3962400" y="5899150"/>
          <p14:tracePt t="681481" x="3930650" y="5918200"/>
          <p14:tracePt t="681495" x="3892550" y="5930900"/>
          <p14:tracePt t="681511" x="3841750" y="5949950"/>
          <p14:tracePt t="681528" x="3759200" y="5975350"/>
          <p14:tracePt t="681545" x="3644900" y="6007100"/>
          <p14:tracePt t="681562" x="3524250" y="6013450"/>
          <p14:tracePt t="681578" x="3429000" y="6013450"/>
          <p14:tracePt t="681595" x="3333750" y="6013450"/>
          <p14:tracePt t="681612" x="3251200" y="6013450"/>
          <p14:tracePt t="681616" x="3206750" y="6000750"/>
          <p14:tracePt t="681629" x="3175000" y="5994400"/>
          <p14:tracePt t="681649" x="3130550" y="5975350"/>
          <p14:tracePt t="681665" x="3124200" y="5975350"/>
          <p14:tracePt t="681757" x="3124200" y="5969000"/>
          <p14:tracePt t="681862" x="3117850" y="5962650"/>
          <p14:tracePt t="681869" x="3105150" y="5956300"/>
          <p14:tracePt t="681883" x="3098800" y="5956300"/>
          <p14:tracePt t="681895" x="3092450" y="5956300"/>
          <p14:tracePt t="682006" x="3086100" y="5949950"/>
          <p14:tracePt t="682024" x="3079750" y="5949950"/>
          <p14:tracePt t="682030" x="3079750" y="5943600"/>
          <p14:tracePt t="682485" x="3086100" y="5943600"/>
          <p14:tracePt t="682493" x="3117850" y="5930900"/>
          <p14:tracePt t="682501" x="3155950" y="5905500"/>
          <p14:tracePt t="682511" x="3187700" y="5886450"/>
          <p14:tracePt t="682529" x="3251200" y="5873750"/>
          <p14:tracePt t="682545" x="3321050" y="5867400"/>
          <p14:tracePt t="682562" x="3397250" y="5861050"/>
          <p14:tracePt t="682578" x="3479800" y="5848350"/>
          <p14:tracePt t="682595" x="3568700" y="5835650"/>
          <p14:tracePt t="682611" x="3625850" y="5835650"/>
          <p14:tracePt t="682614" x="3644900" y="5842000"/>
          <p14:tracePt t="682632" x="3670300" y="5854700"/>
          <p14:tracePt t="682665" x="3663950" y="5854700"/>
          <p14:tracePt t="682678" x="3632200" y="5854700"/>
          <p14:tracePt t="682695" x="3600450" y="5854700"/>
          <p14:tracePt t="682712" x="3568700" y="5854700"/>
          <p14:tracePt t="682730" x="3524250" y="5854700"/>
          <p14:tracePt t="682745" x="3454400" y="5854700"/>
          <p14:tracePt t="682762" x="3365500" y="5867400"/>
          <p14:tracePt t="682778" x="3238500" y="5886450"/>
          <p14:tracePt t="682798" x="3105150" y="5886450"/>
          <p14:tracePt t="682812" x="2978150" y="5886450"/>
          <p14:tracePt t="682828" x="2863850" y="5886450"/>
          <p14:tracePt t="682845" x="2724150" y="5848350"/>
          <p14:tracePt t="682865" x="2647950" y="5816600"/>
          <p14:tracePt t="682878" x="2565400" y="5784850"/>
          <p14:tracePt t="682895" x="2514600" y="5765800"/>
          <p14:tracePt t="682915" x="2501900" y="5753100"/>
          <p14:tracePt t="682928" x="2501900" y="5746750"/>
          <p14:tracePt t="682945" x="2501900" y="5708650"/>
          <p14:tracePt t="682962" x="2501900" y="5651500"/>
          <p14:tracePt t="682980" x="2501900" y="5607050"/>
          <p14:tracePt t="682995" x="2520950" y="5562600"/>
          <p14:tracePt t="683012" x="2559050" y="5537200"/>
          <p14:tracePt t="683028" x="2647950" y="5518150"/>
          <p14:tracePt t="683031" x="2705100" y="5505450"/>
          <p14:tracePt t="683045" x="2781300" y="5505450"/>
          <p14:tracePt t="683062" x="3022600" y="5505450"/>
          <p14:tracePt t="683078" x="3162300" y="5518150"/>
          <p14:tracePt t="683095" x="3244850" y="5562600"/>
          <p14:tracePt t="683112" x="3321050" y="5638800"/>
          <p14:tracePt t="683128" x="3390900" y="5708650"/>
          <p14:tracePt t="683147" x="3448050" y="5797550"/>
          <p14:tracePt t="683165" x="3473450" y="5873750"/>
          <p14:tracePt t="683178" x="3460750" y="5911850"/>
          <p14:tracePt t="683195" x="3409950" y="5943600"/>
          <p14:tracePt t="683211" x="3333750" y="5975350"/>
          <p14:tracePt t="683232" x="3219450" y="5994400"/>
          <p14:tracePt t="683245" x="3181350" y="5994400"/>
          <p14:tracePt t="683262" x="3168650" y="5994400"/>
          <p14:tracePt t="683278" x="3162300" y="5994400"/>
          <p14:tracePt t="683295" x="3162300" y="5969000"/>
          <p14:tracePt t="683312" x="3200400" y="5943600"/>
          <p14:tracePt t="683328" x="3282950" y="5911850"/>
          <p14:tracePt t="683345" x="3397250" y="5886450"/>
          <p14:tracePt t="683361" x="3517900" y="5854700"/>
          <p14:tracePt t="683380" x="3683000" y="5829300"/>
          <p14:tracePt t="683395" x="3860800" y="5829300"/>
          <p14:tracePt t="683415" x="3994150" y="5829300"/>
          <p14:tracePt t="683423" x="4070350" y="5842000"/>
          <p14:tracePt t="683431" x="4095750" y="5848350"/>
          <p14:tracePt t="683445" x="4102100" y="5854700"/>
          <p14:tracePt t="683462" x="4121150" y="5867400"/>
          <p14:tracePt t="683481" x="4121150" y="5873750"/>
          <p14:tracePt t="683495" x="4095750" y="5880100"/>
          <p14:tracePt t="683512" x="4051300" y="5892800"/>
          <p14:tracePt t="683528" x="3981450" y="5892800"/>
          <p14:tracePt t="683546" x="3911600" y="5892800"/>
          <p14:tracePt t="683562" x="3848100" y="5892800"/>
          <p14:tracePt t="683578" x="3822700" y="5880100"/>
          <p14:tracePt t="683595" x="3790950" y="5842000"/>
          <p14:tracePt t="683614" x="3771900" y="5778500"/>
          <p14:tracePt t="683629" x="3771900" y="5689600"/>
          <p14:tracePt t="683645" x="3765550" y="5607050"/>
          <p14:tracePt t="683666" x="3784600" y="5581650"/>
          <p14:tracePt t="683678" x="3867150" y="5562600"/>
          <p14:tracePt t="683695" x="3987800" y="5543550"/>
          <p14:tracePt t="683711" x="4133850" y="5543550"/>
          <p14:tracePt t="683730" x="4298950" y="5568950"/>
          <p14:tracePt t="683745" x="4425950" y="5651500"/>
          <p14:tracePt t="683762" x="4521200" y="5727700"/>
          <p14:tracePt t="683778" x="4546600" y="5784850"/>
          <p14:tracePt t="683795" x="4546600" y="5835650"/>
          <p14:tracePt t="683812" x="4489450" y="5854700"/>
          <p14:tracePt t="683828" x="4419600" y="5867400"/>
          <p14:tracePt t="683831" x="4381500" y="5867400"/>
          <p14:tracePt t="683845" x="4292600" y="5867400"/>
          <p14:tracePt t="683861" x="4210050" y="5867400"/>
          <p14:tracePt t="683878" x="4121150" y="5867400"/>
          <p14:tracePt t="683899" x="4044950" y="5867400"/>
          <p14:tracePt t="683915" x="3987800" y="5848350"/>
          <p14:tracePt t="683921" x="3968750" y="5848350"/>
          <p14:tracePt t="683928" x="3949700" y="5842000"/>
          <p14:tracePt t="683945" x="3930650" y="5835650"/>
          <p14:tracePt t="688420" x="3898900" y="5835650"/>
          <p14:tracePt t="688426" x="3854450" y="5835650"/>
          <p14:tracePt t="688430" x="3803650" y="5835650"/>
          <p14:tracePt t="688445" x="3740150" y="5810250"/>
          <p14:tracePt t="688462" x="3721100" y="5784850"/>
          <p14:tracePt t="688480" x="3689350" y="5753100"/>
          <p14:tracePt t="688496" x="3594100" y="5689600"/>
          <p14:tracePt t="688512" x="3473450" y="5638800"/>
          <p14:tracePt t="688528" x="3333750" y="5588000"/>
          <p14:tracePt t="688545" x="3232150" y="5562600"/>
          <p14:tracePt t="688562" x="3194050" y="5543550"/>
          <p14:tracePt t="688578" x="3168650" y="5524500"/>
          <p14:tracePt t="688595" x="3149600" y="5486400"/>
          <p14:tracePt t="688612" x="3136900" y="5454650"/>
          <p14:tracePt t="688615" x="3136900" y="5448300"/>
          <p14:tracePt t="688766" x="3130550" y="5448300"/>
          <p14:tracePt t="688773" x="3124200" y="5448300"/>
          <p14:tracePt t="688781" x="3105150" y="5448300"/>
          <p14:tracePt t="688795" x="3079750" y="5448300"/>
          <p14:tracePt t="688812" x="3003550" y="5448300"/>
          <p14:tracePt t="688819" x="2959100" y="5448300"/>
          <p14:tracePt t="688828" x="2914650" y="5448300"/>
          <p14:tracePt t="688845" x="2806700" y="5441950"/>
          <p14:tracePt t="688861" x="2673350" y="5441950"/>
          <p14:tracePt t="688878" x="2609850" y="5435600"/>
          <p14:tracePt t="688895" x="2590800" y="5429250"/>
          <p14:tracePt t="689277" x="2597150" y="5429250"/>
          <p14:tracePt t="689437" x="2597150" y="5435600"/>
          <p14:tracePt t="689518" x="2590800" y="5429250"/>
          <p14:tracePt t="690680" x="2603500" y="5429250"/>
          <p14:tracePt t="690685" x="2609850" y="5429250"/>
          <p14:tracePt t="690695" x="2622550" y="5448300"/>
          <p14:tracePt t="690712" x="2647950" y="5499100"/>
          <p14:tracePt t="690731" x="2679700" y="5556250"/>
          <p14:tracePt t="690745" x="2717800" y="5626100"/>
          <p14:tracePt t="690762" x="2755900" y="5689600"/>
          <p14:tracePt t="690779" x="2781300" y="5734050"/>
          <p14:tracePt t="690796" x="2794000" y="5778500"/>
          <p14:tracePt t="690812" x="2787650" y="5829300"/>
          <p14:tracePt t="690828" x="2787650" y="5861050"/>
          <p14:tracePt t="690845" x="2781300" y="5899150"/>
          <p14:tracePt t="690862" x="2781300" y="5930900"/>
          <p14:tracePt t="690881" x="2768600" y="5962650"/>
          <p14:tracePt t="690895" x="2749550" y="5981700"/>
          <p14:tracePt t="690914" x="2736850" y="5981700"/>
          <p14:tracePt t="690929" x="2730500" y="5981700"/>
          <p14:tracePt t="690945" x="2705100" y="5981700"/>
          <p14:tracePt t="690962" x="2673350" y="5994400"/>
          <p14:tracePt t="690981" x="2654300" y="6013450"/>
          <p14:tracePt t="690995" x="2635250" y="6026150"/>
          <p14:tracePt t="691012" x="2628900" y="6032500"/>
          <p14:tracePt t="691028" x="2622550" y="6032500"/>
          <p14:tracePt t="691046" x="2597150" y="6038850"/>
          <p14:tracePt t="691062" x="2578100" y="6045200"/>
          <p14:tracePt t="691078" x="2559050" y="6051550"/>
          <p14:tracePt t="691213" x="2565400" y="6051550"/>
          <p14:tracePt t="691226" x="2571750" y="6051550"/>
          <p14:tracePt t="691232" x="2590800" y="6045200"/>
          <p14:tracePt t="691245" x="2647950" y="6026150"/>
          <p14:tracePt t="691262" x="2717800" y="6019800"/>
          <p14:tracePt t="691278" x="2832100" y="6032500"/>
          <p14:tracePt t="691295" x="2971800" y="6064250"/>
          <p14:tracePt t="691312" x="3143250" y="6083300"/>
          <p14:tracePt t="691328" x="3327400" y="6096000"/>
          <p14:tracePt t="691346" x="3536950" y="6115050"/>
          <p14:tracePt t="691362" x="3740150" y="6115050"/>
          <p14:tracePt t="691379" x="3943350" y="6115050"/>
          <p14:tracePt t="691398" x="4108450" y="6115050"/>
          <p14:tracePt t="691416" x="4203700" y="6115050"/>
          <p14:tracePt t="691428" x="4222750" y="6115050"/>
          <p14:tracePt t="691445" x="4235450" y="6115050"/>
          <p14:tracePt t="691545" x="4235450" y="6108700"/>
          <p14:tracePt t="691886" x="4222750" y="6102350"/>
          <p14:tracePt t="691897" x="4197350" y="6083300"/>
          <p14:tracePt t="691901" x="4178300" y="6070600"/>
          <p14:tracePt t="691914" x="4165600" y="6038850"/>
          <p14:tracePt t="692087" x="4140200" y="6038850"/>
          <p14:tracePt t="692094" x="4089400" y="6013450"/>
          <p14:tracePt t="692104" x="4006850" y="5994400"/>
          <p14:tracePt t="692111" x="3930650" y="5969000"/>
          <p14:tracePt t="692129" x="3765550" y="5943600"/>
          <p14:tracePt t="692147" x="3606800" y="5943600"/>
          <p14:tracePt t="692166" x="3479800" y="5937250"/>
          <p14:tracePt t="692173" x="3416300" y="5937250"/>
          <p14:tracePt t="692181" x="3321050" y="5937250"/>
          <p14:tracePt t="692195" x="3270250" y="5949950"/>
          <p14:tracePt t="692212" x="3162300" y="5975350"/>
          <p14:tracePt t="692232" x="3035300" y="6007100"/>
          <p14:tracePt t="692245" x="3003550" y="6019800"/>
          <p14:tracePt t="692262" x="2914650" y="6026150"/>
          <p14:tracePt t="692278" x="2863850" y="6026150"/>
          <p14:tracePt t="692295" x="2794000" y="6032500"/>
          <p14:tracePt t="692312" x="2730500" y="6032500"/>
          <p14:tracePt t="692328" x="2641600" y="6032500"/>
          <p14:tracePt t="692345" x="2546350" y="6032500"/>
          <p14:tracePt t="692361" x="2451100" y="6032500"/>
          <p14:tracePt t="692382" x="2355850" y="6038850"/>
          <p14:tracePt t="692395" x="2273300" y="6038850"/>
          <p14:tracePt t="692417" x="2184400" y="6051550"/>
          <p14:tracePt t="692429" x="2139950" y="6057900"/>
          <p14:tracePt t="692445" x="2095500" y="6064250"/>
          <p14:tracePt t="692462" x="2044700" y="6076950"/>
          <p14:tracePt t="692481" x="2000250" y="6096000"/>
          <p14:tracePt t="692495" x="1949450" y="6108700"/>
          <p14:tracePt t="692512" x="1905000" y="6115050"/>
          <p14:tracePt t="692528" x="1885950" y="6127750"/>
          <p14:tracePt t="692545" x="1873250" y="6134100"/>
          <p14:tracePt t="692562" x="1860550" y="6140450"/>
          <p14:tracePt t="692578" x="1828800" y="6146800"/>
          <p14:tracePt t="692595" x="1790700" y="6159500"/>
          <p14:tracePt t="692615" x="1733550" y="6178550"/>
          <p14:tracePt t="692630" x="1727200" y="6191250"/>
          <p14:tracePt t="692645" x="1720850" y="6191250"/>
          <p14:tracePt t="692664" x="1714500" y="6191250"/>
          <p14:tracePt t="692679" x="1701800" y="6191250"/>
          <p14:tracePt t="692695" x="1689100" y="6197600"/>
          <p14:tracePt t="692712" x="1689100" y="6203950"/>
          <p14:tracePt t="692732" x="1682750" y="6210300"/>
          <p14:tracePt t="692794" x="1676400" y="6210300"/>
          <p14:tracePt t="692812" x="1663700" y="6210300"/>
          <p14:tracePt t="692828" x="1663700" y="6216650"/>
          <p14:tracePt t="693043" x="1670050" y="6216650"/>
          <p14:tracePt t="693047" x="1708150" y="6216650"/>
          <p14:tracePt t="693062" x="1790700" y="6216650"/>
          <p14:tracePt t="693078" x="1879600" y="6216650"/>
          <p14:tracePt t="693095" x="1974850" y="6223000"/>
          <p14:tracePt t="693112" x="2044700" y="6235700"/>
          <p14:tracePt t="693131" x="2108200" y="6254750"/>
          <p14:tracePt t="693145" x="2165350" y="6254750"/>
          <p14:tracePt t="693166" x="2197100" y="6261100"/>
          <p14:tracePt t="693181" x="2209800" y="6261100"/>
          <p14:tracePt t="693227" x="2216150" y="6261100"/>
          <p14:tracePt t="693238" x="2222500" y="6261100"/>
          <p14:tracePt t="693246" x="2235200" y="6261100"/>
          <p14:tracePt t="693262" x="2273300" y="6261100"/>
          <p14:tracePt t="693278" x="2317750" y="6261100"/>
          <p14:tracePt t="693296" x="2368550" y="6261100"/>
          <p14:tracePt t="693312" x="2413000" y="6261100"/>
          <p14:tracePt t="693328" x="2444750" y="6273800"/>
          <p14:tracePt t="693346" x="2476500" y="6280150"/>
          <p14:tracePt t="693365" x="2527300" y="6286500"/>
          <p14:tracePt t="693378" x="2584450" y="6292850"/>
          <p14:tracePt t="693395" x="2635250" y="6299200"/>
          <p14:tracePt t="693416" x="2673350" y="6305550"/>
          <p14:tracePt t="693429" x="2736850" y="6324600"/>
          <p14:tracePt t="693445" x="2774950" y="6324600"/>
          <p14:tracePt t="693462" x="2825750" y="6330950"/>
          <p14:tracePt t="693480" x="2870200" y="6330950"/>
          <p14:tracePt t="693495" x="2901950" y="6337300"/>
          <p14:tracePt t="693512" x="2927350" y="6350000"/>
          <p14:tracePt t="693528" x="2933700" y="6350000"/>
          <p14:tracePt t="693546" x="2940050" y="6350000"/>
          <p14:tracePt t="693562" x="2946400" y="6350000"/>
          <p14:tracePt t="693578" x="2959100" y="6350000"/>
          <p14:tracePt t="693595" x="2978150" y="6350000"/>
          <p14:tracePt t="693611" x="2984500" y="6350000"/>
          <p14:tracePt t="693669" x="2990850" y="6350000"/>
          <p14:tracePt t="693678" x="2997200" y="6350000"/>
          <p14:tracePt t="693695" x="3016250" y="6350000"/>
          <p14:tracePt t="693712" x="3022600" y="6350000"/>
          <p14:tracePt t="693730" x="3028950" y="6350000"/>
          <p14:tracePt t="693781" x="3035300" y="6350000"/>
          <p14:tracePt t="693798" x="3041650" y="6350000"/>
          <p14:tracePt t="693805" x="3048000" y="6350000"/>
          <p14:tracePt t="693813" x="3048000" y="6343650"/>
          <p14:tracePt t="693832" x="3048000" y="6324600"/>
          <p14:tracePt t="693845" x="3054350" y="6305550"/>
          <p14:tracePt t="693862" x="3067050" y="6273800"/>
          <p14:tracePt t="693883" x="3073400" y="6254750"/>
          <p14:tracePt t="693895" x="3073400" y="6248400"/>
          <p14:tracePt t="694008" x="3067050" y="6242050"/>
          <p14:tracePt t="694013" x="3060700" y="6229350"/>
          <p14:tracePt t="694028" x="3054350" y="6216650"/>
          <p14:tracePt t="694045" x="3028950" y="6191250"/>
          <p14:tracePt t="694062" x="3009900" y="6178550"/>
          <p14:tracePt t="694078" x="3003550" y="6172200"/>
          <p14:tracePt t="694115" x="2984500" y="6172200"/>
          <p14:tracePt t="694128" x="2946400" y="6172200"/>
          <p14:tracePt t="694145" x="2889250" y="6172200"/>
          <p14:tracePt t="694164" x="2819400" y="6146800"/>
          <p14:tracePt t="694179" x="2755900" y="6127750"/>
          <p14:tracePt t="694185" x="2705100" y="6115050"/>
          <p14:tracePt t="694195" x="2654300" y="6115050"/>
          <p14:tracePt t="694212" x="2546350" y="6115050"/>
          <p14:tracePt t="694214" x="2501900" y="6115050"/>
          <p14:tracePt t="694231" x="2419350" y="6115050"/>
          <p14:tracePt t="694245" x="2355850" y="6115050"/>
          <p14:tracePt t="694262" x="2298700" y="6115050"/>
          <p14:tracePt t="694278" x="2247900" y="6115050"/>
          <p14:tracePt t="694295" x="2209800" y="6108700"/>
          <p14:tracePt t="694312" x="2152650" y="6108700"/>
          <p14:tracePt t="694329" x="2070100" y="6108700"/>
          <p14:tracePt t="694345" x="1987550" y="6108700"/>
          <p14:tracePt t="694362" x="1905000" y="6108700"/>
          <p14:tracePt t="694378" x="1822450" y="6083300"/>
          <p14:tracePt t="694398" x="1733550" y="6064250"/>
          <p14:tracePt t="694414" x="1701800" y="6064250"/>
          <p14:tracePt t="694429" x="1644650" y="6064250"/>
          <p14:tracePt t="694445" x="1631950" y="6064250"/>
          <p14:tracePt t="694462" x="1606550" y="6064250"/>
          <p14:tracePt t="695342" x="1606550" y="6070600"/>
          <p14:tracePt t="695352" x="1606550" y="6076950"/>
          <p14:tracePt t="695360" x="1606550" y="6083300"/>
          <p14:tracePt t="695366" x="1606550" y="6089650"/>
          <p14:tracePt t="695382" x="1606550" y="6096000"/>
          <p14:tracePt t="695400" x="1606550" y="6102350"/>
          <p14:tracePt t="695415" x="1606550" y="6115050"/>
          <p14:tracePt t="695432" x="1619250" y="6121400"/>
          <p14:tracePt t="695446" x="1644650" y="6127750"/>
          <p14:tracePt t="695462" x="1701800" y="6159500"/>
          <p14:tracePt t="695481" x="1784350" y="6184900"/>
          <p14:tracePt t="695495" x="1879600" y="6203950"/>
          <p14:tracePt t="695512" x="1987550" y="6216650"/>
          <p14:tracePt t="695528" x="2095500" y="6216650"/>
          <p14:tracePt t="695545" x="2159000" y="6216650"/>
          <p14:tracePt t="695562" x="2197100" y="6223000"/>
          <p14:tracePt t="695578" x="2222500" y="6223000"/>
          <p14:tracePt t="695595" x="2260600" y="6229350"/>
          <p14:tracePt t="695614" x="2355850" y="6229350"/>
          <p14:tracePt t="695628" x="2400300" y="6229350"/>
          <p14:tracePt t="695645" x="2520950" y="6229350"/>
          <p14:tracePt t="695664" x="2584450" y="6235700"/>
          <p14:tracePt t="695678" x="2616200" y="6248400"/>
          <p14:tracePt t="695695" x="2647950" y="6254750"/>
          <p14:tracePt t="695712" x="2705100" y="6273800"/>
          <p14:tracePt t="695731" x="2774950" y="6280150"/>
          <p14:tracePt t="695745" x="2857500" y="6280150"/>
          <p14:tracePt t="695762" x="2921000" y="6280150"/>
          <p14:tracePt t="695778" x="2952750" y="6280150"/>
          <p14:tracePt t="695795" x="2959100" y="6280150"/>
          <p14:tracePt t="695812" x="2965450" y="6280150"/>
          <p14:tracePt t="696501" x="2965450" y="6286500"/>
          <p14:tracePt t="696509" x="2959100" y="6292850"/>
          <p14:tracePt t="696517" x="2933700" y="6305550"/>
          <p14:tracePt t="696528" x="2895600" y="6311900"/>
          <p14:tracePt t="696545" x="2844800" y="6318250"/>
          <p14:tracePt t="696562" x="2794000" y="6318250"/>
          <p14:tracePt t="696578" x="2730500" y="6318250"/>
          <p14:tracePt t="696595" x="2635250" y="6318250"/>
          <p14:tracePt t="696615" x="2540000" y="6324600"/>
          <p14:tracePt t="696629" x="2451100" y="6337300"/>
          <p14:tracePt t="696647" x="2355850" y="6369050"/>
          <p14:tracePt t="696664" x="2330450" y="6362700"/>
          <p14:tracePt t="696678" x="2311400" y="6362700"/>
          <p14:tracePt t="696696" x="2279650" y="6362700"/>
          <p14:tracePt t="696713" x="2235200" y="6362700"/>
          <p14:tracePt t="696731" x="2159000" y="6362700"/>
          <p14:tracePt t="696745" x="2076450" y="6362700"/>
          <p14:tracePt t="696762" x="1993900" y="6362700"/>
          <p14:tracePt t="696778" x="1917700" y="6362700"/>
          <p14:tracePt t="696795" x="1854200" y="6362700"/>
          <p14:tracePt t="696812" x="1784350" y="6356350"/>
          <p14:tracePt t="696829" x="1739900" y="6356350"/>
          <p14:tracePt t="696845" x="1714500" y="6362700"/>
          <p14:tracePt t="696862" x="1701800" y="6381750"/>
          <p14:tracePt t="696882" x="1695450" y="6394450"/>
          <p14:tracePt t="696895" x="1689100" y="6400800"/>
          <p14:tracePt t="696928" x="1682750" y="6413500"/>
          <p14:tracePt t="696945" x="1670050" y="6419850"/>
          <p14:tracePt t="696962" x="1644650" y="6426200"/>
          <p14:tracePt t="696981" x="1619250" y="6432550"/>
          <p14:tracePt t="696995" x="1612900" y="6438900"/>
          <p14:tracePt t="697028" x="1606550" y="6438900"/>
          <p14:tracePt t="697045" x="1606550" y="6445250"/>
          <p14:tracePt t="697062" x="1600200" y="6457950"/>
          <p14:tracePt t="697078" x="1600200" y="6470650"/>
          <p14:tracePt t="697095" x="1600200" y="6489700"/>
          <p14:tracePt t="697116" x="1631950" y="6496050"/>
          <p14:tracePt t="697128" x="1682750" y="6502400"/>
          <p14:tracePt t="697145" x="1758950" y="6502400"/>
          <p14:tracePt t="697164" x="1841500" y="6502400"/>
          <p14:tracePt t="697178" x="1917700" y="6502400"/>
          <p14:tracePt t="697195" x="1981200" y="6502400"/>
          <p14:tracePt t="697212" x="2057400" y="6502400"/>
          <p14:tracePt t="697232" x="2190750" y="6502400"/>
          <p14:tracePt t="697245" x="2279650" y="6502400"/>
          <p14:tracePt t="697262" x="2349500" y="6502400"/>
          <p14:tracePt t="697279" x="2406650" y="6515100"/>
          <p14:tracePt t="697296" x="2482850" y="6521450"/>
          <p14:tracePt t="697312" x="2559050" y="6527800"/>
          <p14:tracePt t="697328" x="2635250" y="6534150"/>
          <p14:tracePt t="697345" x="2698750" y="6534150"/>
          <p14:tracePt t="697362" x="2755900" y="6534150"/>
          <p14:tracePt t="697378" x="2794000" y="6534150"/>
          <p14:tracePt t="697399" x="2813050" y="6534150"/>
          <p14:tracePt t="697493" x="2819400" y="6527800"/>
          <p14:tracePt t="697501" x="2838450" y="6527800"/>
          <p14:tracePt t="697512" x="2851150" y="6521450"/>
          <p14:tracePt t="697529" x="2857500" y="6515100"/>
          <p14:tracePt t="697621" x="2863850" y="6515100"/>
          <p14:tracePt t="697638" x="2882900" y="6496050"/>
          <p14:tracePt t="697648" x="2895600" y="6483350"/>
          <p14:tracePt t="697664" x="2940050" y="6451600"/>
          <p14:tracePt t="697679" x="3028950" y="6419850"/>
          <p14:tracePt t="697695" x="3187700" y="6375400"/>
          <p14:tracePt t="697712" x="3397250" y="6311900"/>
          <p14:tracePt t="697731" x="3683000" y="6229350"/>
          <p14:tracePt t="697745" x="4025900" y="6134100"/>
          <p14:tracePt t="697762" x="4330700" y="6064250"/>
          <p14:tracePt t="697778" x="4565650" y="5981700"/>
          <p14:tracePt t="697795" x="4781550" y="5924550"/>
          <p14:tracePt t="697812" x="4984750" y="5861050"/>
          <p14:tracePt t="697830" x="5270500" y="5765800"/>
          <p14:tracePt t="697845" x="5346700" y="5740400"/>
          <p14:tracePt t="697866" x="5486400" y="5670550"/>
          <p14:tracePt t="697880" x="5505450" y="5651500"/>
          <p14:tracePt t="697895" x="5524500" y="5632450"/>
          <p14:tracePt t="697914" x="5600700" y="5607050"/>
          <p14:tracePt t="697931" x="5689600" y="5568950"/>
          <p14:tracePt t="697945" x="5759450" y="5524500"/>
          <p14:tracePt t="697962" x="5778500" y="5511800"/>
          <p14:tracePt t="697980" x="5791200" y="5499100"/>
          <p14:tracePt t="697995" x="5822950" y="5486400"/>
          <p14:tracePt t="698012" x="5892800" y="5461000"/>
          <p14:tracePt t="698028" x="5949950" y="5435600"/>
          <p14:tracePt t="698030" x="5975350" y="5429250"/>
          <p14:tracePt t="698045" x="6007100" y="5416550"/>
          <p14:tracePt t="698061" x="6013450" y="5416550"/>
          <p14:tracePt t="698078" x="6019800" y="5410200"/>
          <p14:tracePt t="698096" x="6038850" y="5410200"/>
          <p14:tracePt t="698174" x="6045200" y="5410200"/>
          <p14:tracePt t="698181" x="6064250" y="5410200"/>
          <p14:tracePt t="698195" x="6076950" y="5410200"/>
          <p14:tracePt t="698212" x="6089650" y="5410200"/>
          <p14:tracePt t="698231" x="6089650" y="5403850"/>
          <p14:tracePt t="698245" x="6076950" y="5403850"/>
          <p14:tracePt t="698262" x="6070600" y="5397500"/>
          <p14:tracePt t="698278" x="6070600" y="5384800"/>
          <p14:tracePt t="698297" x="6076950" y="5314950"/>
          <p14:tracePt t="698312" x="6115050" y="5207000"/>
          <p14:tracePt t="698328" x="6153150" y="5060950"/>
          <p14:tracePt t="698345" x="6153150" y="4889500"/>
          <p14:tracePt t="698362" x="6159500" y="4730750"/>
          <p14:tracePt t="698382" x="6172200" y="4578350"/>
          <p14:tracePt t="698398" x="6203950" y="4502150"/>
          <p14:tracePt t="698416" x="6216650" y="4464050"/>
          <p14:tracePt t="698428" x="6242050" y="4394200"/>
          <p14:tracePt t="698445" x="6242050" y="4318000"/>
          <p14:tracePt t="698462" x="6242050" y="4286250"/>
          <p14:tracePt t="698482" x="6235700" y="4273550"/>
          <p14:tracePt t="698558" x="6235700" y="4279900"/>
          <p14:tracePt t="698570" x="6248400" y="4286250"/>
          <p14:tracePt t="698574" x="6280150" y="4305300"/>
          <p14:tracePt t="698582" x="6318250" y="4324350"/>
          <p14:tracePt t="698595" x="6394450" y="4349750"/>
          <p14:tracePt t="698614" x="6692900" y="4457700"/>
          <p14:tracePt t="698629" x="6794500" y="4495800"/>
          <p14:tracePt t="698645" x="7073900" y="4591050"/>
          <p14:tracePt t="698664" x="7188200" y="4622800"/>
          <p14:tracePt t="698678" x="7245350" y="4629150"/>
          <p14:tracePt t="698695" x="7264400" y="4629150"/>
          <p14:tracePt t="698712" x="7270750" y="4629150"/>
          <p14:tracePt t="698731" x="7270750" y="4616450"/>
          <p14:tracePt t="698805" x="7258050" y="4616450"/>
          <p14:tracePt t="698813" x="7226300" y="4641850"/>
          <p14:tracePt t="698829" x="7175500" y="4673600"/>
          <p14:tracePt t="698845" x="6959600" y="4864100"/>
          <p14:tracePt t="698862" x="6781800" y="4984750"/>
          <p14:tracePt t="698878" x="6642100" y="5086350"/>
          <p14:tracePt t="698899" x="6489700" y="5181600"/>
          <p14:tracePt t="698914" x="6305550" y="5270500"/>
          <p14:tracePt t="698928" x="6153150" y="5378450"/>
          <p14:tracePt t="698945" x="6070600" y="5422900"/>
          <p14:tracePt t="698962" x="6051550" y="5429250"/>
          <p14:tracePt t="698979" x="6038850" y="5429250"/>
          <p14:tracePt t="699030" x="6045200" y="5422900"/>
          <p14:tracePt t="699047" x="6051550" y="5416550"/>
          <p14:tracePt t="699057" x="6064250" y="5416550"/>
          <p14:tracePt t="699062" x="6064250" y="5410200"/>
          <p14:tracePt t="699078" x="6070600" y="5403850"/>
          <p14:tracePt t="699095" x="6076950" y="5391150"/>
          <p14:tracePt t="699112" x="6108700" y="5378450"/>
          <p14:tracePt t="699133" x="6165850" y="5359400"/>
          <p14:tracePt t="699145" x="6229350" y="5334000"/>
          <p14:tracePt t="699167" x="6273800" y="5302250"/>
          <p14:tracePt t="699178" x="6280150" y="5295900"/>
          <p14:tracePt t="699195" x="6286500" y="5295900"/>
          <p14:tracePt t="699239" x="6261100" y="5289550"/>
          <p14:tracePt t="699245" x="6216650" y="5283200"/>
          <p14:tracePt t="699262" x="6115050" y="5270500"/>
          <p14:tracePt t="699278" x="5994400" y="5257800"/>
          <p14:tracePt t="699295" x="5822950" y="5257800"/>
          <p14:tracePt t="699312" x="5600700" y="5270500"/>
          <p14:tracePt t="699329" x="5327650" y="5340350"/>
          <p14:tracePt t="699345" x="5054600" y="5429250"/>
          <p14:tracePt t="699364" x="4851400" y="5473700"/>
          <p14:tracePt t="699378" x="4686300" y="5499100"/>
          <p14:tracePt t="699395" x="4521200" y="5543550"/>
          <p14:tracePt t="699414" x="4241800" y="5638800"/>
          <p14:tracePt t="699428" x="4152900" y="5683250"/>
          <p14:tracePt t="699446" x="3841750" y="5867400"/>
          <p14:tracePt t="699462" x="3721100" y="5943600"/>
          <p14:tracePt t="699481" x="3670300" y="5975350"/>
          <p14:tracePt t="699495" x="3632200" y="6000750"/>
          <p14:tracePt t="699512" x="3581400" y="6038850"/>
          <p14:tracePt t="699528" x="3536950" y="6121400"/>
          <p14:tracePt t="699545" x="3492500" y="6172200"/>
          <p14:tracePt t="699562" x="3460750" y="6197600"/>
          <p14:tracePt t="699579" x="3429000" y="6203950"/>
          <p14:tracePt t="699595" x="3384550" y="6203950"/>
          <p14:tracePt t="699612" x="3314700" y="6203950"/>
          <p14:tracePt t="699615" x="3263900" y="6203950"/>
          <p14:tracePt t="699632" x="3149600" y="6203950"/>
          <p14:tracePt t="699649" x="3035300" y="6216650"/>
          <p14:tracePt t="699666" x="2908300" y="6242050"/>
          <p14:tracePt t="699678" x="2794000" y="6248400"/>
          <p14:tracePt t="699697" x="2711450" y="6254750"/>
          <p14:tracePt t="699712" x="2603500" y="6254750"/>
          <p14:tracePt t="699731" x="2482850" y="6254750"/>
          <p14:tracePt t="699745" x="2368550" y="6254750"/>
          <p14:tracePt t="699762" x="2266950" y="6273800"/>
          <p14:tracePt t="699780" x="2184400" y="6305550"/>
          <p14:tracePt t="699799" x="2152650" y="6318250"/>
          <p14:tracePt t="699886" x="2146300" y="6324600"/>
          <p14:tracePt t="699896" x="2133600" y="6330950"/>
          <p14:tracePt t="699914" x="2120900" y="6337300"/>
          <p14:tracePt t="699930" x="2108200" y="6337300"/>
          <p14:tracePt t="699947" x="2089150" y="6337300"/>
          <p14:tracePt t="699964" x="2038350" y="6330950"/>
          <p14:tracePt t="699980" x="1974850" y="6324600"/>
          <p14:tracePt t="699995" x="1892300" y="6324600"/>
          <p14:tracePt t="700012" x="1822450" y="6324600"/>
          <p14:tracePt t="700028" x="1797050" y="6318250"/>
          <p14:tracePt t="700030" x="1790700" y="6318250"/>
          <p14:tracePt t="700077" x="1784350" y="6318250"/>
          <p14:tracePt t="700086" x="1778000" y="6318250"/>
          <p14:tracePt t="700095" x="1765300" y="6318250"/>
          <p14:tracePt t="700112" x="1752600" y="6318250"/>
          <p14:tracePt t="700128" x="1746250" y="6318250"/>
          <p14:tracePt t="700145" x="1733550" y="6318250"/>
          <p14:tracePt t="700165" x="1714500" y="6318250"/>
          <p14:tracePt t="700178" x="1695450" y="6318250"/>
          <p14:tracePt t="700195" x="1663700" y="6337300"/>
          <p14:tracePt t="700212" x="1631950" y="6350000"/>
          <p14:tracePt t="700231" x="1631950" y="6356350"/>
          <p14:tracePt t="700294" x="1651000" y="6375400"/>
          <p14:tracePt t="700304" x="1670050" y="6388100"/>
          <p14:tracePt t="700312" x="1695450" y="6400800"/>
          <p14:tracePt t="700329" x="1758950" y="6413500"/>
          <p14:tracePt t="700345" x="1841500" y="6445250"/>
          <p14:tracePt t="700362" x="1936750" y="6477000"/>
          <p14:tracePt t="700379" x="2032000" y="6489700"/>
          <p14:tracePt t="700399" x="2133600" y="6502400"/>
          <p14:tracePt t="700414" x="2286000" y="6508750"/>
          <p14:tracePt t="700429" x="2368550" y="6515100"/>
          <p14:tracePt t="700445" x="2463800" y="6515100"/>
          <p14:tracePt t="700462" x="2597150" y="6515100"/>
          <p14:tracePt t="700481" x="2730500" y="6515100"/>
          <p14:tracePt t="700496" x="2863850" y="6515100"/>
          <p14:tracePt t="700512" x="2984500" y="6515100"/>
          <p14:tracePt t="700529" x="3086100" y="6515100"/>
          <p14:tracePt t="700548" x="3175000" y="6515100"/>
          <p14:tracePt t="700562" x="3276600" y="6515100"/>
          <p14:tracePt t="700578" x="3378200" y="6515100"/>
          <p14:tracePt t="700598" x="3498850" y="6515100"/>
          <p14:tracePt t="700612" x="3600450" y="6515100"/>
          <p14:tracePt t="700631" x="3740150" y="6515100"/>
          <p14:tracePt t="700645" x="3816350" y="6508750"/>
          <p14:tracePt t="700665" x="3905250" y="6496050"/>
          <p14:tracePt t="700679" x="4000500" y="6483350"/>
          <p14:tracePt t="700695" x="4095750" y="6483350"/>
          <p14:tracePt t="700712" x="4191000" y="6483350"/>
          <p14:tracePt t="700731" x="4286250" y="6483350"/>
          <p14:tracePt t="700745" x="4381500" y="6483350"/>
          <p14:tracePt t="700762" x="4457700" y="6477000"/>
          <p14:tracePt t="700779" x="4514850" y="6464300"/>
          <p14:tracePt t="700795" x="4559300" y="6457950"/>
          <p14:tracePt t="700812" x="4603750" y="6445250"/>
          <p14:tracePt t="700829" x="4629150" y="6432550"/>
          <p14:tracePt t="700833" x="4629150" y="6419850"/>
          <p14:tracePt t="700845" x="4635500" y="6407150"/>
          <p14:tracePt t="700863" x="4635500" y="6388100"/>
          <p14:tracePt t="700878" x="4635500" y="6369050"/>
          <p14:tracePt t="700895" x="4635500" y="6337300"/>
          <p14:tracePt t="700914" x="4635500" y="6305550"/>
          <p14:tracePt t="700928" x="4629150" y="6280150"/>
          <p14:tracePt t="700945" x="4616450" y="6254750"/>
          <p14:tracePt t="700962" x="4616450" y="6242050"/>
          <p14:tracePt t="700981" x="4629150" y="6229350"/>
          <p14:tracePt t="700995" x="4648200" y="6216650"/>
          <p14:tracePt t="701012" x="4660900" y="6203950"/>
          <p14:tracePt t="701013" x="4667250" y="6197600"/>
          <p14:tracePt t="701029" x="4673600" y="6178550"/>
          <p14:tracePt t="701045" x="4673600" y="6172200"/>
          <p14:tracePt t="701078" x="4673600" y="6159500"/>
          <p14:tracePt t="701095" x="4654550" y="6153150"/>
          <p14:tracePt t="701112" x="4584700" y="6153150"/>
          <p14:tracePt t="701128" x="4483100" y="6153150"/>
          <p14:tracePt t="701147" x="4356100" y="6153150"/>
          <p14:tracePt t="701166" x="4197350" y="6146800"/>
          <p14:tracePt t="701171" x="4127500" y="6140450"/>
          <p14:tracePt t="701179" x="4051300" y="6140450"/>
          <p14:tracePt t="701195" x="3879850" y="6140450"/>
          <p14:tracePt t="701197" x="3784600" y="6140450"/>
          <p14:tracePt t="701212" x="3708400" y="6140450"/>
          <p14:tracePt t="701231" x="3473450" y="6140450"/>
          <p14:tracePt t="701240" x="3409950" y="6140450"/>
          <p14:tracePt t="701245" x="3346450" y="6140450"/>
          <p14:tracePt t="701262" x="3219450" y="6121400"/>
          <p14:tracePt t="701279" x="3098800" y="6121400"/>
          <p14:tracePt t="701296" x="2971800" y="6121400"/>
          <p14:tracePt t="701312" x="2870200" y="6121400"/>
          <p14:tracePt t="701329" x="2806700" y="6121400"/>
          <p14:tracePt t="701345" x="2787650" y="6121400"/>
          <p14:tracePt t="706109" x="2787650" y="6115050"/>
          <p14:tracePt t="706117" x="2787650" y="6108700"/>
          <p14:tracePt t="706129" x="2787650" y="6089650"/>
          <p14:tracePt t="706145" x="2787650" y="6076950"/>
          <p14:tracePt t="706208" x="2787650" y="6070600"/>
          <p14:tracePt t="706213" x="2787650" y="6064250"/>
          <p14:tracePt t="706233" x="2781300" y="6057900"/>
          <p14:tracePt t="706245" x="2755900" y="6045200"/>
          <p14:tracePt t="706262" x="2724150" y="6038850"/>
          <p14:tracePt t="706279" x="2705100" y="6038850"/>
          <p14:tracePt t="706295" x="2686050" y="6026150"/>
          <p14:tracePt t="706312" x="2673350" y="6013450"/>
          <p14:tracePt t="706328" x="2660650" y="5988050"/>
          <p14:tracePt t="706345" x="2647950" y="5943600"/>
          <p14:tracePt t="706362" x="2635250" y="5905500"/>
          <p14:tracePt t="706378" x="2628900" y="5886450"/>
          <p14:tracePt t="706399" x="2628900" y="5867400"/>
          <p14:tracePt t="706414" x="2641600" y="5854700"/>
          <p14:tracePt t="706428" x="2673350" y="5835650"/>
          <p14:tracePt t="706445" x="2768600" y="5791200"/>
          <p14:tracePt t="706462" x="2844800" y="5778500"/>
          <p14:tracePt t="706480" x="2927350" y="5778500"/>
          <p14:tracePt t="706495" x="3022600" y="5778500"/>
          <p14:tracePt t="706512" x="3124200" y="5778500"/>
          <p14:tracePt t="706529" x="3232150" y="5778500"/>
          <p14:tracePt t="706545" x="3340100" y="5778500"/>
          <p14:tracePt t="706562" x="3454400" y="5753100"/>
          <p14:tracePt t="706578" x="3575050" y="5746750"/>
          <p14:tracePt t="706599" x="3695700" y="5740400"/>
          <p14:tracePt t="706612" x="3803650" y="5740400"/>
          <p14:tracePt t="706634" x="3968750" y="5740400"/>
          <p14:tracePt t="706639" x="4025900" y="5740400"/>
          <p14:tracePt t="706645" x="4083050" y="5740400"/>
          <p14:tracePt t="706664" x="4197350" y="5740400"/>
          <p14:tracePt t="706678" x="4311650" y="5740400"/>
          <p14:tracePt t="706695" x="4387850" y="5734050"/>
          <p14:tracePt t="706712" x="4438650" y="5740400"/>
          <p14:tracePt t="706732" x="4483100" y="5740400"/>
          <p14:tracePt t="706745" x="4527550" y="5740400"/>
          <p14:tracePt t="706762" x="4552950" y="5740400"/>
          <p14:tracePt t="706779" x="4565650" y="5740400"/>
          <p14:tracePt t="706864" x="4565650" y="5753100"/>
          <p14:tracePt t="706869" x="4565650" y="5772150"/>
          <p14:tracePt t="706879" x="4565650" y="5791200"/>
          <p14:tracePt t="706895" x="4565650" y="5829300"/>
          <p14:tracePt t="706914" x="4540250" y="5867400"/>
          <p14:tracePt t="706928" x="4502150" y="5892800"/>
          <p14:tracePt t="706947" x="4464050" y="5918200"/>
          <p14:tracePt t="706962" x="4419600" y="5943600"/>
          <p14:tracePt t="706981" x="4349750" y="5969000"/>
          <p14:tracePt t="706995" x="4324350" y="5975350"/>
          <p14:tracePt t="707012" x="4286250" y="5981700"/>
          <p14:tracePt t="707029" x="4241800" y="5988050"/>
          <p14:tracePt t="707046" x="4210050" y="5988050"/>
          <p14:tracePt t="707062" x="4184650" y="5994400"/>
          <p14:tracePt t="707078" x="4165600" y="5994400"/>
          <p14:tracePt t="707095" x="4140200" y="5994400"/>
          <p14:tracePt t="707112" x="4114800" y="5994400"/>
          <p14:tracePt t="707129" x="4083050" y="5994400"/>
          <p14:tracePt t="707146" x="4044950" y="5994400"/>
          <p14:tracePt t="707165" x="3981450" y="5994400"/>
          <p14:tracePt t="707172" x="3949700" y="5994400"/>
          <p14:tracePt t="707180" x="3917950" y="5994400"/>
          <p14:tracePt t="707195" x="3848100" y="5994400"/>
          <p14:tracePt t="707212" x="3810000" y="5994400"/>
          <p14:tracePt t="707231" x="3803650" y="5994400"/>
          <p14:tracePt t="710710" x="3790950" y="5994400"/>
          <p14:tracePt t="710717" x="3771900" y="5994400"/>
          <p14:tracePt t="710732" x="3740150" y="5994400"/>
          <p14:tracePt t="710745" x="3644900" y="5994400"/>
          <p14:tracePt t="710762" x="3511550" y="6000750"/>
          <p14:tracePt t="710779" x="3454400" y="6026150"/>
          <p14:tracePt t="710795" x="3448050" y="6019800"/>
          <p14:tracePt t="710829" x="3422650" y="6007100"/>
          <p14:tracePt t="710845" x="3384550" y="5975350"/>
          <p14:tracePt t="710862" x="3352800" y="5962650"/>
          <p14:tracePt t="710879" x="3340100" y="5962650"/>
          <p14:tracePt t="710898" x="3327400" y="5956300"/>
          <p14:tracePt t="710915" x="3321050" y="5949950"/>
          <p14:tracePt t="710929" x="3295650" y="5937250"/>
          <p14:tracePt t="710945" x="3251200" y="5924550"/>
          <p14:tracePt t="710963" x="3194050" y="5911850"/>
          <p14:tracePt t="710981" x="3117850" y="5911850"/>
          <p14:tracePt t="710995" x="3028950" y="5911850"/>
          <p14:tracePt t="711012" x="2952750" y="5905500"/>
          <p14:tracePt t="711029" x="2851150" y="5886450"/>
          <p14:tracePt t="711045" x="2774950" y="5873750"/>
          <p14:tracePt t="711062" x="2705100" y="5873750"/>
          <p14:tracePt t="711078" x="2673350" y="5873750"/>
          <p14:tracePt t="711095" x="2667000" y="5873750"/>
          <p14:tracePt t="711112" x="2660650" y="5867400"/>
          <p14:tracePt t="711133" x="2660650" y="5861050"/>
          <p14:tracePt t="711145" x="2641600" y="5842000"/>
          <p14:tracePt t="711166" x="2628900" y="5822950"/>
          <p14:tracePt t="711173" x="2616200" y="5803900"/>
          <p14:tracePt t="711179" x="2609850" y="5797550"/>
          <p14:tracePt t="711195" x="2609850" y="5765800"/>
          <p14:tracePt t="711212" x="2609850" y="5721350"/>
          <p14:tracePt t="711230" x="2609850" y="5632450"/>
          <p14:tracePt t="711245" x="2635250" y="5581650"/>
          <p14:tracePt t="711262" x="2679700" y="5537200"/>
          <p14:tracePt t="711279" x="2743200" y="5505450"/>
          <p14:tracePt t="711295" x="2806700" y="5486400"/>
          <p14:tracePt t="711312" x="2870200" y="5467350"/>
          <p14:tracePt t="711329" x="2965450" y="5461000"/>
          <p14:tracePt t="711350" x="3092450" y="5461000"/>
          <p14:tracePt t="711367" x="3302000" y="5461000"/>
          <p14:tracePt t="711378" x="3359150" y="5461000"/>
          <p14:tracePt t="711395" x="3479800" y="5461000"/>
          <p14:tracePt t="711414" x="3600450" y="5461000"/>
          <p14:tracePt t="711428" x="3714750" y="5461000"/>
          <p14:tracePt t="711450" x="3892550" y="5467350"/>
          <p14:tracePt t="711462" x="3994150" y="5473700"/>
          <p14:tracePt t="711481" x="4064000" y="5480050"/>
          <p14:tracePt t="711495" x="4108450" y="5486400"/>
          <p14:tracePt t="711512" x="4152900" y="5499100"/>
          <p14:tracePt t="711529" x="4191000" y="5511800"/>
          <p14:tracePt t="711545" x="4222750" y="5518150"/>
          <p14:tracePt t="711562" x="4248150" y="5530850"/>
          <p14:tracePt t="711579" x="4273550" y="5537200"/>
          <p14:tracePt t="711595" x="4298950" y="5543550"/>
          <p14:tracePt t="711612" x="4318000" y="5549900"/>
          <p14:tracePt t="711614" x="4330700" y="5549900"/>
          <p14:tracePt t="711629" x="4356100" y="5562600"/>
          <p14:tracePt t="711648" x="4375150" y="5575300"/>
          <p14:tracePt t="711666" x="4387850" y="5588000"/>
          <p14:tracePt t="711678" x="4406900" y="5613400"/>
          <p14:tracePt t="711695" x="4419600" y="5638800"/>
          <p14:tracePt t="711715" x="4438650" y="5670550"/>
          <p14:tracePt t="711731" x="4457700" y="5708650"/>
          <p14:tracePt t="711745" x="4470400" y="5746750"/>
          <p14:tracePt t="711762" x="4476750" y="5784850"/>
          <p14:tracePt t="711779" x="4476750" y="5829300"/>
          <p14:tracePt t="711795" x="4476750" y="5867400"/>
          <p14:tracePt t="711812" x="4476750" y="5899150"/>
          <p14:tracePt t="711829" x="4457700" y="5924550"/>
          <p14:tracePt t="711837" x="4445000" y="5930900"/>
          <p14:tracePt t="711849" x="4432300" y="5949950"/>
          <p14:tracePt t="711863" x="4394200" y="5962650"/>
          <p14:tracePt t="711882" x="4337050" y="5981700"/>
          <p14:tracePt t="711895" x="4254500" y="6000750"/>
          <p14:tracePt t="711915" x="4184650" y="6007100"/>
          <p14:tracePt t="711929" x="4140200" y="6019800"/>
          <p14:tracePt t="711945" x="4083050" y="6019800"/>
          <p14:tracePt t="711962" x="4013200" y="6019800"/>
          <p14:tracePt t="711981" x="3930650" y="6019800"/>
          <p14:tracePt t="711995" x="3835400" y="6019800"/>
          <p14:tracePt t="712012" x="3727450" y="6019800"/>
          <p14:tracePt t="712029" x="3613150" y="6019800"/>
          <p14:tracePt t="712045" x="3460750" y="6019800"/>
          <p14:tracePt t="712062" x="3378200" y="6019800"/>
          <p14:tracePt t="712079" x="3308350" y="6019800"/>
          <p14:tracePt t="712095" x="3238500" y="6019800"/>
          <p14:tracePt t="712114" x="3206750" y="6019800"/>
          <p14:tracePt t="712129" x="3200400" y="6007100"/>
          <p14:tracePt t="712145" x="3200400" y="5988050"/>
          <p14:tracePt t="712165" x="3206750" y="5943600"/>
          <p14:tracePt t="712179" x="3219450" y="5911850"/>
          <p14:tracePt t="712195" x="3232150" y="5899150"/>
          <p14:tracePt t="712212" x="3232150" y="5886450"/>
          <p14:tracePt t="712354" x="3257550" y="5899150"/>
          <p14:tracePt t="712397" x="3251200" y="5899150"/>
          <p14:tracePt t="712406" x="3225800" y="5899150"/>
          <p14:tracePt t="712419" x="3219450" y="5899150"/>
          <p14:tracePt t="712421" x="3200400" y="5899150"/>
          <p14:tracePt t="712429" x="3187700" y="5899150"/>
          <p14:tracePt t="712445" x="3168650" y="5911850"/>
          <p14:tracePt t="712465" x="3149600" y="5911850"/>
          <p14:tracePt t="712481" x="3117850" y="5924550"/>
          <p14:tracePt t="712495" x="3073400" y="5930900"/>
          <p14:tracePt t="712512" x="2997200" y="5937250"/>
          <p14:tracePt t="712529" x="2914650" y="5937250"/>
          <p14:tracePt t="712546" x="2832100" y="5943600"/>
          <p14:tracePt t="712562" x="2749550" y="5943600"/>
          <p14:tracePt t="712579" x="2679700" y="5943600"/>
          <p14:tracePt t="712595" x="2590800" y="5943600"/>
          <p14:tracePt t="712612" x="2501900" y="5943600"/>
          <p14:tracePt t="712616" x="2463800" y="5949950"/>
          <p14:tracePt t="712631" x="2406650" y="5930900"/>
          <p14:tracePt t="712645" x="2362200" y="5911850"/>
          <p14:tracePt t="712664" x="2336800" y="5886450"/>
          <p14:tracePt t="712679" x="2324100" y="5854700"/>
          <p14:tracePt t="712695" x="2317750" y="5803900"/>
          <p14:tracePt t="712712" x="2305050" y="5753100"/>
          <p14:tracePt t="712729" x="2298700" y="5708650"/>
          <p14:tracePt t="712745" x="2292350" y="5670550"/>
          <p14:tracePt t="712762" x="2292350" y="5657850"/>
          <p14:tracePt t="712779" x="2317750" y="5638800"/>
          <p14:tracePt t="712795" x="2362200" y="5626100"/>
          <p14:tracePt t="712812" x="2419350" y="5607050"/>
          <p14:tracePt t="712829" x="2476500" y="5588000"/>
          <p14:tracePt t="712845" x="2597150" y="5549900"/>
          <p14:tracePt t="712862" x="2686050" y="5530850"/>
          <p14:tracePt t="712879" x="2774950" y="5511800"/>
          <p14:tracePt t="712895" x="2876550" y="5511800"/>
          <p14:tracePt t="712914" x="2990850" y="5511800"/>
          <p14:tracePt t="712929" x="3111500" y="5511800"/>
          <p14:tracePt t="712945" x="3232150" y="5511800"/>
          <p14:tracePt t="712962" x="3352800" y="5511800"/>
          <p14:tracePt t="712979" x="3479800" y="5511800"/>
          <p14:tracePt t="712995" x="3594100" y="5511800"/>
          <p14:tracePt t="713012" x="3702050" y="5511800"/>
          <p14:tracePt t="713029" x="3810000" y="5511800"/>
          <p14:tracePt t="713045" x="3962400" y="5511800"/>
          <p14:tracePt t="713062" x="4044950" y="5511800"/>
          <p14:tracePt t="713079" x="4114800" y="5511800"/>
          <p14:tracePt t="713097" x="4171950" y="5511800"/>
          <p14:tracePt t="713112" x="4241800" y="5537200"/>
          <p14:tracePt t="713129" x="4311650" y="5562600"/>
          <p14:tracePt t="713145" x="4381500" y="5575300"/>
          <p14:tracePt t="713164" x="4425950" y="5594350"/>
          <p14:tracePt t="713178" x="4483100" y="5607050"/>
          <p14:tracePt t="713195" x="4527550" y="5619750"/>
          <p14:tracePt t="713212" x="4565650" y="5632450"/>
          <p14:tracePt t="713229" x="4603750" y="5651500"/>
          <p14:tracePt t="713245" x="4616450" y="5657850"/>
          <p14:tracePt t="713262" x="4622800" y="5657850"/>
          <p14:tracePt t="713302" x="4622800" y="5670550"/>
          <p14:tracePt t="713312" x="4622800" y="5683250"/>
          <p14:tracePt t="713328" x="4622800" y="5708650"/>
          <p14:tracePt t="713345" x="4622800" y="5727700"/>
          <p14:tracePt t="713362" x="4622800" y="5746750"/>
          <p14:tracePt t="713379" x="4622800" y="5772150"/>
          <p14:tracePt t="713395" x="4622800" y="5791200"/>
          <p14:tracePt t="713414" x="4616450" y="5816600"/>
          <p14:tracePt t="713430" x="4591050" y="5822950"/>
          <p14:tracePt t="713445" x="4578350" y="5835650"/>
          <p14:tracePt t="713462" x="4559300" y="5842000"/>
          <p14:tracePt t="713481" x="4533900" y="5854700"/>
          <p14:tracePt t="713495" x="4508500" y="5873750"/>
          <p14:tracePt t="713512" x="4476750" y="5886450"/>
          <p14:tracePt t="713529" x="4451350" y="5899150"/>
          <p14:tracePt t="713545" x="4425950" y="5918200"/>
          <p14:tracePt t="713562" x="4413250" y="5924550"/>
          <p14:tracePt t="713579" x="4394200" y="5937250"/>
          <p14:tracePt t="713595" x="4368800" y="5949950"/>
          <p14:tracePt t="713612" x="4324350" y="5962650"/>
          <p14:tracePt t="713629" x="4279900" y="5975350"/>
          <p14:tracePt t="713645" x="4222750" y="5994400"/>
          <p14:tracePt t="713664" x="4184650" y="6013450"/>
          <p14:tracePt t="713679" x="4140200" y="6032500"/>
          <p14:tracePt t="713695" x="4089400" y="6045200"/>
          <p14:tracePt t="713712" x="4038600" y="6057900"/>
          <p14:tracePt t="713729" x="3987800" y="6064250"/>
          <p14:tracePt t="713745" x="3949700" y="6070600"/>
          <p14:tracePt t="713762" x="3905250" y="6076950"/>
          <p14:tracePt t="713779" x="3867150" y="6083300"/>
          <p14:tracePt t="713795" x="3835400" y="6089650"/>
          <p14:tracePt t="713812" x="3803650" y="6089650"/>
          <p14:tracePt t="713829" x="3746500" y="6089650"/>
          <p14:tracePt t="713845" x="3695700" y="6089650"/>
          <p14:tracePt t="713862" x="3644900" y="6096000"/>
          <p14:tracePt t="713883" x="3587750" y="6096000"/>
          <p14:tracePt t="713896" x="3536950" y="6096000"/>
          <p14:tracePt t="713916" x="3486150" y="6096000"/>
          <p14:tracePt t="713929" x="3429000" y="6096000"/>
          <p14:tracePt t="713945" x="3371850" y="6096000"/>
          <p14:tracePt t="713962" x="3314700" y="6096000"/>
          <p14:tracePt t="713982" x="3251200" y="6096000"/>
          <p14:tracePt t="713995" x="3194050" y="6096000"/>
          <p14:tracePt t="714012" x="3149600" y="6096000"/>
          <p14:tracePt t="714029" x="3105150" y="6096000"/>
          <p14:tracePt t="714045" x="3060700" y="6096000"/>
          <p14:tracePt t="714063" x="3009900" y="6096000"/>
          <p14:tracePt t="714078" x="2965450" y="6096000"/>
          <p14:tracePt t="714095" x="2927350" y="6096000"/>
          <p14:tracePt t="714112" x="2889250" y="6096000"/>
          <p14:tracePt t="714131" x="2851150" y="6096000"/>
          <p14:tracePt t="714145" x="2813050" y="6096000"/>
          <p14:tracePt t="714165" x="2762250" y="6096000"/>
          <p14:tracePt t="714179" x="2717800" y="6096000"/>
          <p14:tracePt t="714195" x="2679700" y="6096000"/>
          <p14:tracePt t="714212" x="2641600" y="6083300"/>
          <p14:tracePt t="714216" x="2635250" y="6076950"/>
          <p14:tracePt t="714232" x="2622550" y="6070600"/>
          <p14:tracePt t="714245" x="2616200" y="6064250"/>
          <p14:tracePt t="714262" x="2603500" y="6045200"/>
          <p14:tracePt t="714279" x="2584450" y="6019800"/>
          <p14:tracePt t="714295" x="2571750" y="5994400"/>
          <p14:tracePt t="714312" x="2559050" y="5962650"/>
          <p14:tracePt t="714328" x="2552700" y="5937250"/>
          <p14:tracePt t="714345" x="2546350" y="5918200"/>
          <p14:tracePt t="714365" x="2546350" y="5886450"/>
          <p14:tracePt t="714378" x="2552700" y="5861050"/>
          <p14:tracePt t="714395" x="2559050" y="5835650"/>
          <p14:tracePt t="714416" x="2571750" y="5803900"/>
          <p14:tracePt t="714429" x="2578100" y="5791200"/>
          <p14:tracePt t="714447" x="2603500" y="5746750"/>
          <p14:tracePt t="714462" x="2622550" y="5727700"/>
          <p14:tracePt t="714482" x="2641600" y="5708650"/>
          <p14:tracePt t="714498" x="2660650" y="5695950"/>
          <p14:tracePt t="714512" x="2698750" y="5689600"/>
          <p14:tracePt t="714528" x="2743200" y="5670550"/>
          <p14:tracePt t="714545" x="2800350" y="5651500"/>
          <p14:tracePt t="714562" x="2876550" y="5632450"/>
          <p14:tracePt t="714579" x="2940050" y="5607050"/>
          <p14:tracePt t="714595" x="3022600" y="5607050"/>
          <p14:tracePt t="714612" x="3086100" y="5588000"/>
          <p14:tracePt t="714615" x="3124200" y="5588000"/>
          <p14:tracePt t="714629" x="3194050" y="5575300"/>
          <p14:tracePt t="714648" x="3257550" y="5556250"/>
          <p14:tracePt t="714665" x="3321050" y="5556250"/>
          <p14:tracePt t="714678" x="3384550" y="5556250"/>
          <p14:tracePt t="714696" x="3441700" y="5556250"/>
          <p14:tracePt t="714712" x="3498850" y="5556250"/>
          <p14:tracePt t="714731" x="3568700" y="5556250"/>
          <p14:tracePt t="714745" x="3644900" y="5556250"/>
          <p14:tracePt t="714762" x="3714750" y="5556250"/>
          <p14:tracePt t="714779" x="3778250" y="5556250"/>
          <p14:tracePt t="714796" x="3848100" y="5556250"/>
          <p14:tracePt t="714812" x="3905250" y="5556250"/>
          <p14:tracePt t="714829" x="3987800" y="5556250"/>
          <p14:tracePt t="714845" x="4051300" y="5556250"/>
          <p14:tracePt t="714862" x="4108450" y="5556250"/>
          <p14:tracePt t="714881" x="4171950" y="5556250"/>
          <p14:tracePt t="714895" x="4241800" y="5556250"/>
          <p14:tracePt t="714914" x="4286250" y="5556250"/>
          <p14:tracePt t="714928" x="4330700" y="5556250"/>
          <p14:tracePt t="714945" x="4362450" y="5556250"/>
          <p14:tracePt t="714962" x="4375150" y="5562600"/>
          <p14:tracePt t="714980" x="4387850" y="5568950"/>
          <p14:tracePt t="714995" x="4406900" y="5575300"/>
          <p14:tracePt t="715012" x="4438650" y="5600700"/>
          <p14:tracePt t="715029" x="4476750" y="5638800"/>
          <p14:tracePt t="715045" x="4521200" y="5689600"/>
          <p14:tracePt t="715062" x="4527550" y="5708650"/>
          <p14:tracePt t="715079" x="4533900" y="5727700"/>
          <p14:tracePt t="715095" x="4527550" y="5746750"/>
          <p14:tracePt t="715114" x="4502150" y="5778500"/>
          <p14:tracePt t="715129" x="4476750" y="5810250"/>
          <p14:tracePt t="715145" x="4445000" y="5842000"/>
          <p14:tracePt t="715165" x="4400550" y="5873750"/>
          <p14:tracePt t="715179" x="4349750" y="5905500"/>
          <p14:tracePt t="715182" x="4330700" y="5924550"/>
          <p14:tracePt t="715195" x="4305300" y="5937250"/>
          <p14:tracePt t="715212" x="4267200" y="5969000"/>
          <p14:tracePt t="715231" x="4222750" y="5994400"/>
          <p14:tracePt t="715245" x="4197350" y="6007100"/>
          <p14:tracePt t="715262" x="4159250" y="6007100"/>
          <p14:tracePt t="715279" x="4127500" y="6019800"/>
          <p14:tracePt t="715295" x="4083050" y="6026150"/>
          <p14:tracePt t="715312" x="4025900" y="6038850"/>
          <p14:tracePt t="715328" x="3962400" y="6051550"/>
          <p14:tracePt t="715345" x="3911600" y="6070600"/>
          <p14:tracePt t="715362" x="3860800" y="6083300"/>
          <p14:tracePt t="715380" x="3816350" y="6089650"/>
          <p14:tracePt t="715398" x="3714750" y="6096000"/>
          <p14:tracePt t="715414" x="3632200" y="6096000"/>
          <p14:tracePt t="715429" x="3594100" y="6096000"/>
          <p14:tracePt t="715445" x="3479800" y="6096000"/>
          <p14:tracePt t="715462" x="3435350" y="6096000"/>
          <p14:tracePt t="715481" x="3384550" y="6096000"/>
          <p14:tracePt t="715495" x="3333750" y="6096000"/>
          <p14:tracePt t="715512" x="3282950" y="6096000"/>
          <p14:tracePt t="715529" x="3225800" y="6096000"/>
          <p14:tracePt t="715545" x="3168650" y="6096000"/>
          <p14:tracePt t="715562" x="3092450" y="6096000"/>
          <p14:tracePt t="715579" x="3016250" y="6070600"/>
          <p14:tracePt t="715600" x="2882900" y="6026150"/>
          <p14:tracePt t="715612" x="2838450" y="6007100"/>
          <p14:tracePt t="715633" x="2705100" y="5962650"/>
          <p14:tracePt t="715645" x="2635250" y="5949950"/>
          <p14:tracePt t="715664" x="2584450" y="5930900"/>
          <p14:tracePt t="715679" x="2533650" y="5911850"/>
          <p14:tracePt t="715697" x="2508250" y="5905500"/>
          <p14:tracePt t="715712" x="2489200" y="5899150"/>
          <p14:tracePt t="715733" x="2482850" y="5899150"/>
          <p14:tracePt t="715895" x="2482850" y="5892800"/>
          <p14:tracePt t="715916" x="2476500" y="5886450"/>
          <p14:tracePt t="715923" x="2476500" y="5873750"/>
          <p14:tracePt t="715928" x="2476500" y="5867400"/>
          <p14:tracePt t="715945" x="2476500" y="5835650"/>
          <p14:tracePt t="715962" x="2476500" y="5791200"/>
          <p14:tracePt t="715979" x="2476500" y="5740400"/>
          <p14:tracePt t="715995" x="2482850" y="5702300"/>
          <p14:tracePt t="716013" x="2508250" y="5657850"/>
          <p14:tracePt t="716029" x="2533650" y="5638800"/>
          <p14:tracePt t="716045" x="2552700" y="5626100"/>
          <p14:tracePt t="716062" x="2609850" y="5600700"/>
          <p14:tracePt t="716078" x="2654300" y="5588000"/>
          <p14:tracePt t="716096" x="2724150" y="5568950"/>
          <p14:tracePt t="716112" x="2800350" y="5556250"/>
          <p14:tracePt t="716129" x="2876550" y="5549900"/>
          <p14:tracePt t="716149" x="3003550" y="5543550"/>
          <p14:tracePt t="716164" x="3048000" y="5543550"/>
          <p14:tracePt t="716179" x="3143250" y="5543550"/>
          <p14:tracePt t="716195" x="3238500" y="5543550"/>
          <p14:tracePt t="716213" x="3359150" y="5543550"/>
          <p14:tracePt t="716231" x="3422650" y="5543550"/>
          <p14:tracePt t="716245" x="3492500" y="5543550"/>
          <p14:tracePt t="716262" x="3568700" y="5556250"/>
          <p14:tracePt t="716278" x="3644900" y="5562600"/>
          <p14:tracePt t="716295" x="3727450" y="5562600"/>
          <p14:tracePt t="716312" x="3810000" y="5562600"/>
          <p14:tracePt t="716329" x="3898900" y="5575300"/>
          <p14:tracePt t="716349" x="3968750" y="5581650"/>
          <p14:tracePt t="716362" x="4044950" y="5581650"/>
          <p14:tracePt t="716380" x="4127500" y="5581650"/>
          <p14:tracePt t="716396" x="4210050" y="5581650"/>
          <p14:tracePt t="716415" x="4305300" y="5581650"/>
          <p14:tracePt t="716422" x="4375150" y="5581650"/>
          <p14:tracePt t="716445" x="4445000" y="5581650"/>
          <p14:tracePt t="716462" x="4464050" y="5581650"/>
          <p14:tracePt t="716481" x="4483100" y="5581650"/>
          <p14:tracePt t="716495" x="4508500" y="5581650"/>
          <p14:tracePt t="716512" x="4527550" y="5581650"/>
          <p14:tracePt t="716528" x="4546600" y="5594350"/>
          <p14:tracePt t="716545" x="4572000" y="5613400"/>
          <p14:tracePt t="716578" x="4578350" y="5613400"/>
          <p14:tracePt t="716595" x="4584700" y="5619750"/>
          <p14:tracePt t="716616" x="4591050" y="5626100"/>
          <p14:tracePt t="716620" x="4591050" y="5632450"/>
          <p14:tracePt t="716629" x="4591050" y="5651500"/>
          <p14:tracePt t="716645" x="4597400" y="5670550"/>
          <p14:tracePt t="716664" x="4597400" y="5689600"/>
          <p14:tracePt t="716681" x="4597400" y="5708650"/>
          <p14:tracePt t="716695" x="4591050" y="5727700"/>
          <p14:tracePt t="716712" x="4578350" y="5746750"/>
          <p14:tracePt t="716731" x="4565650" y="5772150"/>
          <p14:tracePt t="716745" x="4559300" y="5797550"/>
          <p14:tracePt t="716762" x="4546600" y="5829300"/>
          <p14:tracePt t="716779" x="4521200" y="5854700"/>
          <p14:tracePt t="716795" x="4483100" y="5873750"/>
          <p14:tracePt t="716812" x="4419600" y="5899150"/>
          <p14:tracePt t="716829" x="4343400" y="5924550"/>
          <p14:tracePt t="716845" x="4222750" y="5969000"/>
          <p14:tracePt t="716862" x="4146550" y="6007100"/>
          <p14:tracePt t="716879" x="4064000" y="6013450"/>
          <p14:tracePt t="716896" x="3987800" y="6013450"/>
          <p14:tracePt t="716915" x="3930650" y="6013450"/>
          <p14:tracePt t="716928" x="3867150" y="6019800"/>
          <p14:tracePt t="716945" x="3816350" y="6019800"/>
          <p14:tracePt t="716962" x="3771900" y="6019800"/>
          <p14:tracePt t="716981" x="3721100" y="6026150"/>
          <p14:tracePt t="716995" x="3644900" y="6026150"/>
          <p14:tracePt t="717012" x="3543300" y="6026150"/>
          <p14:tracePt t="717029" x="3441700" y="6026150"/>
          <p14:tracePt t="717031" x="3390900" y="6026150"/>
          <p14:tracePt t="717046" x="3282950" y="6026150"/>
          <p14:tracePt t="717062" x="3187700" y="6026150"/>
          <p14:tracePt t="717078" x="3111500" y="6026150"/>
          <p14:tracePt t="717100" x="3073400" y="6026150"/>
          <p14:tracePt t="717273" x="3067050" y="6026150"/>
          <p14:tracePt t="717294" x="3054350" y="6026150"/>
          <p14:tracePt t="717302" x="3048000" y="6026150"/>
          <p14:tracePt t="717312" x="3035300" y="6026150"/>
          <p14:tracePt t="717329" x="3003550" y="6026150"/>
          <p14:tracePt t="717345" x="2971800" y="6026150"/>
          <p14:tracePt t="717363" x="2946400" y="6026150"/>
          <p14:tracePt t="717379" x="2927350" y="6032500"/>
          <p14:tracePt t="717382" x="2921000" y="6032500"/>
          <p14:tracePt t="717395" x="2914650" y="6032500"/>
          <p14:tracePt t="717437" x="2908300" y="6032500"/>
          <p14:tracePt t="717446" x="2901950" y="6032500"/>
          <p14:tracePt t="717462" x="2889250" y="6026150"/>
          <p14:tracePt t="717480" x="2876550" y="6019800"/>
          <p14:tracePt t="717495" x="2863850" y="6019800"/>
          <p14:tracePt t="717512" x="2844800" y="6019800"/>
          <p14:tracePt t="717529" x="2832100" y="6019800"/>
          <p14:tracePt t="717545" x="2825750" y="6019800"/>
          <p14:tracePt t="717578" x="2813050" y="6019800"/>
          <p14:tracePt t="717595" x="2806700" y="6019800"/>
          <p14:tracePt t="717612" x="2806700" y="6013450"/>
          <p14:tracePt t="717648" x="2794000" y="6013450"/>
          <p14:tracePt t="717665" x="2787650" y="6007100"/>
          <p14:tracePt t="717679" x="2774950" y="6007100"/>
          <p14:tracePt t="717695" x="2762250" y="6007100"/>
          <p14:tracePt t="717712" x="2743200" y="5994400"/>
          <p14:tracePt t="717731" x="2717800" y="5988050"/>
          <p14:tracePt t="717745" x="2679700" y="5975350"/>
          <p14:tracePt t="717762" x="2628900" y="5956300"/>
          <p14:tracePt t="717779" x="2565400" y="5937250"/>
          <p14:tracePt t="717795" x="2520950" y="5918200"/>
          <p14:tracePt t="717812" x="2482850" y="5905500"/>
          <p14:tracePt t="717829" x="2451100" y="5886450"/>
          <p14:tracePt t="717836" x="2432050" y="5880100"/>
          <p14:tracePt t="717845" x="2406650" y="5861050"/>
          <p14:tracePt t="717865" x="2387600" y="5848350"/>
          <p14:tracePt t="717882" x="2387600" y="5835650"/>
          <p14:tracePt t="717895" x="2381250" y="5822950"/>
          <p14:tracePt t="717915" x="2381250" y="5803900"/>
          <p14:tracePt t="717928" x="2381250" y="5784850"/>
          <p14:tracePt t="717945" x="2381250" y="5753100"/>
          <p14:tracePt t="717962" x="2393950" y="5734050"/>
          <p14:tracePt t="717980" x="2413000" y="5721350"/>
          <p14:tracePt t="717995" x="2438400" y="5695950"/>
          <p14:tracePt t="717997" x="2457450" y="5689600"/>
          <p14:tracePt t="718012" x="2482850" y="5683250"/>
          <p14:tracePt t="718029" x="2527300" y="5670550"/>
          <p14:tracePt t="718031" x="2571750" y="5670550"/>
          <p14:tracePt t="718045" x="2628900" y="5664200"/>
          <p14:tracePt t="718062" x="2692400" y="5664200"/>
          <p14:tracePt t="718079" x="2743200" y="5664200"/>
          <p14:tracePt t="718099" x="2787650" y="5664200"/>
          <p14:tracePt t="718116" x="2838450" y="5664200"/>
          <p14:tracePt t="718117" x="2863850" y="5664200"/>
          <p14:tracePt t="718129" x="2895600" y="5664200"/>
          <p14:tracePt t="718145" x="2959100" y="5664200"/>
          <p14:tracePt t="718164" x="3028950" y="5664200"/>
          <p14:tracePt t="718179" x="3098800" y="5664200"/>
          <p14:tracePt t="718195" x="3181350" y="5664200"/>
          <p14:tracePt t="718212" x="3263900" y="5695950"/>
          <p14:tracePt t="718230" x="3371850" y="5734050"/>
          <p14:tracePt t="718245" x="3441700" y="5753100"/>
          <p14:tracePt t="718262" x="3492500" y="5765800"/>
          <p14:tracePt t="718279" x="3543300" y="5778500"/>
          <p14:tracePt t="718295" x="3581400" y="5784850"/>
          <p14:tracePt t="718312" x="3613150" y="5791200"/>
          <p14:tracePt t="718329" x="3644900" y="5803900"/>
          <p14:tracePt t="718345" x="3670300" y="5816600"/>
          <p14:tracePt t="718362" x="3689350" y="5822950"/>
          <p14:tracePt t="718379" x="3695700" y="5822950"/>
          <p14:tracePt t="718414" x="3702050" y="5829300"/>
          <p14:tracePt t="718429" x="3702050" y="5848350"/>
          <p14:tracePt t="718445" x="3702050" y="5873750"/>
          <p14:tracePt t="718462" x="3708400" y="5886450"/>
          <p14:tracePt t="718480" x="3708400" y="5899150"/>
          <p14:tracePt t="718586" x="3714750" y="5899150"/>
          <p14:tracePt t="718589" x="3721100" y="5899150"/>
          <p14:tracePt t="718604" x="3733800" y="5899150"/>
          <p14:tracePt t="718608" x="3759200" y="5899150"/>
          <p14:tracePt t="718633" x="3848100" y="5899150"/>
          <p14:tracePt t="718645" x="3905250" y="5899150"/>
          <p14:tracePt t="718664" x="3981450" y="5905500"/>
          <p14:tracePt t="718678" x="4051300" y="5918200"/>
          <p14:tracePt t="718696" x="4127500" y="5924550"/>
          <p14:tracePt t="718712" x="4184650" y="5930900"/>
          <p14:tracePt t="718731" x="4216400" y="5937250"/>
          <p14:tracePt t="718746" x="4222750" y="5943600"/>
          <p14:tracePt t="718793" x="4222750" y="5949950"/>
          <p14:tracePt t="718797" x="4222750" y="5956300"/>
          <p14:tracePt t="718812" x="4216400" y="5962650"/>
          <p14:tracePt t="718829" x="4184650" y="5975350"/>
          <p14:tracePt t="718845" x="4133850" y="5981700"/>
          <p14:tracePt t="718864" x="4089400" y="5988050"/>
          <p14:tracePt t="718880" x="4019550" y="5994400"/>
          <p14:tracePt t="718895" x="3962400" y="5994400"/>
          <p14:tracePt t="718914" x="3905250" y="5988050"/>
          <p14:tracePt t="718928" x="3873500" y="5981700"/>
          <p14:tracePt t="718945" x="3854450" y="5969000"/>
          <p14:tracePt t="718962" x="3848100" y="5969000"/>
          <p14:tracePt t="718981" x="3841750" y="5956300"/>
          <p14:tracePt t="718995" x="3822700" y="5930900"/>
          <p14:tracePt t="719012" x="3803650" y="5911850"/>
          <p14:tracePt t="719029" x="3765550" y="5873750"/>
          <p14:tracePt t="719046" x="3746500" y="5848350"/>
          <p14:tracePt t="719062" x="3721100" y="5829300"/>
          <p14:tracePt t="719079" x="3702050" y="5816600"/>
          <p14:tracePt t="719095" x="3676650" y="5810250"/>
          <p14:tracePt t="719112" x="3644900" y="5797550"/>
          <p14:tracePt t="719129" x="3638550" y="5784850"/>
          <p14:tracePt t="719149" x="3632200" y="5784850"/>
          <p14:tracePt t="719164" x="3632200" y="5765800"/>
          <p14:tracePt t="719179" x="3657600" y="5727700"/>
          <p14:tracePt t="719195" x="3708400" y="5702300"/>
          <p14:tracePt t="719212" x="3765550" y="5676900"/>
          <p14:tracePt t="719232" x="3860800" y="5645150"/>
          <p14:tracePt t="719245" x="3917950" y="5638800"/>
          <p14:tracePt t="719262" x="3987800" y="5638800"/>
          <p14:tracePt t="719279" x="4083050" y="5638800"/>
          <p14:tracePt t="719295" x="4203700" y="5651500"/>
          <p14:tracePt t="719312" x="4330700" y="5695950"/>
          <p14:tracePt t="719329" x="4451350" y="5721350"/>
          <p14:tracePt t="719348" x="4546600" y="5746750"/>
          <p14:tracePt t="719362" x="4603750" y="5759450"/>
          <p14:tracePt t="719382" x="4616450" y="5759450"/>
          <p14:tracePt t="719420" x="4616450" y="5765800"/>
          <p14:tracePt t="719429" x="4616450" y="5772150"/>
          <p14:tracePt t="719445" x="4603750" y="5803900"/>
          <p14:tracePt t="719462" x="4584700" y="5822950"/>
          <p14:tracePt t="719481" x="4565650" y="5848350"/>
          <p14:tracePt t="719495" x="4546600" y="5854700"/>
          <p14:tracePt t="719512" x="4527550" y="5880100"/>
          <p14:tracePt t="719529" x="4483100" y="5899150"/>
          <p14:tracePt t="719545" x="4445000" y="5911850"/>
          <p14:tracePt t="719562" x="4413250" y="5924550"/>
          <p14:tracePt t="719578" x="4375150" y="5930900"/>
          <p14:tracePt t="719595" x="4337050" y="5937250"/>
          <p14:tracePt t="719614" x="4298950" y="5943600"/>
          <p14:tracePt t="719617" x="4279900" y="5943600"/>
          <p14:tracePt t="719629" x="4241800" y="5943600"/>
          <p14:tracePt t="719645" x="4191000" y="5943600"/>
          <p14:tracePt t="719664" x="4133850" y="5943600"/>
          <p14:tracePt t="719679" x="4076700" y="5943600"/>
          <p14:tracePt t="719695" x="4006850" y="5949950"/>
          <p14:tracePt t="719712" x="3917950" y="5956300"/>
          <p14:tracePt t="719730" x="3848100" y="5956300"/>
          <p14:tracePt t="719745" x="3803650" y="5956300"/>
          <p14:tracePt t="719762" x="3784600" y="5956300"/>
          <p14:tracePt t="719779" x="3765550" y="5949950"/>
          <p14:tracePt t="719795" x="3740150" y="5949950"/>
          <p14:tracePt t="719812" x="3721100" y="5949950"/>
          <p14:tracePt t="719829" x="3708400" y="5943600"/>
          <p14:tracePt t="719946" x="3702050" y="5937250"/>
          <p14:tracePt t="719950" x="3695700" y="5937250"/>
          <p14:tracePt t="719962" x="3683000" y="5937250"/>
          <p14:tracePt t="719981" x="3651250" y="5924550"/>
          <p14:tracePt t="719995" x="3619500" y="5924550"/>
          <p14:tracePt t="720012" x="3581400" y="5911850"/>
          <p14:tracePt t="720029" x="3556000" y="5899150"/>
          <p14:tracePt t="720031" x="3543300" y="5899150"/>
          <p14:tracePt t="720049" x="3530600" y="5886450"/>
          <p14:tracePt t="720062" x="3511550" y="5880100"/>
          <p14:tracePt t="720079" x="3492500" y="5873750"/>
          <p14:tracePt t="720096" x="3479800" y="5873750"/>
          <p14:tracePt t="720151" x="3479800" y="5867400"/>
          <p14:tracePt t="720163" x="3460750" y="5867400"/>
          <p14:tracePt t="720173" x="3454400" y="5867400"/>
          <p14:tracePt t="720182" x="3454400" y="5861050"/>
          <p14:tracePt t="720195" x="3448050" y="5861050"/>
          <p14:tracePt t="720257" x="3448050" y="5854700"/>
          <p14:tracePt t="720274" x="3448050" y="5848350"/>
          <p14:tracePt t="720309" x="3448050" y="5842000"/>
          <p14:tracePt t="720326" x="3448050" y="5835650"/>
          <p14:tracePt t="720333" x="3454400" y="5835650"/>
          <p14:tracePt t="720345" x="3454400" y="5829300"/>
          <p14:tracePt t="720365" x="3460750" y="5829300"/>
          <p14:tracePt t="720379" x="3460750" y="5822950"/>
          <p14:tracePt t="720416" x="3467100" y="5822950"/>
          <p14:tracePt t="720446" x="3473450" y="5816600"/>
          <p14:tracePt t="720462" x="3486150" y="5816600"/>
          <p14:tracePt t="720481" x="3498850" y="5816600"/>
          <p14:tracePt t="720495" x="3498850" y="5810250"/>
          <p14:tracePt t="720669" x="3498850" y="5797550"/>
          <p14:tracePt t="720677" x="3498850" y="5791200"/>
          <p14:tracePt t="720685" x="3498850" y="5778500"/>
          <p14:tracePt t="720695" x="3505200" y="5772150"/>
          <p14:tracePt t="720712" x="3505200" y="5759450"/>
          <p14:tracePt t="720731" x="3524250" y="5753100"/>
          <p14:tracePt t="720745" x="3543300" y="5753100"/>
          <p14:tracePt t="721008" x="3549650" y="5746750"/>
          <p14:tracePt t="721013" x="3556000" y="5734050"/>
          <p14:tracePt t="721029" x="3562350" y="5734050"/>
          <p14:tracePt t="721047" x="3575050" y="5746750"/>
          <p14:tracePt t="721078" x="3575050" y="5753100"/>
          <p14:tracePt t="721096" x="3575050" y="5759450"/>
          <p14:tracePt t="721116" x="3556000" y="5765800"/>
          <p14:tracePt t="721129" x="3511550" y="5772150"/>
          <p14:tracePt t="721145" x="3435350" y="5772150"/>
          <p14:tracePt t="721164" x="3333750" y="5784850"/>
          <p14:tracePt t="721179" x="3232150" y="5816600"/>
          <p14:tracePt t="721195" x="3155950" y="5854700"/>
          <p14:tracePt t="721212" x="3111500" y="5880100"/>
          <p14:tracePt t="721230" x="3067050" y="5886450"/>
          <p14:tracePt t="721245" x="3054350" y="5892800"/>
          <p14:tracePt t="721262" x="3048000" y="5899150"/>
          <p14:tracePt t="721278" x="3028950" y="5899150"/>
          <p14:tracePt t="721342" x="3016250" y="5899150"/>
          <p14:tracePt t="721353" x="3003550" y="5899150"/>
          <p14:tracePt t="721359" x="2997200" y="5899150"/>
          <p14:tracePt t="721382" x="2990850" y="5899150"/>
          <p14:tracePt t="721420" x="3022600" y="5899150"/>
          <p14:tracePt t="721424" x="3067050" y="5899150"/>
          <p14:tracePt t="721430" x="3136900" y="5899150"/>
          <p14:tracePt t="721447" x="3295650" y="5899150"/>
          <p14:tracePt t="721465" x="3498850" y="5905500"/>
          <p14:tracePt t="721481" x="3683000" y="5911850"/>
          <p14:tracePt t="721495" x="3860800" y="5924550"/>
          <p14:tracePt t="721512" x="4006850" y="5930900"/>
          <p14:tracePt t="721529" x="4108450" y="5930900"/>
          <p14:tracePt t="721546" x="4178300" y="5937250"/>
          <p14:tracePt t="721562" x="4203700" y="5937250"/>
          <p14:tracePt t="721607" x="4203700" y="5924550"/>
          <p14:tracePt t="721630" x="4191000" y="5918200"/>
          <p14:tracePt t="721645" x="4178300" y="5905500"/>
          <p14:tracePt t="721664" x="4152900" y="5886450"/>
          <p14:tracePt t="721680" x="4127500" y="5880100"/>
          <p14:tracePt t="721695" x="4076700" y="5867400"/>
          <p14:tracePt t="721712" x="3975100" y="5842000"/>
          <p14:tracePt t="721731" x="3854450" y="5810250"/>
          <p14:tracePt t="721745" x="3683000" y="5791200"/>
          <p14:tracePt t="721762" x="3498850" y="5791200"/>
          <p14:tracePt t="721779" x="3314700" y="5784850"/>
          <p14:tracePt t="721795" x="3136900" y="5791200"/>
          <p14:tracePt t="721812" x="2959100" y="5791200"/>
          <p14:tracePt t="721829" x="2813050" y="5791200"/>
          <p14:tracePt t="721845" x="2654300" y="5816600"/>
          <p14:tracePt t="721867" x="2609850" y="5835650"/>
          <p14:tracePt t="721879" x="2584450" y="5835650"/>
          <p14:tracePt t="721927" x="2590800" y="5835650"/>
          <p14:tracePt t="721933" x="2597150" y="5829300"/>
          <p14:tracePt t="721946" x="2609850" y="5822950"/>
          <p14:tracePt t="721962" x="2660650" y="5816600"/>
          <p14:tracePt t="721983" x="2768600" y="5816600"/>
          <p14:tracePt t="721995" x="2952750" y="5816600"/>
          <p14:tracePt t="722012" x="3219450" y="5880100"/>
          <p14:tracePt t="722029" x="3473450" y="5949950"/>
          <p14:tracePt t="722030" x="3600450" y="5988050"/>
          <p14:tracePt t="722047" x="3829050" y="6045200"/>
          <p14:tracePt t="722062" x="4006850" y="6045200"/>
          <p14:tracePt t="722079" x="4083050" y="6051550"/>
          <p14:tracePt t="722096" x="4114800" y="6051550"/>
          <p14:tracePt t="722115" x="4121150" y="6045200"/>
          <p14:tracePt t="722129" x="4121150" y="6026150"/>
          <p14:tracePt t="722148" x="4140200" y="5975350"/>
          <p14:tracePt t="722164" x="4191000" y="5880100"/>
          <p14:tracePt t="722179" x="4273550" y="5753100"/>
          <p14:tracePt t="722183" x="4343400" y="5683250"/>
          <p14:tracePt t="722195" x="4406900" y="5607050"/>
          <p14:tracePt t="722212" x="4552950" y="5461000"/>
          <p14:tracePt t="722231" x="4724400" y="5353050"/>
          <p14:tracePt t="722239" x="4762500" y="5327650"/>
          <p14:tracePt t="722245" x="4794250" y="5295900"/>
          <p14:tracePt t="722262" x="4851400" y="5207000"/>
          <p14:tracePt t="722279" x="4889500" y="5111750"/>
          <p14:tracePt t="722295" x="4908550" y="5016500"/>
          <p14:tracePt t="722312" x="4914900" y="4914900"/>
          <p14:tracePt t="722329" x="4857750" y="4838700"/>
          <p14:tracePt t="722345" x="4756150" y="4762500"/>
          <p14:tracePt t="722362" x="4705350" y="4743450"/>
          <p14:tracePt t="722525" x="4699000" y="4743450"/>
          <p14:tracePt t="722540" x="4660900" y="4743450"/>
          <p14:tracePt t="722547" x="4616450" y="4724400"/>
          <p14:tracePt t="722562" x="4476750" y="4622800"/>
          <p14:tracePt t="722579" x="4235450" y="4489450"/>
          <p14:tracePt t="722595" x="4025900" y="4368800"/>
          <p14:tracePt t="722615" x="3727450" y="4222750"/>
          <p14:tracePt t="722630" x="3613150" y="4152900"/>
          <p14:tracePt t="722645" x="3556000" y="4102100"/>
          <p14:tracePt t="722665" x="3536950" y="4070350"/>
          <p14:tracePt t="722680" x="3524250" y="4057650"/>
          <p14:tracePt t="722717" x="3556000" y="4070350"/>
          <p14:tracePt t="722733" x="3587750" y="4076700"/>
          <p14:tracePt t="722745" x="3638550" y="4108450"/>
          <p14:tracePt t="722762" x="3714750" y="4114800"/>
          <p14:tracePt t="722779" x="3803650" y="4114800"/>
          <p14:tracePt t="722795" x="3892550" y="4114800"/>
          <p14:tracePt t="722812" x="3987800" y="4108450"/>
          <p14:tracePt t="722814" x="4025900" y="4095750"/>
          <p14:tracePt t="722829" x="4057650" y="4083050"/>
          <p14:tracePt t="722845" x="4146550" y="4038600"/>
          <p14:tracePt t="722862" x="4171950" y="3994150"/>
          <p14:tracePt t="722879" x="4203700" y="3930650"/>
          <p14:tracePt t="722897" x="4248150" y="3854450"/>
          <p14:tracePt t="722914" x="4286250" y="3746500"/>
          <p14:tracePt t="722929" x="4305300" y="3638550"/>
          <p14:tracePt t="722945" x="4267200" y="3536950"/>
          <p14:tracePt t="722964" x="4191000" y="3454400"/>
          <p14:tracePt t="722981" x="4064000" y="3352800"/>
          <p14:tracePt t="722984" x="3987800" y="3302000"/>
          <p14:tracePt t="722996" x="3905250" y="3251200"/>
          <p14:tracePt t="723012" x="3683000" y="3130550"/>
          <p14:tracePt t="723014" x="3568700" y="3086100"/>
          <p14:tracePt t="723029" x="3295650" y="2990850"/>
          <p14:tracePt t="723045" x="3028950" y="2901950"/>
          <p14:tracePt t="723062" x="2851150" y="2838450"/>
          <p14:tracePt t="723079" x="2749550" y="2832100"/>
          <p14:tracePt t="723096" x="2686050" y="2832100"/>
          <p14:tracePt t="723112" x="2673350" y="2844800"/>
          <p14:tracePt t="723133" x="2705100" y="2870200"/>
          <p14:tracePt t="723256" x="2711450" y="2870200"/>
          <p14:tracePt t="723262" x="2679700" y="2844800"/>
          <p14:tracePt t="723273" x="2628900" y="2819400"/>
          <p14:tracePt t="723278" x="2552700" y="2787650"/>
          <p14:tracePt t="723295" x="2343150" y="2717800"/>
          <p14:tracePt t="723312" x="2076450" y="2609850"/>
          <p14:tracePt t="723329" x="1803400" y="2520950"/>
          <p14:tracePt t="723345" x="1581150" y="2451100"/>
          <p14:tracePt t="723365" x="1435100" y="2400300"/>
          <p14:tracePt t="723379" x="1365250" y="2381250"/>
          <p14:tracePt t="723395" x="1314450" y="2355850"/>
          <p14:tracePt t="723415" x="1282700" y="2349500"/>
          <p14:tracePt t="723462" x="1289050" y="2349500"/>
          <p14:tracePt t="723519" x="1289050" y="2343150"/>
          <p14:tracePt t="723526" x="1289050" y="2336800"/>
          <p14:tracePt t="723540" x="1276350" y="2336800"/>
          <p14:tracePt t="723549" x="1270000" y="2336800"/>
          <p14:tracePt t="723573" x="1263650" y="2336800"/>
          <p14:tracePt t="723614" x="1263650" y="2343150"/>
          <p14:tracePt t="723860" x="1257300" y="2343150"/>
          <p14:tracePt t="724029" x="1270000" y="2343150"/>
          <p14:tracePt t="724043" x="1301750" y="2343150"/>
          <p14:tracePt t="724046" x="1352550" y="2343150"/>
          <p14:tracePt t="724062" x="1460500" y="2343150"/>
          <p14:tracePt t="724079" x="1606550" y="2349500"/>
          <p14:tracePt t="724095" x="1803400" y="2355850"/>
          <p14:tracePt t="724112" x="2044700" y="2355850"/>
          <p14:tracePt t="724129" x="2292350" y="2355850"/>
          <p14:tracePt t="724145" x="2495550" y="2355850"/>
          <p14:tracePt t="724164" x="2698750" y="2355850"/>
          <p14:tracePt t="724179" x="2857500" y="2355850"/>
          <p14:tracePt t="724182" x="2940050" y="2355850"/>
          <p14:tracePt t="724195" x="3022600" y="2355850"/>
          <p14:tracePt t="724212" x="3194050" y="2355850"/>
          <p14:tracePt t="724213" x="3257550" y="2355850"/>
          <p14:tracePt t="724231" x="3384550" y="2355850"/>
          <p14:tracePt t="724245" x="3435350" y="2355850"/>
          <p14:tracePt t="724262" x="3448050" y="2355850"/>
          <p14:tracePt t="724296" x="3454400" y="2355850"/>
          <p14:tracePt t="724312" x="3486150" y="2349500"/>
          <p14:tracePt t="724329" x="3511550" y="2336800"/>
          <p14:tracePt t="724345" x="3530600" y="2330450"/>
          <p14:tracePt t="724362" x="3536950" y="2324100"/>
          <p14:tracePt t="724378" x="3543300" y="2317750"/>
          <p14:tracePt t="724398" x="3562350" y="2311400"/>
          <p14:tracePt t="724414" x="3568700" y="2305050"/>
          <p14:tracePt t="724621" x="3568700" y="2298700"/>
          <p14:tracePt t="724634" x="3568700" y="2292350"/>
          <p14:tracePt t="724638" x="3568700" y="2286000"/>
          <p14:tracePt t="724654" x="3556000" y="2279650"/>
          <p14:tracePt t="724667" x="3530600" y="2279650"/>
          <p14:tracePt t="724680" x="3441700" y="2279650"/>
          <p14:tracePt t="724696" x="3308350" y="2279650"/>
          <p14:tracePt t="724712" x="3143250" y="2279650"/>
          <p14:tracePt t="724731" x="2971800" y="2279650"/>
          <p14:tracePt t="724745" x="2806700" y="2279650"/>
          <p14:tracePt t="724762" x="2628900" y="2279650"/>
          <p14:tracePt t="724779" x="2457450" y="2279650"/>
          <p14:tracePt t="724795" x="2260600" y="2260600"/>
          <p14:tracePt t="724812" x="2095500" y="2254250"/>
          <p14:tracePt t="724829" x="1968500" y="2254250"/>
          <p14:tracePt t="724845" x="1860550" y="2254250"/>
          <p14:tracePt t="724865" x="1816100" y="2254250"/>
          <p14:tracePt t="724879" x="1784350" y="2254250"/>
          <p14:tracePt t="724895" x="1746250" y="2254250"/>
          <p14:tracePt t="724914" x="1695450" y="2254250"/>
          <p14:tracePt t="724928" x="1657350" y="2254250"/>
          <p14:tracePt t="724945" x="1612900" y="2254250"/>
          <p14:tracePt t="724962" x="1555750" y="2254250"/>
          <p14:tracePt t="724981" x="1498600" y="2254250"/>
          <p14:tracePt t="724995" x="1428750" y="2254250"/>
          <p14:tracePt t="725012" x="1352550" y="2254250"/>
          <p14:tracePt t="725029" x="1270000" y="2254250"/>
          <p14:tracePt t="725045" x="1155700" y="2254250"/>
          <p14:tracePt t="725062" x="1085850" y="2254250"/>
          <p14:tracePt t="725079" x="1047750" y="2254250"/>
          <p14:tracePt t="725095" x="1022350" y="2254250"/>
          <p14:tracePt t="725112" x="1016000" y="2254250"/>
          <p14:tracePt t="725150" x="1009650" y="2254250"/>
          <p14:tracePt t="725169" x="1003300" y="2254250"/>
          <p14:tracePt t="725233" x="1009650" y="2241550"/>
          <p14:tracePt t="725240" x="1016000" y="2216150"/>
          <p14:tracePt t="725246" x="1022350" y="2190750"/>
          <p14:tracePt t="725262" x="1041400" y="2127250"/>
          <p14:tracePt t="725279" x="1060450" y="2076450"/>
          <p14:tracePt t="725296" x="1098550" y="2044700"/>
          <p14:tracePt t="725313" x="1193800" y="2000250"/>
          <p14:tracePt t="725329" x="1333500" y="1962150"/>
          <p14:tracePt t="725346" x="1479550" y="1962150"/>
          <p14:tracePt t="725362" x="1625600" y="1962150"/>
          <p14:tracePt t="725383" x="1816100" y="1987550"/>
          <p14:tracePt t="725395" x="1879600" y="2006600"/>
          <p14:tracePt t="725415" x="2070100" y="2051050"/>
          <p14:tracePt t="725422" x="2139950" y="2076450"/>
          <p14:tracePt t="725446" x="2324100" y="2139950"/>
          <p14:tracePt t="725462" x="2400300" y="2178050"/>
          <p14:tracePt t="725481" x="2457450" y="2222500"/>
          <p14:tracePt t="725497" x="2514600" y="2279650"/>
          <p14:tracePt t="725512" x="2559050" y="2355850"/>
          <p14:tracePt t="725529" x="2597150" y="2438400"/>
          <p14:tracePt t="725545" x="2628900" y="2501900"/>
          <p14:tracePt t="725562" x="2635250" y="2527300"/>
          <p14:tracePt t="725579" x="2635250" y="2540000"/>
          <p14:tracePt t="725614" x="2616200" y="2527300"/>
          <p14:tracePt t="725629" x="2609850" y="2527300"/>
          <p14:tracePt t="725645" x="2584450" y="2552700"/>
          <p14:tracePt t="725664" x="2533650" y="2705100"/>
          <p14:tracePt t="725679" x="2514600" y="2952750"/>
          <p14:tracePt t="725696" x="2514600" y="3219450"/>
          <p14:tracePt t="725712" x="2527300" y="3524250"/>
          <p14:tracePt t="725730" x="2616200" y="3822700"/>
          <p14:tracePt t="725745" x="2717800" y="4102100"/>
          <p14:tracePt t="725762" x="2794000" y="4343400"/>
          <p14:tracePt t="725779" x="2800350" y="4495800"/>
          <p14:tracePt t="725795" x="2774950" y="4597400"/>
          <p14:tracePt t="725812" x="2755900" y="4654550"/>
          <p14:tracePt t="725829" x="2743200" y="4692650"/>
          <p14:tracePt t="725831" x="2724150" y="4699000"/>
          <p14:tracePt t="725850" x="2667000" y="4699000"/>
          <p14:tracePt t="725862" x="2578100" y="4699000"/>
          <p14:tracePt t="725879" x="2489200" y="4654550"/>
          <p14:tracePt t="725898" x="2482850" y="4622800"/>
          <p14:tracePt t="725991" x="2470150" y="4603750"/>
          <p14:tracePt t="725998" x="2419350" y="4533900"/>
          <p14:tracePt t="726006" x="2374900" y="4483100"/>
          <p14:tracePt t="726013" x="2330450" y="4438650"/>
          <p14:tracePt t="726029" x="2292350" y="4419600"/>
          <p14:tracePt t="726045" x="2241550" y="4425950"/>
          <p14:tracePt t="726062" x="2241550" y="4502150"/>
          <p14:tracePt t="726080" x="2273300" y="4648200"/>
          <p14:tracePt t="726095" x="2336800" y="4845050"/>
          <p14:tracePt t="726112" x="2406650" y="5054600"/>
          <p14:tracePt t="726134" x="2476500" y="5257800"/>
          <p14:tracePt t="726145" x="2552700" y="5410200"/>
          <p14:tracePt t="726165" x="2622550" y="5562600"/>
          <p14:tracePt t="726178" x="2673350" y="5664200"/>
          <p14:tracePt t="726196" x="2711450" y="5727700"/>
          <p14:tracePt t="726212" x="2730500" y="5759450"/>
          <p14:tracePt t="726215" x="2743200" y="5772150"/>
          <p14:tracePt t="726231" x="2749550" y="5784850"/>
          <p14:tracePt t="726245" x="2749550" y="5791200"/>
          <p14:tracePt t="726262" x="2755900" y="5797550"/>
          <p14:tracePt t="726279" x="2755900" y="5803900"/>
          <p14:tracePt t="726295" x="2755900" y="5829300"/>
          <p14:tracePt t="726312" x="2755900" y="5861050"/>
          <p14:tracePt t="726329" x="2781300" y="5899150"/>
          <p14:tracePt t="726351" x="2806700" y="5937250"/>
          <p14:tracePt t="726366" x="2838450" y="5975350"/>
          <p14:tracePt t="726379" x="2844800" y="5975350"/>
          <p14:tracePt t="726510" x="2844800" y="5969000"/>
          <p14:tracePt t="726518" x="2851150" y="5962650"/>
          <p14:tracePt t="726529" x="2851150" y="5956300"/>
          <p14:tracePt t="726545" x="2851150" y="5943600"/>
          <p14:tracePt t="726562" x="2851150" y="5937250"/>
          <p14:tracePt t="726885" x="2857500" y="5918200"/>
          <p14:tracePt t="726895" x="2857500" y="5905500"/>
          <p14:tracePt t="726915" x="2857500" y="5873750"/>
          <p14:tracePt t="726930" x="2857500" y="5835650"/>
          <p14:tracePt t="726945" x="2857500" y="5797550"/>
          <p14:tracePt t="726962" x="2870200" y="5772150"/>
          <p14:tracePt t="726982" x="2876550" y="5746750"/>
          <p14:tracePt t="726995" x="2889250" y="5734050"/>
          <p14:tracePt t="727012" x="2895600" y="5721350"/>
          <p14:tracePt t="727015" x="2901950" y="5715000"/>
          <p14:tracePt t="727029" x="2908300" y="5708650"/>
          <p14:tracePt t="727046" x="2921000" y="5689600"/>
          <p14:tracePt t="727062" x="2959100" y="5683250"/>
          <p14:tracePt t="727079" x="2990850" y="5670550"/>
          <p14:tracePt t="727101" x="3028950" y="5657850"/>
          <p14:tracePt t="727114" x="3067050" y="5645150"/>
          <p14:tracePt t="727129" x="3092450" y="5638800"/>
          <p14:tracePt t="727145" x="3136900" y="5638800"/>
          <p14:tracePt t="727165" x="3175000" y="5638800"/>
          <p14:tracePt t="727179" x="3219450" y="5638800"/>
          <p14:tracePt t="727195" x="3257550" y="5638800"/>
          <p14:tracePt t="727212" x="3314700" y="5638800"/>
          <p14:tracePt t="727232" x="3397250" y="5638800"/>
          <p14:tracePt t="727245" x="3448050" y="5638800"/>
          <p14:tracePt t="727262" x="3505200" y="5638800"/>
          <p14:tracePt t="727279" x="3556000" y="5638800"/>
          <p14:tracePt t="727298" x="3625850" y="5651500"/>
          <p14:tracePt t="727312" x="3695700" y="5676900"/>
          <p14:tracePt t="727329" x="3752850" y="5683250"/>
          <p14:tracePt t="727346" x="3790950" y="5689600"/>
          <p14:tracePt t="727366" x="3816350" y="5689600"/>
          <p14:tracePt t="727367" x="3829050" y="5689600"/>
          <p14:tracePt t="727379" x="3841750" y="5689600"/>
          <p14:tracePt t="727400" x="3873500" y="5702300"/>
          <p14:tracePt t="727417" x="3898900" y="5708650"/>
          <p14:tracePt t="727429" x="3911600" y="5715000"/>
          <p14:tracePt t="727445" x="3937000" y="5721350"/>
          <p14:tracePt t="727462" x="3949700" y="5727700"/>
          <p14:tracePt t="727550" x="3949700" y="5734050"/>
          <p14:tracePt t="727558" x="3949700" y="5740400"/>
          <p14:tracePt t="727567" x="3962400" y="5753100"/>
          <p14:tracePt t="727579" x="3962400" y="5759450"/>
          <p14:tracePt t="727595" x="3962400" y="5778500"/>
          <p14:tracePt t="727603" x="3962400" y="5791200"/>
          <p14:tracePt t="727612" x="3962400" y="5797550"/>
          <p14:tracePt t="727631" x="3981450" y="5829300"/>
          <p14:tracePt t="727645" x="3987800" y="5848350"/>
          <p14:tracePt t="727665" x="3987800" y="5861050"/>
          <p14:tracePt t="727679" x="3994150" y="5867400"/>
          <p14:tracePt t="727717" x="3994150" y="5873750"/>
          <p14:tracePt t="727879" x="4000500" y="5873750"/>
          <p14:tracePt t="730757" x="3981450" y="5861050"/>
          <p14:tracePt t="730765" x="3968750" y="5854700"/>
          <p14:tracePt t="730773" x="3956050" y="5848350"/>
          <p14:tracePt t="730782" x="3949700" y="5848350"/>
          <p14:tracePt t="730795" x="3943350" y="5848350"/>
          <p14:tracePt t="730812" x="3937000" y="5848350"/>
          <p14:tracePt t="730828" x="3937000" y="5842000"/>
          <p14:tracePt t="730846" x="3937000" y="5810250"/>
          <p14:tracePt t="730865" x="3937000" y="5797550"/>
          <p14:tracePt t="730879" x="3937000" y="5791200"/>
          <p14:tracePt t="731070" x="3930650" y="5791200"/>
          <p14:tracePt t="731078" x="3924300" y="5791200"/>
          <p14:tracePt t="731135" x="3930650" y="5791200"/>
          <p14:tracePt t="731173" x="3917950" y="5791200"/>
          <p14:tracePt t="731181" x="3917950" y="5784850"/>
          <p14:tracePt t="731192" x="3886200" y="5772150"/>
          <p14:tracePt t="731197" x="3841750" y="5765800"/>
          <p14:tracePt t="731215" x="3759200" y="5727700"/>
          <p14:tracePt t="731231" x="3695700" y="5664200"/>
          <p14:tracePt t="731245" x="3638550" y="5575300"/>
          <p14:tracePt t="731263" x="3562350" y="5454650"/>
          <p14:tracePt t="731279" x="3454400" y="5289550"/>
          <p14:tracePt t="731295" x="3333750" y="5092700"/>
          <p14:tracePt t="731312" x="3206750" y="4851400"/>
          <p14:tracePt t="731329" x="3060700" y="4584700"/>
          <p14:tracePt t="731345" x="2895600" y="4330700"/>
          <p14:tracePt t="731362" x="2762250" y="4114800"/>
          <p14:tracePt t="731382" x="2641600" y="3905250"/>
          <p14:tracePt t="731395" x="2527300" y="3702050"/>
          <p14:tracePt t="731415" x="2463800" y="3568700"/>
          <p14:tracePt t="731420" x="2438400" y="3511550"/>
          <p14:tracePt t="731429" x="2419350" y="3473450"/>
          <p14:tracePt t="731445" x="2393950" y="3378200"/>
          <p14:tracePt t="731462" x="2387600" y="3327400"/>
          <p14:tracePt t="731481" x="2387600" y="3282950"/>
          <p14:tracePt t="731495" x="2393950" y="3257550"/>
          <p14:tracePt t="731513" x="2432050" y="3251200"/>
          <p14:tracePt t="731529" x="2495550" y="3257550"/>
          <p14:tracePt t="731547" x="2527300" y="3308350"/>
          <p14:tracePt t="731733" x="2527300" y="3289300"/>
          <p14:tracePt t="731741" x="2540000" y="3244850"/>
          <p14:tracePt t="731749" x="2565400" y="3187700"/>
          <p14:tracePt t="731762" x="2597150" y="3111500"/>
          <p14:tracePt t="731779" x="2654300" y="2952750"/>
          <p14:tracePt t="731795" x="2743200" y="2819400"/>
          <p14:tracePt t="731812" x="2844800" y="2730500"/>
          <p14:tracePt t="731829" x="2952750" y="2698750"/>
          <p14:tracePt t="731845" x="3105150" y="2641600"/>
          <p14:tracePt t="731863" x="3219450" y="2609850"/>
          <p14:tracePt t="731879" x="3327400" y="2578100"/>
          <p14:tracePt t="731899" x="3429000" y="2540000"/>
          <p14:tracePt t="731915" x="3511550" y="2514600"/>
          <p14:tracePt t="731929" x="3575050" y="2495550"/>
          <p14:tracePt t="731945" x="3594100" y="2489200"/>
          <p14:tracePt t="731992" x="3600450" y="2489200"/>
          <p14:tracePt t="732008" x="3600450" y="2482850"/>
          <p14:tracePt t="732012" x="3606800" y="2476500"/>
          <p14:tracePt t="732045" x="3606800" y="2463800"/>
          <p14:tracePt t="732062" x="3606800" y="2457450"/>
          <p14:tracePt t="732079" x="3600450" y="2451100"/>
          <p14:tracePt t="732099" x="3600450" y="2425700"/>
          <p14:tracePt t="732115" x="3594100" y="2413000"/>
          <p14:tracePt t="732132" x="3587750" y="2413000"/>
          <p14:tracePt t="732181" x="3581400" y="2413000"/>
          <p14:tracePt t="732495" x="3587750" y="2413000"/>
          <p14:tracePt t="732509" x="3594100" y="2413000"/>
          <p14:tracePt t="733622" x="3594100" y="2419350"/>
          <p14:tracePt t="733634" x="3606800" y="2425700"/>
          <p14:tracePt t="733637" x="3619500" y="2432050"/>
          <p14:tracePt t="733649" x="3625850" y="2432050"/>
          <p14:tracePt t="733665" x="3644900" y="2438400"/>
          <p14:tracePt t="733680" x="3683000" y="2451100"/>
          <p14:tracePt t="733697" x="3714750" y="2451100"/>
          <p14:tracePt t="733712" x="3759200" y="2451100"/>
          <p14:tracePt t="733731" x="3810000" y="2451100"/>
          <p14:tracePt t="733745" x="3848100" y="2451100"/>
          <p14:tracePt t="733762" x="3879850" y="2451100"/>
          <p14:tracePt t="733779" x="3898900" y="2451100"/>
          <p14:tracePt t="733795" x="3917950" y="2451100"/>
          <p14:tracePt t="733812" x="3943350" y="2451100"/>
          <p14:tracePt t="733829" x="3962400" y="2451100"/>
          <p14:tracePt t="733845" x="3981450" y="2438400"/>
          <p14:tracePt t="733865" x="3987800" y="2432050"/>
          <p14:tracePt t="733879" x="3987800" y="2425700"/>
          <p14:tracePt t="733915" x="4013200" y="2419350"/>
          <p14:tracePt t="733929" x="4044950" y="2413000"/>
          <p14:tracePt t="733945" x="4076700" y="2406650"/>
          <p14:tracePt t="733962" x="4095750" y="2400300"/>
          <p14:tracePt t="733980" x="4108450" y="2400300"/>
          <p14:tracePt t="733996" x="4140200" y="2400300"/>
          <p14:tracePt t="734012" x="4184650" y="2400300"/>
          <p14:tracePt t="734029" x="4229100" y="2400300"/>
          <p14:tracePt t="734030" x="4260850" y="2400300"/>
          <p14:tracePt t="734045" x="4292600" y="2400300"/>
          <p14:tracePt t="734062" x="4311650" y="2400300"/>
          <p14:tracePt t="734430" x="4318000" y="2400300"/>
          <p14:tracePt t="734445" x="4324350" y="2400300"/>
          <p14:tracePt t="734462" x="4349750" y="2432050"/>
          <p14:tracePt t="734482" x="4375150" y="2508250"/>
          <p14:tracePt t="734496" x="4406900" y="2628900"/>
          <p14:tracePt t="734512" x="4413250" y="2800350"/>
          <p14:tracePt t="734529" x="4476750" y="3054350"/>
          <p14:tracePt t="734545" x="4572000" y="3270250"/>
          <p14:tracePt t="734562" x="4699000" y="3460750"/>
          <p14:tracePt t="734579" x="4794250" y="3606800"/>
          <p14:tracePt t="734598" x="4851400" y="3721100"/>
          <p14:tracePt t="734614" x="4851400" y="3892550"/>
          <p14:tracePt t="734629" x="4838700" y="3975100"/>
          <p14:tracePt t="734645" x="4768850" y="4235450"/>
          <p14:tracePt t="734664" x="4749800" y="4394200"/>
          <p14:tracePt t="734679" x="4718050" y="4495800"/>
          <p14:tracePt t="734696" x="4648200" y="4559300"/>
          <p14:tracePt t="734712" x="4546600" y="4629150"/>
          <p14:tracePt t="734729" x="4394200" y="4679950"/>
          <p14:tracePt t="734745" x="4305300" y="4705350"/>
          <p14:tracePt t="734762" x="4241800" y="4756150"/>
          <p14:tracePt t="734779" x="4146550" y="4819650"/>
          <p14:tracePt t="734796" x="4025900" y="4876800"/>
          <p14:tracePt t="734812" x="3873500" y="4933950"/>
          <p14:tracePt t="734829" x="3733800" y="4940300"/>
          <p14:tracePt t="734845" x="3575050" y="4953000"/>
          <p14:tracePt t="734862" x="3460750" y="4984750"/>
          <p14:tracePt t="734879" x="3308350" y="5029200"/>
          <p14:tracePt t="734897" x="3136900" y="5073650"/>
          <p14:tracePt t="734914" x="2997200" y="5111750"/>
          <p14:tracePt t="734929" x="2895600" y="5124450"/>
          <p14:tracePt t="734945" x="2838450" y="5118100"/>
          <p14:tracePt t="734962" x="2794000" y="5092700"/>
          <p14:tracePt t="734981" x="2743200" y="5041900"/>
          <p14:tracePt t="734995" x="2724150" y="4940300"/>
          <p14:tracePt t="735012" x="2724150" y="4838700"/>
          <p14:tracePt t="735133" x="2705100" y="4838700"/>
          <p14:tracePt t="735142" x="2686050" y="4870450"/>
          <p14:tracePt t="735149" x="2673350" y="4889500"/>
          <p14:tracePt t="735164" x="2641600" y="4953000"/>
          <p14:tracePt t="735179" x="2641600" y="5149850"/>
          <p14:tracePt t="735196" x="2686050" y="5346700"/>
          <p14:tracePt t="735212" x="2800350" y="5524500"/>
          <p14:tracePt t="735214" x="2838450" y="5581650"/>
          <p14:tracePt t="735231" x="2914650" y="5689600"/>
          <p14:tracePt t="735245" x="2965450" y="5765800"/>
          <p14:tracePt t="735262" x="2997200" y="5810250"/>
          <p14:tracePt t="735279" x="3003550" y="5822950"/>
          <p14:tracePt t="735319" x="3003550" y="5829300"/>
          <p14:tracePt t="735329" x="3003550" y="5835650"/>
          <p14:tracePt t="735346" x="3003550" y="5848350"/>
          <p14:tracePt t="735379" x="3016250" y="5848350"/>
          <p14:tracePt t="735395" x="3067050" y="5848350"/>
          <p14:tracePt t="735415" x="3232150" y="5905500"/>
          <p14:tracePt t="735429" x="3321050" y="5937250"/>
          <p14:tracePt t="735445" x="3670300" y="6051550"/>
          <p14:tracePt t="735462" x="3873500" y="6089650"/>
          <p14:tracePt t="735481" x="4019550" y="6108700"/>
          <p14:tracePt t="735497" x="4108450" y="6108700"/>
          <p14:tracePt t="735512" x="4152900" y="6108700"/>
          <p14:tracePt t="735529" x="4171950" y="6108700"/>
          <p14:tracePt t="735545" x="4191000" y="6108700"/>
          <p14:tracePt t="735562" x="4241800" y="6108700"/>
          <p14:tracePt t="735579" x="4330700" y="6108700"/>
          <p14:tracePt t="735595" x="4438650" y="6108700"/>
          <p14:tracePt t="735612" x="4559300" y="6108700"/>
          <p14:tracePt t="735618" x="4635500" y="6115050"/>
          <p14:tracePt t="735629" x="4711700" y="6115050"/>
          <p14:tracePt t="735650" x="4927600" y="6121400"/>
          <p14:tracePt t="735665" x="5010150" y="6127750"/>
          <p14:tracePt t="735679" x="5029200" y="6134100"/>
          <p14:tracePt t="735712" x="5016500" y="6127750"/>
          <p14:tracePt t="735731" x="4946650" y="6096000"/>
          <p14:tracePt t="735745" x="4876800" y="6057900"/>
          <p14:tracePt t="735762" x="4800600" y="6038850"/>
          <p14:tracePt t="735779" x="4724400" y="6038850"/>
          <p14:tracePt t="735795" x="4635500" y="6019800"/>
          <p14:tracePt t="735812" x="4591050" y="6007100"/>
          <p14:tracePt t="735829" x="4584700" y="6007100"/>
          <p14:tracePt t="735845" x="4616450" y="6007100"/>
          <p14:tracePt t="735862" x="4718050" y="6032500"/>
          <p14:tracePt t="735882" x="4819650" y="6070600"/>
          <p14:tracePt t="735895" x="4870450" y="6089650"/>
          <p14:tracePt t="735915" x="4876800" y="6089650"/>
          <p14:tracePt t="735929" x="4832350" y="6089650"/>
          <p14:tracePt t="735945" x="4673600" y="6038850"/>
          <p14:tracePt t="735962" x="4470400" y="5981700"/>
          <p14:tracePt t="735981" x="4318000" y="5949950"/>
          <p14:tracePt t="735995" x="4210050" y="5943600"/>
          <p14:tracePt t="736012" x="4178300" y="5943600"/>
          <p14:tracePt t="736014" x="4184650" y="5943600"/>
          <p14:tracePt t="736029" x="4216400" y="5943600"/>
          <p14:tracePt t="736045" x="4375150" y="5943600"/>
          <p14:tracePt t="736062" x="4756150" y="6026150"/>
          <p14:tracePt t="736079" x="4914900" y="6070600"/>
          <p14:tracePt t="736095" x="4921250" y="6070600"/>
          <p14:tracePt t="736115" x="4870450" y="6070600"/>
          <p14:tracePt t="736129" x="4711700" y="6070600"/>
          <p14:tracePt t="736145" x="4489450" y="6070600"/>
          <p14:tracePt t="736164" x="4305300" y="6057900"/>
          <p14:tracePt t="736179" x="4241800" y="6057900"/>
          <p14:tracePt t="736196" x="4235450" y="6057900"/>
          <p14:tracePt t="736212" x="4279900" y="6057900"/>
          <p14:tracePt t="736231" x="4572000" y="6032500"/>
          <p14:tracePt t="736245" x="4819650" y="5956300"/>
          <p14:tracePt t="736262" x="5035550" y="5715000"/>
          <p14:tracePt t="736279" x="5200650" y="5365750"/>
          <p14:tracePt t="736295" x="5321300" y="4940300"/>
          <p14:tracePt t="736312" x="5365750" y="4540250"/>
          <p14:tracePt t="736329" x="5321300" y="4222750"/>
          <p14:tracePt t="736345" x="5200650" y="3949700"/>
          <p14:tracePt t="736362" x="5035550" y="3676650"/>
          <p14:tracePt t="736380" x="4895850" y="3454400"/>
          <p14:tracePt t="736399" x="4711700" y="3232150"/>
          <p14:tracePt t="736415" x="4660900" y="3181350"/>
          <p14:tracePt t="736429" x="4591050" y="3105150"/>
          <p14:tracePt t="736445" x="4559300" y="3054350"/>
          <p14:tracePt t="736462" x="4559300" y="3048000"/>
          <p14:tracePt t="736481" x="4559300" y="3041650"/>
          <p14:tracePt t="736495" x="4552950" y="3028950"/>
          <p14:tracePt t="736512" x="4533900" y="2990850"/>
          <p14:tracePt t="736529" x="4502150" y="2933700"/>
          <p14:tracePt t="736545" x="4476750" y="2882900"/>
          <p14:tracePt t="736562" x="4464050" y="2832100"/>
          <p14:tracePt t="736579" x="4445000" y="2781300"/>
          <p14:tracePt t="736595" x="4432300" y="2717800"/>
          <p14:tracePt t="736612" x="4406900" y="2647950"/>
          <p14:tracePt t="736617" x="4387850" y="2603500"/>
          <p14:tracePt t="736631" x="4337050" y="2533650"/>
          <p14:tracePt t="736645" x="4318000" y="2489200"/>
          <p14:tracePt t="736666" x="4311650" y="2470150"/>
          <p14:tracePt t="736680" x="4311650" y="2463800"/>
          <p14:tracePt t="736731" x="4298950" y="2457450"/>
          <p14:tracePt t="736743" x="4292600" y="2457450"/>
          <p14:tracePt t="736749" x="4286250" y="2457450"/>
          <p14:tracePt t="736762" x="4279900" y="2457450"/>
          <p14:tracePt t="736779" x="4267200" y="2457450"/>
          <p14:tracePt t="736819" x="4260850" y="2457450"/>
          <p14:tracePt t="736829" x="4260850" y="2444750"/>
          <p14:tracePt t="736849" x="4241800" y="2393950"/>
          <p14:tracePt t="736865" x="4210050" y="2374900"/>
          <p14:tracePt t="736881" x="4191000" y="2368550"/>
          <p14:tracePt t="736960" x="4210050" y="2368550"/>
          <p14:tracePt t="736965" x="4248150" y="2368550"/>
          <p14:tracePt t="736980" x="4286250" y="2368550"/>
          <p14:tracePt t="736995" x="4362450" y="2368550"/>
          <p14:tracePt t="737012" x="4495800" y="2413000"/>
          <p14:tracePt t="737015" x="4565650" y="2432050"/>
          <p14:tracePt t="737029" x="4648200" y="2451100"/>
          <p14:tracePt t="737046" x="4864100" y="2501900"/>
          <p14:tracePt t="737062" x="4972050" y="2508250"/>
          <p14:tracePt t="737079" x="5073650" y="2508250"/>
          <p14:tracePt t="737095" x="5137150" y="2501900"/>
          <p14:tracePt t="737112" x="5162550" y="2501900"/>
          <p14:tracePt t="737147" x="5162550" y="2495550"/>
          <p14:tracePt t="737164" x="5111750" y="2495550"/>
          <p14:tracePt t="737169" x="5067300" y="2489200"/>
          <p14:tracePt t="737179" x="5016500" y="2489200"/>
          <p14:tracePt t="737196" x="4902200" y="2489200"/>
          <p14:tracePt t="737212" x="4845050" y="2489200"/>
          <p14:tracePt t="737231" x="4826000" y="2489200"/>
          <p14:tracePt t="737254" x="4838700" y="2489200"/>
          <p14:tracePt t="737262" x="4864100" y="2489200"/>
          <p14:tracePt t="737279" x="4959350" y="2482850"/>
          <p14:tracePt t="737295" x="5092700" y="2482850"/>
          <p14:tracePt t="737312" x="5232400" y="2482850"/>
          <p14:tracePt t="737329" x="5365750" y="2476500"/>
          <p14:tracePt t="737346" x="5473700" y="2476500"/>
          <p14:tracePt t="737362" x="5549900" y="2470150"/>
          <p14:tracePt t="737380" x="5588000" y="2463800"/>
          <p14:tracePt t="737415" x="5594350" y="2463800"/>
          <p14:tracePt t="737462" x="5619750" y="2457450"/>
          <p14:tracePt t="737470" x="5670550" y="2451100"/>
          <p14:tracePt t="737487" x="5765800" y="2451100"/>
          <p14:tracePt t="737495" x="5822950" y="2451100"/>
          <p14:tracePt t="737512" x="5918200" y="2451100"/>
          <p14:tracePt t="737529" x="6007100" y="2451100"/>
          <p14:tracePt t="737545" x="6026150" y="2451100"/>
          <p14:tracePt t="737632" x="6026150" y="2457450"/>
          <p14:tracePt t="737959" x="6019800" y="2457450"/>
          <p14:tracePt t="737965" x="5994400" y="2476500"/>
          <p14:tracePt t="737980" x="5975350" y="2546350"/>
          <p14:tracePt t="737984" x="5956300" y="2641600"/>
          <p14:tracePt t="737995" x="5949950" y="2743200"/>
          <p14:tracePt t="738015" x="5956300" y="3054350"/>
          <p14:tracePt t="738029" x="5956300" y="3162300"/>
          <p14:tracePt t="738045" x="5956300" y="3378200"/>
          <p14:tracePt t="738062" x="5988050" y="3473450"/>
          <p14:tracePt t="738079" x="6007100" y="3549650"/>
          <p14:tracePt t="738095" x="6051550" y="3651250"/>
          <p14:tracePt t="738112" x="6083300" y="3759200"/>
          <p14:tracePt t="738132" x="6115050" y="3829050"/>
          <p14:tracePt t="738146" x="6108700" y="3854450"/>
          <p14:tracePt t="738150" x="6108700" y="3860800"/>
          <p14:tracePt t="738179" x="6108700" y="3841750"/>
          <p14:tracePt t="738195" x="6102350" y="3803650"/>
          <p14:tracePt t="738212" x="6096000" y="3778250"/>
          <p14:tracePt t="738214" x="6089650" y="3771900"/>
          <p14:tracePt t="738257" x="6083300" y="3771900"/>
          <p14:tracePt t="738261" x="6076950" y="3759200"/>
          <p14:tracePt t="738279" x="6064250" y="3752850"/>
          <p14:tracePt t="738295" x="6045200" y="3752850"/>
          <p14:tracePt t="738312" x="6019800" y="3752850"/>
          <p14:tracePt t="738329" x="5988050" y="3752850"/>
          <p14:tracePt t="738345" x="5969000" y="3752850"/>
          <p14:tracePt t="738365" x="5956300" y="3746500"/>
          <p14:tracePt t="738379" x="5937250" y="3733800"/>
          <p14:tracePt t="738396" x="5905500" y="3721100"/>
          <p14:tracePt t="738414" x="5854700" y="3702050"/>
          <p14:tracePt t="738428" x="5848350" y="3702050"/>
          <p14:tracePt t="738446" x="5835650" y="3702050"/>
          <p14:tracePt t="738604" x="5835650" y="3695700"/>
          <p14:tracePt t="738797" x="5854700" y="3695700"/>
          <p14:tracePt t="738806" x="5892800" y="3721100"/>
          <p14:tracePt t="738815" x="5924550" y="3746500"/>
          <p14:tracePt t="738829" x="5969000" y="3771900"/>
          <p14:tracePt t="738845" x="6115050" y="3867150"/>
          <p14:tracePt t="738862" x="6229350" y="3924300"/>
          <p14:tracePt t="738883" x="6337300" y="3975100"/>
          <p14:tracePt t="738895" x="6432550" y="4013200"/>
          <p14:tracePt t="738915" x="6546850" y="4051300"/>
          <p14:tracePt t="738929" x="6648450" y="4089400"/>
          <p14:tracePt t="738946" x="6769100" y="4121150"/>
          <p14:tracePt t="738962" x="6864350" y="4146550"/>
          <p14:tracePt t="738982" x="6953250" y="4184650"/>
          <p14:tracePt t="738995" x="7016750" y="4203700"/>
          <p14:tracePt t="739012" x="7029450" y="4203700"/>
          <p14:tracePt t="739015" x="7035800" y="4203700"/>
          <p14:tracePt t="739029" x="7035800" y="4210050"/>
          <p14:tracePt t="739126" x="7035800" y="4203700"/>
          <p14:tracePt t="739191" x="7035800" y="4210050"/>
          <p14:tracePt t="739197" x="6997700" y="4235450"/>
          <p14:tracePt t="739212" x="6946900" y="4273550"/>
          <p14:tracePt t="739231" x="6737350" y="4413250"/>
          <p14:tracePt t="739245" x="6565900" y="4521200"/>
          <p14:tracePt t="739262" x="6432550" y="4610100"/>
          <p14:tracePt t="739279" x="6292850" y="4705350"/>
          <p14:tracePt t="739296" x="6153150" y="4794250"/>
          <p14:tracePt t="739312" x="6057900" y="4876800"/>
          <p14:tracePt t="739329" x="6026150" y="4914900"/>
          <p14:tracePt t="739346" x="6019800" y="4940300"/>
          <p14:tracePt t="739363" x="6013450" y="4940300"/>
          <p14:tracePt t="739638" x="6013450" y="4927600"/>
          <p14:tracePt t="739647" x="6013450" y="4895850"/>
          <p14:tracePt t="739664" x="6013450" y="4832350"/>
          <p14:tracePt t="739679" x="6013450" y="4775200"/>
          <p14:tracePt t="739695" x="6013450" y="4737100"/>
          <p14:tracePt t="739712" x="6000750" y="4699000"/>
          <p14:tracePt t="739731" x="5981700" y="4679950"/>
          <p14:tracePt t="740005" x="5981700" y="4673600"/>
          <p14:tracePt t="740013" x="5981700" y="4648200"/>
          <p14:tracePt t="740022" x="5981700" y="4591050"/>
          <p14:tracePt t="740030" x="5994400" y="4527550"/>
          <p14:tracePt t="740045" x="5994400" y="4324350"/>
          <p14:tracePt t="740062" x="6007100" y="4057650"/>
          <p14:tracePt t="740079" x="6045200" y="3746500"/>
          <p14:tracePt t="740096" x="6026150" y="3441700"/>
          <p14:tracePt t="740112" x="5956300" y="3238500"/>
          <p14:tracePt t="740129" x="5905500" y="3079750"/>
          <p14:tracePt t="740148" x="5886450" y="2933700"/>
          <p14:tracePt t="740164" x="5892800" y="2794000"/>
          <p14:tracePt t="740169" x="5892800" y="2724150"/>
          <p14:tracePt t="740180" x="5892800" y="2660650"/>
          <p14:tracePt t="740183" x="5892800" y="2616200"/>
          <p14:tracePt t="740196" x="5892800" y="2578100"/>
          <p14:tracePt t="740212" x="5892800" y="2527300"/>
          <p14:tracePt t="740214" x="5892800" y="2514600"/>
          <p14:tracePt t="740228" x="5892800" y="2508250"/>
          <p14:tracePt t="740246" x="5892800" y="2501900"/>
          <p14:tracePt t="740270" x="5886450" y="2501900"/>
          <p14:tracePt t="740279" x="5867400" y="2501900"/>
          <p14:tracePt t="740296" x="5822950" y="2501900"/>
          <p14:tracePt t="740312" x="5753100" y="2501900"/>
          <p14:tracePt t="740329" x="5676900" y="2501900"/>
          <p14:tracePt t="740346" x="5607050" y="2501900"/>
          <p14:tracePt t="740362" x="5524500" y="2476500"/>
          <p14:tracePt t="740379" x="5422900" y="2444750"/>
          <p14:tracePt t="740395" x="5302250" y="2400300"/>
          <p14:tracePt t="740397" x="5251450" y="2381250"/>
          <p14:tracePt t="740414" x="5118100" y="2343150"/>
          <p14:tracePt t="740429" x="5048250" y="2336800"/>
          <p14:tracePt t="740445" x="4832350" y="2336800"/>
          <p14:tracePt t="740462" x="4718050" y="2336800"/>
          <p14:tracePt t="740481" x="4641850" y="2336800"/>
          <p14:tracePt t="740498" x="4597400" y="2336800"/>
          <p14:tracePt t="740512" x="4578350" y="2336800"/>
          <p14:tracePt t="740686" x="4591050" y="2336800"/>
          <p14:tracePt t="740698" x="4610100" y="2343150"/>
          <p14:tracePt t="740712" x="4679950" y="2362200"/>
          <p14:tracePt t="740731" x="4775200" y="2387600"/>
          <p14:tracePt t="740747" x="4895850" y="2400300"/>
          <p14:tracePt t="740762" x="5048250" y="2413000"/>
          <p14:tracePt t="740779" x="5200650" y="2413000"/>
          <p14:tracePt t="740796" x="5359400" y="2425700"/>
          <p14:tracePt t="740812" x="5518150" y="2432050"/>
          <p14:tracePt t="740814" x="5594350" y="2432050"/>
          <p14:tracePt t="740829" x="5657850" y="2432050"/>
          <p14:tracePt t="740845" x="5854700" y="2432050"/>
          <p14:tracePt t="740863" x="5975350" y="2432050"/>
          <p14:tracePt t="740879" x="6102350" y="2432050"/>
          <p14:tracePt t="740898" x="6229350" y="2432050"/>
          <p14:tracePt t="740916" x="6369050" y="2432050"/>
          <p14:tracePt t="740929" x="6496050" y="2438400"/>
          <p14:tracePt t="740945" x="6629400" y="2438400"/>
          <p14:tracePt t="740962" x="6750050" y="2425700"/>
          <p14:tracePt t="740982" x="6870700" y="2419350"/>
          <p14:tracePt t="740995" x="6972300" y="2413000"/>
          <p14:tracePt t="741012" x="7048500" y="2413000"/>
          <p14:tracePt t="741029" x="7118350" y="2413000"/>
          <p14:tracePt t="741031" x="7150100" y="2413000"/>
          <p14:tracePt t="741048" x="7207250" y="2413000"/>
          <p14:tracePt t="741062" x="7264400" y="2413000"/>
          <p14:tracePt t="741079" x="7308850" y="2413000"/>
          <p14:tracePt t="741095" x="7334250" y="2406650"/>
          <p14:tracePt t="741112" x="7366000" y="2406650"/>
          <p14:tracePt t="741130" x="7397750" y="2406650"/>
          <p14:tracePt t="741145" x="7442200" y="2406650"/>
          <p14:tracePt t="741164" x="7473950" y="2406650"/>
          <p14:tracePt t="741179" x="7493000" y="2406650"/>
          <p14:tracePt t="741195" x="7499350" y="2406650"/>
          <p14:tracePt t="741422" x="7505700" y="2406650"/>
          <p14:tracePt t="741469" x="7505700" y="2413000"/>
          <p14:tracePt t="741589" x="7505700" y="2419350"/>
          <p14:tracePt t="741613" x="7499350" y="2419350"/>
          <p14:tracePt t="741686" x="7493000" y="2419350"/>
          <p14:tracePt t="747781" x="7493000" y="2432050"/>
          <p14:tracePt t="747793" x="7486650" y="2451100"/>
          <p14:tracePt t="747797" x="7467600" y="2470150"/>
          <p14:tracePt t="747812" x="7442200" y="2495550"/>
          <p14:tracePt t="747829" x="7378700" y="2546350"/>
          <p14:tracePt t="747834" x="7340600" y="2571750"/>
          <p14:tracePt t="747849" x="7283450" y="2609850"/>
          <p14:tracePt t="747862" x="7207250" y="2622550"/>
          <p14:tracePt t="747883" x="7099300" y="2628900"/>
          <p14:tracePt t="747895" x="6953250" y="2628900"/>
          <p14:tracePt t="747914" x="6794500" y="2628900"/>
          <p14:tracePt t="747929" x="6642100" y="2628900"/>
          <p14:tracePt t="747946" x="6496050" y="2628900"/>
          <p14:tracePt t="747962" x="6362700" y="2628900"/>
          <p14:tracePt t="747981" x="6229350" y="2635250"/>
          <p14:tracePt t="747996" x="6108700" y="2635250"/>
          <p14:tracePt t="748012" x="6000750" y="2628900"/>
          <p14:tracePt t="748014" x="5937250" y="2628900"/>
          <p14:tracePt t="748029" x="5873750" y="2628900"/>
          <p14:tracePt t="748047" x="5645150" y="2635250"/>
          <p14:tracePt t="748062" x="5499100" y="2641600"/>
          <p14:tracePt t="748079" x="5378450" y="2641600"/>
          <p14:tracePt t="748096" x="5276850" y="2641600"/>
          <p14:tracePt t="748115" x="5194300" y="2641600"/>
          <p14:tracePt t="748129" x="5124450" y="2641600"/>
          <p14:tracePt t="748147" x="5086350" y="2641600"/>
          <p14:tracePt t="748166" x="5060950" y="2647950"/>
          <p14:tracePt t="748179" x="5048250" y="2654300"/>
          <p14:tracePt t="748196" x="5041900" y="2654300"/>
          <p14:tracePt t="748278" x="5029200" y="2654300"/>
          <p14:tracePt t="748293" x="4997450" y="2654300"/>
          <p14:tracePt t="748297" x="4959350" y="2654300"/>
          <p14:tracePt t="748312" x="4870450" y="2654300"/>
          <p14:tracePt t="748329" x="4794250" y="2654300"/>
          <p14:tracePt t="748345" x="4724400" y="2654300"/>
          <p14:tracePt t="748362" x="4648200" y="2654300"/>
          <p14:tracePt t="748379" x="4559300" y="2654300"/>
          <p14:tracePt t="748398" x="4438650" y="2654300"/>
          <p14:tracePt t="748414" x="4394200" y="2654300"/>
          <p14:tracePt t="749654" x="4387850" y="2660650"/>
          <p14:tracePt t="749670" x="4330700" y="2686050"/>
          <p14:tracePt t="749677" x="4292600" y="2692400"/>
          <p14:tracePt t="749696" x="4254500" y="2705100"/>
          <p14:tracePt t="749712" x="4222750" y="2717800"/>
          <p14:tracePt t="749730" x="4184650" y="2749550"/>
          <p14:tracePt t="749746" x="4140200" y="2800350"/>
          <p14:tracePt t="749762" x="4083050" y="2819400"/>
          <p14:tracePt t="749779" x="4000500" y="2844800"/>
          <p14:tracePt t="749795" x="3917950" y="2882900"/>
          <p14:tracePt t="749812" x="3784600" y="2914650"/>
          <p14:tracePt t="749815" x="3714750" y="2921000"/>
          <p14:tracePt t="749829" x="3651250" y="2921000"/>
          <p14:tracePt t="749850" x="3486150" y="2921000"/>
          <p14:tracePt t="749862" x="3340100" y="2921000"/>
          <p14:tracePt t="749879" x="3155950" y="2933700"/>
          <p14:tracePt t="749900" x="2940050" y="2952750"/>
          <p14:tracePt t="749915" x="2724150" y="2997200"/>
          <p14:tracePt t="749931" x="2527300" y="2997200"/>
          <p14:tracePt t="749934" x="2444750" y="2997200"/>
          <p14:tracePt t="749947" x="2362200" y="3009900"/>
          <p14:tracePt t="749962" x="2216150" y="3041650"/>
          <p14:tracePt t="749981" x="2070100" y="3149600"/>
          <p14:tracePt t="749996" x="1936750" y="3263900"/>
          <p14:tracePt t="750012" x="1860550" y="3416300"/>
          <p14:tracePt t="750014" x="1847850" y="3467100"/>
          <p14:tracePt t="750029" x="1854200" y="3524250"/>
          <p14:tracePt t="750045" x="1905000" y="3581400"/>
          <p14:tracePt t="750063" x="1892300" y="3606800"/>
          <p14:tracePt t="750079" x="1892300" y="3695700"/>
          <p14:tracePt t="750096" x="1860550" y="3784600"/>
          <p14:tracePt t="750112" x="1790700" y="3867150"/>
          <p14:tracePt t="750132" x="1733550" y="3911600"/>
          <p14:tracePt t="750146" x="1657350" y="3975100"/>
          <p14:tracePt t="750166" x="1581150" y="4083050"/>
          <p14:tracePt t="750179" x="1485900" y="4210050"/>
          <p14:tracePt t="750195" x="1371600" y="4375150"/>
          <p14:tracePt t="750212" x="1270000" y="4527550"/>
          <p14:tracePt t="750233" x="1098550" y="4622800"/>
          <p14:tracePt t="750246" x="996950" y="4654550"/>
          <p14:tracePt t="750262" x="876300" y="4654550"/>
          <p14:tracePt t="750279" x="774700" y="4654550"/>
          <p14:tracePt t="750295" x="698500" y="4654550"/>
          <p14:tracePt t="750312" x="635000" y="4629150"/>
          <p14:tracePt t="750329" x="577850" y="4565650"/>
          <p14:tracePt t="750349" x="495300" y="4451350"/>
          <p14:tracePt t="750365" x="406400" y="4311650"/>
          <p14:tracePt t="750379" x="304800" y="4165600"/>
          <p14:tracePt t="750396" x="222250" y="4057650"/>
          <p14:tracePt t="750417" x="152400" y="3873500"/>
          <p14:tracePt t="750424" x="133350" y="3810000"/>
          <p14:tracePt t="750429" x="107950" y="3733800"/>
          <p14:tracePt t="750450" x="63500" y="3594100"/>
          <p14:tracePt t="750462" x="63500" y="3435350"/>
          <p14:tracePt t="750482" x="63500" y="3352800"/>
          <p14:tracePt t="750496" x="69850" y="3346450"/>
          <p14:tracePt t="750512" x="95250" y="3327400"/>
          <p14:tracePt t="750529" x="139700" y="3276600"/>
          <p14:tracePt t="750547" x="196850" y="3238500"/>
          <p14:tracePt t="750562" x="254000" y="3200400"/>
          <p14:tracePt t="750579" x="311150" y="3175000"/>
          <p14:tracePt t="750598" x="374650" y="3155950"/>
          <p14:tracePt t="750612" x="450850" y="3130550"/>
          <p14:tracePt t="750629" x="558800" y="3092450"/>
          <p14:tracePt t="750647" x="635000" y="3067050"/>
          <p14:tracePt t="750664" x="698500" y="3035300"/>
          <p14:tracePt t="750679" x="787400" y="3009900"/>
          <p14:tracePt t="750696" x="914400" y="2965450"/>
          <p14:tracePt t="750712" x="1060450" y="2940050"/>
          <p14:tracePt t="750731" x="1193800" y="2971800"/>
          <p14:tracePt t="750746" x="1295400" y="3041650"/>
          <p14:tracePt t="750762" x="1301750" y="3048000"/>
          <p14:tracePt t="750901" x="1301750" y="3035300"/>
          <p14:tracePt t="750913" x="1314450" y="3016250"/>
          <p14:tracePt t="750920" x="1327150" y="2984500"/>
          <p14:tracePt t="750929" x="1327150" y="2927350"/>
          <p14:tracePt t="750945" x="1327150" y="2736850"/>
          <p14:tracePt t="750962" x="1320800" y="2489200"/>
          <p14:tracePt t="750979" x="1320800" y="2216150"/>
          <p14:tracePt t="750996" x="1320800" y="1949450"/>
          <p14:tracePt t="751012" x="1333500" y="1778000"/>
          <p14:tracePt t="751014" x="1346200" y="1682750"/>
          <p14:tracePt t="751029" x="1397000" y="1511300"/>
          <p14:tracePt t="751046" x="1466850" y="1352550"/>
          <p14:tracePt t="751062" x="1555750" y="1206500"/>
          <p14:tracePt t="751079" x="1676400" y="1085850"/>
          <p14:tracePt t="751095" x="1809750" y="990600"/>
          <p14:tracePt t="751112" x="1993900" y="927100"/>
          <p14:tracePt t="751129" x="2209800" y="863600"/>
          <p14:tracePt t="751146" x="2432050" y="812800"/>
          <p14:tracePt t="751165" x="2660650" y="762000"/>
          <p14:tracePt t="751180" x="2889250" y="717550"/>
          <p14:tracePt t="751182" x="3009900" y="704850"/>
          <p14:tracePt t="751196" x="3130550" y="692150"/>
          <p14:tracePt t="751212" x="3409950" y="692150"/>
          <p14:tracePt t="751214" x="3549650" y="692150"/>
          <p14:tracePt t="751231" x="3816350" y="692150"/>
          <p14:tracePt t="751246" x="4108450" y="742950"/>
          <p14:tracePt t="751262" x="4387850" y="819150"/>
          <p14:tracePt t="751279" x="4679950" y="895350"/>
          <p14:tracePt t="751295" x="4972050" y="984250"/>
          <p14:tracePt t="751312" x="5257800" y="1073150"/>
          <p14:tracePt t="751329" x="5556250" y="1168400"/>
          <p14:tracePt t="751345" x="5842000" y="1282700"/>
          <p14:tracePt t="751362" x="6096000" y="1441450"/>
          <p14:tracePt t="751379" x="6305550" y="1581150"/>
          <p14:tracePt t="751400" x="6680200" y="1822450"/>
          <p14:tracePt t="751416" x="6959600" y="2006600"/>
          <p14:tracePt t="751429" x="7226300" y="2178050"/>
          <p14:tracePt t="751446" x="7454900" y="2368550"/>
          <p14:tracePt t="751462" x="7645400" y="2571750"/>
          <p14:tracePt t="751479" x="7785100" y="2774950"/>
          <p14:tracePt t="751496" x="7835900" y="2933700"/>
          <p14:tracePt t="751512" x="7880350" y="3060700"/>
          <p14:tracePt t="751529" x="7899400" y="3181350"/>
          <p14:tracePt t="751546" x="7880350" y="3302000"/>
          <p14:tracePt t="751562" x="7785100" y="3441700"/>
          <p14:tracePt t="751579" x="7632700" y="3600450"/>
          <p14:tracePt t="751596" x="7448550" y="3752850"/>
          <p14:tracePt t="751602" x="7378700" y="3822700"/>
          <p14:tracePt t="751613" x="7315200" y="3867150"/>
          <p14:tracePt t="751632" x="7181850" y="4000500"/>
          <p14:tracePt t="751645" x="7067550" y="4076700"/>
          <p14:tracePt t="751666" x="6927850" y="4165600"/>
          <p14:tracePt t="751679" x="6775450" y="4235450"/>
          <p14:tracePt t="751696" x="6623050" y="4311650"/>
          <p14:tracePt t="751712" x="6457950" y="4362450"/>
          <p14:tracePt t="751731" x="6311900" y="4400550"/>
          <p14:tracePt t="751746" x="6184900" y="4432300"/>
          <p14:tracePt t="751762" x="6038850" y="4445000"/>
          <p14:tracePt t="751779" x="5930900" y="4445000"/>
          <p14:tracePt t="751795" x="5892800" y="4425950"/>
          <p14:tracePt t="751894" x="5867400" y="4394200"/>
          <p14:tracePt t="751914" x="5816600" y="4356100"/>
          <p14:tracePt t="751929" x="5715000" y="4375150"/>
          <p14:tracePt t="751948" x="5581650" y="4489450"/>
          <p14:tracePt t="751962" x="5422900" y="4667250"/>
          <p14:tracePt t="751979" x="5251450" y="4889500"/>
          <p14:tracePt t="751996" x="5041900" y="5105400"/>
          <p14:tracePt t="752012" x="4832350" y="5295900"/>
          <p14:tracePt t="752029" x="4483100" y="5511800"/>
          <p14:tracePt t="752045" x="4222750" y="5600700"/>
          <p14:tracePt t="752062" x="3956050" y="5613400"/>
          <p14:tracePt t="752079" x="3683000" y="5619750"/>
          <p14:tracePt t="752096" x="3397250" y="5619750"/>
          <p14:tracePt t="752114" x="3124200" y="5575300"/>
          <p14:tracePt t="752130" x="2889250" y="5530850"/>
          <p14:tracePt t="752146" x="2660650" y="5518150"/>
          <p14:tracePt t="752164" x="2419350" y="5480050"/>
          <p14:tracePt t="752179" x="2178050" y="5441950"/>
          <p14:tracePt t="752195" x="1949450" y="5416550"/>
          <p14:tracePt t="752212" x="1733550" y="5372100"/>
          <p14:tracePt t="752214" x="1644650" y="5365750"/>
          <p14:tracePt t="752230" x="1492250" y="5346700"/>
          <p14:tracePt t="752245" x="1384300" y="5308600"/>
          <p14:tracePt t="752262" x="1282700" y="5276850"/>
          <p14:tracePt t="752279" x="1250950" y="5238750"/>
          <p14:tracePt t="752295" x="1181100" y="5207000"/>
          <p14:tracePt t="752312" x="1117600" y="5187950"/>
          <p14:tracePt t="752329" x="1054100" y="5175250"/>
          <p14:tracePt t="752351" x="1016000" y="5156200"/>
          <p14:tracePt t="752362" x="990600" y="5149850"/>
          <p14:tracePt t="752384" x="977900" y="5137150"/>
          <p14:tracePt t="752396" x="958850" y="5118100"/>
          <p14:tracePt t="752416" x="946150" y="5105400"/>
          <p14:tracePt t="752470" x="946150" y="5086350"/>
          <p14:tracePt t="752486" x="946150" y="5060950"/>
          <p14:tracePt t="752496" x="946150" y="4997450"/>
          <p14:tracePt t="752513" x="933450" y="4927600"/>
          <p14:tracePt t="752529" x="908050" y="4851400"/>
          <p14:tracePt t="752546" x="901700" y="4737100"/>
          <p14:tracePt t="752563" x="901700" y="4546600"/>
          <p14:tracePt t="752579" x="901700" y="4298950"/>
          <p14:tracePt t="752596" x="914400" y="4019550"/>
          <p14:tracePt t="752613" x="971550" y="3733800"/>
          <p14:tracePt t="752618" x="977900" y="3562350"/>
          <p14:tracePt t="752629" x="1022350" y="3244850"/>
          <p14:tracePt t="752645" x="1073150" y="2927350"/>
          <p14:tracePt t="752665" x="1104900" y="2628900"/>
          <p14:tracePt t="752681" x="1136650" y="2349500"/>
          <p14:tracePt t="752695" x="1282700" y="2273300"/>
          <p14:tracePt t="752712" x="1447800" y="2159000"/>
          <p14:tracePt t="752729" x="1606550" y="2019300"/>
          <p14:tracePt t="752745" x="1739900" y="1866900"/>
          <p14:tracePt t="752762" x="1841500" y="1701800"/>
          <p14:tracePt t="752779" x="1955800" y="1562100"/>
          <p14:tracePt t="752796" x="2076450" y="1485900"/>
          <p14:tracePt t="752812" x="2197100" y="1416050"/>
          <p14:tracePt t="752829" x="2406650" y="1358900"/>
          <p14:tracePt t="752846" x="2571750" y="1320800"/>
          <p14:tracePt t="752865" x="2749550" y="1314450"/>
          <p14:tracePt t="752879" x="2914650" y="1308100"/>
          <p14:tracePt t="752896" x="3117850" y="1308100"/>
          <p14:tracePt t="752915" x="3321050" y="1308100"/>
          <p14:tracePt t="752929" x="3492500" y="1308100"/>
          <p14:tracePt t="752933" x="3575050" y="1308100"/>
          <p14:tracePt t="752945" x="3657600" y="1308100"/>
          <p14:tracePt t="752962" x="3797300" y="1308100"/>
          <p14:tracePt t="752980" x="3956050" y="1339850"/>
          <p14:tracePt t="752996" x="4146550" y="1390650"/>
          <p14:tracePt t="753012" x="4330700" y="1447800"/>
          <p14:tracePt t="753014" x="4438650" y="1485900"/>
          <p14:tracePt t="753029" x="4527550" y="1517650"/>
          <p14:tracePt t="753046" x="4800600" y="1612900"/>
          <p14:tracePt t="753062" x="4940300" y="1657350"/>
          <p14:tracePt t="753079" x="5080000" y="1701800"/>
          <p14:tracePt t="753098" x="5194300" y="1758950"/>
          <p14:tracePt t="753114" x="5346700" y="1841500"/>
          <p14:tracePt t="753133" x="5467350" y="1924050"/>
          <p14:tracePt t="753146" x="5549900" y="2000250"/>
          <p14:tracePt t="753165" x="5619750" y="2076450"/>
          <p14:tracePt t="753179" x="5702300" y="2165350"/>
          <p14:tracePt t="753197" x="5822950" y="2292350"/>
          <p14:tracePt t="753212" x="5854700" y="2336800"/>
          <p14:tracePt t="753231" x="5937250" y="2482850"/>
          <p14:tracePt t="753245" x="5981700" y="2597150"/>
          <p14:tracePt t="753262" x="6019800" y="2717800"/>
          <p14:tracePt t="753279" x="6076950" y="2844800"/>
          <p14:tracePt t="753296" x="6159500" y="2978150"/>
          <p14:tracePt t="753312" x="6261100" y="3130550"/>
          <p14:tracePt t="753329" x="6356350" y="3282950"/>
          <p14:tracePt t="753346" x="6426200" y="3435350"/>
          <p14:tracePt t="753364" x="6477000" y="3575050"/>
          <p14:tracePt t="753379" x="6515100" y="3708400"/>
          <p14:tracePt t="753396" x="6572250" y="3854450"/>
          <p14:tracePt t="753416" x="6635750" y="4044950"/>
          <p14:tracePt t="753423" x="6654800" y="4102100"/>
          <p14:tracePt t="753429" x="6667500" y="4152900"/>
          <p14:tracePt t="753446" x="6667500" y="4260850"/>
          <p14:tracePt t="753462" x="6667500" y="4387850"/>
          <p14:tracePt t="753481" x="6661150" y="4521200"/>
          <p14:tracePt t="753496" x="6629400" y="4622800"/>
          <p14:tracePt t="753512" x="6604000" y="4705350"/>
          <p14:tracePt t="753529" x="6565900" y="4787900"/>
          <p14:tracePt t="753545" x="6502400" y="4876800"/>
          <p14:tracePt t="753562" x="6432550" y="4965700"/>
          <p14:tracePt t="753579" x="6343650" y="5035550"/>
          <p14:tracePt t="753599" x="6248400" y="5099050"/>
          <p14:tracePt t="753612" x="6172200" y="5156200"/>
          <p14:tracePt t="753629" x="6083300" y="5200650"/>
          <p14:tracePt t="753632" x="6032500" y="5232400"/>
          <p14:tracePt t="753648" x="5924550" y="5295900"/>
          <p14:tracePt t="753664" x="5797550" y="5359400"/>
          <p14:tracePt t="753679" x="5638800" y="5410200"/>
          <p14:tracePt t="753695" x="5473700" y="5461000"/>
          <p14:tracePt t="753712" x="5314950" y="5524500"/>
          <p14:tracePt t="753731" x="5162550" y="5575300"/>
          <p14:tracePt t="753746" x="5003800" y="5619750"/>
          <p14:tracePt t="753762" x="4845050" y="5651500"/>
          <p14:tracePt t="753779" x="4660900" y="5683250"/>
          <p14:tracePt t="753795" x="4457700" y="5721350"/>
          <p14:tracePt t="753812" x="4267200" y="5740400"/>
          <p14:tracePt t="753829" x="4083050" y="5740400"/>
          <p14:tracePt t="753846" x="3835400" y="5727700"/>
          <p14:tracePt t="753862" x="3663950" y="5695950"/>
          <p14:tracePt t="753883" x="3492500" y="5676900"/>
          <p14:tracePt t="753896" x="3308350" y="5664200"/>
          <p14:tracePt t="753914" x="3143250" y="5664200"/>
          <p14:tracePt t="753930" x="2959100" y="5664200"/>
          <p14:tracePt t="753946" x="2794000" y="5664200"/>
          <p14:tracePt t="753962" x="2628900" y="5664200"/>
          <p14:tracePt t="753981" x="2495550" y="5651500"/>
          <p14:tracePt t="753996" x="2317750" y="5568950"/>
          <p14:tracePt t="754012" x="2159000" y="5480050"/>
          <p14:tracePt t="754014" x="2089150" y="5422900"/>
          <p14:tracePt t="754029" x="1943100" y="5327650"/>
          <p14:tracePt t="754046" x="1797050" y="5232400"/>
          <p14:tracePt t="754062" x="1695450" y="5156200"/>
          <p14:tracePt t="754079" x="1606550" y="5086350"/>
          <p14:tracePt t="754096" x="1517650" y="5029200"/>
          <p14:tracePt t="754115" x="1428750" y="4953000"/>
          <p14:tracePt t="754129" x="1346200" y="4864100"/>
          <p14:tracePt t="754146" x="1289050" y="4775200"/>
          <p14:tracePt t="754164" x="1238250" y="4692650"/>
          <p14:tracePt t="754179" x="1193800" y="4635500"/>
          <p14:tracePt t="754196" x="1155700" y="4597400"/>
          <p14:tracePt t="754212" x="1111250" y="4552950"/>
          <p14:tracePt t="754213" x="1085850" y="4527550"/>
          <p14:tracePt t="754229" x="1054100" y="4502150"/>
          <p14:tracePt t="754245" x="952500" y="4413250"/>
          <p14:tracePt t="754262" x="882650" y="4375150"/>
          <p14:tracePt t="754279" x="831850" y="4343400"/>
          <p14:tracePt t="754296" x="800100" y="4324350"/>
          <p14:tracePt t="754312" x="781050" y="4318000"/>
          <p14:tracePt t="754329" x="762000" y="4298950"/>
          <p14:tracePt t="754345" x="736600" y="4254500"/>
          <p14:tracePt t="754362" x="717550" y="4210050"/>
          <p14:tracePt t="754379" x="698500" y="4165600"/>
          <p14:tracePt t="754398" x="685800" y="4133850"/>
          <p14:tracePt t="754415" x="685800" y="4070350"/>
          <p14:tracePt t="754429" x="685800" y="3975100"/>
          <p14:tracePt t="754445" x="685800" y="3879850"/>
          <p14:tracePt t="754462" x="679450" y="3797300"/>
          <p14:tracePt t="754481" x="679450" y="3733800"/>
          <p14:tracePt t="754496" x="679450" y="3644900"/>
          <p14:tracePt t="754513" x="679450" y="3517900"/>
          <p14:tracePt t="754529" x="723900" y="3365500"/>
          <p14:tracePt t="754545" x="787400" y="3187700"/>
          <p14:tracePt t="754562" x="844550" y="3035300"/>
          <p14:tracePt t="754579" x="914400" y="2940050"/>
          <p14:tracePt t="754595" x="965200" y="2863850"/>
          <p14:tracePt t="754612" x="1022350" y="2774950"/>
          <p14:tracePt t="754630" x="1117600" y="2609850"/>
          <p14:tracePt t="754646" x="1200150" y="2552700"/>
          <p14:tracePt t="754666" x="1308100" y="2501900"/>
          <p14:tracePt t="754679" x="1403350" y="2457450"/>
          <p14:tracePt t="754696" x="1473200" y="2438400"/>
          <p14:tracePt t="754712" x="1543050" y="2438400"/>
          <p14:tracePt t="754733" x="1612900" y="2438400"/>
          <p14:tracePt t="754748" x="1625600" y="2438400"/>
          <p14:tracePt t="754965" x="1606550" y="2438400"/>
          <p14:tracePt t="754978" x="1612900" y="2425700"/>
          <p14:tracePt t="754982" x="1600200" y="2400300"/>
          <p14:tracePt t="754996" x="1574800" y="2362200"/>
          <p14:tracePt t="755012" x="1530350" y="2292350"/>
          <p14:tracePt t="755029" x="1504950" y="2171700"/>
          <p14:tracePt t="755045" x="1504950" y="2070100"/>
          <p14:tracePt t="755062" x="1543050" y="1949450"/>
          <p14:tracePt t="755079" x="1587500" y="1841500"/>
          <p14:tracePt t="755096" x="1619250" y="1752600"/>
          <p14:tracePt t="755112" x="1657350" y="1676400"/>
          <p14:tracePt t="755132" x="1708150" y="1612900"/>
          <p14:tracePt t="755150" x="1847850" y="1549400"/>
          <p14:tracePt t="755166" x="1905000" y="1536700"/>
          <p14:tracePt t="755179" x="2019300" y="1498600"/>
          <p14:tracePt t="755196" x="2152650" y="1485900"/>
          <p14:tracePt t="755212" x="2260600" y="1473200"/>
          <p14:tracePt t="755214" x="2311400" y="1473200"/>
          <p14:tracePt t="755232" x="2393950" y="1473200"/>
          <p14:tracePt t="755246" x="2476500" y="1473200"/>
          <p14:tracePt t="755262" x="2559050" y="1473200"/>
          <p14:tracePt t="755279" x="2641600" y="1473200"/>
          <p14:tracePt t="755296" x="2717800" y="1473200"/>
          <p14:tracePt t="755312" x="2768600" y="1473200"/>
          <p14:tracePt t="755329" x="2774950" y="1473200"/>
          <p14:tracePt t="755502" x="2781300" y="1473200"/>
          <p14:tracePt t="755509" x="2787650" y="1473200"/>
          <p14:tracePt t="755523" x="2794000" y="1466850"/>
          <p14:tracePt t="755529" x="2800350" y="1466850"/>
          <p14:tracePt t="755574" x="2800350" y="1460500"/>
          <p14:tracePt t="755749" x="2794000" y="1460500"/>
          <p14:tracePt t="756461" x="2806700" y="1460500"/>
          <p14:tracePt t="756470" x="2819400" y="1460500"/>
          <p14:tracePt t="756482" x="2832100" y="1460500"/>
          <p14:tracePt t="756496" x="2851150" y="1460500"/>
          <p14:tracePt t="756512" x="2882900" y="1460500"/>
          <p14:tracePt t="756529" x="2933700" y="1441450"/>
          <p14:tracePt t="756546" x="2997200" y="1422400"/>
          <p14:tracePt t="756562" x="3041650" y="1397000"/>
          <p14:tracePt t="756579" x="3054350" y="1397000"/>
          <p14:tracePt t="756638" x="3060700" y="1397000"/>
          <p14:tracePt t="756649" x="3067050" y="1397000"/>
          <p14:tracePt t="756654" x="3079750" y="1397000"/>
          <p14:tracePt t="756671" x="3092450" y="1390650"/>
          <p14:tracePt t="756680" x="3098800" y="1384300"/>
          <p14:tracePt t="756696" x="3105150" y="1384300"/>
          <p14:tracePt t="757919" x="3111500" y="1384300"/>
          <p14:tracePt t="757926" x="3143250" y="1390650"/>
          <p14:tracePt t="757934" x="3181350" y="1416050"/>
          <p14:tracePt t="757945" x="3213100" y="1441450"/>
          <p14:tracePt t="757962" x="3295650" y="1498600"/>
          <p14:tracePt t="757981" x="3365500" y="1530350"/>
          <p14:tracePt t="757996" x="3429000" y="1549400"/>
          <p14:tracePt t="758012" x="3479800" y="1562100"/>
          <p14:tracePt t="758015" x="3505200" y="1568450"/>
          <p14:tracePt t="758029" x="3530600" y="1568450"/>
          <p14:tracePt t="758046" x="3549650" y="1581150"/>
          <p14:tracePt t="758062" x="3556000" y="1587500"/>
          <p14:tracePt t="758079" x="3568700" y="1593850"/>
          <p14:tracePt t="758096" x="3581400" y="1612900"/>
          <p14:tracePt t="758112" x="3606800" y="1638300"/>
          <p14:tracePt t="758129" x="3625850" y="1651000"/>
          <p14:tracePt t="758150" x="3638550" y="1657350"/>
          <p14:tracePt t="758165" x="3651250" y="1663700"/>
          <p14:tracePt t="758179" x="3657600" y="1670050"/>
          <p14:tracePt t="758212" x="3663950" y="1670050"/>
          <p14:tracePt t="759495" x="3651250" y="1670050"/>
          <p14:tracePt t="759502" x="3644900" y="1670050"/>
          <p14:tracePt t="759512" x="3638550" y="1670050"/>
          <p14:tracePt t="759605" x="3632200" y="1670050"/>
          <p14:tracePt t="759616" x="3625850" y="1670050"/>
          <p14:tracePt t="759622" x="3619500" y="1670050"/>
          <p14:tracePt t="759637" x="3613150" y="1670050"/>
          <p14:tracePt t="759733" x="3606800" y="1663700"/>
          <p14:tracePt t="759750" x="3606800" y="1657350"/>
          <p14:tracePt t="759758" x="3606800" y="1651000"/>
          <p14:tracePt t="759765" x="3606800" y="1638300"/>
          <p14:tracePt t="759779" x="3600450" y="1619250"/>
          <p14:tracePt t="759798" x="3600450" y="1568450"/>
          <p14:tracePt t="759812" x="3600450" y="1543050"/>
          <p14:tracePt t="759829" x="3600450" y="1504950"/>
          <p14:tracePt t="759846" x="3600450" y="1498600"/>
          <p14:tracePt t="759862" x="3625850" y="1485900"/>
          <p14:tracePt t="759881" x="3663950" y="1473200"/>
          <p14:tracePt t="759896" x="3702050" y="1473200"/>
          <p14:tracePt t="759914" x="3721100" y="1473200"/>
          <p14:tracePt t="759929" x="3740150" y="1473200"/>
          <p14:tracePt t="759945" x="3746500" y="1473200"/>
          <p14:tracePt t="759963" x="3759200" y="1498600"/>
          <p14:tracePt t="759982" x="3771900" y="1517650"/>
          <p14:tracePt t="759991" x="3771900" y="1543050"/>
          <p14:tracePt t="760012" x="3784600" y="1574800"/>
          <p14:tracePt t="760029" x="3784600" y="1612900"/>
          <p14:tracePt t="760047" x="3784600" y="1638300"/>
          <p14:tracePt t="760062" x="3771900" y="1657350"/>
          <p14:tracePt t="760079" x="3759200" y="1670050"/>
          <p14:tracePt t="760096" x="3752850" y="1670050"/>
          <p14:tracePt t="760115" x="3752850" y="1676400"/>
          <p14:tracePt t="760158" x="3746500" y="1670050"/>
          <p14:tracePt t="760175" x="3740150" y="1663700"/>
          <p14:tracePt t="760181" x="3733800" y="1651000"/>
          <p14:tracePt t="760195" x="3727450" y="1638300"/>
          <p14:tracePt t="760212" x="3714750" y="1606550"/>
          <p14:tracePt t="760232" x="3702050" y="1574800"/>
          <p14:tracePt t="760246" x="3695700" y="1549400"/>
          <p14:tracePt t="760262" x="3695700" y="1524000"/>
          <p14:tracePt t="760279" x="3695700" y="1492250"/>
          <p14:tracePt t="760296" x="3721100" y="1473200"/>
          <p14:tracePt t="760312" x="3752850" y="1460500"/>
          <p14:tracePt t="760329" x="3771900" y="1454150"/>
          <p14:tracePt t="760389" x="3778250" y="1454150"/>
          <p14:tracePt t="760400" x="3778250" y="1479550"/>
          <p14:tracePt t="760405" x="3778250" y="1492250"/>
          <p14:tracePt t="760419" x="3784600" y="1504950"/>
          <p14:tracePt t="760421" x="3778250" y="1511300"/>
          <p14:tracePt t="760429" x="3771900" y="1530350"/>
          <p14:tracePt t="760445" x="3759200" y="1555750"/>
          <p14:tracePt t="760462" x="3733800" y="1574800"/>
          <p14:tracePt t="760480" x="3714750" y="1581150"/>
          <p14:tracePt t="760496" x="3702050" y="1581150"/>
          <p14:tracePt t="760512" x="3683000" y="1581150"/>
          <p14:tracePt t="760710" x="3676650" y="158115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034" name="Group 2">
            <a:extLst>
              <a:ext uri="{FF2B5EF4-FFF2-40B4-BE49-F238E27FC236}">
                <a16:creationId xmlns:a16="http://schemas.microsoft.com/office/drawing/2014/main" id="{0EA37478-28C2-48BF-A8E9-B125C651EA6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56035" name="AutoShape 3">
              <a:extLst>
                <a:ext uri="{FF2B5EF4-FFF2-40B4-BE49-F238E27FC236}">
                  <a16:creationId xmlns:a16="http://schemas.microsoft.com/office/drawing/2014/main" id="{4C611248-B11B-4BD7-B829-A102FE2B5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56036" name="AutoShape 4">
              <a:extLst>
                <a:ext uri="{FF2B5EF4-FFF2-40B4-BE49-F238E27FC236}">
                  <a16:creationId xmlns:a16="http://schemas.microsoft.com/office/drawing/2014/main" id="{070475DD-921F-402E-ACA2-6A6034CDE5C9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56037" name="Line 5">
              <a:extLst>
                <a:ext uri="{FF2B5EF4-FFF2-40B4-BE49-F238E27FC236}">
                  <a16:creationId xmlns:a16="http://schemas.microsoft.com/office/drawing/2014/main" id="{F588FB08-24E9-4D20-B8D8-19439ACDA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56038" name="Text Box 6">
            <a:extLst>
              <a:ext uri="{FF2B5EF4-FFF2-40B4-BE49-F238E27FC236}">
                <a16:creationId xmlns:a16="http://schemas.microsoft.com/office/drawing/2014/main" id="{A21D0550-4E99-4342-B32C-374D4021F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5489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21.1   Unicast Routing</a:t>
            </a:r>
          </a:p>
        </p:txBody>
      </p:sp>
      <p:sp>
        <p:nvSpPr>
          <p:cNvPr id="556039" name="Text Box 7">
            <a:extLst>
              <a:ext uri="{FF2B5EF4-FFF2-40B4-BE49-F238E27FC236}">
                <a16:creationId xmlns:a16="http://schemas.microsoft.com/office/drawing/2014/main" id="{54B65123-B68D-44F0-8DA8-1D7CEF093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1379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Metric</a:t>
            </a:r>
          </a:p>
        </p:txBody>
      </p:sp>
      <p:sp>
        <p:nvSpPr>
          <p:cNvPr id="556040" name="Text Box 8">
            <a:extLst>
              <a:ext uri="{FF2B5EF4-FFF2-40B4-BE49-F238E27FC236}">
                <a16:creationId xmlns:a16="http://schemas.microsoft.com/office/drawing/2014/main" id="{301F9A97-5DBF-48CF-8EEE-CC8D7C0F9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00300"/>
            <a:ext cx="570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Interior and Exterior Routing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94"/>
    </mc:Choice>
    <mc:Fallback xmlns="">
      <p:transition spd="slow" advTm="253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9" grpId="0"/>
      <p:bldP spid="556040" grpId="0"/>
    </p:bldLst>
  </p:timing>
  <p:extLst>
    <p:ext uri="{3A86A75C-4F4B-4683-9AE1-C65F6400EC91}">
      <p14:laserTraceLst xmlns:p14="http://schemas.microsoft.com/office/powerpoint/2010/main">
        <p14:tracePtLst>
          <p14:tracePt t="227" x="622300" y="984250"/>
          <p14:tracePt t="248" x="615950" y="952500"/>
          <p14:tracePt t="251" x="615950" y="946150"/>
          <p14:tracePt t="258" x="615950" y="939800"/>
          <p14:tracePt t="287" x="615950" y="933450"/>
          <p14:tracePt t="289" x="622300" y="927100"/>
          <p14:tracePt t="338" x="628650" y="927100"/>
          <p14:tracePt t="354" x="635000" y="927100"/>
          <p14:tracePt t="426" x="622300" y="927100"/>
          <p14:tracePt t="443" x="615950" y="927100"/>
          <p14:tracePt t="460" x="609600" y="927100"/>
          <p14:tracePt t="470" x="603250" y="939800"/>
          <p14:tracePt t="487" x="603250" y="958850"/>
          <p14:tracePt t="504" x="590550" y="965200"/>
          <p14:tracePt t="522" x="565150" y="996950"/>
          <p14:tracePt t="537" x="539750" y="1022350"/>
          <p14:tracePt t="554" x="508000" y="1035050"/>
          <p14:tracePt t="570" x="488950" y="1041400"/>
          <p14:tracePt t="588" x="482600" y="1047750"/>
          <p14:tracePt t="620" x="476250" y="1041400"/>
          <p14:tracePt t="637" x="463550" y="1028700"/>
          <p14:tracePt t="653" x="444500" y="990600"/>
          <p14:tracePt t="670" x="431800" y="939800"/>
          <p14:tracePt t="687" x="412750" y="882650"/>
          <p14:tracePt t="704" x="412750" y="825500"/>
          <p14:tracePt t="722" x="412750" y="749300"/>
          <p14:tracePt t="737" x="412750" y="704850"/>
          <p14:tracePt t="754" x="412750" y="641350"/>
          <p14:tracePt t="773" x="412750" y="584200"/>
          <p14:tracePt t="787" x="412750" y="539750"/>
          <p14:tracePt t="804" x="412750" y="495300"/>
          <p14:tracePt t="821" x="412750" y="450850"/>
          <p14:tracePt t="840" x="425450" y="419100"/>
          <p14:tracePt t="855" x="444500" y="387350"/>
          <p14:tracePt t="872" x="476250" y="368300"/>
          <p14:tracePt t="887" x="527050" y="336550"/>
          <p14:tracePt t="904" x="584200" y="304800"/>
          <p14:tracePt t="921" x="660400" y="279400"/>
          <p14:tracePt t="937" x="749300" y="254000"/>
          <p14:tracePt t="958" x="806450" y="247650"/>
          <p14:tracePt t="971" x="882650" y="247650"/>
          <p14:tracePt t="987" x="971550" y="247650"/>
          <p14:tracePt t="1006" x="1073150" y="247650"/>
          <p14:tracePt t="1022" x="1181100" y="247650"/>
          <p14:tracePt t="1037" x="1270000" y="273050"/>
          <p14:tracePt t="1053" x="1327150" y="298450"/>
          <p14:tracePt t="1070" x="1377950" y="323850"/>
          <p14:tracePt t="1091" x="1428750" y="349250"/>
          <p14:tracePt t="1104" x="1466850" y="387350"/>
          <p14:tracePt t="1121" x="1498600" y="425450"/>
          <p14:tracePt t="1137" x="1536700" y="488950"/>
          <p14:tracePt t="1154" x="1574800" y="546100"/>
          <p14:tracePt t="1170" x="1612900" y="622300"/>
          <p14:tracePt t="1187" x="1638300" y="704850"/>
          <p14:tracePt t="1204" x="1631950" y="800100"/>
          <p14:tracePt t="1220" x="1631950" y="895350"/>
          <p14:tracePt t="1239" x="1631950" y="977900"/>
          <p14:tracePt t="1254" x="1631950" y="1035050"/>
          <p14:tracePt t="1273" x="1631950" y="1060450"/>
          <p14:tracePt t="1289" x="1625600" y="1079500"/>
          <p14:tracePt t="1468" x="1631950" y="1073150"/>
          <p14:tracePt t="1473" x="1638300" y="1066800"/>
          <p14:tracePt t="1487" x="1651000" y="1060450"/>
          <p14:tracePt t="1504" x="1695450" y="1047750"/>
          <p14:tracePt t="1524" x="1835150" y="996950"/>
          <p14:tracePt t="1531" x="1898650" y="977900"/>
          <p14:tracePt t="1537" x="1955800" y="965200"/>
          <p14:tracePt t="1554" x="2063750" y="920750"/>
          <p14:tracePt t="1570" x="2190750" y="882650"/>
          <p14:tracePt t="1589" x="2286000" y="863600"/>
          <p14:tracePt t="1604" x="2368550" y="850900"/>
          <p14:tracePt t="1620" x="2438400" y="844550"/>
          <p14:tracePt t="1637" x="2501900" y="838200"/>
          <p14:tracePt t="1654" x="2571750" y="838200"/>
          <p14:tracePt t="1670" x="2647950" y="831850"/>
          <p14:tracePt t="1687" x="2717800" y="819150"/>
          <p14:tracePt t="1707" x="2813050" y="806450"/>
          <p14:tracePt t="1726" x="2876550" y="806450"/>
          <p14:tracePt t="1737" x="2952750" y="806450"/>
          <p14:tracePt t="1756" x="3041650" y="800100"/>
          <p14:tracePt t="1772" x="3124200" y="806450"/>
          <p14:tracePt t="1787" x="3219450" y="806450"/>
          <p14:tracePt t="1804" x="3321050" y="806450"/>
          <p14:tracePt t="1820" x="3422650" y="806450"/>
          <p14:tracePt t="1839" x="3524250" y="806450"/>
          <p14:tracePt t="1854" x="3632200" y="812800"/>
          <p14:tracePt t="1870" x="3733800" y="812800"/>
          <p14:tracePt t="1887" x="3810000" y="812800"/>
          <p14:tracePt t="1904" x="3873500" y="812800"/>
          <p14:tracePt t="1921" x="3956050" y="812800"/>
          <p14:tracePt t="1937" x="4019550" y="812800"/>
          <p14:tracePt t="1954" x="4095750" y="812800"/>
          <p14:tracePt t="1970" x="4197350" y="812800"/>
          <p14:tracePt t="1989" x="4318000" y="812800"/>
          <p14:tracePt t="2004" x="4387850" y="812800"/>
          <p14:tracePt t="2023" x="4432300" y="812800"/>
          <p14:tracePt t="2037" x="4457700" y="812800"/>
          <p14:tracePt t="2054" x="4483100" y="812800"/>
          <p14:tracePt t="2071" x="4483100" y="793750"/>
          <p14:tracePt t="2087" x="4432300" y="781050"/>
          <p14:tracePt t="2104" x="4387850" y="787400"/>
          <p14:tracePt t="2120" x="4387850" y="800100"/>
          <p14:tracePt t="2386" x="4368800" y="800100"/>
          <p14:tracePt t="2404" x="4343400" y="800100"/>
          <p14:tracePt t="2476" x="4356100" y="800100"/>
          <p14:tracePt t="2481" x="4381500" y="800100"/>
          <p14:tracePt t="2489" x="4413250" y="800100"/>
          <p14:tracePt t="2508" x="4489450" y="812800"/>
          <p14:tracePt t="2522" x="4591050" y="838200"/>
          <p14:tracePt t="2537" x="4724400" y="850900"/>
          <p14:tracePt t="2553" x="4864100" y="857250"/>
          <p14:tracePt t="2573" x="5022850" y="863600"/>
          <p14:tracePt t="2587" x="5162550" y="863600"/>
          <p14:tracePt t="2604" x="5283200" y="863600"/>
          <p14:tracePt t="2620" x="5391150" y="882650"/>
          <p14:tracePt t="2637" x="5505450" y="895350"/>
          <p14:tracePt t="2654" x="5594350" y="914400"/>
          <p14:tracePt t="2670" x="5645150" y="914400"/>
          <p14:tracePt t="2687" x="5657850" y="914400"/>
          <p14:tracePt t="2965" x="5651500" y="914400"/>
          <p14:tracePt t="2975" x="5645150" y="914400"/>
          <p14:tracePt t="2980" x="5619750" y="914400"/>
          <p14:tracePt t="2987" x="5594350" y="914400"/>
          <p14:tracePt t="3004" x="5524500" y="952500"/>
          <p14:tracePt t="3022" x="5391150" y="1016000"/>
          <p14:tracePt t="3039" x="5213350" y="1136650"/>
          <p14:tracePt t="3054" x="5003800" y="1257300"/>
          <p14:tracePt t="3070" x="4806950" y="1333500"/>
          <p14:tracePt t="3089" x="4565650" y="1416050"/>
          <p14:tracePt t="3104" x="4483100" y="1441450"/>
          <p14:tracePt t="3121" x="4191000" y="1549400"/>
          <p14:tracePt t="3137" x="3987800" y="1612900"/>
          <p14:tracePt t="3153" x="3822700" y="1670050"/>
          <p14:tracePt t="3170" x="3708400" y="1670050"/>
          <p14:tracePt t="3187" x="3632200" y="1670050"/>
          <p14:tracePt t="3204" x="3587750" y="1670050"/>
          <p14:tracePt t="3220" x="3549650" y="1631950"/>
          <p14:tracePt t="3237" x="3536950" y="1606550"/>
          <p14:tracePt t="3254" x="3536950" y="1581150"/>
          <p14:tracePt t="3273" x="3536950" y="1568450"/>
          <p14:tracePt t="3400" x="3536950" y="1562100"/>
          <p14:tracePt t="3409" x="3536950" y="1549400"/>
          <p14:tracePt t="3457" x="3511550" y="1549400"/>
          <p14:tracePt t="3472" x="3467100" y="1549400"/>
          <p14:tracePt t="3490" x="3409950" y="1549400"/>
          <p14:tracePt t="3504" x="3384550" y="1549400"/>
          <p14:tracePt t="3524" x="3308350" y="1549400"/>
          <p14:tracePt t="3531" x="3282950" y="1549400"/>
          <p14:tracePt t="3540" x="3251200" y="1549400"/>
          <p14:tracePt t="3554" x="3187700" y="1549400"/>
          <p14:tracePt t="3570" x="3136900" y="1549400"/>
          <p14:tracePt t="3587" x="3105150" y="1568450"/>
          <p14:tracePt t="3603" x="3067050" y="1574800"/>
          <p14:tracePt t="3620" x="3041650" y="1587500"/>
          <p14:tracePt t="3637" x="3028950" y="1593850"/>
          <p14:tracePt t="3841" x="3028950" y="1587500"/>
          <p14:tracePt t="7216" x="3016250" y="1587500"/>
          <p14:tracePt t="7221" x="2997200" y="1587500"/>
          <p14:tracePt t="7239" x="2946400" y="1587500"/>
          <p14:tracePt t="7254" x="2901950" y="1568450"/>
          <p14:tracePt t="7273" x="2857500" y="1543050"/>
          <p14:tracePt t="7287" x="2813050" y="1517650"/>
          <p14:tracePt t="7304" x="2787650" y="1498600"/>
          <p14:tracePt t="7321" x="2755900" y="1479550"/>
          <p14:tracePt t="7339" x="2717800" y="1460500"/>
          <p14:tracePt t="7354" x="2673350" y="1441450"/>
          <p14:tracePt t="7370" x="2622550" y="1409700"/>
          <p14:tracePt t="7388" x="2571750" y="1377950"/>
          <p14:tracePt t="7404" x="2533650" y="1339850"/>
          <p14:tracePt t="7420" x="2489200" y="1301750"/>
          <p14:tracePt t="7437" x="2463800" y="1276350"/>
          <p14:tracePt t="7454" x="2444750" y="1238250"/>
          <p14:tracePt t="7472" x="2419350" y="1181100"/>
          <p14:tracePt t="7487" x="2368550" y="1104900"/>
          <p14:tracePt t="7504" x="2317750" y="1022350"/>
          <p14:tracePt t="7507" x="2298700" y="984250"/>
          <p14:tracePt t="7523" x="2273300" y="946150"/>
          <p14:tracePt t="7537" x="2273300" y="933450"/>
          <p14:tracePt t="7554" x="2266950" y="927100"/>
          <p14:tracePt t="7570" x="2266950" y="901700"/>
          <p14:tracePt t="7589" x="2266950" y="869950"/>
          <p14:tracePt t="7604" x="2266950" y="850900"/>
          <p14:tracePt t="7620" x="2266950" y="838200"/>
          <p14:tracePt t="7674" x="2266950" y="831850"/>
          <p14:tracePt t="7688" x="2266950" y="825500"/>
          <p14:tracePt t="7720" x="2266950" y="819150"/>
          <p14:tracePt t="7841" x="2266950" y="812800"/>
          <p14:tracePt t="7850" x="2279650" y="793750"/>
          <p14:tracePt t="7857" x="2286000" y="768350"/>
          <p14:tracePt t="7870" x="2311400" y="742950"/>
          <p14:tracePt t="7887" x="2349500" y="685800"/>
          <p14:tracePt t="7905" x="2432050" y="609600"/>
          <p14:tracePt t="7921" x="2514600" y="565150"/>
          <p14:tracePt t="7937" x="2628900" y="533400"/>
          <p14:tracePt t="7954" x="2743200" y="495300"/>
          <p14:tracePt t="7971" x="2857500" y="469900"/>
          <p14:tracePt t="7990" x="2965450" y="438150"/>
          <p14:tracePt t="8004" x="3086100" y="406400"/>
          <p14:tracePt t="8022" x="3238500" y="381000"/>
          <p14:tracePt t="8037" x="3409950" y="374650"/>
          <p14:tracePt t="8054" x="3556000" y="374650"/>
          <p14:tracePt t="8070" x="3683000" y="361950"/>
          <p14:tracePt t="8090" x="3797300" y="361950"/>
          <p14:tracePt t="8104" x="3924300" y="361950"/>
          <p14:tracePt t="8121" x="4057650" y="361950"/>
          <p14:tracePt t="8137" x="4273550" y="361950"/>
          <p14:tracePt t="8154" x="4394200" y="361950"/>
          <p14:tracePt t="8170" x="4476750" y="361950"/>
          <p14:tracePt t="8187" x="4514850" y="361950"/>
          <p14:tracePt t="8207" x="4540250" y="361950"/>
          <p14:tracePt t="8223" x="4572000" y="381000"/>
          <p14:tracePt t="8226" x="4591050" y="393700"/>
          <p14:tracePt t="8237" x="4616450" y="406400"/>
          <p14:tracePt t="8254" x="4660900" y="431800"/>
          <p14:tracePt t="8273" x="4692650" y="444500"/>
          <p14:tracePt t="8287" x="4718050" y="463550"/>
          <p14:tracePt t="8304" x="4724400" y="482600"/>
          <p14:tracePt t="8320" x="4724400" y="501650"/>
          <p14:tracePt t="8340" x="4737100" y="533400"/>
          <p14:tracePt t="8354" x="4749800" y="558800"/>
          <p14:tracePt t="8370" x="4749800" y="584200"/>
          <p14:tracePt t="8387" x="4756150" y="603250"/>
          <p14:tracePt t="8404" x="4756150" y="641350"/>
          <p14:tracePt t="8420" x="4756150" y="679450"/>
          <p14:tracePt t="8437" x="4756150" y="711200"/>
          <p14:tracePt t="8454" x="4756150" y="736600"/>
          <p14:tracePt t="8470" x="4756150" y="755650"/>
          <p14:tracePt t="8487" x="4756150" y="774700"/>
          <p14:tracePt t="8506" x="4743450" y="793750"/>
          <p14:tracePt t="8523" x="4737100" y="812800"/>
          <p14:tracePt t="8538" x="4730750" y="825500"/>
          <p14:tracePt t="8553" x="4724400" y="825500"/>
          <p14:tracePt t="8574" x="4724400" y="838200"/>
          <p14:tracePt t="8587" x="4718050" y="838200"/>
          <p14:tracePt t="8604" x="4705350" y="844550"/>
          <p14:tracePt t="8620" x="4673600" y="863600"/>
          <p14:tracePt t="8637" x="4635500" y="876300"/>
          <p14:tracePt t="8654" x="4578350" y="895350"/>
          <p14:tracePt t="8670" x="4514850" y="914400"/>
          <p14:tracePt t="8687" x="4438650" y="939800"/>
          <p14:tracePt t="8704" x="4337050" y="965200"/>
          <p14:tracePt t="8710" x="4292600" y="984250"/>
          <p14:tracePt t="8720" x="4241800" y="996950"/>
          <p14:tracePt t="8741" x="4089400" y="1028700"/>
          <p14:tracePt t="8754" x="3994150" y="1035050"/>
          <p14:tracePt t="8773" x="3905250" y="1035050"/>
          <p14:tracePt t="8787" x="3822700" y="1035050"/>
          <p14:tracePt t="8804" x="3740150" y="1035050"/>
          <p14:tracePt t="8820" x="3670300" y="1035050"/>
          <p14:tracePt t="8839" x="3606800" y="1035050"/>
          <p14:tracePt t="8854" x="3536950" y="1035050"/>
          <p14:tracePt t="8870" x="3473450" y="1035050"/>
          <p14:tracePt t="8887" x="3403600" y="1035050"/>
          <p14:tracePt t="8904" x="3340100" y="1041400"/>
          <p14:tracePt t="8906" x="3302000" y="1047750"/>
          <p14:tracePt t="8920" x="3257550" y="1060450"/>
          <p14:tracePt t="8937" x="3136900" y="1060450"/>
          <p14:tracePt t="8954" x="3041650" y="1060450"/>
          <p14:tracePt t="8974" x="2971800" y="1060450"/>
          <p14:tracePt t="8987" x="2914650" y="1060450"/>
          <p14:tracePt t="9004" x="2876550" y="1060450"/>
          <p14:tracePt t="9023" x="2838450" y="1035050"/>
          <p14:tracePt t="9038" x="2800350" y="1016000"/>
          <p14:tracePt t="9040" x="2787650" y="1009650"/>
          <p14:tracePt t="9054" x="2781300" y="1009650"/>
          <p14:tracePt t="9070" x="2768600" y="1003300"/>
          <p14:tracePt t="9090" x="2762250" y="990600"/>
          <p14:tracePt t="9104" x="2755900" y="971550"/>
          <p14:tracePt t="9121" x="2743200" y="946150"/>
          <p14:tracePt t="9137" x="2743200" y="927100"/>
          <p14:tracePt t="9153" x="2736850" y="908050"/>
          <p14:tracePt t="9170" x="2736850" y="889000"/>
          <p14:tracePt t="9187" x="2724150" y="876300"/>
          <p14:tracePt t="9208" x="2724150" y="869950"/>
          <p14:tracePt t="9220" x="2717800" y="863600"/>
          <p14:tracePt t="9272" x="2711450" y="863600"/>
          <p14:tracePt t="9370" x="2717800" y="863600"/>
          <p14:tracePt t="9382" x="2724150" y="863600"/>
          <p14:tracePt t="9387" x="2730500" y="863600"/>
          <p14:tracePt t="9404" x="2749550" y="895350"/>
          <p14:tracePt t="9420" x="2781300" y="920750"/>
          <p14:tracePt t="9437" x="2838450" y="952500"/>
          <p14:tracePt t="9458" x="2889250" y="1003300"/>
          <p14:tracePt t="9470" x="2984500" y="1060450"/>
          <p14:tracePt t="9490" x="3073400" y="1104900"/>
          <p14:tracePt t="9504" x="3206750" y="1149350"/>
          <p14:tracePt t="9524" x="3429000" y="1225550"/>
          <p14:tracePt t="9537" x="3536950" y="1244600"/>
          <p14:tracePt t="9554" x="3638550" y="1282700"/>
          <p14:tracePt t="9570" x="3727450" y="1276350"/>
          <p14:tracePt t="9590" x="3848100" y="1282700"/>
          <p14:tracePt t="9604" x="3975100" y="1282700"/>
          <p14:tracePt t="9620" x="4083050" y="1270000"/>
          <p14:tracePt t="9637" x="4178300" y="1238250"/>
          <p14:tracePt t="9655" x="4254500" y="1206500"/>
          <p14:tracePt t="9670" x="4298950" y="1181100"/>
          <p14:tracePt t="9687" x="4337050" y="1162050"/>
          <p14:tracePt t="9704" x="4362450" y="1143000"/>
          <p14:tracePt t="9725" x="4381500" y="1130300"/>
          <p14:tracePt t="9973" x="4381500" y="1136650"/>
          <p14:tracePt t="9978" x="4375150" y="1136650"/>
          <p14:tracePt t="9991" x="4368800" y="1136650"/>
          <p14:tracePt t="10005" x="4362450" y="1143000"/>
          <p14:tracePt t="10024" x="4356100" y="1155700"/>
          <p14:tracePt t="10037" x="4337050" y="1162050"/>
          <p14:tracePt t="10053" x="4324350" y="1181100"/>
          <p14:tracePt t="10070" x="4279900" y="1193800"/>
          <p14:tracePt t="10089" x="4229100" y="1231900"/>
          <p14:tracePt t="10104" x="4152900" y="1263650"/>
          <p14:tracePt t="10121" x="4076700" y="1289050"/>
          <p14:tracePt t="10137" x="3943350" y="1308100"/>
          <p14:tracePt t="10154" x="3860800" y="1314450"/>
          <p14:tracePt t="10171" x="3771900" y="1314450"/>
          <p14:tracePt t="10187" x="3663950" y="1314450"/>
          <p14:tracePt t="10204" x="3549650" y="1320800"/>
          <p14:tracePt t="10220" x="3397250" y="1320800"/>
          <p14:tracePt t="10241" x="3270250" y="1327150"/>
          <p14:tracePt t="10254" x="3168650" y="1301750"/>
          <p14:tracePt t="10274" x="3079750" y="1270000"/>
          <p14:tracePt t="10287" x="3016250" y="1244600"/>
          <p14:tracePt t="10304" x="2959100" y="1225550"/>
          <p14:tracePt t="10321" x="2914650" y="1212850"/>
          <p14:tracePt t="10340" x="2863850" y="1193800"/>
          <p14:tracePt t="10354" x="2844800" y="1181100"/>
          <p14:tracePt t="10370" x="2832100" y="1174750"/>
          <p14:tracePt t="10387" x="2819400" y="1168400"/>
          <p14:tracePt t="10404" x="2813050" y="1162050"/>
          <p14:tracePt t="10420" x="2806700" y="1155700"/>
          <p14:tracePt t="10437" x="2794000" y="1149350"/>
          <p14:tracePt t="10453" x="2787650" y="1149350"/>
          <p14:tracePt t="10471" x="2787650" y="1143000"/>
          <p14:tracePt t="10487" x="2781300" y="1143000"/>
          <p14:tracePt t="10523" x="2774950" y="1143000"/>
          <p14:tracePt t="10537" x="2774950" y="1136650"/>
          <p14:tracePt t="10603" x="2781300" y="1136650"/>
          <p14:tracePt t="10616" x="2794000" y="1149350"/>
          <p14:tracePt t="10620" x="2813050" y="1168400"/>
          <p14:tracePt t="10637" x="2863850" y="1200150"/>
          <p14:tracePt t="10654" x="2927350" y="1244600"/>
          <p14:tracePt t="10670" x="3009900" y="1276350"/>
          <p14:tracePt t="10687" x="3130550" y="1314450"/>
          <p14:tracePt t="10707" x="3352800" y="1333500"/>
          <p14:tracePt t="10715" x="3441700" y="1333500"/>
          <p14:tracePt t="10722" x="3524250" y="1333500"/>
          <p14:tracePt t="10737" x="3721100" y="1314450"/>
          <p14:tracePt t="10757" x="3898900" y="1276350"/>
          <p14:tracePt t="10773" x="4032250" y="1231900"/>
          <p14:tracePt t="10788" x="4133850" y="1193800"/>
          <p14:tracePt t="10804" x="4197350" y="1168400"/>
          <p14:tracePt t="10820" x="4222750" y="1149350"/>
          <p14:tracePt t="10840" x="4222750" y="1143000"/>
          <p14:tracePt t="11006" x="4216400" y="1143000"/>
          <p14:tracePt t="11010" x="4216400" y="1149350"/>
          <p14:tracePt t="11028" x="4210050" y="1149350"/>
          <p14:tracePt t="11037" x="4203700" y="1149350"/>
          <p14:tracePt t="11054" x="4197350" y="1155700"/>
          <p14:tracePt t="11675" x="4197350" y="1149350"/>
          <p14:tracePt t="11947" x="4191000" y="1149350"/>
          <p14:tracePt t="12755" x="4184650" y="1149350"/>
          <p14:tracePt t="13690" x="4178300" y="1149350"/>
          <p14:tracePt t="13698" x="4165600" y="1149350"/>
          <p14:tracePt t="13711" x="4146550" y="1149350"/>
          <p14:tracePt t="13716" x="4127500" y="1162050"/>
          <p14:tracePt t="13737" x="4076700" y="1244600"/>
          <p14:tracePt t="13757" x="4051300" y="1301750"/>
          <p14:tracePt t="13773" x="4000500" y="1365250"/>
          <p14:tracePt t="13787" x="3937000" y="1441450"/>
          <p14:tracePt t="13806" x="3879850" y="1536700"/>
          <p14:tracePt t="13821" x="3803650" y="1619250"/>
          <p14:tracePt t="13842" x="3721100" y="1682750"/>
          <p14:tracePt t="13854" x="3651250" y="1733550"/>
          <p14:tracePt t="13871" x="3587750" y="1765300"/>
          <p14:tracePt t="13887" x="3530600" y="1778000"/>
          <p14:tracePt t="13904" x="3492500" y="1784350"/>
          <p14:tracePt t="13906" x="3467100" y="1784350"/>
          <p14:tracePt t="13921" x="3429000" y="1790700"/>
          <p14:tracePt t="13937" x="3397250" y="1797050"/>
          <p14:tracePt t="13954" x="3352800" y="1803400"/>
          <p14:tracePt t="13970" x="3314700" y="1822450"/>
          <p14:tracePt t="13992" x="3257550" y="1841500"/>
          <p14:tracePt t="14004" x="3194050" y="1854200"/>
          <p14:tracePt t="14023" x="3130550" y="1873250"/>
          <p14:tracePt t="14037" x="3073400" y="1885950"/>
          <p14:tracePt t="14058" x="3022600" y="1898650"/>
          <p14:tracePt t="14070" x="2984500" y="1905000"/>
          <p14:tracePt t="14089" x="2952750" y="1905000"/>
          <p14:tracePt t="14104" x="2940050" y="1905000"/>
          <p14:tracePt t="14121" x="2933700" y="1905000"/>
          <p14:tracePt t="14489" x="2940050" y="1905000"/>
          <p14:tracePt t="14739" x="2933700" y="1905000"/>
          <p14:tracePt t="14857" x="2927350" y="1905000"/>
          <p14:tracePt t="14874" x="2921000" y="1905000"/>
          <p14:tracePt t="14888" x="2914650" y="1905000"/>
          <p14:tracePt t="14922" x="2908300" y="1905000"/>
          <p14:tracePt t="14938" x="2908300" y="1898650"/>
          <p14:tracePt t="14954" x="2901950" y="1898650"/>
          <p14:tracePt t="18281" x="2914650" y="1892300"/>
          <p14:tracePt t="18284" x="2933700" y="1879600"/>
          <p14:tracePt t="18289" x="2959100" y="1866900"/>
          <p14:tracePt t="18304" x="2978150" y="1860550"/>
          <p14:tracePt t="18324" x="3060700" y="1835150"/>
          <p14:tracePt t="18338" x="3105150" y="1822450"/>
          <p14:tracePt t="18354" x="3143250" y="1809750"/>
          <p14:tracePt t="18370" x="3175000" y="1803400"/>
          <p14:tracePt t="18387" x="3194050" y="1803400"/>
          <p14:tracePt t="18404" x="3213100" y="1803400"/>
          <p14:tracePt t="18421" x="3232150" y="1803400"/>
          <p14:tracePt t="18441" x="3263900" y="1803400"/>
          <p14:tracePt t="18456" x="3289300" y="1803400"/>
          <p14:tracePt t="18472" x="3308350" y="1797050"/>
          <p14:tracePt t="18489" x="3352800" y="1771650"/>
          <p14:tracePt t="18504" x="3365500" y="1758950"/>
          <p14:tracePt t="18524" x="3429000" y="1733550"/>
          <p14:tracePt t="18537" x="3467100" y="1720850"/>
          <p14:tracePt t="18554" x="3492500" y="1714500"/>
          <p14:tracePt t="18570" x="3524250" y="1708150"/>
          <p14:tracePt t="18589" x="3549650" y="1701800"/>
          <p14:tracePt t="18604" x="3581400" y="1701800"/>
          <p14:tracePt t="18621" x="3625850" y="1695450"/>
          <p14:tracePt t="18637" x="3663950" y="1695450"/>
          <p14:tracePt t="18654" x="3683000" y="1695450"/>
          <p14:tracePt t="18670" x="3689350" y="1695450"/>
          <p14:tracePt t="18725" x="3689350" y="1701800"/>
          <p14:tracePt t="18737" x="3689350" y="1733550"/>
          <p14:tracePt t="18754" x="3657600" y="1771650"/>
          <p14:tracePt t="18773" x="3632200" y="1835150"/>
          <p14:tracePt t="18787" x="3606800" y="1898650"/>
          <p14:tracePt t="18804" x="3581400" y="1955800"/>
          <p14:tracePt t="18820" x="3549650" y="2025650"/>
          <p14:tracePt t="18838" x="3511550" y="2082800"/>
          <p14:tracePt t="18854" x="3473450" y="2127250"/>
          <p14:tracePt t="18870" x="3422650" y="2165350"/>
          <p14:tracePt t="18887" x="3340100" y="2216150"/>
          <p14:tracePt t="18904" x="3238500" y="2254250"/>
          <p14:tracePt t="18906" x="3181350" y="2273300"/>
          <p14:tracePt t="18920" x="3124200" y="2286000"/>
          <p14:tracePt t="18937" x="2997200" y="2317750"/>
          <p14:tracePt t="18954" x="2927350" y="2324100"/>
          <p14:tracePt t="18970" x="2870200" y="2336800"/>
          <p14:tracePt t="18987" x="2825750" y="2336800"/>
          <p14:tracePt t="19006" x="2781300" y="2336800"/>
          <p14:tracePt t="19023" x="2755900" y="2336800"/>
          <p14:tracePt t="19039" x="2743200" y="2336800"/>
          <p14:tracePt t="19279" x="2736850" y="2336800"/>
          <p14:tracePt t="19288" x="2717800" y="2336800"/>
          <p14:tracePt t="19305" x="2673350" y="2336800"/>
          <p14:tracePt t="19321" x="2635250" y="2336800"/>
          <p14:tracePt t="19340" x="2482850" y="2317750"/>
          <p14:tracePt t="19354" x="2349500" y="2311400"/>
          <p14:tracePt t="19370" x="2209800" y="2266950"/>
          <p14:tracePt t="19387" x="2063750" y="2216150"/>
          <p14:tracePt t="19404" x="1911350" y="2165350"/>
          <p14:tracePt t="19420" x="1784350" y="2114550"/>
          <p14:tracePt t="19437" x="1663700" y="2025650"/>
          <p14:tracePt t="19456" x="1555750" y="1930400"/>
          <p14:tracePt t="19472" x="1428750" y="1797050"/>
          <p14:tracePt t="19487" x="1403350" y="1758950"/>
          <p14:tracePt t="19504" x="1384300" y="1695450"/>
          <p14:tracePt t="19523" x="1384300" y="1612900"/>
          <p14:tracePt t="19529" x="1384300" y="1587500"/>
          <p14:tracePt t="19538" x="1384300" y="1562100"/>
          <p14:tracePt t="19554" x="1397000" y="1511300"/>
          <p14:tracePt t="19570" x="1441450" y="1466850"/>
          <p14:tracePt t="19587" x="1504950" y="1422400"/>
          <p14:tracePt t="19604" x="1612900" y="1397000"/>
          <p14:tracePt t="19621" x="1708150" y="1365250"/>
          <p14:tracePt t="19637" x="1809750" y="1352550"/>
          <p14:tracePt t="19654" x="1924050" y="1352550"/>
          <p14:tracePt t="19671" x="2057400" y="1352550"/>
          <p14:tracePt t="19687" x="2197100" y="1352550"/>
          <p14:tracePt t="19708" x="2457450" y="1352550"/>
          <p14:tracePt t="19713" x="2552700" y="1352550"/>
          <p14:tracePt t="19737" x="2787650" y="1384300"/>
          <p14:tracePt t="19757" x="2901950" y="1428750"/>
          <p14:tracePt t="19773" x="3028950" y="1473200"/>
          <p14:tracePt t="19787" x="3098800" y="1504950"/>
          <p14:tracePt t="19804" x="3143250" y="1543050"/>
          <p14:tracePt t="19821" x="3181350" y="1568450"/>
          <p14:tracePt t="19839" x="3219450" y="1619250"/>
          <p14:tracePt t="19854" x="3251200" y="1682750"/>
          <p14:tracePt t="19870" x="3276600" y="1752600"/>
          <p14:tracePt t="19888" x="3289300" y="1828800"/>
          <p14:tracePt t="19904" x="3302000" y="1911350"/>
          <p14:tracePt t="19921" x="3302000" y="2000250"/>
          <p14:tracePt t="19937" x="3270250" y="2114550"/>
          <p14:tracePt t="19958" x="3244850" y="2190750"/>
          <p14:tracePt t="19971" x="3225800" y="2247900"/>
          <p14:tracePt t="19990" x="3200400" y="2273300"/>
          <p14:tracePt t="20004" x="3181350" y="2286000"/>
          <p14:tracePt t="20023" x="3155950" y="2298700"/>
          <p14:tracePt t="20037" x="3117850" y="2311400"/>
          <p14:tracePt t="20054" x="3079750" y="2324100"/>
          <p14:tracePt t="20071" x="3035300" y="2343150"/>
          <p14:tracePt t="20091" x="2971800" y="2355850"/>
          <p14:tracePt t="20104" x="2952750" y="2355850"/>
          <p14:tracePt t="20121" x="2882900" y="2362200"/>
          <p14:tracePt t="20137" x="2819400" y="2362200"/>
          <p14:tracePt t="20154" x="2749550" y="2368550"/>
          <p14:tracePt t="20171" x="2698750" y="2374900"/>
          <p14:tracePt t="20187" x="2647950" y="2374900"/>
          <p14:tracePt t="20204" x="2603500" y="2374900"/>
          <p14:tracePt t="20223" x="2552700" y="2374900"/>
          <p14:tracePt t="20237" x="2508250" y="2374900"/>
          <p14:tracePt t="20254" x="2470150" y="2374900"/>
          <p14:tracePt t="20272" x="2444750" y="2374900"/>
          <p14:tracePt t="20287" x="2425700" y="2381250"/>
          <p14:tracePt t="20304" x="2419350" y="2381250"/>
          <p14:tracePt t="20320" x="2413000" y="2381250"/>
          <p14:tracePt t="20341" x="2381250" y="2381250"/>
          <p14:tracePt t="20354" x="2355850" y="2381250"/>
          <p14:tracePt t="20370" x="2343150" y="2381250"/>
          <p14:tracePt t="20387" x="2324100" y="2381250"/>
          <p14:tracePt t="20404" x="2311400" y="2381250"/>
          <p14:tracePt t="20421" x="2305050" y="2381250"/>
          <p14:tracePt t="20921" x="2311400" y="2381250"/>
          <p14:tracePt t="22388" x="2292350" y="2381250"/>
          <p14:tracePt t="22403" x="2241550" y="2387600"/>
          <p14:tracePt t="22410" x="2209800" y="2387600"/>
          <p14:tracePt t="22420" x="2184400" y="2387600"/>
          <p14:tracePt t="22437" x="2139950" y="2387600"/>
          <p14:tracePt t="22457" x="2095500" y="2393950"/>
          <p14:tracePt t="22474" x="2006600" y="2393950"/>
          <p14:tracePt t="22487" x="1962150" y="2393950"/>
          <p14:tracePt t="22504" x="1879600" y="2393950"/>
          <p14:tracePt t="22523" x="1758950" y="2387600"/>
          <p14:tracePt t="22537" x="1670050" y="2355850"/>
          <p14:tracePt t="22554" x="1587500" y="2336800"/>
          <p14:tracePt t="22570" x="1485900" y="2298700"/>
          <p14:tracePt t="22589" x="1384300" y="2286000"/>
          <p14:tracePt t="22604" x="1263650" y="2266950"/>
          <p14:tracePt t="22620" x="1162050" y="2228850"/>
          <p14:tracePt t="22637" x="1073150" y="2184400"/>
          <p14:tracePt t="22654" x="1009650" y="2139950"/>
          <p14:tracePt t="22670" x="946150" y="2082800"/>
          <p14:tracePt t="22687" x="889000" y="2000250"/>
          <p14:tracePt t="22708" x="838200" y="1841500"/>
          <p14:tracePt t="22715" x="838200" y="1778000"/>
          <p14:tracePt t="22723" x="844550" y="1720850"/>
          <p14:tracePt t="22737" x="889000" y="1612900"/>
          <p14:tracePt t="22754" x="946150" y="1511300"/>
          <p14:tracePt t="22773" x="1047750" y="1428750"/>
          <p14:tracePt t="22787" x="1181100" y="1365250"/>
          <p14:tracePt t="22804" x="1352550" y="1333500"/>
          <p14:tracePt t="22821" x="1530350" y="1333500"/>
          <p14:tracePt t="22841" x="1720850" y="1327150"/>
          <p14:tracePt t="22854" x="1898650" y="1320800"/>
          <p14:tracePt t="22871" x="2070100" y="1377950"/>
          <p14:tracePt t="22887" x="2216150" y="1435100"/>
          <p14:tracePt t="22905" x="2349500" y="1574800"/>
          <p14:tracePt t="22921" x="2374900" y="1625600"/>
          <p14:tracePt t="22937" x="2400300" y="1803400"/>
          <p14:tracePt t="22954" x="2349500" y="1917700"/>
          <p14:tracePt t="22970" x="2286000" y="2025650"/>
          <p14:tracePt t="22990" x="2178050" y="2089150"/>
          <p14:tracePt t="23004" x="2089150" y="2152650"/>
          <p14:tracePt t="23023" x="1981200" y="2190750"/>
          <p14:tracePt t="23037" x="1860550" y="2222500"/>
          <p14:tracePt t="23054" x="1727200" y="2228850"/>
          <p14:tracePt t="23071" x="1587500" y="2228850"/>
          <p14:tracePt t="23091" x="1409700" y="2152650"/>
          <p14:tracePt t="23104" x="1377950" y="2120900"/>
          <p14:tracePt t="23120" x="1295400" y="2057400"/>
          <p14:tracePt t="23137" x="1187450" y="1911350"/>
          <p14:tracePt t="23154" x="1162050" y="1797050"/>
          <p14:tracePt t="23170" x="1155700" y="1670050"/>
          <p14:tracePt t="23187" x="1187450" y="1549400"/>
          <p14:tracePt t="23204" x="1244600" y="1441450"/>
          <p14:tracePt t="23224" x="1333500" y="1365250"/>
          <p14:tracePt t="23237" x="1441450" y="1320800"/>
          <p14:tracePt t="23254" x="1581150" y="1282700"/>
          <p14:tracePt t="23272" x="1739900" y="1276350"/>
          <p14:tracePt t="23280" x="1822450" y="1289050"/>
          <p14:tracePt t="23287" x="1905000" y="1320800"/>
          <p14:tracePt t="23305" x="2178050" y="1422400"/>
          <p14:tracePt t="23320" x="2266950" y="1479550"/>
          <p14:tracePt t="23337" x="2527300" y="1663700"/>
          <p14:tracePt t="23354" x="2647950" y="1803400"/>
          <p14:tracePt t="23370" x="2730500" y="1936750"/>
          <p14:tracePt t="23387" x="2768600" y="2057400"/>
          <p14:tracePt t="23404" x="2794000" y="2178050"/>
          <p14:tracePt t="23421" x="2794000" y="2292350"/>
          <p14:tracePt t="23437" x="2794000" y="2381250"/>
          <p14:tracePt t="23454" x="2781300" y="2438400"/>
          <p14:tracePt t="23470" x="2762250" y="2495550"/>
          <p14:tracePt t="23487" x="2749550" y="2552700"/>
          <p14:tracePt t="23504" x="2730500" y="2609850"/>
          <p14:tracePt t="23505" x="2717800" y="2641600"/>
          <p14:tracePt t="23523" x="2705100" y="2705100"/>
          <p14:tracePt t="23537" x="2705100" y="2768600"/>
          <p14:tracePt t="23554" x="2705100" y="2838450"/>
          <p14:tracePt t="23571" x="2705100" y="2908300"/>
          <p14:tracePt t="23590" x="2686050" y="2971800"/>
          <p14:tracePt t="23604" x="2660650" y="3028950"/>
          <p14:tracePt t="23620" x="2597150" y="3067050"/>
          <p14:tracePt t="23637" x="2514600" y="3098800"/>
          <p14:tracePt t="23655" x="2419350" y="3111500"/>
          <p14:tracePt t="23671" x="2311400" y="3105150"/>
          <p14:tracePt t="23687" x="2216150" y="3054350"/>
          <p14:tracePt t="23704" x="2120900" y="2940050"/>
          <p14:tracePt t="23711" x="2082800" y="2882900"/>
          <p14:tracePt t="23721" x="2044700" y="2813050"/>
          <p14:tracePt t="23740" x="1981200" y="2571750"/>
          <p14:tracePt t="23754" x="2000250" y="2457450"/>
          <p14:tracePt t="23773" x="2070100" y="2400300"/>
          <p14:tracePt t="23787" x="2197100" y="2374900"/>
          <p14:tracePt t="23807" x="2368550" y="2374900"/>
          <p14:tracePt t="23821" x="2559050" y="2374900"/>
          <p14:tracePt t="23839" x="2768600" y="2463800"/>
          <p14:tracePt t="23854" x="2927350" y="2571750"/>
          <p14:tracePt t="23870" x="3016250" y="2698750"/>
          <p14:tracePt t="23887" x="3009900" y="2825750"/>
          <p14:tracePt t="23904" x="2940050" y="2946400"/>
          <p14:tracePt t="23905" x="2870200" y="2990850"/>
          <p14:tracePt t="23921" x="2794000" y="3028950"/>
          <p14:tracePt t="23937" x="2559050" y="3079750"/>
          <p14:tracePt t="23954" x="2413000" y="3079750"/>
          <p14:tracePt t="23974" x="2305050" y="3041650"/>
          <p14:tracePt t="23987" x="2235200" y="3009900"/>
          <p14:tracePt t="24004" x="2209800" y="2984500"/>
          <p14:tracePt t="24022" x="2203450" y="2965450"/>
          <p14:tracePt t="24038" x="2241550" y="2952750"/>
          <p14:tracePt t="24054" x="2330450" y="2952750"/>
          <p14:tracePt t="24070" x="2432050" y="2959100"/>
          <p14:tracePt t="24088" x="2520950" y="2984500"/>
          <p14:tracePt t="24104" x="2597150" y="3003550"/>
          <p14:tracePt t="24121" x="2635250" y="3003550"/>
          <p14:tracePt t="24457" x="2628900" y="3003550"/>
          <p14:tracePt t="24723" x="2622550" y="300355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Text Box 2">
            <a:extLst>
              <a:ext uri="{FF2B5EF4-FFF2-40B4-BE49-F238E27FC236}">
                <a16:creationId xmlns:a16="http://schemas.microsoft.com/office/drawing/2014/main" id="{BE2444C5-653E-4231-AB18-C2A1EAE2A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21.1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Unicasting</a:t>
            </a:r>
          </a:p>
        </p:txBody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CA426835-C364-4301-B5FB-0138F9EFBD2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56" name="Rectangle 4">
            <a:extLst>
              <a:ext uri="{FF2B5EF4-FFF2-40B4-BE49-F238E27FC236}">
                <a16:creationId xmlns:a16="http://schemas.microsoft.com/office/drawing/2014/main" id="{EFA6C87D-5DD1-456F-9F72-36CA2165CAE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57" name="Rectangle 5">
            <a:extLst>
              <a:ext uri="{FF2B5EF4-FFF2-40B4-BE49-F238E27FC236}">
                <a16:creationId xmlns:a16="http://schemas.microsoft.com/office/drawing/2014/main" id="{5071F115-2691-465F-AF9C-03ED5F9DBB6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58" name="Rectangle 6">
            <a:extLst>
              <a:ext uri="{FF2B5EF4-FFF2-40B4-BE49-F238E27FC236}">
                <a16:creationId xmlns:a16="http://schemas.microsoft.com/office/drawing/2014/main" id="{D10EF789-D9B0-4A21-9007-7682D1B1650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59" name="Rectangle 7">
            <a:extLst>
              <a:ext uri="{FF2B5EF4-FFF2-40B4-BE49-F238E27FC236}">
                <a16:creationId xmlns:a16="http://schemas.microsoft.com/office/drawing/2014/main" id="{B4D2800F-F76D-4778-871E-F1083D9267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60" name="Rectangle 8">
            <a:extLst>
              <a:ext uri="{FF2B5EF4-FFF2-40B4-BE49-F238E27FC236}">
                <a16:creationId xmlns:a16="http://schemas.microsoft.com/office/drawing/2014/main" id="{D0D21DEB-69EA-47B4-9053-2186D8F9E5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61" name="Rectangle 9">
            <a:extLst>
              <a:ext uri="{FF2B5EF4-FFF2-40B4-BE49-F238E27FC236}">
                <a16:creationId xmlns:a16="http://schemas.microsoft.com/office/drawing/2014/main" id="{D3A77F91-1362-4BC8-928C-42C73C5956D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07564" name="Picture 12">
            <a:extLst>
              <a:ext uri="{FF2B5EF4-FFF2-40B4-BE49-F238E27FC236}">
                <a16:creationId xmlns:a16="http://schemas.microsoft.com/office/drawing/2014/main" id="{30B3E931-7B80-4151-97E3-C1F374727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590800"/>
            <a:ext cx="7277100" cy="218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73"/>
    </mc:Choice>
    <mc:Fallback xmlns="">
      <p:transition spd="slow" advTm="28273"/>
    </mc:Fallback>
  </mc:AlternateContent>
  <p:extLst>
    <p:ext uri="{3A86A75C-4F4B-4683-9AE1-C65F6400EC91}">
      <p14:laserTraceLst xmlns:p14="http://schemas.microsoft.com/office/powerpoint/2010/main">
        <p14:tracePtLst>
          <p14:tracePt t="471" x="2622550" y="3016250"/>
          <p14:tracePt t="478" x="2616200" y="3028950"/>
          <p14:tracePt t="487" x="2590800" y="3041650"/>
          <p14:tracePt t="498" x="2559050" y="3060700"/>
          <p14:tracePt t="511" x="2463800" y="3098800"/>
          <p14:tracePt t="528" x="2368550" y="3130550"/>
          <p14:tracePt t="549" x="2266950" y="3162300"/>
          <p14:tracePt t="561" x="2184400" y="3194050"/>
          <p14:tracePt t="581" x="2114550" y="3194050"/>
          <p14:tracePt t="595" x="2051050" y="3194050"/>
          <p14:tracePt t="611" x="1987550" y="3175000"/>
          <p14:tracePt t="629" x="1930400" y="3130550"/>
          <p14:tracePt t="646" x="1854200" y="3028950"/>
          <p14:tracePt t="661" x="1828800" y="2984500"/>
          <p14:tracePt t="677" x="1771650" y="2876550"/>
          <p14:tracePt t="694" x="1714500" y="2717800"/>
          <p14:tracePt t="710" x="1695450" y="2559050"/>
          <p14:tracePt t="727" x="1682750" y="2419350"/>
          <p14:tracePt t="744" x="1676400" y="2298700"/>
          <p14:tracePt t="761" x="1689100" y="2241550"/>
          <p14:tracePt t="779" x="1695450" y="2235200"/>
          <p14:tracePt t="935" x="1670050" y="2222500"/>
          <p14:tracePt t="942" x="1663700" y="2228850"/>
          <p14:tracePt t="958" x="1651000" y="2197100"/>
          <p14:tracePt t="965" x="1625600" y="2159000"/>
          <p14:tracePt t="977" x="1581150" y="2012950"/>
          <p14:tracePt t="994" x="1562100" y="1816100"/>
          <p14:tracePt t="1011" x="1562100" y="1568450"/>
          <p14:tracePt t="1030" x="1625600" y="1295400"/>
          <p14:tracePt t="1031" x="1676400" y="1143000"/>
          <p14:tracePt t="1044" x="1739900" y="1003300"/>
          <p14:tracePt t="1062" x="1924050" y="679450"/>
          <p14:tracePt t="1080" x="2012950" y="571500"/>
          <p14:tracePt t="1094" x="2101850" y="501650"/>
          <p14:tracePt t="1111" x="2171700" y="463550"/>
          <p14:tracePt t="1127" x="2241550" y="438150"/>
          <p14:tracePt t="1146" x="2305050" y="419100"/>
          <p14:tracePt t="1160" x="2368550" y="400050"/>
          <p14:tracePt t="1177" x="2419350" y="381000"/>
          <p14:tracePt t="1194" x="2438400" y="368300"/>
          <p14:tracePt t="1296" x="2444750" y="368300"/>
          <p14:tracePt t="1382" x="2444750" y="361950"/>
          <p14:tracePt t="1395" x="2451100" y="361950"/>
          <p14:tracePt t="1398" x="2463800" y="355600"/>
          <p14:tracePt t="1410" x="2476500" y="342900"/>
          <p14:tracePt t="1427" x="2514600" y="323850"/>
          <p14:tracePt t="1444" x="2584450" y="292100"/>
          <p14:tracePt t="1461" x="2711450" y="266700"/>
          <p14:tracePt t="1478" x="2870200" y="260350"/>
          <p14:tracePt t="1484" x="2959100" y="254000"/>
          <p14:tracePt t="1494" x="3124200" y="254000"/>
          <p14:tracePt t="1515" x="3289300" y="254000"/>
          <p14:tracePt t="1530" x="3422650" y="298450"/>
          <p14:tracePt t="1544" x="3511550" y="355600"/>
          <p14:tracePt t="1564" x="3556000" y="425450"/>
          <p14:tracePt t="1580" x="3575050" y="514350"/>
          <p14:tracePt t="1595" x="3536950" y="635000"/>
          <p14:tracePt t="1597" x="3486150" y="698500"/>
          <p14:tracePt t="1611" x="3441700" y="762000"/>
          <p14:tracePt t="1627" x="3321050" y="838200"/>
          <p14:tracePt t="1645" x="3194050" y="869950"/>
          <p14:tracePt t="1661" x="3016250" y="850900"/>
          <p14:tracePt t="1677" x="2800350" y="774700"/>
          <p14:tracePt t="1694" x="2520950" y="666750"/>
          <p14:tracePt t="1711" x="2368550" y="558800"/>
          <p14:tracePt t="1727" x="2298700" y="444500"/>
          <p14:tracePt t="1744" x="2292350" y="311150"/>
          <p14:tracePt t="1761" x="2336800" y="171450"/>
          <p14:tracePt t="1778" x="2413000" y="63500"/>
          <p14:tracePt t="1794" x="2540000" y="19050"/>
          <p14:tracePt t="1814" x="2705100" y="38100"/>
          <p14:tracePt t="1830" x="2908300" y="107950"/>
          <p14:tracePt t="1844" x="3117850" y="209550"/>
          <p14:tracePt t="1861" x="3257550" y="336550"/>
          <p14:tracePt t="1879" x="3308350" y="584200"/>
          <p14:tracePt t="1896" x="3263900" y="736600"/>
          <p14:tracePt t="1911" x="3124200" y="831850"/>
          <p14:tracePt t="1927" x="2952750" y="889000"/>
          <p14:tracePt t="1944" x="2781300" y="889000"/>
          <p14:tracePt t="1961" x="2641600" y="838200"/>
          <p14:tracePt t="1977" x="2527300" y="781050"/>
          <p14:tracePt t="1994" x="2438400" y="717550"/>
          <p14:tracePt t="2015" x="2368550" y="660400"/>
          <p14:tracePt t="2027" x="2317750" y="635000"/>
          <p14:tracePt t="2190" x="2298700" y="628650"/>
          <p14:tracePt t="2203" x="2247900" y="628650"/>
          <p14:tracePt t="2209" x="2209800" y="635000"/>
          <p14:tracePt t="2216" x="2152650" y="673100"/>
          <p14:tracePt t="2227" x="2095500" y="736600"/>
          <p14:tracePt t="2244" x="1981200" y="946150"/>
          <p14:tracePt t="2261" x="1892300" y="1225550"/>
          <p14:tracePt t="2266" x="1835150" y="1371600"/>
          <p14:tracePt t="2280" x="1739900" y="1733550"/>
          <p14:tracePt t="2294" x="1625600" y="2082800"/>
          <p14:tracePt t="2311" x="1485900" y="2362200"/>
          <p14:tracePt t="2330" x="1377950" y="2622550"/>
          <p14:tracePt t="2345" x="1257300" y="2794000"/>
          <p14:tracePt t="2361" x="1193800" y="2901950"/>
          <p14:tracePt t="2378" x="1136650" y="2952750"/>
          <p14:tracePt t="2396" x="1104900" y="2965450"/>
          <p14:tracePt t="2410" x="1092200" y="2959100"/>
          <p14:tracePt t="2427" x="1085850" y="2940050"/>
          <p14:tracePt t="2444" x="1085850" y="2914650"/>
          <p14:tracePt t="2461" x="1085850" y="2889250"/>
          <p14:tracePt t="2463" x="1098550" y="2870200"/>
          <p14:tracePt t="2477" x="1111250" y="2851150"/>
          <p14:tracePt t="2494" x="1162050" y="2813050"/>
          <p14:tracePt t="2511" x="1181100" y="2806700"/>
          <p14:tracePt t="2527" x="1219200" y="2806700"/>
          <p14:tracePt t="2544" x="1244600" y="2806700"/>
          <p14:tracePt t="2563" x="1289050" y="2806700"/>
          <p14:tracePt t="2580" x="1320800" y="2806700"/>
          <p14:tracePt t="2594" x="1346200" y="2806700"/>
          <p14:tracePt t="2610" x="1358900" y="2813050"/>
          <p14:tracePt t="2631" x="1377950" y="2825750"/>
          <p14:tracePt t="2647" x="1384300" y="2832100"/>
          <p14:tracePt t="2661" x="1403350" y="2863850"/>
          <p14:tracePt t="2677" x="1409700" y="2901950"/>
          <p14:tracePt t="2694" x="1409700" y="2990850"/>
          <p14:tracePt t="2710" x="1397000" y="3067050"/>
          <p14:tracePt t="2728" x="1346200" y="3149600"/>
          <p14:tracePt t="2744" x="1282700" y="3213100"/>
          <p14:tracePt t="2761" x="1206500" y="3270250"/>
          <p14:tracePt t="2778" x="1130300" y="3308350"/>
          <p14:tracePt t="2797" x="1054100" y="3314700"/>
          <p14:tracePt t="2811" x="984250" y="3314700"/>
          <p14:tracePt t="2830" x="895350" y="3302000"/>
          <p14:tracePt t="2844" x="793750" y="3238500"/>
          <p14:tracePt t="2861" x="698500" y="3168650"/>
          <p14:tracePt t="2877" x="635000" y="3079750"/>
          <p14:tracePt t="2897" x="590550" y="2857500"/>
          <p14:tracePt t="2911" x="615950" y="2647950"/>
          <p14:tracePt t="2927" x="673100" y="2470150"/>
          <p14:tracePt t="2944" x="762000" y="2336800"/>
          <p14:tracePt t="2961" x="876300" y="2228850"/>
          <p14:tracePt t="2977" x="1047750" y="2178050"/>
          <p14:tracePt t="2994" x="1231900" y="2190750"/>
          <p14:tracePt t="3011" x="1416050" y="2273300"/>
          <p14:tracePt t="3030" x="1619250" y="2432050"/>
          <p14:tracePt t="3044" x="1778000" y="2667000"/>
          <p14:tracePt t="3061" x="1847850" y="2895600"/>
          <p14:tracePt t="3066" x="1847850" y="2978150"/>
          <p14:tracePt t="3079" x="1803400" y="3130550"/>
          <p14:tracePt t="3096" x="1714500" y="3263900"/>
          <p14:tracePt t="3111" x="1587500" y="3352800"/>
          <p14:tracePt t="3127" x="1460500" y="3429000"/>
          <p14:tracePt t="3146" x="1346200" y="3473450"/>
          <p14:tracePt t="3161" x="1250950" y="3505200"/>
          <p14:tracePt t="3177" x="1168400" y="3486150"/>
          <p14:tracePt t="3194" x="1066800" y="3390900"/>
          <p14:tracePt t="3211" x="965200" y="3244850"/>
          <p14:tracePt t="3227" x="958850" y="3219450"/>
          <p14:tracePt t="3382" x="965200" y="3219450"/>
          <p14:tracePt t="3398" x="984250" y="3200400"/>
          <p14:tracePt t="3405" x="1079500" y="3155950"/>
          <p14:tracePt t="3427" x="1250950" y="3149600"/>
          <p14:tracePt t="3444" x="1536700" y="3187700"/>
          <p14:tracePt t="3461" x="1968500" y="3289300"/>
          <p14:tracePt t="3462" x="2260600" y="3365500"/>
          <p14:tracePt t="3477" x="2559050" y="3441700"/>
          <p14:tracePt t="3494" x="3644900" y="3759200"/>
          <p14:tracePt t="3511" x="4406900" y="3956050"/>
          <p14:tracePt t="3528" x="5054600" y="4064000"/>
          <p14:tracePt t="3547" x="5568950" y="4064000"/>
          <p14:tracePt t="3561" x="5988050" y="4019550"/>
          <p14:tracePt t="3579" x="6330950" y="3937000"/>
          <p14:tracePt t="3594" x="6597650" y="3898900"/>
          <p14:tracePt t="3611" x="6686550" y="3898900"/>
          <p14:tracePt t="3627" x="6699250" y="3886200"/>
          <p14:tracePt t="3646" x="6699250" y="3860800"/>
          <p14:tracePt t="3661" x="6699250" y="3841750"/>
          <p14:tracePt t="3677" x="6648450" y="3835400"/>
          <p14:tracePt t="3679" x="6597650" y="3835400"/>
          <p14:tracePt t="3694" x="6464300" y="3829050"/>
          <p14:tracePt t="3711" x="6438900" y="3822700"/>
          <p14:tracePt t="3862" x="6438900" y="3810000"/>
          <p14:tracePt t="3875" x="6451600" y="3759200"/>
          <p14:tracePt t="3878" x="6470650" y="3714750"/>
          <p14:tracePt t="3898" x="6540500" y="3702050"/>
          <p14:tracePt t="3911" x="6686550" y="3695700"/>
          <p14:tracePt t="3927" x="6927850" y="3708400"/>
          <p14:tracePt t="3944" x="7207250" y="3797300"/>
          <p14:tracePt t="3963" x="7486650" y="3898900"/>
          <p14:tracePt t="3977" x="7759700" y="4013200"/>
          <p14:tracePt t="3994" x="7981950" y="4140200"/>
          <p14:tracePt t="4011" x="8166100" y="4260850"/>
          <p14:tracePt t="4027" x="8305800" y="4356100"/>
          <p14:tracePt t="4045" x="8375650" y="4425950"/>
          <p14:tracePt t="4063" x="8350250" y="4445000"/>
          <p14:tracePt t="4080" x="8255000" y="4464050"/>
          <p14:tracePt t="4094" x="8134350" y="4508500"/>
          <p14:tracePt t="4111" x="8001000" y="4552950"/>
          <p14:tracePt t="4127" x="7874000" y="4597400"/>
          <p14:tracePt t="4146" x="7747000" y="4635500"/>
          <p14:tracePt t="4161" x="7620000" y="4660900"/>
          <p14:tracePt t="4177" x="7493000" y="4660900"/>
          <p14:tracePt t="4194" x="7378700" y="4616450"/>
          <p14:tracePt t="4211" x="7270750" y="4546600"/>
          <p14:tracePt t="4227" x="7194550" y="4476750"/>
          <p14:tracePt t="4245" x="7143750" y="4387850"/>
          <p14:tracePt t="4264" x="7124700" y="4171950"/>
          <p14:tracePt t="4278" x="7137400" y="4038600"/>
          <p14:tracePt t="4297" x="7194550" y="3937000"/>
          <p14:tracePt t="4311" x="7296150" y="3879850"/>
          <p14:tracePt t="4330" x="7435850" y="3835400"/>
          <p14:tracePt t="4344" x="7600950" y="3829050"/>
          <p14:tracePt t="4363" x="7785100" y="3829050"/>
          <p14:tracePt t="4377" x="7981950" y="3873500"/>
          <p14:tracePt t="4397" x="8166100" y="3956050"/>
          <p14:tracePt t="4411" x="8274050" y="4083050"/>
          <p14:tracePt t="4427" x="8318500" y="4229100"/>
          <p14:tracePt t="4444" x="8312150" y="4368800"/>
          <p14:tracePt t="4461" x="8267700" y="4489450"/>
          <p14:tracePt t="4462" x="8223250" y="4521200"/>
          <p14:tracePt t="4478" x="8178800" y="4559300"/>
          <p14:tracePt t="4494" x="7962900" y="4629150"/>
          <p14:tracePt t="4511" x="7734300" y="4629150"/>
          <p14:tracePt t="4533" x="7429500" y="4629150"/>
          <p14:tracePt t="4544" x="7016750" y="4597400"/>
          <p14:tracePt t="4561" x="6527800" y="4546600"/>
          <p14:tracePt t="4580" x="5969000" y="4451350"/>
          <p14:tracePt t="4594" x="5410200" y="4324350"/>
          <p14:tracePt t="4611" x="4933950" y="4210050"/>
          <p14:tracePt t="4627" x="4508500" y="4070350"/>
          <p14:tracePt t="4646" x="3892550" y="3867150"/>
          <p14:tracePt t="4663" x="3479800" y="3721100"/>
          <p14:tracePt t="4678" x="3289300" y="3651250"/>
          <p14:tracePt t="4694" x="2863850" y="3511550"/>
          <p14:tracePt t="4710" x="2641600" y="3435350"/>
          <p14:tracePt t="4727" x="2476500" y="3378200"/>
          <p14:tracePt t="4744" x="2374900" y="3327400"/>
          <p14:tracePt t="4764" x="2260600" y="3295650"/>
          <p14:tracePt t="4777" x="2178050" y="3270250"/>
          <p14:tracePt t="4794" x="2114550" y="3251200"/>
          <p14:tracePt t="4813" x="2082800" y="3238500"/>
          <p14:tracePt t="4829" x="2063750" y="3232150"/>
          <p14:tracePt t="4844" x="2025650" y="3219450"/>
          <p14:tracePt t="4860" x="1993900" y="3206750"/>
          <p14:tracePt t="4862" x="1974850" y="3206750"/>
          <p14:tracePt t="4877" x="1949450" y="3200400"/>
          <p14:tracePt t="4896" x="1854200" y="3162300"/>
          <p14:tracePt t="4911" x="1771650" y="3136900"/>
          <p14:tracePt t="4927" x="1682750" y="3130550"/>
          <p14:tracePt t="4944" x="1593850" y="3130550"/>
          <p14:tracePt t="4961" x="1504950" y="3124200"/>
          <p14:tracePt t="4979" x="1454150" y="3124200"/>
          <p14:tracePt t="4994" x="1422400" y="3124200"/>
          <p14:tracePt t="5011" x="1409700" y="3124200"/>
          <p14:tracePt t="5027" x="1384300" y="3117850"/>
          <p14:tracePt t="5049" x="1365250" y="3111500"/>
          <p14:tracePt t="5061" x="1358900" y="3111500"/>
          <p14:tracePt t="5094" x="1390650" y="3098800"/>
          <p14:tracePt t="5111" x="1466850" y="3073400"/>
          <p14:tracePt t="5127" x="1568450" y="3048000"/>
          <p14:tracePt t="5146" x="1682750" y="3022600"/>
          <p14:tracePt t="5160" x="1835150" y="3009900"/>
          <p14:tracePt t="5178" x="2000250" y="3009900"/>
          <p14:tracePt t="5194" x="2159000" y="3009900"/>
          <p14:tracePt t="5211" x="2298700" y="3035300"/>
          <p14:tracePt t="5227" x="2406650" y="3067050"/>
          <p14:tracePt t="5244" x="2520950" y="3105150"/>
          <p14:tracePt t="5261" x="2622550" y="3143250"/>
          <p14:tracePt t="5267" x="2660650" y="3155950"/>
          <p14:tracePt t="5279" x="2711450" y="3194050"/>
          <p14:tracePt t="5294" x="2730500" y="3206750"/>
          <p14:tracePt t="5343" x="2724150" y="3206750"/>
          <p14:tracePt t="5350" x="2711450" y="3206750"/>
          <p14:tracePt t="5366" x="2705100" y="3206750"/>
          <p14:tracePt t="5590" x="2717800" y="3206750"/>
          <p14:tracePt t="5598" x="2749550" y="3206750"/>
          <p14:tracePt t="5608" x="2781300" y="3206750"/>
          <p14:tracePt t="5613" x="2813050" y="3206750"/>
          <p14:tracePt t="5627" x="2838450" y="3206750"/>
          <p14:tracePt t="5645" x="2863850" y="3206750"/>
          <p14:tracePt t="5661" x="2876550" y="3206750"/>
          <p14:tracePt t="5707" x="2870200" y="3219450"/>
          <p14:tracePt t="5711" x="2863850" y="3232150"/>
          <p14:tracePt t="5727" x="2832100" y="3238500"/>
          <p14:tracePt t="5744" x="2806700" y="3251200"/>
          <p14:tracePt t="5763" x="2781300" y="3257550"/>
          <p14:tracePt t="5777" x="2749550" y="3263900"/>
          <p14:tracePt t="5794" x="2711450" y="3263900"/>
          <p14:tracePt t="5811" x="2686050" y="3263900"/>
          <p14:tracePt t="5830" x="2647950" y="3263900"/>
          <p14:tracePt t="5844" x="2616200" y="3263900"/>
          <p14:tracePt t="5861" x="2571750" y="3263900"/>
          <p14:tracePt t="5877" x="2520950" y="3263900"/>
          <p14:tracePt t="5882" x="2489200" y="3263900"/>
          <p14:tracePt t="5896" x="2432050" y="3263900"/>
          <p14:tracePt t="5911" x="2400300" y="3263900"/>
          <p14:tracePt t="5927" x="2381250" y="3244850"/>
          <p14:tracePt t="5944" x="2381250" y="3225800"/>
          <p14:tracePt t="5960" x="2368550" y="3194050"/>
          <p14:tracePt t="5977" x="2368550" y="3175000"/>
          <p14:tracePt t="5994" x="2381250" y="3155950"/>
          <p14:tracePt t="6011" x="2387600" y="3143250"/>
          <p14:tracePt t="6030" x="2476500" y="3111500"/>
          <p14:tracePt t="6044" x="2533650" y="3098800"/>
          <p14:tracePt t="6061" x="2647950" y="3086100"/>
          <p14:tracePt t="6063" x="2698750" y="3079750"/>
          <p14:tracePt t="6080" x="2806700" y="3079750"/>
          <p14:tracePt t="6094" x="2908300" y="3079750"/>
          <p14:tracePt t="6111" x="3003550" y="3079750"/>
          <p14:tracePt t="6127" x="3105150" y="3124200"/>
          <p14:tracePt t="6145" x="3187700" y="3181350"/>
          <p14:tracePt t="6161" x="3263900" y="3232150"/>
          <p14:tracePt t="6177" x="3314700" y="3276600"/>
          <p14:tracePt t="6194" x="3333750" y="3314700"/>
          <p14:tracePt t="6211" x="3333750" y="3352800"/>
          <p14:tracePt t="6227" x="3321050" y="3384550"/>
          <p14:tracePt t="6244" x="3289300" y="3409950"/>
          <p14:tracePt t="6263" x="3187700" y="3416300"/>
          <p14:tracePt t="6277" x="3136900" y="3416300"/>
          <p14:tracePt t="6294" x="2946400" y="3416300"/>
          <p14:tracePt t="6311" x="2825750" y="3378200"/>
          <p14:tracePt t="6329" x="2755900" y="3340100"/>
          <p14:tracePt t="6344" x="2711450" y="3308350"/>
          <p14:tracePt t="6360" x="2686050" y="3270250"/>
          <p14:tracePt t="6377" x="2673350" y="3232150"/>
          <p14:tracePt t="6397" x="2673350" y="3194050"/>
          <p14:tracePt t="6411" x="2679700" y="3168650"/>
          <p14:tracePt t="6427" x="2692400" y="3143250"/>
          <p14:tracePt t="6444" x="2705100" y="3136900"/>
          <p14:tracePt t="6461" x="2730500" y="3124200"/>
          <p14:tracePt t="6462" x="2755900" y="3124200"/>
          <p14:tracePt t="6477" x="2794000" y="3124200"/>
          <p14:tracePt t="6494" x="2895600" y="3124200"/>
          <p14:tracePt t="6511" x="2927350" y="3124200"/>
          <p14:tracePt t="6527" x="2959100" y="3124200"/>
          <p14:tracePt t="6545" x="2971800" y="3136900"/>
          <p14:tracePt t="6561" x="2984500" y="3149600"/>
          <p14:tracePt t="6579" x="2984500" y="3155950"/>
          <p14:tracePt t="6594" x="2984500" y="3162300"/>
          <p14:tracePt t="6611" x="2978150" y="3181350"/>
          <p14:tracePt t="6627" x="2940050" y="3181350"/>
          <p14:tracePt t="6644" x="2895600" y="3181350"/>
          <p14:tracePt t="6661" x="2832100" y="3181350"/>
          <p14:tracePt t="6677" x="2755900" y="3162300"/>
          <p14:tracePt t="6694" x="2590800" y="3105150"/>
          <p14:tracePt t="6713" x="2451100" y="3054350"/>
          <p14:tracePt t="6728" x="2324100" y="3009900"/>
          <p14:tracePt t="6744" x="2235200" y="2978150"/>
          <p14:tracePt t="6765" x="2184400" y="2959100"/>
          <p14:tracePt t="6780" x="2178050" y="2959100"/>
          <p14:tracePt t="6959" x="2178050" y="2952750"/>
          <p14:tracePt t="7158" x="2171700" y="2952750"/>
          <p14:tracePt t="7280" x="2165350" y="2959100"/>
          <p14:tracePt t="7287" x="2159000" y="2965450"/>
          <p14:tracePt t="7301" x="2159000" y="2971800"/>
          <p14:tracePt t="7311" x="2152650" y="2990850"/>
          <p14:tracePt t="7330" x="2146300" y="3009900"/>
          <p14:tracePt t="7345" x="2146300" y="3028950"/>
          <p14:tracePt t="7361" x="2146300" y="3048000"/>
          <p14:tracePt t="7377" x="2146300" y="3054350"/>
          <p14:tracePt t="7396" x="2133600" y="3060700"/>
          <p14:tracePt t="7411" x="2114550" y="3067050"/>
          <p14:tracePt t="7427" x="2108200" y="3073400"/>
          <p14:tracePt t="7444" x="2101850" y="3073400"/>
          <p14:tracePt t="7461" x="2095500" y="3073400"/>
          <p14:tracePt t="7486" x="2089150" y="3073400"/>
          <p14:tracePt t="7532" x="2089150" y="3060700"/>
          <p14:tracePt t="7536" x="2089150" y="3048000"/>
          <p14:tracePt t="7544" x="2089150" y="3041650"/>
          <p14:tracePt t="7561" x="2089150" y="3022600"/>
          <p14:tracePt t="7580" x="2089150" y="3009900"/>
          <p14:tracePt t="7594" x="2089150" y="2997200"/>
          <p14:tracePt t="7611" x="2089150" y="2978150"/>
          <p14:tracePt t="7627" x="2095500" y="2965450"/>
          <p14:tracePt t="7646" x="2108200" y="2952750"/>
          <p14:tracePt t="7677" x="2108200" y="2946400"/>
          <p14:tracePt t="7907" x="2114550" y="2946400"/>
          <p14:tracePt t="7910" x="2120900" y="2946400"/>
          <p14:tracePt t="7918" x="2120900" y="2940050"/>
          <p14:tracePt t="7927" x="2127250" y="2933700"/>
          <p14:tracePt t="7944" x="2139950" y="2927350"/>
          <p14:tracePt t="7962" x="2165350" y="2921000"/>
          <p14:tracePt t="7977" x="2197100" y="2914650"/>
          <p14:tracePt t="7994" x="2247900" y="2914650"/>
          <p14:tracePt t="8011" x="2298700" y="2914650"/>
          <p14:tracePt t="8027" x="2355850" y="2914650"/>
          <p14:tracePt t="8049" x="2432050" y="2914650"/>
          <p14:tracePt t="8062" x="2482850" y="2914650"/>
          <p14:tracePt t="8079" x="2540000" y="2914650"/>
          <p14:tracePt t="8094" x="2603500" y="2914650"/>
          <p14:tracePt t="8113" x="2660650" y="2921000"/>
          <p14:tracePt t="8127" x="2705100" y="2940050"/>
          <p14:tracePt t="8146" x="2730500" y="2965450"/>
          <p14:tracePt t="8161" x="2762250" y="2990850"/>
          <p14:tracePt t="8177" x="2800350" y="3016250"/>
          <p14:tracePt t="8194" x="2838450" y="3041650"/>
          <p14:tracePt t="8211" x="2857500" y="3060700"/>
          <p14:tracePt t="8228" x="2870200" y="3073400"/>
          <p14:tracePt t="8244" x="2876550" y="3092450"/>
          <p14:tracePt t="8261" x="2876550" y="3117850"/>
          <p14:tracePt t="8266" x="2876550" y="3130550"/>
          <p14:tracePt t="8279" x="2882900" y="3162300"/>
          <p14:tracePt t="8294" x="2889250" y="3187700"/>
          <p14:tracePt t="8310" x="2895600" y="3200400"/>
          <p14:tracePt t="8329" x="2895600" y="3206750"/>
          <p14:tracePt t="8344" x="2895600" y="3213100"/>
          <p14:tracePt t="8397" x="2895600" y="3206750"/>
          <p14:tracePt t="8561" x="2901950" y="3206750"/>
          <p14:tracePt t="8610" x="2908300" y="3206750"/>
          <p14:tracePt t="8630" x="2914650" y="3206750"/>
          <p14:tracePt t="8822" x="2921000" y="3206750"/>
          <p14:tracePt t="8834" x="2927350" y="3206750"/>
          <p14:tracePt t="8844" x="2933700" y="3194050"/>
          <p14:tracePt t="8861" x="2946400" y="3168650"/>
          <p14:tracePt t="8877" x="2952750" y="3143250"/>
          <p14:tracePt t="8879" x="2952750" y="3130550"/>
          <p14:tracePt t="8896" x="2965450" y="3111500"/>
          <p14:tracePt t="8911" x="2978150" y="3092450"/>
          <p14:tracePt t="8927" x="2990850" y="3073400"/>
          <p14:tracePt t="8944" x="3003550" y="3054350"/>
          <p14:tracePt t="8961" x="3022600" y="3028950"/>
          <p14:tracePt t="8977" x="3054350" y="3009900"/>
          <p14:tracePt t="8994" x="3086100" y="2984500"/>
          <p14:tracePt t="9011" x="3130550" y="2971800"/>
          <p14:tracePt t="9033" x="3219450" y="2965450"/>
          <p14:tracePt t="9044" x="3251200" y="2959100"/>
          <p14:tracePt t="9061" x="3333750" y="2959100"/>
          <p14:tracePt t="9080" x="3460750" y="2959100"/>
          <p14:tracePt t="9094" x="3543300" y="2959100"/>
          <p14:tracePt t="9111" x="3619500" y="2959100"/>
          <p14:tracePt t="9128" x="3695700" y="2978150"/>
          <p14:tracePt t="9147" x="3746500" y="2997200"/>
          <p14:tracePt t="9161" x="3778250" y="3022600"/>
          <p14:tracePt t="9177" x="3797300" y="3060700"/>
          <p14:tracePt t="9194" x="3797300" y="3098800"/>
          <p14:tracePt t="9211" x="3816350" y="3136900"/>
          <p14:tracePt t="9227" x="3822700" y="3155950"/>
          <p14:tracePt t="9244" x="3822700" y="3175000"/>
          <p14:tracePt t="9261" x="3822700" y="3187700"/>
          <p14:tracePt t="9267" x="3822700" y="3194050"/>
          <p14:tracePt t="9896" x="3829050" y="3194050"/>
          <p14:tracePt t="9911" x="3835400" y="3194050"/>
          <p14:tracePt t="9923" x="3848100" y="3194050"/>
          <p14:tracePt t="9927" x="3873500" y="3194050"/>
          <p14:tracePt t="9945" x="3949700" y="3194050"/>
          <p14:tracePt t="9961" x="4032250" y="3194050"/>
          <p14:tracePt t="9977" x="4108450" y="3194050"/>
          <p14:tracePt t="9994" x="4165600" y="3194050"/>
          <p14:tracePt t="10011" x="4229100" y="3200400"/>
          <p14:tracePt t="10027" x="4305300" y="3225800"/>
          <p14:tracePt t="10032" x="4337050" y="3238500"/>
          <p14:tracePt t="10044" x="4356100" y="3244850"/>
          <p14:tracePt t="10063" x="4400550" y="3263900"/>
          <p14:tracePt t="10136" x="4387850" y="3263900"/>
          <p14:tracePt t="10155" x="4343400" y="3263900"/>
          <p14:tracePt t="10161" x="4318000" y="3263900"/>
          <p14:tracePt t="10178" x="4267200" y="3263900"/>
          <p14:tracePt t="10194" x="4210050" y="3263900"/>
          <p14:tracePt t="10211" x="4159250" y="3263900"/>
          <p14:tracePt t="10227" x="4108450" y="3251200"/>
          <p14:tracePt t="10244" x="4083050" y="3238500"/>
          <p14:tracePt t="10261" x="4083050" y="3213100"/>
          <p14:tracePt t="10267" x="4083050" y="3200400"/>
          <p14:tracePt t="10277" x="4083050" y="3187700"/>
          <p14:tracePt t="10298" x="4102100" y="3155950"/>
          <p14:tracePt t="10311" x="4127500" y="3124200"/>
          <p14:tracePt t="10330" x="4159250" y="3092450"/>
          <p14:tracePt t="10345" x="4197350" y="3073400"/>
          <p14:tracePt t="10362" x="4254500" y="3067050"/>
          <p14:tracePt t="10377" x="4324350" y="3067050"/>
          <p14:tracePt t="10396" x="4413250" y="3073400"/>
          <p14:tracePt t="10411" x="4495800" y="3111500"/>
          <p14:tracePt t="10427" x="4578350" y="3136900"/>
          <p14:tracePt t="10444" x="4654550" y="3187700"/>
          <p14:tracePt t="10461" x="4718050" y="3251200"/>
          <p14:tracePt t="10462" x="4737100" y="3282950"/>
          <p14:tracePt t="10478" x="4749800" y="3314700"/>
          <p14:tracePt t="10494" x="4756150" y="3371850"/>
          <p14:tracePt t="10511" x="4743450" y="3384550"/>
          <p14:tracePt t="10531" x="4673600" y="3390900"/>
          <p14:tracePt t="10545" x="4591050" y="3390900"/>
          <p14:tracePt t="10552" x="4546600" y="3390900"/>
          <p14:tracePt t="10561" x="4502150" y="3397250"/>
          <p14:tracePt t="10579" x="4425950" y="3371850"/>
          <p14:tracePt t="10595" x="4318000" y="3333750"/>
          <p14:tracePt t="10611" x="4222750" y="3302000"/>
          <p14:tracePt t="10627" x="4146550" y="3276600"/>
          <p14:tracePt t="10647" x="4114800" y="3244850"/>
          <p14:tracePt t="10661" x="4114800" y="3238500"/>
          <p14:tracePt t="10677" x="4114800" y="3206750"/>
          <p14:tracePt t="10679" x="4146550" y="3194050"/>
          <p14:tracePt t="10694" x="4216400" y="3175000"/>
          <p14:tracePt t="10711" x="4298950" y="3155950"/>
          <p14:tracePt t="10727" x="4368800" y="3155950"/>
          <p14:tracePt t="10747" x="4413250" y="3168650"/>
          <p14:tracePt t="10764" x="4432300" y="3187700"/>
          <p14:tracePt t="10770" x="4445000" y="3194050"/>
          <p14:tracePt t="10778" x="4445000" y="3206750"/>
          <p14:tracePt t="10794" x="4445000" y="3225800"/>
          <p14:tracePt t="10814" x="4406900" y="3244850"/>
          <p14:tracePt t="10831" x="4381500" y="3244850"/>
          <p14:tracePt t="10844" x="4318000" y="3251200"/>
          <p14:tracePt t="10861" x="4254500" y="3257550"/>
          <p14:tracePt t="10863" x="4216400" y="3257550"/>
          <p14:tracePt t="10877" x="4178300" y="3251200"/>
          <p14:tracePt t="10895" x="4051300" y="3206750"/>
          <p14:tracePt t="10911" x="3981450" y="3162300"/>
          <p14:tracePt t="10928" x="3930650" y="3124200"/>
          <p14:tracePt t="10944" x="3892550" y="3105150"/>
          <p14:tracePt t="10961" x="3860800" y="3086100"/>
          <p14:tracePt t="10977" x="3835400" y="3079750"/>
          <p14:tracePt t="10994" x="3816350" y="3067050"/>
          <p14:tracePt t="11011" x="3810000" y="3067050"/>
          <p14:tracePt t="11017" x="3803650" y="3067050"/>
          <p14:tracePt t="11027" x="3797300" y="3067050"/>
          <p14:tracePt t="11047" x="3790950" y="3067050"/>
          <p14:tracePt t="11061" x="3784600" y="3060700"/>
          <p14:tracePt t="11080" x="3752850" y="3048000"/>
          <p14:tracePt t="11094" x="3721100" y="3041650"/>
          <p14:tracePt t="11111" x="3695700" y="3028950"/>
          <p14:tracePt t="11127" x="3663950" y="3016250"/>
          <p14:tracePt t="11146" x="3638550" y="3009900"/>
          <p14:tracePt t="11161" x="3625850" y="3003550"/>
          <p14:tracePt t="11194" x="3625850" y="2997200"/>
          <p14:tracePt t="11287" x="3632200" y="2997200"/>
          <p14:tracePt t="11295" x="3651250" y="2997200"/>
          <p14:tracePt t="11311" x="3708400" y="2997200"/>
          <p14:tracePt t="11330" x="3765550" y="2997200"/>
          <p14:tracePt t="11344" x="3816350" y="2997200"/>
          <p14:tracePt t="11363" x="3835400" y="2997200"/>
          <p14:tracePt t="11377" x="3848100" y="2997200"/>
          <p14:tracePt t="11430" x="3848100" y="3009900"/>
          <p14:tracePt t="11439" x="3835400" y="3009900"/>
          <p14:tracePt t="11445" x="3816350" y="3009900"/>
          <p14:tracePt t="11461" x="3803650" y="3016250"/>
          <p14:tracePt t="11477" x="3771900" y="3028950"/>
          <p14:tracePt t="11479" x="3752850" y="3035300"/>
          <p14:tracePt t="11494" x="3721100" y="3048000"/>
          <p14:tracePt t="11514" x="3676650" y="3054350"/>
          <p14:tracePt t="11527" x="3663950" y="3060700"/>
          <p14:tracePt t="11544" x="3651250" y="3060700"/>
          <p14:tracePt t="11562" x="3638550" y="3060700"/>
          <p14:tracePt t="11579" x="3619500" y="3060700"/>
          <p14:tracePt t="11594" x="3606800" y="3067050"/>
          <p14:tracePt t="11611" x="3581400" y="3067050"/>
          <p14:tracePt t="11627" x="3556000" y="3067050"/>
          <p14:tracePt t="11647" x="3536950" y="3067050"/>
          <p14:tracePt t="11661" x="3524250" y="3067050"/>
          <p14:tracePt t="11677" x="3505200" y="3067050"/>
          <p14:tracePt t="11694" x="3473450" y="3048000"/>
          <p14:tracePt t="11711" x="3460750" y="3041650"/>
          <p14:tracePt t="11728" x="3454400" y="3028950"/>
          <p14:tracePt t="11744" x="3448050" y="3009900"/>
          <p14:tracePt t="11761" x="3448050" y="2984500"/>
          <p14:tracePt t="11777" x="3448050" y="2946400"/>
          <p14:tracePt t="11797" x="3435350" y="2914650"/>
          <p14:tracePt t="11811" x="3422650" y="2889250"/>
          <p14:tracePt t="11830" x="3416300" y="2870200"/>
          <p14:tracePt t="11844" x="3416300" y="2857500"/>
          <p14:tracePt t="11860" x="3422650" y="2857500"/>
          <p14:tracePt t="11877" x="3454400" y="2857500"/>
          <p14:tracePt t="11880" x="3467100" y="2857500"/>
          <p14:tracePt t="11898" x="3498850" y="2857500"/>
          <p14:tracePt t="11911" x="3517900" y="2857500"/>
          <p14:tracePt t="11927" x="3549650" y="2857500"/>
          <p14:tracePt t="11944" x="3594100" y="2857500"/>
          <p14:tracePt t="11961" x="3644900" y="2876550"/>
          <p14:tracePt t="11977" x="3683000" y="2895600"/>
          <p14:tracePt t="11994" x="3714750" y="2908300"/>
          <p14:tracePt t="12011" x="3727450" y="2921000"/>
          <p14:tracePt t="12030" x="3727450" y="2946400"/>
          <p14:tracePt t="12044" x="3727450" y="2952750"/>
          <p14:tracePt t="12062" x="3708400" y="2997200"/>
          <p14:tracePt t="12080" x="3695700" y="3016250"/>
          <p14:tracePt t="12094" x="3683000" y="3041650"/>
          <p14:tracePt t="12111" x="3638550" y="3054350"/>
          <p14:tracePt t="12127" x="3600450" y="3067050"/>
          <p14:tracePt t="12146" x="3562350" y="3079750"/>
          <p14:tracePt t="12161" x="3536950" y="3079750"/>
          <p14:tracePt t="12177" x="3505200" y="3079750"/>
          <p14:tracePt t="12194" x="3479800" y="3073400"/>
          <p14:tracePt t="12211" x="3460750" y="3054350"/>
          <p14:tracePt t="12228" x="3441700" y="3022600"/>
          <p14:tracePt t="12244" x="3435350" y="2997200"/>
          <p14:tracePt t="12264" x="3435350" y="2959100"/>
          <p14:tracePt t="12271" x="3435350" y="2952750"/>
          <p14:tracePt t="12279" x="3435350" y="2946400"/>
          <p14:tracePt t="12311" x="3460750" y="2946400"/>
          <p14:tracePt t="12330" x="3479800" y="2946400"/>
          <p14:tracePt t="12344" x="3517900" y="2946400"/>
          <p14:tracePt t="12361" x="3556000" y="2952750"/>
          <p14:tracePt t="12377" x="3575050" y="2959100"/>
          <p14:tracePt t="12395" x="3581400" y="2959100"/>
          <p14:tracePt t="12510" x="3575050" y="2959100"/>
          <p14:tracePt t="12526" x="3575050" y="2965450"/>
          <p14:tracePt t="12534" x="3568700" y="2971800"/>
          <p14:tracePt t="12549" x="3568700" y="2978150"/>
          <p14:tracePt t="12566" x="3568700" y="2984500"/>
          <p14:tracePt t="12789" x="3562350" y="2984500"/>
          <p14:tracePt t="12926" x="3562350" y="2978150"/>
          <p14:tracePt t="12936" x="3562350" y="2971800"/>
          <p14:tracePt t="12959" x="3562350" y="2965450"/>
          <p14:tracePt t="12968" x="3575050" y="2959100"/>
          <p14:tracePt t="12978" x="3587750" y="2959100"/>
          <p14:tracePt t="12994" x="3613150" y="2946400"/>
          <p14:tracePt t="13016" x="3638550" y="2940050"/>
          <p14:tracePt t="13027" x="3689350" y="2940050"/>
          <p14:tracePt t="13044" x="3740150" y="2940050"/>
          <p14:tracePt t="13064" x="3816350" y="2940050"/>
          <p14:tracePt t="13080" x="3860800" y="2940050"/>
          <p14:tracePt t="13094" x="3905250" y="2940050"/>
          <p14:tracePt t="13111" x="3949700" y="2952750"/>
          <p14:tracePt t="13127" x="3994150" y="2965450"/>
          <p14:tracePt t="13145" x="4032250" y="2978150"/>
          <p14:tracePt t="13161" x="4064000" y="2984500"/>
          <p14:tracePt t="13178" x="4095750" y="3016250"/>
          <p14:tracePt t="13199" x="4108450" y="3041650"/>
          <p14:tracePt t="13213" x="4121150" y="3048000"/>
          <p14:tracePt t="13227" x="4140200" y="3067050"/>
          <p14:tracePt t="13244" x="4159250" y="3086100"/>
          <p14:tracePt t="13261" x="4171950" y="3098800"/>
          <p14:tracePt t="13279" x="4171950" y="3105150"/>
          <p14:tracePt t="13298" x="4178300" y="3111500"/>
          <p14:tracePt t="13311" x="4191000" y="3124200"/>
          <p14:tracePt t="13330" x="4197350" y="3136900"/>
          <p14:tracePt t="13344" x="4210050" y="3149600"/>
          <p14:tracePt t="13363" x="4229100" y="3162300"/>
          <p14:tracePt t="13378" x="4254500" y="3181350"/>
          <p14:tracePt t="13397" x="4267200" y="3200400"/>
          <p14:tracePt t="13411" x="4279900" y="3213100"/>
          <p14:tracePt t="13427" x="4286250" y="3225800"/>
          <p14:tracePt t="13444" x="4292600" y="3232150"/>
          <p14:tracePt t="13478" x="4292600" y="3238500"/>
          <p14:tracePt t="13694" x="4260850" y="3219450"/>
          <p14:tracePt t="13713" x="4178300" y="3162300"/>
          <p14:tracePt t="13723" x="4127500" y="3130550"/>
          <p14:tracePt t="13727" x="4083050" y="3098800"/>
          <p14:tracePt t="13744" x="4006850" y="3048000"/>
          <p14:tracePt t="13761" x="3943350" y="3016250"/>
          <p14:tracePt t="13777" x="3911600" y="2990850"/>
          <p14:tracePt t="13796" x="3898900" y="2978150"/>
          <p14:tracePt t="13815" x="3892550" y="2971800"/>
          <p14:tracePt t="13870" x="3905250" y="2984500"/>
          <p14:tracePt t="13879" x="3917950" y="2997200"/>
          <p14:tracePt t="13891" x="3924300" y="2997200"/>
          <p14:tracePt t="13897" x="3937000" y="3003550"/>
          <p14:tracePt t="13911" x="3962400" y="3016250"/>
          <p14:tracePt t="13927" x="3981450" y="3028950"/>
          <p14:tracePt t="13961" x="3981450" y="3035300"/>
          <p14:tracePt t="13977" x="3981450" y="3048000"/>
          <p14:tracePt t="13994" x="3968750" y="3054350"/>
          <p14:tracePt t="14015" x="3956050" y="3067050"/>
          <p14:tracePt t="14027" x="3930650" y="3073400"/>
          <p14:tracePt t="14047" x="3886200" y="3073400"/>
          <p14:tracePt t="14061" x="3867150" y="3073400"/>
          <p14:tracePt t="14081" x="3822700" y="3073400"/>
          <p14:tracePt t="14089" x="3803650" y="3073400"/>
          <p14:tracePt t="14098" x="3797300" y="3073400"/>
          <p14:tracePt t="14113" x="3778250" y="3073400"/>
          <p14:tracePt t="14128" x="3759200" y="3073400"/>
          <p14:tracePt t="14146" x="3752850" y="3073400"/>
          <p14:tracePt t="14161" x="3740150" y="3060700"/>
          <p14:tracePt t="14177" x="3740150" y="3048000"/>
          <p14:tracePt t="14194" x="3740150" y="3041650"/>
          <p14:tracePt t="14211" x="3740150" y="3022600"/>
          <p14:tracePt t="14227" x="3740150" y="3003550"/>
          <p14:tracePt t="14244" x="3740150" y="2978150"/>
          <p14:tracePt t="14261" x="3740150" y="2965450"/>
          <p14:tracePt t="14268" x="3740150" y="2959100"/>
          <p14:tracePt t="14280" x="3752850" y="2946400"/>
          <p14:tracePt t="14295" x="3771900" y="2933700"/>
          <p14:tracePt t="14311" x="3790950" y="2914650"/>
          <p14:tracePt t="14330" x="3816350" y="2901950"/>
          <p14:tracePt t="14344" x="3841750" y="2889250"/>
          <p14:tracePt t="14361" x="3879850" y="2882900"/>
          <p14:tracePt t="14377" x="3937000" y="2876550"/>
          <p14:tracePt t="14395" x="3994150" y="2876550"/>
          <p14:tracePt t="14414" x="4070350" y="2882900"/>
          <p14:tracePt t="14427" x="4095750" y="2895600"/>
          <p14:tracePt t="14444" x="4140200" y="2933700"/>
          <p14:tracePt t="14461" x="4165600" y="2984500"/>
          <p14:tracePt t="14478" x="4165600" y="3054350"/>
          <p14:tracePt t="14494" x="4165600" y="3136900"/>
          <p14:tracePt t="14511" x="4140200" y="3175000"/>
          <p14:tracePt t="14528" x="4095750" y="3181350"/>
          <p14:tracePt t="14544" x="4044950" y="3181350"/>
          <p14:tracePt t="14561" x="3987800" y="3181350"/>
          <p14:tracePt t="14580" x="3930650" y="3168650"/>
          <p14:tracePt t="14594" x="3892550" y="3130550"/>
          <p14:tracePt t="14611" x="3879850" y="3092450"/>
          <p14:tracePt t="14627" x="3873500" y="3041650"/>
          <p14:tracePt t="14647" x="3873500" y="3009900"/>
          <p14:tracePt t="14661" x="3905250" y="2990850"/>
          <p14:tracePt t="14677" x="3968750" y="2984500"/>
          <p14:tracePt t="14679" x="4000500" y="2990850"/>
          <p14:tracePt t="14694" x="4083050" y="3022600"/>
          <p14:tracePt t="14711" x="4146550" y="3073400"/>
          <p14:tracePt t="14727" x="4222750" y="3117850"/>
          <p14:tracePt t="14744" x="4298950" y="3168650"/>
          <p14:tracePt t="14763" x="4349750" y="3219450"/>
          <p14:tracePt t="14778" x="4394200" y="3263900"/>
          <p14:tracePt t="14796" x="4413250" y="3302000"/>
          <p14:tracePt t="14811" x="4419600" y="3314700"/>
          <p14:tracePt t="14844" x="4413250" y="3308350"/>
          <p14:tracePt t="14861" x="4400550" y="3295650"/>
          <p14:tracePt t="14877" x="4400550" y="3282950"/>
          <p14:tracePt t="14896" x="4400550" y="3238500"/>
          <p14:tracePt t="14911" x="4400550" y="3225800"/>
          <p14:tracePt t="14958" x="4406900" y="3225800"/>
          <p14:tracePt t="14967" x="4413250" y="3225800"/>
          <p14:tracePt t="14977" x="4425950" y="3225800"/>
          <p14:tracePt t="14994" x="4438650" y="3238500"/>
          <p14:tracePt t="15014" x="4464050" y="3270250"/>
          <p14:tracePt t="15028" x="4483100" y="3321050"/>
          <p14:tracePt t="15044" x="4502150" y="3384550"/>
          <p14:tracePt t="15061" x="4508500" y="3435350"/>
          <p14:tracePt t="15081" x="4508500" y="3505200"/>
          <p14:tracePt t="15088" x="4502150" y="3524250"/>
          <p14:tracePt t="15094" x="4489450" y="3543300"/>
          <p14:tracePt t="15111" x="4464050" y="3581400"/>
          <p14:tracePt t="15127" x="4438650" y="3619500"/>
          <p14:tracePt t="15144" x="4413250" y="3632200"/>
          <p14:tracePt t="15161" x="4400550" y="3632200"/>
          <p14:tracePt t="15178" x="4394200" y="3632200"/>
          <p14:tracePt t="15194" x="4381500" y="3619500"/>
          <p14:tracePt t="15211" x="4362450" y="3581400"/>
          <p14:tracePt t="15227" x="4318000" y="3530600"/>
          <p14:tracePt t="15244" x="4248150" y="3486150"/>
          <p14:tracePt t="15261" x="4178300" y="3448050"/>
          <p14:tracePt t="15269" x="4140200" y="3429000"/>
          <p14:tracePt t="15279" x="4064000" y="3403600"/>
          <p14:tracePt t="15294" x="4000500" y="3378200"/>
          <p14:tracePt t="15313" x="3943350" y="3359150"/>
          <p14:tracePt t="15330" x="3911600" y="3340100"/>
          <p14:tracePt t="15344" x="3892550" y="3327400"/>
          <p14:tracePt t="15361" x="3892550" y="3295650"/>
          <p14:tracePt t="15378" x="3892550" y="3270250"/>
          <p14:tracePt t="15397" x="3892550" y="3238500"/>
          <p14:tracePt t="15411" x="3892550" y="3194050"/>
          <p14:tracePt t="15428" x="3892550" y="3162300"/>
          <p14:tracePt t="15444" x="3892550" y="3124200"/>
          <p14:tracePt t="15461" x="3892550" y="3092450"/>
          <p14:tracePt t="15463" x="3892550" y="3079750"/>
          <p14:tracePt t="15478" x="3873500" y="3060700"/>
          <p14:tracePt t="15494" x="3848100" y="3028950"/>
          <p14:tracePt t="15529" x="3841750" y="3028950"/>
          <p14:tracePt t="15548" x="3835400" y="3028950"/>
          <p14:tracePt t="15561" x="3822700" y="3028950"/>
          <p14:tracePt t="15580" x="3816350" y="3028950"/>
          <p14:tracePt t="15594" x="3810000" y="3028950"/>
          <p14:tracePt t="15611" x="3797300" y="3028950"/>
          <p14:tracePt t="15627" x="3784600" y="3028950"/>
          <p14:tracePt t="15646" x="3771900" y="3028950"/>
          <p14:tracePt t="15661" x="3759200" y="3022600"/>
          <p14:tracePt t="15678" x="3740150" y="2997200"/>
          <p14:tracePt t="15694" x="3727450" y="2946400"/>
          <p14:tracePt t="15711" x="3727450" y="2901950"/>
          <p14:tracePt t="15728" x="3727450" y="2876550"/>
          <p14:tracePt t="15744" x="3771900" y="2857500"/>
          <p14:tracePt t="15761" x="3829050" y="2844800"/>
          <p14:tracePt t="15779" x="3886200" y="2838450"/>
          <p14:tracePt t="15794" x="3943350" y="2838450"/>
          <p14:tracePt t="15811" x="3994150" y="2857500"/>
          <p14:tracePt t="15831" x="4051300" y="2895600"/>
          <p14:tracePt t="15844" x="4083050" y="2946400"/>
          <p14:tracePt t="15861" x="4089400" y="2990850"/>
          <p14:tracePt t="15877" x="4070350" y="3035300"/>
          <p14:tracePt t="15879" x="4044950" y="3054350"/>
          <p14:tracePt t="15897" x="3975100" y="3073400"/>
          <p14:tracePt t="15911" x="3905250" y="3079750"/>
          <p14:tracePt t="15927" x="3841750" y="3079750"/>
          <p14:tracePt t="15944" x="3784600" y="3060700"/>
          <p14:tracePt t="15961" x="3752850" y="3016250"/>
          <p14:tracePt t="15977" x="3721100" y="2952750"/>
          <p14:tracePt t="15995" x="3708400" y="2901950"/>
          <p14:tracePt t="16016" x="3708400" y="2870200"/>
          <p14:tracePt t="16029" x="3740150" y="2844800"/>
          <p14:tracePt t="16044" x="3771900" y="2838450"/>
          <p14:tracePt t="16063" x="3886200" y="2838450"/>
          <p14:tracePt t="16081" x="3962400" y="2857500"/>
          <p14:tracePt t="16095" x="4013200" y="2908300"/>
          <p14:tracePt t="16111" x="4032250" y="2971800"/>
          <p14:tracePt t="16127" x="4044950" y="3035300"/>
          <p14:tracePt t="16148" x="4044950" y="3079750"/>
          <p14:tracePt t="16161" x="4038600" y="3092450"/>
          <p14:tracePt t="16205" x="4044950" y="3092450"/>
          <p14:tracePt t="16298" x="4044950" y="3086100"/>
          <p14:tracePt t="16302" x="4057650" y="3079750"/>
          <p14:tracePt t="16311" x="4057650" y="3067050"/>
          <p14:tracePt t="16330" x="4076700" y="3060700"/>
          <p14:tracePt t="16344" x="4102100" y="3060700"/>
          <p14:tracePt t="16361" x="4140200" y="3060700"/>
          <p14:tracePt t="16378" x="4184650" y="3060700"/>
          <p14:tracePt t="16398" x="4254500" y="3105150"/>
          <p14:tracePt t="16411" x="4324350" y="3155950"/>
          <p14:tracePt t="16427" x="4375150" y="3213100"/>
          <p14:tracePt t="16444" x="4413250" y="3282950"/>
          <p14:tracePt t="16461" x="4413250" y="3340100"/>
          <p14:tracePt t="16462" x="4413250" y="3365500"/>
          <p14:tracePt t="16477" x="4413250" y="3384550"/>
          <p14:tracePt t="16494" x="4381500" y="3409950"/>
          <p14:tracePt t="16511" x="4362450" y="3409950"/>
          <p14:tracePt t="16532" x="4337050" y="3409950"/>
          <p14:tracePt t="16544" x="4298950" y="3390900"/>
          <p14:tracePt t="16561" x="4260850" y="3365500"/>
          <p14:tracePt t="16579" x="4210050" y="3340100"/>
          <p14:tracePt t="16595" x="4184650" y="3321050"/>
          <p14:tracePt t="16597" x="4165600" y="3308350"/>
          <p14:tracePt t="16611" x="4152900" y="3308350"/>
          <p14:tracePt t="16628" x="4133850" y="3295650"/>
          <p14:tracePt t="16648" x="4114800" y="3289300"/>
          <p14:tracePt t="16677" x="4114800" y="3282950"/>
          <p14:tracePt t="16694" x="4114800" y="3263900"/>
          <p14:tracePt t="16711" x="4121150" y="3257550"/>
          <p14:tracePt t="16727" x="4127500" y="3251200"/>
          <p14:tracePt t="16764" x="4127500" y="3238500"/>
          <p14:tracePt t="16777" x="4095750" y="3219450"/>
          <p14:tracePt t="16794" x="4044950" y="3200400"/>
          <p14:tracePt t="16811" x="3994150" y="3175000"/>
          <p14:tracePt t="16830" x="3949700" y="3149600"/>
          <p14:tracePt t="16844" x="3905250" y="3136900"/>
          <p14:tracePt t="16861" x="3848100" y="3117850"/>
          <p14:tracePt t="16877" x="3816350" y="3105150"/>
          <p14:tracePt t="16897" x="3803650" y="3105150"/>
          <p14:tracePt t="16911" x="3797300" y="3105150"/>
          <p14:tracePt t="17032" x="3803650" y="3105150"/>
          <p14:tracePt t="17038" x="3810000" y="3105150"/>
          <p14:tracePt t="17054" x="3816350" y="3105150"/>
          <p14:tracePt t="17063" x="3822700" y="3105150"/>
          <p14:tracePt t="17190" x="3816350" y="3105150"/>
          <p14:tracePt t="17280" x="3810000" y="3105150"/>
          <p14:tracePt t="17312" x="3803650" y="3105150"/>
          <p14:tracePt t="17318" x="3797300" y="3111500"/>
          <p14:tracePt t="17334" x="3797300" y="3117850"/>
          <p14:tracePt t="17344" x="3790950" y="3130550"/>
          <p14:tracePt t="17360" x="3790950" y="3136900"/>
          <p14:tracePt t="17486" x="3784600" y="3136900"/>
          <p14:tracePt t="17494" x="3778250" y="3130550"/>
          <p14:tracePt t="17511" x="3771900" y="3130550"/>
          <p14:tracePt t="17566" x="3771900" y="3124200"/>
          <p14:tracePt t="17583" x="3771900" y="3117850"/>
          <p14:tracePt t="17594" x="3771900" y="3111500"/>
          <p14:tracePt t="17611" x="3765550" y="3098800"/>
          <p14:tracePt t="17627" x="3765550" y="3079750"/>
          <p14:tracePt t="17649" x="3765550" y="3054350"/>
          <p14:tracePt t="17661" x="3765550" y="3016250"/>
          <p14:tracePt t="17678" x="3765550" y="3003550"/>
          <p14:tracePt t="17694" x="3771900" y="2990850"/>
          <p14:tracePt t="17711" x="3778250" y="2978150"/>
          <p14:tracePt t="17728" x="3790950" y="2971800"/>
          <p14:tracePt t="17744" x="3803650" y="2971800"/>
          <p14:tracePt t="17766" x="3816350" y="2965450"/>
          <p14:tracePt t="17777" x="3841750" y="2959100"/>
          <p14:tracePt t="17797" x="3886200" y="2952750"/>
          <p14:tracePt t="17811" x="3898900" y="2952750"/>
          <p14:tracePt t="17831" x="3937000" y="2952750"/>
          <p14:tracePt t="17844" x="3975100" y="2952750"/>
          <p14:tracePt t="17862" x="4032250" y="2952750"/>
          <p14:tracePt t="17877" x="4051300" y="2952750"/>
          <p14:tracePt t="17896" x="4102100" y="2946400"/>
          <p14:tracePt t="17911" x="4127500" y="2946400"/>
          <p14:tracePt t="17927" x="4159250" y="2946400"/>
          <p14:tracePt t="17944" x="4191000" y="2946400"/>
          <p14:tracePt t="17977" x="4216400" y="2959100"/>
          <p14:tracePt t="17994" x="4235450" y="2965450"/>
          <p14:tracePt t="18014" x="4254500" y="2971800"/>
          <p14:tracePt t="18028" x="4273550" y="2978150"/>
          <p14:tracePt t="18044" x="4292600" y="2984500"/>
          <p14:tracePt t="18062" x="4311650" y="3003550"/>
          <p14:tracePt t="18083" x="4318000" y="3009900"/>
          <p14:tracePt t="18096" x="4330700" y="3035300"/>
          <p14:tracePt t="18111" x="4343400" y="3060700"/>
          <p14:tracePt t="18127" x="4343400" y="3079750"/>
          <p14:tracePt t="18146" x="4343400" y="3098800"/>
          <p14:tracePt t="18161" x="4343400" y="3117850"/>
          <p14:tracePt t="18177" x="4343400" y="3130550"/>
          <p14:tracePt t="18333" x="4343400" y="3136900"/>
          <p14:tracePt t="18358" x="4343400" y="3143250"/>
          <p14:tracePt t="18366" x="4343400" y="3149600"/>
          <p14:tracePt t="18374" x="4349750" y="3149600"/>
          <p14:tracePt t="18383" x="4356100" y="3155950"/>
          <p14:tracePt t="18404" x="4356100" y="3162300"/>
          <p14:tracePt t="18411" x="4362450" y="3162300"/>
          <p14:tracePt t="19023" x="4356100" y="3162300"/>
          <p14:tracePt t="19053" x="4349750" y="3162300"/>
          <p14:tracePt t="19503" x="4343400" y="3162300"/>
          <p14:tracePt t="19674" x="4337050" y="3155950"/>
          <p14:tracePt t="19959" x="4330700" y="3149600"/>
          <p14:tracePt t="20038" x="4324350" y="3143250"/>
          <p14:tracePt t="20070" x="4318000" y="3136900"/>
          <p14:tracePt t="20342" x="4324350" y="3136900"/>
          <p14:tracePt t="20366" x="4330700" y="3143250"/>
          <p14:tracePt t="20374" x="4330700" y="3149600"/>
          <p14:tracePt t="20382" x="4337050" y="3155950"/>
          <p14:tracePt t="20397" x="4343400" y="3162300"/>
          <p14:tracePt t="20411" x="4356100" y="3175000"/>
          <p14:tracePt t="20428" x="4362450" y="3181350"/>
          <p14:tracePt t="20444" x="4368800" y="3187700"/>
          <p14:tracePt t="20871" x="4356100" y="3187700"/>
          <p14:tracePt t="20879" x="4349750" y="3187700"/>
          <p14:tracePt t="20895" x="4343400" y="3187700"/>
          <p14:tracePt t="20905" x="4330700" y="3187700"/>
          <p14:tracePt t="20911" x="4324350" y="3187700"/>
          <p14:tracePt t="20928" x="4305300" y="3181350"/>
          <p14:tracePt t="20944" x="4286250" y="3175000"/>
          <p14:tracePt t="20961" x="4273550" y="3162300"/>
          <p14:tracePt t="20978" x="4267200" y="3149600"/>
          <p14:tracePt t="20994" x="4260850" y="3130550"/>
          <p14:tracePt t="21011" x="4260850" y="3105150"/>
          <p14:tracePt t="21028" x="4260850" y="3073400"/>
          <p14:tracePt t="21044" x="4292600" y="3041650"/>
          <p14:tracePt t="21047" x="4305300" y="3028950"/>
          <p14:tracePt t="21061" x="4324350" y="3022600"/>
          <p14:tracePt t="21082" x="4400550" y="3003550"/>
          <p14:tracePt t="21088" x="4438650" y="3003550"/>
          <p14:tracePt t="21094" x="4495800" y="3003550"/>
          <p14:tracePt t="21115" x="4616450" y="3003550"/>
          <p14:tracePt t="21127" x="4737100" y="3003550"/>
          <p14:tracePt t="21145" x="4832350" y="2990850"/>
          <p14:tracePt t="21161" x="4895850" y="2990850"/>
          <p14:tracePt t="21178" x="4914900" y="2984500"/>
          <p14:tracePt t="21194" x="4921250" y="2984500"/>
          <p14:tracePt t="21274" x="4921250" y="2990850"/>
          <p14:tracePt t="21278" x="4921250" y="2997200"/>
          <p14:tracePt t="21294" x="4921250" y="3067050"/>
          <p14:tracePt t="21313" x="4921250" y="3149600"/>
          <p14:tracePt t="21330" x="4921250" y="3213100"/>
          <p14:tracePt t="21344" x="4921250" y="3270250"/>
          <p14:tracePt t="21361" x="4921250" y="3295650"/>
          <p14:tracePt t="21378" x="4908550" y="3321050"/>
          <p14:tracePt t="21396" x="4883150" y="3340100"/>
          <p14:tracePt t="21411" x="4838700" y="3352800"/>
          <p14:tracePt t="21428" x="4781550" y="3359150"/>
          <p14:tracePt t="21444" x="4718050" y="3359150"/>
          <p14:tracePt t="21461" x="4641850" y="3365500"/>
          <p14:tracePt t="21477" x="4533900" y="3365500"/>
          <p14:tracePt t="21498" x="4387850" y="3365500"/>
          <p14:tracePt t="21511" x="4318000" y="3352800"/>
          <p14:tracePt t="21530" x="4267200" y="3333750"/>
          <p14:tracePt t="21548" x="4235450" y="3314700"/>
          <p14:tracePt t="21561" x="4222750" y="3295650"/>
          <p14:tracePt t="21581" x="4210050" y="3251200"/>
          <p14:tracePt t="21594" x="4210050" y="3168650"/>
          <p14:tracePt t="21611" x="4235450" y="3060700"/>
          <p14:tracePt t="21627" x="4279900" y="2978150"/>
          <p14:tracePt t="21647" x="4298950" y="2933700"/>
          <p14:tracePt t="21661" x="4330700" y="2901950"/>
          <p14:tracePt t="21678" x="4337050" y="2882900"/>
          <p14:tracePt t="21694" x="4343400" y="2876550"/>
          <p14:tracePt t="21717" x="4343400" y="2882900"/>
          <p14:tracePt t="21727" x="4343400" y="2889250"/>
          <p14:tracePt t="21744" x="4343400" y="2914650"/>
          <p14:tracePt t="21761" x="4343400" y="2940050"/>
          <p14:tracePt t="21780" x="4343400" y="2978150"/>
          <p14:tracePt t="21794" x="4324350" y="3035300"/>
          <p14:tracePt t="21813" x="4298950" y="3111500"/>
          <p14:tracePt t="21831" x="4260850" y="3200400"/>
          <p14:tracePt t="21844" x="4235450" y="3251200"/>
          <p14:tracePt t="21861" x="4229100" y="3270250"/>
          <p14:tracePt t="21926" x="4229100" y="3263900"/>
          <p14:tracePt t="21934" x="4229100" y="3244850"/>
          <p14:tracePt t="21944" x="4229100" y="3225800"/>
          <p14:tracePt t="21961" x="4229100" y="3187700"/>
          <p14:tracePt t="21977" x="4229100" y="3149600"/>
          <p14:tracePt t="21994" x="4229100" y="3124200"/>
          <p14:tracePt t="22014" x="4229100" y="3111500"/>
          <p14:tracePt t="22027" x="4229100" y="3105150"/>
          <p14:tracePt t="22102" x="4241800" y="3105150"/>
          <p14:tracePt t="22111" x="4273550" y="3117850"/>
          <p14:tracePt t="22127" x="4343400" y="3168650"/>
          <p14:tracePt t="22146" x="4406900" y="3219450"/>
          <p14:tracePt t="22161" x="4483100" y="3295650"/>
          <p14:tracePt t="22178" x="4546600" y="3390900"/>
          <p14:tracePt t="22194" x="4584700" y="3486150"/>
          <p14:tracePt t="22211" x="4610100" y="3606800"/>
          <p14:tracePt t="22227" x="4610100" y="3740150"/>
          <p14:tracePt t="22244" x="4597400" y="3867150"/>
          <p14:tracePt t="22261" x="4572000" y="3981450"/>
          <p14:tracePt t="22266" x="4546600" y="4025900"/>
          <p14:tracePt t="22278" x="4489450" y="4102100"/>
          <p14:tracePt t="22296" x="4413250" y="4159250"/>
          <p14:tracePt t="22311" x="4337050" y="4203700"/>
          <p14:tracePt t="22330" x="4305300" y="4222750"/>
          <p14:tracePt t="22361" x="4298950" y="4222750"/>
          <p14:tracePt t="22398" x="4305300" y="4210050"/>
          <p14:tracePt t="22411" x="4318000" y="4197350"/>
          <p14:tracePt t="22428" x="4318000" y="4178300"/>
          <p14:tracePt t="22444" x="4330700" y="4165600"/>
          <p14:tracePt t="22445" x="4330700" y="4159250"/>
          <p14:tracePt t="22514" x="4330700" y="4171950"/>
          <p14:tracePt t="22528" x="4330700" y="4216400"/>
          <p14:tracePt t="22537" x="4330700" y="4235450"/>
          <p14:tracePt t="22545" x="4330700" y="4254500"/>
          <p14:tracePt t="22563" x="4330700" y="4286250"/>
          <p14:tracePt t="22580" x="4330700" y="4330700"/>
          <p14:tracePt t="22596" x="4324350" y="4349750"/>
          <p14:tracePt t="22598" x="4318000" y="4362450"/>
          <p14:tracePt t="22611" x="4318000" y="4375150"/>
          <p14:tracePt t="22627" x="4311650" y="4381500"/>
          <p14:tracePt t="22646" x="4311650" y="4387850"/>
          <p14:tracePt t="22750" x="4311650" y="4381500"/>
          <p14:tracePt t="22806" x="4318000" y="4381500"/>
          <p14:tracePt t="22814" x="4343400" y="4381500"/>
          <p14:tracePt t="22830" x="4387850" y="4381500"/>
          <p14:tracePt t="22844" x="4508500" y="4381500"/>
          <p14:tracePt t="22861" x="4724400" y="4381500"/>
          <p14:tracePt t="22862" x="4851400" y="4381500"/>
          <p14:tracePt t="22877" x="5130800" y="4381500"/>
          <p14:tracePt t="22897" x="5397500" y="4381500"/>
          <p14:tracePt t="22911" x="5607050" y="4394200"/>
          <p14:tracePt t="22927" x="5791200" y="4425950"/>
          <p14:tracePt t="22944" x="5949950" y="4464050"/>
          <p14:tracePt t="22961" x="6108700" y="4508500"/>
          <p14:tracePt t="22978" x="6254750" y="4533900"/>
          <p14:tracePt t="22994" x="6369050" y="4533900"/>
          <p14:tracePt t="23013" x="6470650" y="4533900"/>
          <p14:tracePt t="23027" x="6559550" y="4533900"/>
          <p14:tracePt t="23047" x="6667500" y="4533900"/>
          <p14:tracePt t="23061" x="6838950" y="4546600"/>
          <p14:tracePt t="23080" x="7124700" y="4552950"/>
          <p14:tracePt t="23087" x="7200900" y="4552950"/>
          <p14:tracePt t="23096" x="7264400" y="4552950"/>
          <p14:tracePt t="23111" x="7353300" y="4552950"/>
          <p14:tracePt t="23127" x="7359650" y="4552950"/>
          <p14:tracePt t="23146" x="7321550" y="4552950"/>
          <p14:tracePt t="23161" x="7207250" y="4552950"/>
          <p14:tracePt t="23177" x="6959600" y="4552950"/>
          <p14:tracePt t="23194" x="6578600" y="4546600"/>
          <p14:tracePt t="23211" x="6134100" y="4489450"/>
          <p14:tracePt t="23228" x="5651500" y="4394200"/>
          <p14:tracePt t="23244" x="5149850" y="4292600"/>
          <p14:tracePt t="23248" x="4933950" y="4254500"/>
          <p14:tracePt t="23265" x="4565650" y="4241800"/>
          <p14:tracePt t="23278" x="4279900" y="4235450"/>
          <p14:tracePt t="23295" x="4019550" y="4203700"/>
          <p14:tracePt t="23311" x="3829050" y="4133850"/>
          <p14:tracePt t="23329" x="3727450" y="4076700"/>
          <p14:tracePt t="23344" x="3695700" y="4025900"/>
          <p14:tracePt t="23361" x="3695700" y="3987800"/>
          <p14:tracePt t="23377" x="3727450" y="3930650"/>
          <p14:tracePt t="23394" x="3765550" y="3873500"/>
          <p14:tracePt t="23411" x="3771900" y="3810000"/>
          <p14:tracePt t="23427" x="3759200" y="3733800"/>
          <p14:tracePt t="23444" x="3683000" y="3638550"/>
          <p14:tracePt t="23461" x="3543300" y="3543300"/>
          <p14:tracePt t="23466" x="3486150" y="3498850"/>
          <p14:tracePt t="23478" x="3378200" y="3448050"/>
          <p14:tracePt t="23494" x="3238500" y="3403600"/>
          <p14:tracePt t="23516" x="3105150" y="3352800"/>
          <p14:tracePt t="23527" x="2984500" y="3308350"/>
          <p14:tracePt t="23548" x="2901950" y="3263900"/>
          <p14:tracePt t="23563" x="2838450" y="3244850"/>
          <p14:tracePt t="23580" x="2800350" y="3232150"/>
          <p14:tracePt t="23594" x="2768600" y="3225800"/>
          <p14:tracePt t="23611" x="2749550" y="3225800"/>
          <p14:tracePt t="23628" x="2743200" y="3225800"/>
          <p14:tracePt t="23644" x="2743200" y="3232150"/>
          <p14:tracePt t="23679" x="2743200" y="3238500"/>
          <p14:tracePt t="23695" x="2749550" y="3244850"/>
          <p14:tracePt t="23711" x="2755900" y="3263900"/>
          <p14:tracePt t="23727" x="2755900" y="3282950"/>
          <p14:tracePt t="23744" x="2755900" y="3295650"/>
          <p14:tracePt t="23761" x="2755900" y="3302000"/>
          <p14:tracePt t="23777" x="2730500" y="3302000"/>
          <p14:tracePt t="23798" x="2698750" y="3302000"/>
          <p14:tracePt t="23811" x="2660650" y="3302000"/>
          <p14:tracePt t="23830" x="2647950" y="3282950"/>
          <p14:tracePt t="23844" x="2647950" y="3251200"/>
          <p14:tracePt t="23861" x="2679700" y="3200400"/>
          <p14:tracePt t="23863" x="2711450" y="3175000"/>
          <p14:tracePt t="23877" x="2755900" y="3143250"/>
          <p14:tracePt t="23896" x="2946400" y="3098800"/>
          <p14:tracePt t="23911" x="3098800" y="3098800"/>
          <p14:tracePt t="23928" x="3238500" y="3098800"/>
          <p14:tracePt t="23944" x="3359150" y="3136900"/>
          <p14:tracePt t="23961" x="3435350" y="3187700"/>
          <p14:tracePt t="23978" x="3448050" y="3263900"/>
          <p14:tracePt t="23994" x="3416300" y="3340100"/>
          <p14:tracePt t="24011" x="3359150" y="3390900"/>
          <p14:tracePt t="24030" x="3282950" y="3422650"/>
          <p14:tracePt t="24044" x="3194050" y="3416300"/>
          <p14:tracePt t="24061" x="3105150" y="3384550"/>
          <p14:tracePt t="24064" x="3067050" y="3365500"/>
          <p14:tracePt t="24080" x="2990850" y="3314700"/>
          <p14:tracePt t="24094" x="2946400" y="3244850"/>
          <p14:tracePt t="24111" x="2927350" y="3175000"/>
          <p14:tracePt t="24127" x="2921000" y="3130550"/>
          <p14:tracePt t="24148" x="2927350" y="3092450"/>
          <p14:tracePt t="24161" x="2965450" y="3060700"/>
          <p14:tracePt t="24178" x="3022600" y="3041650"/>
          <p14:tracePt t="24194" x="3079750" y="3041650"/>
          <p14:tracePt t="24211" x="3111500" y="3041650"/>
          <p14:tracePt t="24228" x="3124200" y="3086100"/>
          <p14:tracePt t="24244" x="3124200" y="3143250"/>
          <p14:tracePt t="24266" x="3073400" y="3206750"/>
          <p14:tracePt t="24271" x="3060700" y="3225800"/>
          <p14:tracePt t="24280" x="3035300" y="3238500"/>
          <p14:tracePt t="24294" x="2997200" y="3251200"/>
          <p14:tracePt t="24312" x="2959100" y="3257550"/>
          <p14:tracePt t="24330" x="2901950" y="3257550"/>
          <p14:tracePt t="24344" x="2832100" y="3232150"/>
          <p14:tracePt t="24361" x="2736850" y="3200400"/>
          <p14:tracePt t="24378" x="2641600" y="3155950"/>
          <p14:tracePt t="24396" x="2514600" y="3111500"/>
          <p14:tracePt t="24411" x="2381250" y="3067050"/>
          <p14:tracePt t="24428" x="2254250" y="3022600"/>
          <p14:tracePt t="24444" x="2152650" y="2990850"/>
          <p14:tracePt t="24461" x="2120900" y="2978150"/>
          <p14:tracePt t="24464" x="2114550" y="2978150"/>
          <p14:tracePt t="24529" x="2108200" y="2978150"/>
          <p14:tracePt t="24548" x="2101850" y="2978150"/>
          <p14:tracePt t="24566" x="2095500" y="2978150"/>
          <p14:tracePt t="24587" x="2089150" y="2978150"/>
          <p14:tracePt t="24611" x="2082800" y="2978150"/>
          <p14:tracePt t="24627" x="2076450" y="2984500"/>
          <p14:tracePt t="24647" x="2063750" y="2990850"/>
          <p14:tracePt t="24661" x="2063750" y="2997200"/>
          <p14:tracePt t="24678" x="2044700" y="3003550"/>
          <p14:tracePt t="24694" x="2025650" y="3009900"/>
          <p14:tracePt t="24711" x="2019300" y="3016250"/>
          <p14:tracePt t="24774" x="2012950" y="3016250"/>
          <p14:tracePt t="24798" x="2012950" y="3009900"/>
          <p14:tracePt t="24807" x="2012950" y="2997200"/>
          <p14:tracePt t="24814" x="2012950" y="2984500"/>
          <p14:tracePt t="24831" x="2012950" y="2965450"/>
          <p14:tracePt t="24844" x="2012950" y="2927350"/>
          <p14:tracePt t="24861" x="2019300" y="2889250"/>
          <p14:tracePt t="24877" x="2032000" y="2882900"/>
          <p14:tracePt t="24896" x="2070100" y="2857500"/>
          <p14:tracePt t="24911" x="2120900" y="2851150"/>
          <p14:tracePt t="24927" x="2178050" y="2851150"/>
          <p14:tracePt t="24944" x="2228850" y="2851150"/>
          <p14:tracePt t="24961" x="2286000" y="2851150"/>
          <p14:tracePt t="24977" x="2349500" y="2851150"/>
          <p14:tracePt t="24994" x="2432050" y="2851150"/>
          <p14:tracePt t="25014" x="2489200" y="2851150"/>
          <p14:tracePt t="25027" x="2533650" y="2870200"/>
          <p14:tracePt t="25044" x="2571750" y="2882900"/>
          <p14:tracePt t="25064" x="2597150" y="2901950"/>
          <p14:tracePt t="25080" x="2622550" y="2914650"/>
          <p14:tracePt t="25096" x="2654300" y="2927350"/>
          <p14:tracePt t="25111" x="2686050" y="2946400"/>
          <p14:tracePt t="25128" x="2698750" y="2952750"/>
          <p14:tracePt t="25145" x="2705100" y="2965450"/>
          <p14:tracePt t="25161" x="2717800" y="2978150"/>
          <p14:tracePt t="25178" x="2730500" y="2997200"/>
          <p14:tracePt t="25194" x="2755900" y="3048000"/>
          <p14:tracePt t="25213" x="2781300" y="3130550"/>
          <p14:tracePt t="25228" x="2787650" y="3155950"/>
          <p14:tracePt t="25244" x="2800350" y="3206750"/>
          <p14:tracePt t="25251" x="2806700" y="3225800"/>
          <p14:tracePt t="25264" x="2813050" y="3244850"/>
          <p14:tracePt t="25343" x="2813050" y="3238500"/>
          <p14:tracePt t="25351" x="2813050" y="3219450"/>
          <p14:tracePt t="25361" x="2806700" y="3206750"/>
          <p14:tracePt t="25378" x="2794000" y="3168650"/>
          <p14:tracePt t="25397" x="2794000" y="3136900"/>
          <p14:tracePt t="25411" x="2794000" y="3117850"/>
          <p14:tracePt t="25428" x="2806700" y="3111500"/>
          <p14:tracePt t="25444" x="2819400" y="3111500"/>
          <p14:tracePt t="25461" x="2825750" y="3111500"/>
          <p14:tracePt t="25510" x="2825750" y="3124200"/>
          <p14:tracePt t="25533" x="2825750" y="3130550"/>
          <p14:tracePt t="25542" x="2825750" y="3136900"/>
          <p14:tracePt t="25559" x="2819400" y="3136900"/>
          <p14:tracePt t="25566" x="2806700" y="3136900"/>
          <p14:tracePt t="25580" x="2806700" y="3143250"/>
          <p14:tracePt t="25594" x="2794000" y="3143250"/>
          <p14:tracePt t="25611" x="2794000" y="3149600"/>
          <p14:tracePt t="25627" x="2794000" y="3155950"/>
          <p14:tracePt t="25646" x="2832100" y="3155950"/>
          <p14:tracePt t="25661" x="2863850" y="3155950"/>
          <p14:tracePt t="25677" x="2927350" y="3149600"/>
          <p14:tracePt t="25679" x="2952750" y="3149600"/>
          <p14:tracePt t="25694" x="2997200" y="3149600"/>
          <p14:tracePt t="25711" x="3028950" y="3149600"/>
          <p14:tracePt t="25728" x="3035300" y="3149600"/>
          <p14:tracePt t="25822" x="3028950" y="3149600"/>
          <p14:tracePt t="25838" x="3028950" y="3155950"/>
          <p14:tracePt t="25846" x="3022600" y="3155950"/>
          <p14:tracePt t="25878" x="3009900" y="3155950"/>
          <p14:tracePt t="25896" x="3003550" y="3155950"/>
          <p14:tracePt t="25911" x="2990850" y="3155950"/>
          <p14:tracePt t="25927" x="2978150" y="3155950"/>
          <p14:tracePt t="25944" x="2959100" y="3155950"/>
          <p14:tracePt t="25961" x="2940050" y="3143250"/>
          <p14:tracePt t="25977" x="2927350" y="3130550"/>
          <p14:tracePt t="25994" x="2921000" y="3111500"/>
          <p14:tracePt t="26011" x="2914650" y="3092450"/>
          <p14:tracePt t="26027" x="2908300" y="3073400"/>
          <p14:tracePt t="26049" x="2908300" y="3048000"/>
          <p14:tracePt t="26061" x="2908300" y="3041650"/>
          <p14:tracePt t="26081" x="2946400" y="3016250"/>
          <p14:tracePt t="26094" x="2984500" y="2990850"/>
          <p14:tracePt t="26111" x="3060700" y="2965450"/>
          <p14:tracePt t="26128" x="3149600" y="2946400"/>
          <p14:tracePt t="26147" x="3244850" y="2933700"/>
          <p14:tracePt t="26161" x="3327400" y="2927350"/>
          <p14:tracePt t="26177" x="3390900" y="2940050"/>
          <p14:tracePt t="26194" x="3460750" y="2965450"/>
          <p14:tracePt t="26211" x="3511550" y="2990850"/>
          <p14:tracePt t="26228" x="3549650" y="3022600"/>
          <p14:tracePt t="26244" x="3556000" y="3054350"/>
          <p14:tracePt t="26248" x="3562350" y="3073400"/>
          <p14:tracePt t="26261" x="3562350" y="3092450"/>
          <p14:tracePt t="26279" x="3562350" y="3130550"/>
          <p14:tracePt t="26294" x="3562350" y="3143250"/>
          <p14:tracePt t="26334" x="3556000" y="3143250"/>
          <p14:tracePt t="26366" x="3543300" y="3143250"/>
          <p14:tracePt t="26377" x="3524250" y="3136900"/>
          <p14:tracePt t="26397" x="3498850" y="3092450"/>
          <p14:tracePt t="26411" x="3486150" y="3048000"/>
          <p14:tracePt t="26428" x="3486150" y="3003550"/>
          <p14:tracePt t="26444" x="3492500" y="2990850"/>
          <p14:tracePt t="26461" x="3511550" y="2984500"/>
          <p14:tracePt t="26478" x="3517900" y="2978150"/>
          <p14:tracePt t="26494" x="3524250" y="2984500"/>
          <p14:tracePt t="26511" x="3524250" y="3009900"/>
          <p14:tracePt t="26527" x="3524250" y="3048000"/>
          <p14:tracePt t="26544" x="3524250" y="3086100"/>
          <p14:tracePt t="26563" x="3524250" y="3105150"/>
          <p14:tracePt t="26580" x="3505200" y="3117850"/>
          <p14:tracePt t="26595" x="3486150" y="3130550"/>
          <p14:tracePt t="26599" x="3473450" y="3130550"/>
          <p14:tracePt t="26611" x="3454400" y="3130550"/>
          <p14:tracePt t="26628" x="3435350" y="3130550"/>
          <p14:tracePt t="26646" x="3422650" y="3130550"/>
          <p14:tracePt t="26660" x="3416300" y="3130550"/>
          <p14:tracePt t="27213" x="3416300" y="3136900"/>
          <p14:tracePt t="27222" x="3416300" y="3143250"/>
          <p14:tracePt t="27238" x="3409950" y="3143250"/>
          <p14:tracePt t="27247" x="3403600" y="3149600"/>
          <p14:tracePt t="27274" x="3397250" y="3149600"/>
          <p14:tracePt t="27278" x="3390900" y="3149600"/>
          <p14:tracePt t="27294" x="3378200" y="3149600"/>
          <p14:tracePt t="27312" x="3371850" y="3149600"/>
          <p14:tracePt t="27330" x="3371850" y="3155950"/>
          <p14:tracePt t="27361" x="3359150" y="3155950"/>
          <p14:tracePt t="27378" x="3352800" y="3155950"/>
          <p14:tracePt t="27397" x="3352800" y="3162300"/>
          <p14:tracePt t="27411" x="3346450" y="3162300"/>
          <p14:tracePt t="27446" x="3346450" y="3168650"/>
          <p14:tracePt t="27470" x="3340100" y="3168650"/>
          <p14:tracePt t="28222" x="3340100" y="31750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66FF">
                <a:gamma/>
                <a:shade val="46275"/>
                <a:invGamma/>
              </a:srgbClr>
            </a:gs>
            <a:gs pos="50000">
              <a:srgbClr val="3366FF"/>
            </a:gs>
            <a:gs pos="100000">
              <a:srgbClr val="3366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>
            <a:extLst>
              <a:ext uri="{FF2B5EF4-FFF2-40B4-BE49-F238E27FC236}">
                <a16:creationId xmlns:a16="http://schemas.microsoft.com/office/drawing/2014/main" id="{CB4ED557-99ED-4631-923F-054AA83FE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179705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  <a:t>In unicast routing, the router forwards the received packet through only one of its ports. </a:t>
            </a:r>
          </a:p>
        </p:txBody>
      </p:sp>
      <p:sp>
        <p:nvSpPr>
          <p:cNvPr id="525315" name="PubRRectCallout">
            <a:extLst>
              <a:ext uri="{FF2B5EF4-FFF2-40B4-BE49-F238E27FC236}">
                <a16:creationId xmlns:a16="http://schemas.microsoft.com/office/drawing/2014/main" id="{309D07DE-5E67-4A0F-BA31-6391A75D906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25316" name="Picture 4">
            <a:extLst>
              <a:ext uri="{FF2B5EF4-FFF2-40B4-BE49-F238E27FC236}">
                <a16:creationId xmlns:a16="http://schemas.microsoft.com/office/drawing/2014/main" id="{8155280C-CAE5-4E3D-AF70-08C56AE31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5317" name="Text Box 5">
            <a:extLst>
              <a:ext uri="{FF2B5EF4-FFF2-40B4-BE49-F238E27FC236}">
                <a16:creationId xmlns:a16="http://schemas.microsoft.com/office/drawing/2014/main" id="{180E33D4-17E6-47A8-9827-F73125FF1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Note</a:t>
            </a:r>
            <a:r>
              <a:rPr lang="en-US" altLang="ko-KR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57"/>
    </mc:Choice>
    <mc:Fallback xmlns="">
      <p:transition spd="slow" advTm="13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 autoUpdateAnimBg="0"/>
    </p:bldLst>
  </p:timing>
  <p:extLst>
    <p:ext uri="{3A86A75C-4F4B-4683-9AE1-C65F6400EC91}">
      <p14:laserTraceLst xmlns:p14="http://schemas.microsoft.com/office/powerpoint/2010/main">
        <p14:tracePtLst>
          <p14:tracePt t="511" x="3327400" y="3162300"/>
          <p14:tracePt t="526" x="3282950" y="3124200"/>
          <p14:tracePt t="541" x="3257550" y="3105150"/>
          <p14:tracePt t="557" x="3213100" y="3041650"/>
          <p14:tracePt t="559" x="3181350" y="2997200"/>
          <p14:tracePt t="574" x="3117850" y="2895600"/>
          <p14:tracePt t="590" x="3035300" y="2768600"/>
          <p14:tracePt t="607" x="2952750" y="2647950"/>
          <p14:tracePt t="624" x="2876550" y="2546350"/>
          <p14:tracePt t="641" x="2838450" y="2463800"/>
          <p14:tracePt t="657" x="2819400" y="2374900"/>
          <p14:tracePt t="674" x="2819400" y="2298700"/>
          <p14:tracePt t="694" x="2819400" y="2254250"/>
          <p14:tracePt t="708" x="2819400" y="2228850"/>
          <p14:tracePt t="745" x="2832100" y="2228850"/>
          <p14:tracePt t="758" x="2851150" y="2228850"/>
          <p14:tracePt t="776" x="2914650" y="2266950"/>
          <p14:tracePt t="791" x="2952750" y="2266950"/>
          <p14:tracePt t="905" x="2959100" y="2266950"/>
          <p14:tracePt t="911" x="2978150" y="2266950"/>
          <p14:tracePt t="924" x="2984500" y="2273300"/>
          <p14:tracePt t="941" x="2990850" y="2273300"/>
          <p14:tracePt t="978" x="2940050" y="2260600"/>
          <p14:tracePt t="991" x="2882900" y="2247900"/>
          <p14:tracePt t="1007" x="2825750" y="2247900"/>
          <p14:tracePt t="1026" x="2774950" y="2247900"/>
          <p14:tracePt t="1041" x="2711450" y="2247900"/>
          <p14:tracePt t="1058" x="2641600" y="2260600"/>
          <p14:tracePt t="1074" x="2552700" y="2292350"/>
          <p14:tracePt t="1091" x="2463800" y="2330450"/>
          <p14:tracePt t="1107" x="2368550" y="2393950"/>
          <p14:tracePt t="1124" x="2254250" y="2457450"/>
          <p14:tracePt t="1141" x="2120900" y="2546350"/>
          <p14:tracePt t="1157" x="1993900" y="2647950"/>
          <p14:tracePt t="1159" x="1930400" y="2692400"/>
          <p14:tracePt t="1174" x="1873250" y="2743200"/>
          <p14:tracePt t="1191" x="1701800" y="2806700"/>
          <p14:tracePt t="1207" x="1619250" y="2819400"/>
          <p14:tracePt t="1224" x="1555750" y="2819400"/>
          <p14:tracePt t="1241" x="1498600" y="2819400"/>
          <p14:tracePt t="1258" x="1435100" y="2819400"/>
          <p14:tracePt t="1276" x="1371600" y="2819400"/>
          <p14:tracePt t="1291" x="1314450" y="2819400"/>
          <p14:tracePt t="1307" x="1282700" y="2819400"/>
          <p14:tracePt t="1324" x="1257300" y="2819400"/>
          <p14:tracePt t="1343" x="1212850" y="2819400"/>
          <p14:tracePt t="1357" x="1187450" y="2819400"/>
          <p14:tracePt t="1374" x="1143000" y="2813050"/>
          <p14:tracePt t="1395" x="1123950" y="2806700"/>
          <p14:tracePt t="3127" x="1143000" y="2806700"/>
          <p14:tracePt t="3134" x="1174750" y="2806700"/>
          <p14:tracePt t="3142" x="1212850" y="2806700"/>
          <p14:tracePt t="3157" x="1263650" y="2806700"/>
          <p14:tracePt t="3174" x="1435100" y="2806700"/>
          <p14:tracePt t="3191" x="1581150" y="2806700"/>
          <p14:tracePt t="3207" x="1733550" y="2806700"/>
          <p14:tracePt t="3228" x="1892300" y="2806700"/>
          <p14:tracePt t="3241" x="2063750" y="2806700"/>
          <p14:tracePt t="3257" x="2222500" y="2806700"/>
          <p14:tracePt t="3277" x="2406650" y="2851150"/>
          <p14:tracePt t="3291" x="2571750" y="2876550"/>
          <p14:tracePt t="3308" x="2717800" y="2921000"/>
          <p14:tracePt t="3324" x="2844800" y="2971800"/>
          <p14:tracePt t="3341" x="2978150" y="3009900"/>
          <p14:tracePt t="3358" x="3098800" y="3035300"/>
          <p14:tracePt t="3359" x="3136900" y="3048000"/>
          <p14:tracePt t="3374" x="3251200" y="3073400"/>
          <p14:tracePt t="3391" x="3352800" y="3079750"/>
          <p14:tracePt t="3408" x="3460750" y="3079750"/>
          <p14:tracePt t="3424" x="3549650" y="3079750"/>
          <p14:tracePt t="3441" x="3625850" y="3079750"/>
          <p14:tracePt t="3460" x="3702050" y="3079750"/>
          <p14:tracePt t="3474" x="3778250" y="3079750"/>
          <p14:tracePt t="3491" x="3854450" y="3079750"/>
          <p14:tracePt t="3508" x="3924300" y="3079750"/>
          <p14:tracePt t="3526" x="4000500" y="3079750"/>
          <p14:tracePt t="3532" x="4025900" y="3079750"/>
          <p14:tracePt t="3541" x="4057650" y="3079750"/>
          <p14:tracePt t="3558" x="4127500" y="3079750"/>
          <p14:tracePt t="3574" x="4171950" y="3079750"/>
          <p14:tracePt t="3593" x="4216400" y="3079750"/>
          <p14:tracePt t="3607" x="4241800" y="3079750"/>
          <p14:tracePt t="3624" x="4254500" y="3073400"/>
          <p14:tracePt t="3718" x="4254500" y="3067050"/>
          <p14:tracePt t="3744" x="4260850" y="3067050"/>
          <p14:tracePt t="3751" x="4260850" y="3060700"/>
          <p14:tracePt t="3782" x="4267200" y="3054350"/>
          <p14:tracePt t="3831" x="4267200" y="3048000"/>
          <p14:tracePt t="3872" x="4267200" y="3041650"/>
          <p14:tracePt t="3879" x="4267200" y="3035300"/>
          <p14:tracePt t="3969" x="4267200" y="3022600"/>
          <p14:tracePt t="3981" x="4267200" y="3016250"/>
          <p14:tracePt t="3991" x="4267200" y="3003550"/>
          <p14:tracePt t="4007" x="4260850" y="3003550"/>
          <p14:tracePt t="4166" x="4260850" y="2997200"/>
          <p14:tracePt t="4174" x="4260850" y="2990850"/>
          <p14:tracePt t="4191" x="4260850" y="2959100"/>
          <p14:tracePt t="4209" x="4260850" y="2921000"/>
          <p14:tracePt t="4224" x="4260850" y="2863850"/>
          <p14:tracePt t="4241" x="4267200" y="2768600"/>
          <p14:tracePt t="4258" x="4241800" y="2647950"/>
          <p14:tracePt t="4277" x="4210050" y="2540000"/>
          <p14:tracePt t="4291" x="4171950" y="2457450"/>
          <p14:tracePt t="4307" x="4140200" y="2393950"/>
          <p14:tracePt t="4324" x="4127500" y="2349500"/>
          <p14:tracePt t="4341" x="4095750" y="2311400"/>
          <p14:tracePt t="4358" x="4064000" y="2298700"/>
          <p14:tracePt t="4374" x="4025900" y="2292350"/>
          <p14:tracePt t="4391" x="3911600" y="2292350"/>
          <p14:tracePt t="4407" x="3784600" y="2292350"/>
          <p14:tracePt t="4424" x="3613150" y="2298700"/>
          <p14:tracePt t="4441" x="3416300" y="2305050"/>
          <p14:tracePt t="4457" x="3206750" y="2305050"/>
          <p14:tracePt t="4474" x="2965450" y="2311400"/>
          <p14:tracePt t="4493" x="2724150" y="2311400"/>
          <p14:tracePt t="4507" x="2451100" y="2311400"/>
          <p14:tracePt t="4527" x="2190750" y="2311400"/>
          <p14:tracePt t="4541" x="1974850" y="2311400"/>
          <p14:tracePt t="4559" x="1739900" y="2311400"/>
          <p14:tracePt t="4574" x="1638300" y="2311400"/>
          <p14:tracePt t="4593" x="1600200" y="2311400"/>
          <p14:tracePt t="4607" x="1587500" y="2311400"/>
          <p14:tracePt t="4624" x="1581150" y="2311400"/>
          <p14:tracePt t="4640" x="1587500" y="2317750"/>
          <p14:tracePt t="4658" x="1587500" y="2330450"/>
          <p14:tracePt t="4674" x="1612900" y="2362200"/>
          <p14:tracePt t="4691" x="1701800" y="2400300"/>
          <p14:tracePt t="4712" x="1892300" y="2470150"/>
          <p14:tracePt t="4727" x="2146300" y="2552700"/>
          <p14:tracePt t="4741" x="2438400" y="2647950"/>
          <p14:tracePt t="4760" x="3016250" y="2787650"/>
          <p14:tracePt t="4777" x="3435350" y="2832100"/>
          <p14:tracePt t="4795" x="3879850" y="2889250"/>
          <p14:tracePt t="4808" x="4286250" y="2914650"/>
          <p14:tracePt t="4824" x="4635500" y="2927350"/>
          <p14:tracePt t="4844" x="4895850" y="2927350"/>
          <p14:tracePt t="4858" x="5086350" y="2927350"/>
          <p14:tracePt t="4874" x="5194300" y="2927350"/>
          <p14:tracePt t="4891" x="5245100" y="2921000"/>
          <p14:tracePt t="4908" x="5251450" y="2914650"/>
          <p14:tracePt t="4924" x="5251450" y="2908300"/>
          <p14:tracePt t="4941" x="5238750" y="2901950"/>
          <p14:tracePt t="4962" x="5219700" y="2895600"/>
          <p14:tracePt t="4969" x="5213350" y="2889250"/>
          <p14:tracePt t="5038" x="5219700" y="2889250"/>
          <p14:tracePt t="5046" x="5226050" y="2889250"/>
          <p14:tracePt t="5056" x="5238750" y="2889250"/>
          <p14:tracePt t="5062" x="5251450" y="2889250"/>
          <p14:tracePt t="5078" x="5257800" y="2889250"/>
          <p14:tracePt t="5102" x="5264150" y="2889250"/>
          <p14:tracePt t="5177" x="5238750" y="2889250"/>
          <p14:tracePt t="5183" x="5194300" y="2889250"/>
          <p14:tracePt t="5191" x="5143500" y="2889250"/>
          <p14:tracePt t="5207" x="5029200" y="2870200"/>
          <p14:tracePt t="5224" x="4927600" y="2851150"/>
          <p14:tracePt t="5243" x="4838700" y="2819400"/>
          <p14:tracePt t="5258" x="4794250" y="2774950"/>
          <p14:tracePt t="5277" x="4768850" y="2724150"/>
          <p14:tracePt t="5291" x="4768850" y="2654300"/>
          <p14:tracePt t="5307" x="4768850" y="2571750"/>
          <p14:tracePt t="5326" x="4800600" y="2451100"/>
          <p14:tracePt t="5342" x="4851400" y="2362200"/>
          <p14:tracePt t="5358" x="4927600" y="2279650"/>
          <p14:tracePt t="5374" x="4972050" y="2254250"/>
          <p14:tracePt t="5391" x="5162550" y="2203450"/>
          <p14:tracePt t="5409" x="5321300" y="2197100"/>
          <p14:tracePt t="5424" x="5480050" y="2197100"/>
          <p14:tracePt t="5441" x="5638800" y="2197100"/>
          <p14:tracePt t="5457" x="5778500" y="2222500"/>
          <p14:tracePt t="5476" x="5918200" y="2286000"/>
          <p14:tracePt t="5491" x="6019800" y="2355850"/>
          <p14:tracePt t="5507" x="6127750" y="2432050"/>
          <p14:tracePt t="5526" x="6197600" y="2508250"/>
          <p14:tracePt t="5541" x="6216650" y="2578100"/>
          <p14:tracePt t="5558" x="6153150" y="2692400"/>
          <p14:tracePt t="5574" x="6019800" y="2755900"/>
          <p14:tracePt t="5592" x="5854700" y="2813050"/>
          <p14:tracePt t="5607" x="5683250" y="2813050"/>
          <p14:tracePt t="5624" x="5537200" y="2819400"/>
          <p14:tracePt t="5641" x="5397500" y="2819400"/>
          <p14:tracePt t="5658" x="5289550" y="2819400"/>
          <p14:tracePt t="5674" x="5238750" y="2819400"/>
          <p14:tracePt t="5691" x="5232400" y="2819400"/>
          <p14:tracePt t="5711" x="5232400" y="2813050"/>
          <p14:tracePt t="5741" x="5232400" y="2800350"/>
          <p14:tracePt t="5760" x="5245100" y="2787650"/>
          <p14:tracePt t="5777" x="5251450" y="2781300"/>
          <p14:tracePt t="5792" x="5251450" y="2774950"/>
          <p14:tracePt t="5807" x="5251450" y="2768600"/>
          <p14:tracePt t="5824" x="5251450" y="2762250"/>
          <p14:tracePt t="5841" x="5251450" y="2743200"/>
          <p14:tracePt t="5857" x="5251450" y="2736850"/>
          <p14:tracePt t="6031" x="5245100" y="2736850"/>
          <p14:tracePt t="6034" x="5213350" y="2717800"/>
          <p14:tracePt t="6041" x="5181600" y="2711450"/>
          <p14:tracePt t="6057" x="5099050" y="2698750"/>
          <p14:tracePt t="6074" x="5003800" y="2698750"/>
          <p14:tracePt t="6094" x="4914900" y="2711450"/>
          <p14:tracePt t="6107" x="4819650" y="2749550"/>
          <p14:tracePt t="6124" x="4730750" y="2819400"/>
          <p14:tracePt t="6141" x="4610100" y="2908300"/>
          <p14:tracePt t="6157" x="4464050" y="3003550"/>
          <p14:tracePt t="6159" x="4375150" y="3041650"/>
          <p14:tracePt t="6174" x="4171950" y="3098800"/>
          <p14:tracePt t="6191" x="3975100" y="3117850"/>
          <p14:tracePt t="6207" x="3778250" y="3149600"/>
          <p14:tracePt t="6228" x="3619500" y="3175000"/>
          <p14:tracePt t="6241" x="3511550" y="3175000"/>
          <p14:tracePt t="6257" x="3429000" y="3181350"/>
          <p14:tracePt t="6277" x="3378200" y="3181350"/>
          <p14:tracePt t="6291" x="3352800" y="3181350"/>
          <p14:tracePt t="6307" x="3340100" y="3181350"/>
          <p14:tracePt t="6324" x="3321050" y="3181350"/>
          <p14:tracePt t="6343" x="3282950" y="3181350"/>
          <p14:tracePt t="6358" x="3257550" y="3181350"/>
          <p14:tracePt t="6374" x="3206750" y="3194050"/>
          <p14:tracePt t="6391" x="3130550" y="3213100"/>
          <p14:tracePt t="6408" x="3092450" y="3225800"/>
          <p14:tracePt t="6424" x="3073400" y="3225800"/>
          <p14:tracePt t="6441" x="3054350" y="3232150"/>
          <p14:tracePt t="6459" x="3048000" y="3232150"/>
          <p14:tracePt t="6490" x="3041650" y="3232150"/>
          <p14:tracePt t="6508" x="3028950" y="3244850"/>
          <p14:tracePt t="6526" x="3016250" y="3263900"/>
          <p14:tracePt t="6541" x="2997200" y="3270250"/>
          <p14:tracePt t="6557" x="2971800" y="3282950"/>
          <p14:tracePt t="6559" x="2952750" y="3289300"/>
          <p14:tracePt t="6574" x="2914650" y="3308350"/>
          <p14:tracePt t="6592" x="2863850" y="3321050"/>
          <p14:tracePt t="6607" x="2806700" y="3340100"/>
          <p14:tracePt t="6624" x="2730500" y="3346450"/>
          <p14:tracePt t="6641" x="2647950" y="3352800"/>
          <p14:tracePt t="6657" x="2565400" y="3352800"/>
          <p14:tracePt t="6674" x="2489200" y="3352800"/>
          <p14:tracePt t="6691" x="2419350" y="3352800"/>
          <p14:tracePt t="6707" x="2343150" y="3352800"/>
          <p14:tracePt t="6724" x="2286000" y="3352800"/>
          <p14:tracePt t="6741" x="2203450" y="3352800"/>
          <p14:tracePt t="6758" x="2139950" y="3333750"/>
          <p14:tracePt t="6776" x="2063750" y="3302000"/>
          <p14:tracePt t="6791" x="2032000" y="3282950"/>
          <p14:tracePt t="6807" x="1993900" y="3257550"/>
          <p14:tracePt t="6824" x="1962150" y="3225800"/>
          <p14:tracePt t="6841" x="1949450" y="3187700"/>
          <p14:tracePt t="6857" x="1943100" y="3136900"/>
          <p14:tracePt t="6874" x="1936750" y="3079750"/>
          <p14:tracePt t="6891" x="1930400" y="3048000"/>
          <p14:tracePt t="6907" x="1930400" y="3016250"/>
          <p14:tracePt t="6924" x="1930400" y="2990850"/>
          <p14:tracePt t="6941" x="1962150" y="2946400"/>
          <p14:tracePt t="6945" x="1981200" y="2921000"/>
          <p14:tracePt t="6961" x="2051050" y="2876550"/>
          <p14:tracePt t="6978" x="2127250" y="2832100"/>
          <p14:tracePt t="6991" x="2209800" y="2800350"/>
          <p14:tracePt t="7007" x="2298700" y="2768600"/>
          <p14:tracePt t="7026" x="2400300" y="2749550"/>
          <p14:tracePt t="7042" x="2508250" y="2749550"/>
          <p14:tracePt t="7057" x="2616200" y="2749550"/>
          <p14:tracePt t="7074" x="2711450" y="2749550"/>
          <p14:tracePt t="7091" x="2813050" y="2749550"/>
          <p14:tracePt t="7107" x="2908300" y="2749550"/>
          <p14:tracePt t="7124" x="3022600" y="2749550"/>
          <p14:tracePt t="7141" x="3124200" y="2749550"/>
          <p14:tracePt t="7157" x="3232150" y="2749550"/>
          <p14:tracePt t="7159" x="3282950" y="2749550"/>
          <p14:tracePt t="7174" x="3384550" y="2743200"/>
          <p14:tracePt t="7191" x="3505200" y="2749550"/>
          <p14:tracePt t="7207" x="3606800" y="2755900"/>
          <p14:tracePt t="7227" x="3721100" y="2762250"/>
          <p14:tracePt t="7241" x="3822700" y="2762250"/>
          <p14:tracePt t="7259" x="3911600" y="2774950"/>
          <p14:tracePt t="7278" x="4000500" y="2787650"/>
          <p14:tracePt t="7291" x="4083050" y="2787650"/>
          <p14:tracePt t="7307" x="4152900" y="2787650"/>
          <p14:tracePt t="7324" x="4210050" y="2787650"/>
          <p14:tracePt t="7343" x="4286250" y="2794000"/>
          <p14:tracePt t="7357" x="4311650" y="2800350"/>
          <p14:tracePt t="7374" x="4375150" y="2819400"/>
          <p14:tracePt t="7391" x="4413250" y="2825750"/>
          <p14:tracePt t="7407" x="4438650" y="2838450"/>
          <p14:tracePt t="7424" x="4457700" y="2844800"/>
          <p14:tracePt t="7441" x="4483100" y="2863850"/>
          <p14:tracePt t="7457" x="4521200" y="2882900"/>
          <p14:tracePt t="7474" x="4546600" y="2901950"/>
          <p14:tracePt t="7494" x="4591050" y="2940050"/>
          <p14:tracePt t="7507" x="4603750" y="2952750"/>
          <p14:tracePt t="7526" x="4635500" y="2997200"/>
          <p14:tracePt t="7541" x="4667250" y="3035300"/>
          <p14:tracePt t="7558" x="4679950" y="3098800"/>
          <p14:tracePt t="7574" x="4686300" y="3149600"/>
          <p14:tracePt t="7593" x="4673600" y="3213100"/>
          <p14:tracePt t="7607" x="4610100" y="3282950"/>
          <p14:tracePt t="7624" x="4508500" y="3346450"/>
          <p14:tracePt t="7641" x="4394200" y="3409950"/>
          <p14:tracePt t="7657" x="4248150" y="3454400"/>
          <p14:tracePt t="7674" x="4083050" y="3511550"/>
          <p14:tracePt t="7691" x="3898900" y="3543300"/>
          <p14:tracePt t="7707" x="3695700" y="3543300"/>
          <p14:tracePt t="7726" x="3429000" y="3524250"/>
          <p14:tracePt t="7741" x="3352800" y="3505200"/>
          <p14:tracePt t="7758" x="3136900" y="3448050"/>
          <p14:tracePt t="7777" x="3022600" y="3403600"/>
          <p14:tracePt t="7791" x="2952750" y="3359150"/>
          <p14:tracePt t="7807" x="2946400" y="3302000"/>
          <p14:tracePt t="7824" x="2952750" y="3244850"/>
          <p14:tracePt t="7843" x="3041650" y="3187700"/>
          <p14:tracePt t="7858" x="3200400" y="3143250"/>
          <p14:tracePt t="7874" x="3486150" y="3130550"/>
          <p14:tracePt t="7891" x="3879850" y="3124200"/>
          <p14:tracePt t="7907" x="4298950" y="3130550"/>
          <p14:tracePt t="7924" x="4705350" y="3136900"/>
          <p14:tracePt t="7941" x="5105400" y="3143250"/>
          <p14:tracePt t="7961" x="5568950" y="3143250"/>
          <p14:tracePt t="7974" x="5842000" y="3143250"/>
          <p14:tracePt t="7991" x="6083300" y="3143250"/>
          <p14:tracePt t="8010" x="6286500" y="3149600"/>
          <p14:tracePt t="8028" x="6464300" y="3149600"/>
          <p14:tracePt t="8041" x="6604000" y="3155950"/>
          <p14:tracePt t="8057" x="6692900" y="3155950"/>
          <p14:tracePt t="8074" x="6731000" y="3155950"/>
          <p14:tracePt t="8093" x="6750050" y="3155950"/>
          <p14:tracePt t="8107" x="6775450" y="3155950"/>
          <p14:tracePt t="8124" x="6800850" y="3155950"/>
          <p14:tracePt t="8141" x="6819900" y="3155950"/>
          <p14:tracePt t="8190" x="6832600" y="3162300"/>
          <p14:tracePt t="8199" x="6838950" y="3162300"/>
          <p14:tracePt t="8207" x="6858000" y="3168650"/>
          <p14:tracePt t="8224" x="6896100" y="3175000"/>
          <p14:tracePt t="8244" x="6908800" y="3175000"/>
          <p14:tracePt t="8257" x="6908800" y="3181350"/>
          <p14:tracePt t="8277" x="6883400" y="3187700"/>
          <p14:tracePt t="8291" x="6819900" y="3213100"/>
          <p14:tracePt t="8307" x="6724650" y="3232150"/>
          <p14:tracePt t="8324" x="6629400" y="3238500"/>
          <p14:tracePt t="8342" x="6540500" y="3238500"/>
          <p14:tracePt t="8357" x="6426200" y="3225800"/>
          <p14:tracePt t="8374" x="6242050" y="3155950"/>
          <p14:tracePt t="8391" x="6153150" y="3086100"/>
          <p14:tracePt t="8407" x="6134100" y="2997200"/>
          <p14:tracePt t="8424" x="6184900" y="2889250"/>
          <p14:tracePt t="8441" x="6280150" y="2774950"/>
          <p14:tracePt t="8460" x="6457950" y="2711450"/>
          <p14:tracePt t="8477" x="6654800" y="2692400"/>
          <p14:tracePt t="8491" x="6858000" y="2692400"/>
          <p14:tracePt t="8494" x="6959600" y="2692400"/>
          <p14:tracePt t="8507" x="7061200" y="2705100"/>
          <p14:tracePt t="8526" x="7239000" y="2762250"/>
          <p14:tracePt t="8541" x="7321550" y="2832100"/>
          <p14:tracePt t="8558" x="7340600" y="2921000"/>
          <p14:tracePt t="8562" x="7340600" y="2971800"/>
          <p14:tracePt t="8574" x="7302500" y="3048000"/>
          <p14:tracePt t="8591" x="7270750" y="3086100"/>
          <p14:tracePt t="8607" x="7156450" y="3143250"/>
          <p14:tracePt t="8624" x="7105650" y="3155950"/>
          <p14:tracePt t="8641" x="7067550" y="3155950"/>
          <p14:tracePt t="8658" x="7048500" y="3155950"/>
          <p14:tracePt t="8674" x="7042150" y="3155950"/>
          <p14:tracePt t="8691" x="7042150" y="3162300"/>
          <p14:tracePt t="8707" x="7061200" y="3168650"/>
          <p14:tracePt t="8724" x="7105650" y="3175000"/>
          <p14:tracePt t="8741" x="7131050" y="3175000"/>
          <p14:tracePt t="8759" x="7169150" y="3105150"/>
          <p14:tracePt t="8777" x="7213600" y="3022600"/>
          <p14:tracePt t="8791" x="7264400" y="2921000"/>
          <p14:tracePt t="8808" x="7366000" y="2844800"/>
          <p14:tracePt t="8824" x="7512050" y="2781300"/>
          <p14:tracePt t="8843" x="7664450" y="2724150"/>
          <p14:tracePt t="8858" x="7810500" y="2698750"/>
          <p14:tracePt t="8874" x="7931150" y="2698750"/>
          <p14:tracePt t="8891" x="8007350" y="2698750"/>
          <p14:tracePt t="8907" x="8032750" y="2711450"/>
          <p14:tracePt t="8924" x="8039100" y="2755900"/>
          <p14:tracePt t="8941" x="8007350" y="2838450"/>
          <p14:tracePt t="8958" x="7943850" y="2933700"/>
          <p14:tracePt t="8974" x="7810500" y="3092450"/>
          <p14:tracePt t="8994" x="7677150" y="3187700"/>
          <p14:tracePt t="9007" x="7505700" y="3289300"/>
          <p14:tracePt t="9027" x="7302500" y="3390900"/>
          <p14:tracePt t="9041" x="7092950" y="3505200"/>
          <p14:tracePt t="9060" x="6883400" y="3568700"/>
          <p14:tracePt t="9074" x="6724650" y="3638550"/>
          <p14:tracePt t="9093" x="6553200" y="3695700"/>
          <p14:tracePt t="9107" x="6375400" y="3746500"/>
          <p14:tracePt t="9124" x="6178550" y="3759200"/>
          <p14:tracePt t="9141" x="5975350" y="3765550"/>
          <p14:tracePt t="9157" x="5772150" y="3771900"/>
          <p14:tracePt t="9159" x="5670550" y="3778250"/>
          <p14:tracePt t="9174" x="5480050" y="3784600"/>
          <p14:tracePt t="9191" x="5295900" y="3784600"/>
          <p14:tracePt t="9207" x="5086350" y="3784600"/>
          <p14:tracePt t="9225" x="4921250" y="3784600"/>
          <p14:tracePt t="9241" x="4800600" y="3790950"/>
          <p14:tracePt t="9257" x="4686300" y="3790950"/>
          <p14:tracePt t="9276" x="4578350" y="3797300"/>
          <p14:tracePt t="9291" x="4495800" y="3797300"/>
          <p14:tracePt t="9308" x="4406900" y="3797300"/>
          <p14:tracePt t="9324" x="4311650" y="3797300"/>
          <p14:tracePt t="9342" x="4197350" y="3797300"/>
          <p14:tracePt t="9358" x="4146550" y="3797300"/>
          <p14:tracePt t="9374" x="4095750" y="3797300"/>
          <p14:tracePt t="9391" x="4038600" y="3797300"/>
          <p14:tracePt t="9407" x="3987800" y="3784600"/>
          <p14:tracePt t="9424" x="3924300" y="3778250"/>
          <p14:tracePt t="9441" x="3867150" y="3759200"/>
          <p14:tracePt t="9460" x="3816350" y="3759200"/>
          <p14:tracePt t="9474" x="3771900" y="3746500"/>
          <p14:tracePt t="9491" x="3752850" y="3740150"/>
          <p14:tracePt t="9509" x="3740150" y="3727450"/>
          <p14:tracePt t="9527" x="3727450" y="3695700"/>
          <p14:tracePt t="9541" x="3721100" y="3657600"/>
          <p14:tracePt t="9557" x="3721100" y="3613150"/>
          <p14:tracePt t="9574" x="3721100" y="3575050"/>
          <p14:tracePt t="9592" x="3721100" y="3543300"/>
          <p14:tracePt t="9607" x="3746500" y="3511550"/>
          <p14:tracePt t="9624" x="3816350" y="3467100"/>
          <p14:tracePt t="9641" x="3898900" y="3422650"/>
          <p14:tracePt t="9657" x="4013200" y="3378200"/>
          <p14:tracePt t="9674" x="4146550" y="3359150"/>
          <p14:tracePt t="9695" x="4343400" y="3359150"/>
          <p14:tracePt t="9707" x="4406900" y="3359150"/>
          <p14:tracePt t="9725" x="4559300" y="3378200"/>
          <p14:tracePt t="9741" x="4692650" y="3409950"/>
          <p14:tracePt t="9761" x="4851400" y="3467100"/>
          <p14:tracePt t="9778" x="4927600" y="3492500"/>
          <p14:tracePt t="9792" x="4991100" y="3517900"/>
          <p14:tracePt t="9807" x="5048250" y="3530600"/>
          <p14:tracePt t="9824" x="5105400" y="3556000"/>
          <p14:tracePt t="9844" x="5162550" y="3568700"/>
          <p14:tracePt t="9857" x="5200650" y="3587750"/>
          <p14:tracePt t="9876" x="5219700" y="3600450"/>
          <p14:tracePt t="9891" x="5219700" y="3613150"/>
          <p14:tracePt t="9907" x="5219700" y="3644900"/>
          <p14:tracePt t="9924" x="5200650" y="3683000"/>
          <p14:tracePt t="9941" x="5156200" y="3721100"/>
          <p14:tracePt t="9958" x="5060950" y="3771900"/>
          <p14:tracePt t="9976" x="5016500" y="3790950"/>
          <p14:tracePt t="9991" x="4978400" y="3797300"/>
          <p14:tracePt t="10008" x="4940300" y="3797300"/>
          <p14:tracePt t="10026" x="4902200" y="3797300"/>
          <p14:tracePt t="10041" x="4883150" y="3797300"/>
          <p14:tracePt t="10058" x="4876800" y="3797300"/>
          <p14:tracePt t="10241" x="4883150" y="3797300"/>
          <p14:tracePt t="10246" x="4889500" y="3797300"/>
          <p14:tracePt t="10260" x="4895850" y="3797300"/>
          <p14:tracePt t="10276" x="4908550" y="3759200"/>
          <p14:tracePt t="10291" x="4927600" y="3702050"/>
          <p14:tracePt t="10307" x="4978400" y="3613150"/>
          <p14:tracePt t="10324" x="5041900" y="3505200"/>
          <p14:tracePt t="10344" x="5162550" y="3327400"/>
          <p14:tracePt t="10357" x="5226050" y="3276600"/>
          <p14:tracePt t="10374" x="5403850" y="3143250"/>
          <p14:tracePt t="10391" x="5530850" y="3105150"/>
          <p14:tracePt t="10407" x="5645150" y="3060700"/>
          <p14:tracePt t="10424" x="5759450" y="3016250"/>
          <p14:tracePt t="10445" x="5854700" y="2984500"/>
          <p14:tracePt t="10462" x="5949950" y="2959100"/>
          <p14:tracePt t="10474" x="6007100" y="2933700"/>
          <p14:tracePt t="10492" x="6051550" y="2927350"/>
          <p14:tracePt t="10510" x="6070600" y="2921000"/>
          <p14:tracePt t="10527" x="6083300" y="2914650"/>
          <p14:tracePt t="10544" x="6102350" y="2914650"/>
          <p14:tracePt t="10606" x="6102350" y="2908300"/>
          <p14:tracePt t="10614" x="6127750" y="2895600"/>
          <p14:tracePt t="10624" x="6159500" y="2882900"/>
          <p14:tracePt t="10641" x="6248400" y="2857500"/>
          <p14:tracePt t="10658" x="6343650" y="2825750"/>
          <p14:tracePt t="10674" x="6451600" y="2794000"/>
          <p14:tracePt t="10691" x="6584950" y="2774950"/>
          <p14:tracePt t="10707" x="6743700" y="2768600"/>
          <p14:tracePt t="10724" x="6921500" y="2768600"/>
          <p14:tracePt t="10741" x="7105650" y="2768600"/>
          <p14:tracePt t="10758" x="7334250" y="2768600"/>
          <p14:tracePt t="10777" x="7435850" y="2768600"/>
          <p14:tracePt t="10791" x="7499350" y="2768600"/>
          <p14:tracePt t="10809" x="7562850" y="2768600"/>
          <p14:tracePt t="10824" x="7626350" y="2768600"/>
          <p14:tracePt t="10843" x="7683500" y="2768600"/>
          <p14:tracePt t="10857" x="7715250" y="2755900"/>
          <p14:tracePt t="10874" x="7721600" y="2755900"/>
          <p14:tracePt t="10950" x="7721600" y="2762250"/>
          <p14:tracePt t="10964" x="7727950" y="2762250"/>
          <p14:tracePt t="10970" x="7734300" y="2762250"/>
          <p14:tracePt t="10983" x="7740650" y="2762250"/>
          <p14:tracePt t="11183" x="7734300" y="276225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2">
            <a:extLst>
              <a:ext uri="{FF2B5EF4-FFF2-40B4-BE49-F238E27FC236}">
                <a16:creationId xmlns:a16="http://schemas.microsoft.com/office/drawing/2014/main" id="{F54D3EA7-E308-4CD5-AFE4-A5AC2E4B4D6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58083" name="AutoShape 3">
              <a:extLst>
                <a:ext uri="{FF2B5EF4-FFF2-40B4-BE49-F238E27FC236}">
                  <a16:creationId xmlns:a16="http://schemas.microsoft.com/office/drawing/2014/main" id="{41C496B7-9469-4559-A7EB-0DEA1809F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58084" name="AutoShape 4">
              <a:extLst>
                <a:ext uri="{FF2B5EF4-FFF2-40B4-BE49-F238E27FC236}">
                  <a16:creationId xmlns:a16="http://schemas.microsoft.com/office/drawing/2014/main" id="{F766CC9F-C33C-477F-B348-DCE59970BBA8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58085" name="Line 5">
              <a:extLst>
                <a:ext uri="{FF2B5EF4-FFF2-40B4-BE49-F238E27FC236}">
                  <a16:creationId xmlns:a16="http://schemas.microsoft.com/office/drawing/2014/main" id="{B28B4F0E-F8AD-4545-A3FC-6A560BE8A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58086" name="Text Box 6">
            <a:extLst>
              <a:ext uri="{FF2B5EF4-FFF2-40B4-BE49-F238E27FC236}">
                <a16:creationId xmlns:a16="http://schemas.microsoft.com/office/drawing/2014/main" id="{CFFD57F1-199B-4B2C-A750-01BAF4CA7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7972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21.2   Unicast Routing Protocols</a:t>
            </a:r>
          </a:p>
        </p:txBody>
      </p:sp>
      <p:sp>
        <p:nvSpPr>
          <p:cNvPr id="558087" name="Text Box 7">
            <a:extLst>
              <a:ext uri="{FF2B5EF4-FFF2-40B4-BE49-F238E27FC236}">
                <a16:creationId xmlns:a16="http://schemas.microsoft.com/office/drawing/2014/main" id="{0DC5227D-ABAF-4C8E-8CC2-BF7A67B3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86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RIP</a:t>
            </a:r>
          </a:p>
        </p:txBody>
      </p:sp>
      <p:sp>
        <p:nvSpPr>
          <p:cNvPr id="558088" name="Text Box 8">
            <a:extLst>
              <a:ext uri="{FF2B5EF4-FFF2-40B4-BE49-F238E27FC236}">
                <a16:creationId xmlns:a16="http://schemas.microsoft.com/office/drawing/2014/main" id="{5B243262-23C0-44D1-B903-6DE95758A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00300"/>
            <a:ext cx="1290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OSPF</a:t>
            </a:r>
          </a:p>
        </p:txBody>
      </p:sp>
      <p:sp>
        <p:nvSpPr>
          <p:cNvPr id="558089" name="Text Box 9">
            <a:extLst>
              <a:ext uri="{FF2B5EF4-FFF2-40B4-BE49-F238E27FC236}">
                <a16:creationId xmlns:a16="http://schemas.microsoft.com/office/drawing/2014/main" id="{C2CE30CD-231A-41E6-A68F-958EEBD05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35363"/>
            <a:ext cx="1065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BGP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89"/>
    </mc:Choice>
    <mc:Fallback xmlns="">
      <p:transition spd="slow" advTm="515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7" grpId="0"/>
      <p:bldP spid="558088" grpId="0"/>
      <p:bldP spid="558089" grpId="0"/>
    </p:bldLst>
  </p:timing>
  <p:extLst>
    <p:ext uri="{3A86A75C-4F4B-4683-9AE1-C65F6400EC91}">
      <p14:laserTraceLst xmlns:p14="http://schemas.microsoft.com/office/powerpoint/2010/main">
        <p14:tracePtLst>
          <p14:tracePt t="793" x="7727950" y="2762250"/>
          <p14:tracePt t="808" x="7708900" y="2762250"/>
          <p14:tracePt t="814" x="7689850" y="2762250"/>
          <p14:tracePt t="822" x="7664450" y="2762250"/>
          <p14:tracePt t="839" x="7607300" y="2774950"/>
          <p14:tracePt t="855" x="7524750" y="2781300"/>
          <p14:tracePt t="872" x="7423150" y="2781300"/>
          <p14:tracePt t="874" x="7372350" y="2781300"/>
          <p14:tracePt t="888" x="7251700" y="2781300"/>
          <p14:tracePt t="907" x="7137400" y="2781300"/>
          <p14:tracePt t="922" x="7010400" y="2774950"/>
          <p14:tracePt t="940" x="6877050" y="2768600"/>
          <p14:tracePt t="958" x="6718300" y="2749550"/>
          <p14:tracePt t="972" x="6521450" y="2705100"/>
          <p14:tracePt t="993" x="6305550" y="2654300"/>
          <p14:tracePt t="1005" x="6038850" y="2590800"/>
          <p14:tracePt t="1022" x="5772150" y="2527300"/>
          <p14:tracePt t="1038" x="5543550" y="2495550"/>
          <p14:tracePt t="1057" x="5187950" y="2470150"/>
          <p14:tracePt t="1072" x="5073650" y="2470150"/>
          <p14:tracePt t="1089" x="4705350" y="2425700"/>
          <p14:tracePt t="1105" x="4464050" y="2393950"/>
          <p14:tracePt t="1122" x="4222750" y="2324100"/>
          <p14:tracePt t="1139" x="4000500" y="2266950"/>
          <p14:tracePt t="1155" x="3797300" y="2228850"/>
          <p14:tracePt t="1175" x="3594100" y="2197100"/>
          <p14:tracePt t="1191" x="3403600" y="2159000"/>
          <p14:tracePt t="1205" x="3206750" y="2095500"/>
          <p14:tracePt t="1222" x="3028950" y="2038350"/>
          <p14:tracePt t="1241" x="2851150" y="1981200"/>
          <p14:tracePt t="1258" x="2616200" y="1892300"/>
          <p14:tracePt t="1272" x="2501900" y="1841500"/>
          <p14:tracePt t="1288" x="2413000" y="1784350"/>
          <p14:tracePt t="1305" x="2355850" y="1708150"/>
          <p14:tracePt t="1322" x="2298700" y="1612900"/>
          <p14:tracePt t="1338" x="2260600" y="1504950"/>
          <p14:tracePt t="1355" x="2241550" y="1441450"/>
          <p14:tracePt t="1372" x="2241550" y="1416050"/>
          <p14:tracePt t="1539" x="2260600" y="1416050"/>
          <p14:tracePt t="1545" x="2266950" y="1428750"/>
          <p14:tracePt t="1561" x="2266950" y="1422400"/>
          <p14:tracePt t="1571" x="2260600" y="1416050"/>
          <p14:tracePt t="1588" x="2203450" y="1377950"/>
          <p14:tracePt t="1605" x="2101850" y="1314450"/>
          <p14:tracePt t="1622" x="1981200" y="1250950"/>
          <p14:tracePt t="1639" x="1860550" y="1212850"/>
          <p14:tracePt t="1655" x="1778000" y="1168400"/>
          <p14:tracePt t="1664" x="1739900" y="1143000"/>
          <p14:tracePt t="1672" x="1676400" y="1098550"/>
          <p14:tracePt t="1688" x="1638300" y="1073150"/>
          <p14:tracePt t="1706" x="1619250" y="1054100"/>
          <p14:tracePt t="1722" x="1606550" y="1047750"/>
          <p14:tracePt t="1848" x="1612900" y="1047750"/>
          <p14:tracePt t="1857" x="1619250" y="1041400"/>
          <p14:tracePt t="1873" x="1625600" y="1041400"/>
          <p14:tracePt t="1896" x="1638300" y="1041400"/>
          <p14:tracePt t="1931" x="1644650" y="1041400"/>
          <p14:tracePt t="1945" x="1651000" y="1041400"/>
          <p14:tracePt t="1961" x="1657350" y="1041400"/>
          <p14:tracePt t="1970" x="1676400" y="1041400"/>
          <p14:tracePt t="1977" x="1701800" y="1041400"/>
          <p14:tracePt t="1992" x="1727200" y="1041400"/>
          <p14:tracePt t="2005" x="1809750" y="1041400"/>
          <p14:tracePt t="2022" x="1898650" y="1028700"/>
          <p14:tracePt t="2039" x="2000250" y="1022350"/>
          <p14:tracePt t="2056" x="2139950" y="1022350"/>
          <p14:tracePt t="2072" x="2235200" y="1022350"/>
          <p14:tracePt t="2088" x="2349500" y="1022350"/>
          <p14:tracePt t="2105" x="2476500" y="1022350"/>
          <p14:tracePt t="2122" x="2609850" y="1022350"/>
          <p14:tracePt t="2139" x="2724150" y="1016000"/>
          <p14:tracePt t="2155" x="2813050" y="1003300"/>
          <p14:tracePt t="2172" x="2882900" y="1003300"/>
          <p14:tracePt t="2192" x="2940050" y="1003300"/>
          <p14:tracePt t="2205" x="2990850" y="1009650"/>
          <p14:tracePt t="2225" x="3048000" y="1009650"/>
          <p14:tracePt t="2241" x="3073400" y="1009650"/>
          <p14:tracePt t="2255" x="3124200" y="1009650"/>
          <p14:tracePt t="2272" x="3162300" y="1009650"/>
          <p14:tracePt t="2273" x="3181350" y="1009650"/>
          <p14:tracePt t="2288" x="3200400" y="1009650"/>
          <p14:tracePt t="2307" x="3225800" y="1009650"/>
          <p14:tracePt t="2322" x="3251200" y="1009650"/>
          <p14:tracePt t="2338" x="3289300" y="1009650"/>
          <p14:tracePt t="2355" x="3333750" y="1009650"/>
          <p14:tracePt t="2372" x="3378200" y="1009650"/>
          <p14:tracePt t="2388" x="3416300" y="1009650"/>
          <p14:tracePt t="2405" x="3441700" y="1009650"/>
          <p14:tracePt t="2426" x="3460750" y="1009650"/>
          <p14:tracePt t="2438" x="3498850" y="1009650"/>
          <p14:tracePt t="2458" x="3575050" y="1009650"/>
          <p14:tracePt t="2475" x="3625850" y="1009650"/>
          <p14:tracePt t="2493" x="3676650" y="1009650"/>
          <p14:tracePt t="2508" x="3714750" y="1009650"/>
          <p14:tracePt t="2522" x="3740150" y="1009650"/>
          <p14:tracePt t="2538" x="3778250" y="1009650"/>
          <p14:tracePt t="2558" x="3829050" y="1009650"/>
          <p14:tracePt t="2572" x="3886200" y="1009650"/>
          <p14:tracePt t="2588" x="3943350" y="1009650"/>
          <p14:tracePt t="2605" x="4000500" y="1009650"/>
          <p14:tracePt t="2622" x="4044950" y="1009650"/>
          <p14:tracePt t="2639" x="4095750" y="1009650"/>
          <p14:tracePt t="2655" x="4159250" y="1009650"/>
          <p14:tracePt t="2658" x="4191000" y="1009650"/>
          <p14:tracePt t="2675" x="4267200" y="1009650"/>
          <p14:tracePt t="2690" x="4349750" y="1009650"/>
          <p14:tracePt t="2705" x="4425950" y="996950"/>
          <p14:tracePt t="2722" x="4470400" y="1003300"/>
          <p14:tracePt t="2741" x="4502150" y="1003300"/>
          <p14:tracePt t="2758" x="4521200" y="1003300"/>
          <p14:tracePt t="2772" x="4540250" y="1003300"/>
          <p14:tracePt t="2788" x="4565650" y="1003300"/>
          <p14:tracePt t="2805" x="4591050" y="1003300"/>
          <p14:tracePt t="2822" x="4622800" y="1009650"/>
          <p14:tracePt t="2838" x="4654550" y="1016000"/>
          <p14:tracePt t="2855" x="4679950" y="1028700"/>
          <p14:tracePt t="2872" x="4718050" y="1028700"/>
          <p14:tracePt t="2875" x="4737100" y="1028700"/>
          <p14:tracePt t="2888" x="4768850" y="1028700"/>
          <p14:tracePt t="2905" x="4787900" y="1028700"/>
          <p14:tracePt t="2926" x="4800600" y="1028700"/>
          <p14:tracePt t="2938" x="4813300" y="1028700"/>
          <p14:tracePt t="2955" x="4832350" y="1028700"/>
          <p14:tracePt t="2975" x="4851400" y="1028700"/>
          <p14:tracePt t="2991" x="4870450" y="1028700"/>
          <p14:tracePt t="3005" x="4876800" y="1028700"/>
          <p14:tracePt t="3022" x="4883150" y="1028700"/>
          <p14:tracePt t="3038" x="4889500" y="1028700"/>
          <p14:tracePt t="3072" x="4895850" y="1028700"/>
          <p14:tracePt t="3089" x="4927600" y="1028700"/>
          <p14:tracePt t="3105" x="4946650" y="1028700"/>
          <p14:tracePt t="3122" x="4965700" y="1028700"/>
          <p14:tracePt t="3138" x="4978400" y="1028700"/>
          <p14:tracePt t="3155" x="4997450" y="1028700"/>
          <p14:tracePt t="3172" x="5003800" y="1028700"/>
          <p14:tracePt t="3188" x="5016500" y="1028700"/>
          <p14:tracePt t="3208" x="5029200" y="1028700"/>
          <p14:tracePt t="3222" x="5041900" y="1028700"/>
          <p14:tracePt t="3242" x="5048250" y="1028700"/>
          <p14:tracePt t="3305" x="5060950" y="1028700"/>
          <p14:tracePt t="3313" x="5086350" y="1028700"/>
          <p14:tracePt t="3322" x="5092700" y="1028700"/>
          <p14:tracePt t="3339" x="5105400" y="1028700"/>
          <p14:tracePt t="3627" x="5111750" y="1028700"/>
          <p14:tracePt t="3632" x="5124450" y="1028700"/>
          <p14:tracePt t="3641" x="5149850" y="1028700"/>
          <p14:tracePt t="3655" x="5168900" y="1028700"/>
          <p14:tracePt t="3676" x="5238750" y="1028700"/>
          <p14:tracePt t="3688" x="5327650" y="1028700"/>
          <p14:tracePt t="3705" x="5461000" y="1028700"/>
          <p14:tracePt t="3722" x="5619750" y="1028700"/>
          <p14:tracePt t="3740" x="5797550" y="1035050"/>
          <p14:tracePt t="3758" x="5918200" y="1047750"/>
          <p14:tracePt t="3772" x="6076950" y="1035050"/>
          <p14:tracePt t="3788" x="6216650" y="1035050"/>
          <p14:tracePt t="3809" x="6350000" y="1041400"/>
          <p14:tracePt t="3822" x="6457950" y="1047750"/>
          <p14:tracePt t="3838" x="6534150" y="1054100"/>
          <p14:tracePt t="3855" x="6572250" y="1060450"/>
          <p14:tracePt t="3872" x="6591300" y="1060450"/>
          <p14:tracePt t="3873" x="6597650" y="1066800"/>
          <p14:tracePt t="3934" x="6597650" y="1073150"/>
          <p14:tracePt t="3939" x="6565900" y="1079500"/>
          <p14:tracePt t="3960" x="6438900" y="1111250"/>
          <p14:tracePt t="3972" x="6292850" y="1219200"/>
          <p14:tracePt t="3991" x="6134100" y="1320800"/>
          <p14:tracePt t="4005" x="5975350" y="1435100"/>
          <p14:tracePt t="4022" x="5772150" y="1574800"/>
          <p14:tracePt t="4039" x="5562600" y="1714500"/>
          <p14:tracePt t="4058" x="5175250" y="1885950"/>
          <p14:tracePt t="4072" x="4895850" y="1987550"/>
          <p14:tracePt t="4089" x="4622800" y="2070100"/>
          <p14:tracePt t="4105" x="4387850" y="2139950"/>
          <p14:tracePt t="4122" x="4203700" y="2159000"/>
          <p14:tracePt t="4139" x="4032250" y="2152650"/>
          <p14:tracePt t="4155" x="3867150" y="2139950"/>
          <p14:tracePt t="4172" x="3714750" y="2114550"/>
          <p14:tracePt t="4191" x="3549650" y="2063750"/>
          <p14:tracePt t="4205" x="3378200" y="2006600"/>
          <p14:tracePt t="4209" x="3308350" y="1981200"/>
          <p14:tracePt t="4222" x="3244850" y="1962150"/>
          <p14:tracePt t="4241" x="3136900" y="1924050"/>
          <p14:tracePt t="4255" x="3028950" y="1885950"/>
          <p14:tracePt t="4272" x="2901950" y="1854200"/>
          <p14:tracePt t="4288" x="2819400" y="1854200"/>
          <p14:tracePt t="4308" x="2762250" y="1828800"/>
          <p14:tracePt t="4322" x="2743200" y="1822450"/>
          <p14:tracePt t="4339" x="2736850" y="1816100"/>
          <p14:tracePt t="4509" x="2730500" y="1816100"/>
          <p14:tracePt t="4633" x="2711450" y="1822450"/>
          <p14:tracePt t="4640" x="2679700" y="1841500"/>
          <p14:tracePt t="4655" x="2647950" y="1866900"/>
          <p14:tracePt t="4673" x="2540000" y="1924050"/>
          <p14:tracePt t="4688" x="2476500" y="1993900"/>
          <p14:tracePt t="4709" x="2362200" y="2038350"/>
          <p14:tracePt t="4722" x="2247900" y="2089150"/>
          <p14:tracePt t="4741" x="2133600" y="2133600"/>
          <p14:tracePt t="4755" x="2063750" y="2146300"/>
          <p14:tracePt t="4772" x="2012950" y="2146300"/>
          <p14:tracePt t="4788" x="1987550" y="2146300"/>
          <p14:tracePt t="4807" x="1968500" y="2146300"/>
          <p14:tracePt t="4848" x="1981200" y="2146300"/>
          <p14:tracePt t="4856" x="2025650" y="2146300"/>
          <p14:tracePt t="4872" x="2076450" y="2146300"/>
          <p14:tracePt t="4888" x="2330450" y="2146300"/>
          <p14:tracePt t="4905" x="2578100" y="2146300"/>
          <p14:tracePt t="4928" x="2857500" y="2139950"/>
          <p14:tracePt t="4944" x="3168650" y="2127250"/>
          <p14:tracePt t="4955" x="3524250" y="2120900"/>
          <p14:tracePt t="4972" x="3860800" y="2082800"/>
          <p14:tracePt t="4992" x="4216400" y="2076450"/>
          <p14:tracePt t="5007" x="4495800" y="2070100"/>
          <p14:tracePt t="5025" x="4908550" y="2070100"/>
          <p14:tracePt t="5039" x="5035550" y="2070100"/>
          <p14:tracePt t="5055" x="5257800" y="2070100"/>
          <p14:tracePt t="5072" x="5454650" y="2070100"/>
          <p14:tracePt t="5092" x="5441950" y="2070100"/>
          <p14:tracePt t="5097" x="5416550" y="2070100"/>
          <p14:tracePt t="5105" x="5372100" y="2070100"/>
          <p14:tracePt t="5125" x="5232400" y="2070100"/>
          <p14:tracePt t="5138" x="4984750" y="2082800"/>
          <p14:tracePt t="5155" x="4679950" y="2095500"/>
          <p14:tracePt t="5176" x="4387850" y="2108200"/>
          <p14:tracePt t="5190" x="4108450" y="2108200"/>
          <p14:tracePt t="5205" x="3822700" y="2108200"/>
          <p14:tracePt t="5222" x="3549650" y="2108200"/>
          <p14:tracePt t="5241" x="3130550" y="2108200"/>
          <p14:tracePt t="5255" x="2990850" y="2108200"/>
          <p14:tracePt t="5272" x="2724150" y="2108200"/>
          <p14:tracePt t="5273" x="2616200" y="2108200"/>
          <p14:tracePt t="5288" x="2419350" y="2108200"/>
          <p14:tracePt t="5307" x="2254250" y="2108200"/>
          <p14:tracePt t="5322" x="2120900" y="2082800"/>
          <p14:tracePt t="5338" x="2025650" y="2032000"/>
          <p14:tracePt t="5355" x="1898650" y="1993900"/>
          <p14:tracePt t="5372" x="1790700" y="1974850"/>
          <p14:tracePt t="5389" x="1714500" y="1943100"/>
          <p14:tracePt t="5405" x="1638300" y="1930400"/>
          <p14:tracePt t="5425" x="1606550" y="1924050"/>
          <p14:tracePt t="5438" x="1581150" y="1924050"/>
          <p14:tracePt t="5458" x="1574800" y="1924050"/>
          <p14:tracePt t="5492" x="1612900" y="1924050"/>
          <p14:tracePt t="5507" x="1727200" y="1917700"/>
          <p14:tracePt t="5524" x="1924050" y="1917700"/>
          <p14:tracePt t="5538" x="2146300" y="1911350"/>
          <p14:tracePt t="5558" x="2413000" y="1911350"/>
          <p14:tracePt t="5572" x="2705100" y="1917700"/>
          <p14:tracePt t="5589" x="2990850" y="1924050"/>
          <p14:tracePt t="5605" x="3263900" y="1930400"/>
          <p14:tracePt t="5622" x="3536950" y="1943100"/>
          <p14:tracePt t="5639" x="3810000" y="1949450"/>
          <p14:tracePt t="5655" x="4044950" y="1962150"/>
          <p14:tracePt t="5658" x="4140200" y="1962150"/>
          <p14:tracePt t="5673" x="4279900" y="1962150"/>
          <p14:tracePt t="5691" x="4324350" y="1962150"/>
          <p14:tracePt t="12761" x="4318000" y="1968500"/>
          <p14:tracePt t="12772" x="4292600" y="1974850"/>
          <p14:tracePt t="12789" x="4229100" y="2000250"/>
          <p14:tracePt t="12808" x="4165600" y="2025650"/>
          <p14:tracePt t="12822" x="4089400" y="2051050"/>
          <p14:tracePt t="12839" x="4013200" y="2089150"/>
          <p14:tracePt t="12855" x="3956050" y="2114550"/>
          <p14:tracePt t="12872" x="3917950" y="2127250"/>
          <p14:tracePt t="12873" x="3905250" y="2139950"/>
          <p14:tracePt t="12889" x="3886200" y="2146300"/>
          <p14:tracePt t="12908" x="3879850" y="2146300"/>
          <p14:tracePt t="12926" x="3867150" y="2146300"/>
          <p14:tracePt t="12938" x="3854450" y="2146300"/>
          <p14:tracePt t="12957" x="3841750" y="2146300"/>
          <p14:tracePt t="12972" x="3835400" y="2146300"/>
          <p14:tracePt t="12990" x="3829050" y="2152650"/>
          <p14:tracePt t="13005" x="3810000" y="2159000"/>
          <p14:tracePt t="13022" x="3784600" y="2159000"/>
          <p14:tracePt t="13042" x="3733800" y="2159000"/>
          <p14:tracePt t="13055" x="3670300" y="2159000"/>
          <p14:tracePt t="13072" x="3530600" y="2165350"/>
          <p14:tracePt t="13089" x="3435350" y="2190750"/>
          <p14:tracePt t="13105" x="3308350" y="2228850"/>
          <p14:tracePt t="13122" x="3162300" y="2266950"/>
          <p14:tracePt t="13138" x="3016250" y="2305050"/>
          <p14:tracePt t="13155" x="2876550" y="2330450"/>
          <p14:tracePt t="13172" x="2749550" y="2368550"/>
          <p14:tracePt t="13192" x="2635250" y="2400300"/>
          <p14:tracePt t="13205" x="2603500" y="2406650"/>
          <p14:tracePt t="13225" x="2533650" y="2406650"/>
          <p14:tracePt t="13241" x="2514600" y="2406650"/>
          <p14:tracePt t="13255" x="2482850" y="2406650"/>
          <p14:tracePt t="13273" x="2457450" y="2406650"/>
          <p14:tracePt t="13289" x="2451100" y="2406650"/>
          <p14:tracePt t="13308" x="2444750" y="2406650"/>
          <p14:tracePt t="13322" x="2432050" y="2406650"/>
          <p14:tracePt t="13339" x="2425700" y="2406650"/>
          <p14:tracePt t="13355" x="2413000" y="2400300"/>
          <p14:tracePt t="13372" x="2406650" y="2393950"/>
          <p14:tracePt t="13389" x="2387600" y="2387600"/>
          <p14:tracePt t="13405" x="2374900" y="2381250"/>
          <p14:tracePt t="13422" x="2362200" y="2381250"/>
          <p14:tracePt t="13439" x="2343150" y="2374900"/>
          <p14:tracePt t="13440" x="2330450" y="2374900"/>
          <p14:tracePt t="13455" x="2317750" y="2368550"/>
          <p14:tracePt t="13475" x="2292350" y="2362200"/>
          <p14:tracePt t="13491" x="2273300" y="2355850"/>
          <p14:tracePt t="13505" x="2254250" y="2349500"/>
          <p14:tracePt t="13522" x="2241550" y="2349500"/>
          <p14:tracePt t="13539" x="2235200" y="2343150"/>
          <p14:tracePt t="13559" x="2222500" y="2343150"/>
          <p14:tracePt t="13572" x="2216150" y="2336800"/>
          <p14:tracePt t="14309" x="2203450" y="2336800"/>
          <p14:tracePt t="14316" x="2184400" y="2336800"/>
          <p14:tracePt t="14322" x="2165350" y="2330450"/>
          <p14:tracePt t="14338" x="2108200" y="2298700"/>
          <p14:tracePt t="14355" x="2019300" y="2273300"/>
          <p14:tracePt t="14372" x="1930400" y="2247900"/>
          <p14:tracePt t="14389" x="1860550" y="2216150"/>
          <p14:tracePt t="14407" x="1790700" y="2190750"/>
          <p14:tracePt t="14422" x="1739900" y="2171700"/>
          <p14:tracePt t="14431" x="1708150" y="2165350"/>
          <p14:tracePt t="14442" x="1651000" y="2159000"/>
          <p14:tracePt t="14457" x="1587500" y="2159000"/>
          <p14:tracePt t="14472" x="1555750" y="2152650"/>
          <p14:tracePt t="14494" x="1460500" y="2146300"/>
          <p14:tracePt t="14505" x="1409700" y="2127250"/>
          <p14:tracePt t="14522" x="1358900" y="2120900"/>
          <p14:tracePt t="14539" x="1308100" y="2108200"/>
          <p14:tracePt t="14557" x="1276350" y="2095500"/>
          <p14:tracePt t="14572" x="1238250" y="2082800"/>
          <p14:tracePt t="14588" x="1225550" y="2076450"/>
          <p14:tracePt t="14696" x="1225550" y="2070100"/>
          <p14:tracePt t="14705" x="1225550" y="2063750"/>
          <p14:tracePt t="14714" x="1225550" y="2057400"/>
          <p14:tracePt t="14755" x="1225550" y="2051050"/>
          <p14:tracePt t="14793" x="1225550" y="2044700"/>
          <p14:tracePt t="14809" x="1238250" y="2044700"/>
          <p14:tracePt t="14822" x="1263650" y="2044700"/>
          <p14:tracePt t="14839" x="1339850" y="2044700"/>
          <p14:tracePt t="14855" x="1428750" y="2044700"/>
          <p14:tracePt t="14857" x="1479550" y="2044700"/>
          <p14:tracePt t="14872" x="1600200" y="2051050"/>
          <p14:tracePt t="14889" x="1752600" y="2051050"/>
          <p14:tracePt t="14905" x="1943100" y="2051050"/>
          <p14:tracePt t="14926" x="2146300" y="2051050"/>
          <p14:tracePt t="14942" x="2362200" y="2051050"/>
          <p14:tracePt t="14955" x="2616200" y="2051050"/>
          <p14:tracePt t="14973" x="2870200" y="2051050"/>
          <p14:tracePt t="14992" x="3092450" y="2051050"/>
          <p14:tracePt t="15005" x="3308350" y="2051050"/>
          <p14:tracePt t="15022" x="3517900" y="2051050"/>
          <p14:tracePt t="15039" x="3733800" y="2051050"/>
          <p14:tracePt t="15056" x="3949700" y="2051050"/>
          <p14:tracePt t="15057" x="4051300" y="2051050"/>
          <p14:tracePt t="15072" x="4140200" y="2051050"/>
          <p14:tracePt t="15089" x="4406900" y="2057400"/>
          <p14:tracePt t="15105" x="4533900" y="2057400"/>
          <p14:tracePt t="15122" x="4667250" y="2057400"/>
          <p14:tracePt t="15139" x="4787900" y="2057400"/>
          <p14:tracePt t="15155" x="4857750" y="2051050"/>
          <p14:tracePt t="15172" x="4902200" y="2051050"/>
          <p14:tracePt t="15189" x="4908550" y="2051050"/>
          <p14:tracePt t="15222" x="4902200" y="2051050"/>
          <p14:tracePt t="15241" x="4883150" y="2044700"/>
          <p14:tracePt t="15255" x="4838700" y="2044700"/>
          <p14:tracePt t="15274" x="4705350" y="2044700"/>
          <p14:tracePt t="15288" x="4521200" y="2044700"/>
          <p14:tracePt t="15307" x="4298950" y="2057400"/>
          <p14:tracePt t="15322" x="4038600" y="2070100"/>
          <p14:tracePt t="15339" x="3759200" y="2070100"/>
          <p14:tracePt t="15355" x="3467100" y="2070100"/>
          <p14:tracePt t="15374" x="3194050" y="2070100"/>
          <p14:tracePt t="15390" x="2921000" y="2070100"/>
          <p14:tracePt t="15406" x="2635250" y="2076450"/>
          <p14:tracePt t="15422" x="2362200" y="2076450"/>
          <p14:tracePt t="15441" x="2044700" y="2076450"/>
          <p14:tracePt t="15455" x="1968500" y="2076450"/>
          <p14:tracePt t="15473" x="1822450" y="2076450"/>
          <p14:tracePt t="15491" x="1784350" y="2076450"/>
          <p14:tracePt t="15505" x="1771650" y="2076450"/>
          <p14:tracePt t="15524" x="1765300" y="2082800"/>
          <p14:tracePt t="15538" x="1758950" y="2082800"/>
          <p14:tracePt t="15557" x="1746250" y="2082800"/>
          <p14:tracePt t="15572" x="1739900" y="2095500"/>
          <p14:tracePt t="15589" x="1720850" y="2108200"/>
          <p14:tracePt t="15605" x="1676400" y="2133600"/>
          <p14:tracePt t="15622" x="1638300" y="2159000"/>
          <p14:tracePt t="15638" x="1600200" y="2190750"/>
          <p14:tracePt t="15655" x="1587500" y="2203450"/>
          <p14:tracePt t="15672" x="1581150" y="2228850"/>
          <p14:tracePt t="15688" x="1612900" y="2247900"/>
          <p14:tracePt t="15706" x="1670050" y="2273300"/>
          <p14:tracePt t="15722" x="1752600" y="2298700"/>
          <p14:tracePt t="15742" x="1866900" y="2317750"/>
          <p14:tracePt t="15755" x="1987550" y="2355850"/>
          <p14:tracePt t="15772" x="2120900" y="2393950"/>
          <p14:tracePt t="15789" x="2247900" y="2432050"/>
          <p14:tracePt t="15807" x="2387600" y="2476500"/>
          <p14:tracePt t="15822" x="2520950" y="2520950"/>
          <p14:tracePt t="15838" x="2641600" y="2565400"/>
          <p14:tracePt t="15855" x="2736850" y="2597150"/>
          <p14:tracePt t="15872" x="2813050" y="2622550"/>
          <p14:tracePt t="15889" x="2825750" y="2622550"/>
          <p14:tracePt t="15905" x="2832100" y="2628900"/>
          <p14:tracePt t="17601" x="2806700" y="2628900"/>
          <p14:tracePt t="17614" x="2774950" y="2628900"/>
          <p14:tracePt t="17621" x="2730500" y="2628900"/>
          <p14:tracePt t="17625" x="2673350" y="2628900"/>
          <p14:tracePt t="17639" x="2609850" y="2628900"/>
          <p14:tracePt t="17655" x="2444750" y="2628900"/>
          <p14:tracePt t="17660" x="2330450" y="2628900"/>
          <p14:tracePt t="17676" x="2076450" y="2628900"/>
          <p14:tracePt t="17690" x="1873250" y="2635250"/>
          <p14:tracePt t="17705" x="1727200" y="2635250"/>
          <p14:tracePt t="17722" x="1619250" y="2597150"/>
          <p14:tracePt t="17741" x="1530350" y="2559050"/>
          <p14:tracePt t="17757" x="1409700" y="2514600"/>
          <p14:tracePt t="17772" x="1270000" y="2463800"/>
          <p14:tracePt t="17788" x="1111250" y="2413000"/>
          <p14:tracePt t="17808" x="990600" y="2343150"/>
          <p14:tracePt t="17822" x="895350" y="2273300"/>
          <p14:tracePt t="17839" x="812800" y="2190750"/>
          <p14:tracePt t="17855" x="717550" y="2095500"/>
          <p14:tracePt t="17873" x="609600" y="1917700"/>
          <p14:tracePt t="17889" x="577850" y="1778000"/>
          <p14:tracePt t="17905" x="596900" y="1638300"/>
          <p14:tracePt t="17924" x="679450" y="1492250"/>
          <p14:tracePt t="17939" x="781050" y="1377950"/>
          <p14:tracePt t="17955" x="939800" y="1263650"/>
          <p14:tracePt t="17975" x="1111250" y="1162050"/>
          <p14:tracePt t="17991" x="1282700" y="1104900"/>
          <p14:tracePt t="18005" x="1492250" y="1079500"/>
          <p14:tracePt t="18022" x="1708150" y="1123950"/>
          <p14:tracePt t="18039" x="1917700" y="1238250"/>
          <p14:tracePt t="18059" x="2152650" y="1479550"/>
          <p14:tracePt t="18072" x="2216150" y="1581150"/>
          <p14:tracePt t="18089" x="2279650" y="1892300"/>
          <p14:tracePt t="18105" x="2235200" y="2057400"/>
          <p14:tracePt t="18122" x="2146300" y="2171700"/>
          <p14:tracePt t="18139" x="1993900" y="2235200"/>
          <p14:tracePt t="18155" x="1790700" y="2254250"/>
          <p14:tracePt t="18172" x="1581150" y="2254250"/>
          <p14:tracePt t="18189" x="1365250" y="2209800"/>
          <p14:tracePt t="18206" x="1155700" y="2127250"/>
          <p14:tracePt t="18222" x="958850" y="1974850"/>
          <p14:tracePt t="18242" x="812800" y="1778000"/>
          <p14:tracePt t="18255" x="704850" y="1581150"/>
          <p14:tracePt t="18272" x="628650" y="1422400"/>
          <p14:tracePt t="18289" x="666750" y="1282700"/>
          <p14:tracePt t="18307" x="755650" y="1219200"/>
          <p14:tracePt t="18322" x="895350" y="1181100"/>
          <p14:tracePt t="18339" x="1098550" y="1174750"/>
          <p14:tracePt t="18355" x="1352550" y="1200150"/>
          <p14:tracePt t="18372" x="1619250" y="1276350"/>
          <p14:tracePt t="18389" x="1847850" y="1352550"/>
          <p14:tracePt t="18405" x="2051050" y="1485900"/>
          <p14:tracePt t="18425" x="2171700" y="1663700"/>
          <p14:tracePt t="18442" x="2241550" y="2070100"/>
          <p14:tracePt t="18455" x="2247900" y="2209800"/>
          <p14:tracePt t="18474" x="2120900" y="2533650"/>
          <p14:tracePt t="18491" x="1993900" y="2654300"/>
          <p14:tracePt t="18505" x="1841500" y="2705100"/>
          <p14:tracePt t="18523" x="1701800" y="2736850"/>
          <p14:tracePt t="18539" x="1543050" y="2749550"/>
          <p14:tracePt t="18558" x="1428750" y="2743200"/>
          <p14:tracePt t="18572" x="1346200" y="2724150"/>
          <p14:tracePt t="18589" x="1301750" y="2705100"/>
          <p14:tracePt t="18605" x="1276350" y="2698750"/>
          <p14:tracePt t="19336" x="1276350" y="2692400"/>
          <p14:tracePt t="19354" x="1276350" y="2673350"/>
          <p14:tracePt t="19369" x="1270000" y="2654300"/>
          <p14:tracePt t="19375" x="1270000" y="2628900"/>
          <p14:tracePt t="19389" x="1270000" y="2578100"/>
          <p14:tracePt t="19405" x="1270000" y="2520950"/>
          <p14:tracePt t="19427" x="1282700" y="2444750"/>
          <p14:tracePt t="19440" x="1346200" y="2330450"/>
          <p14:tracePt t="19455" x="1371600" y="2286000"/>
          <p14:tracePt t="19473" x="1473200" y="2165350"/>
          <p14:tracePt t="19491" x="1562100" y="2114550"/>
          <p14:tracePt t="19505" x="1670050" y="2082800"/>
          <p14:tracePt t="19522" x="1816100" y="2063750"/>
          <p14:tracePt t="19543" x="1974850" y="2063750"/>
          <p14:tracePt t="19555" x="2152650" y="2063750"/>
          <p14:tracePt t="19572" x="2330450" y="2114550"/>
          <p14:tracePt t="19589" x="2476500" y="2165350"/>
          <p14:tracePt t="19605" x="2603500" y="2235200"/>
          <p14:tracePt t="19622" x="2698750" y="2311400"/>
          <p14:tracePt t="19639" x="2755900" y="2393950"/>
          <p14:tracePt t="19659" x="2749550" y="2565400"/>
          <p14:tracePt t="19676" x="2692400" y="2705100"/>
          <p14:tracePt t="19689" x="2616200" y="2857500"/>
          <p14:tracePt t="19709" x="2514600" y="3028950"/>
          <p14:tracePt t="19722" x="2400300" y="3181350"/>
          <p14:tracePt t="19740" x="2273300" y="3276600"/>
          <p14:tracePt t="19755" x="2146300" y="3352800"/>
          <p14:tracePt t="19772" x="2032000" y="3409950"/>
          <p14:tracePt t="19789" x="1917700" y="3429000"/>
          <p14:tracePt t="19807" x="1809750" y="3429000"/>
          <p14:tracePt t="19822" x="1689100" y="3416300"/>
          <p14:tracePt t="19839" x="1574800" y="3378200"/>
          <p14:tracePt t="19855" x="1479550" y="3327400"/>
          <p14:tracePt t="19857" x="1441450" y="3295650"/>
          <p14:tracePt t="19872" x="1384300" y="3219450"/>
          <p14:tracePt t="19889" x="1314450" y="3130550"/>
          <p14:tracePt t="19906" x="1263650" y="3048000"/>
          <p14:tracePt t="19922" x="1206500" y="2971800"/>
          <p14:tracePt t="19942" x="1162050" y="2914650"/>
          <p14:tracePt t="19955" x="1136650" y="2851150"/>
          <p14:tracePt t="19972" x="1123950" y="2781300"/>
          <p14:tracePt t="19991" x="1098550" y="2692400"/>
          <p14:tracePt t="20006" x="1098550" y="2571750"/>
          <p14:tracePt t="20022" x="1117600" y="2457450"/>
          <p14:tracePt t="20039" x="1162050" y="2355850"/>
          <p14:tracePt t="20056" x="1231900" y="2266950"/>
          <p14:tracePt t="20072" x="1327150" y="2190750"/>
          <p14:tracePt t="20089" x="1549400" y="2095500"/>
          <p14:tracePt t="20105" x="1720850" y="2063750"/>
          <p14:tracePt t="20122" x="1885950" y="2057400"/>
          <p14:tracePt t="20139" x="2057400" y="2076450"/>
          <p14:tracePt t="20155" x="2241550" y="2139950"/>
          <p14:tracePt t="20177" x="2419350" y="2203450"/>
          <p14:tracePt t="20189" x="2578100" y="2305050"/>
          <p14:tracePt t="20205" x="2660650" y="2413000"/>
          <p14:tracePt t="20225" x="2698750" y="2597150"/>
          <p14:tracePt t="20241" x="2698750" y="2667000"/>
          <p14:tracePt t="20255" x="2654300" y="2794000"/>
          <p14:tracePt t="20272" x="2590800" y="2933700"/>
          <p14:tracePt t="20289" x="2419350" y="3073400"/>
          <p14:tracePt t="20305" x="2305050" y="3124200"/>
          <p14:tracePt t="20322" x="2203450" y="3155950"/>
          <p14:tracePt t="20339" x="2076450" y="3162300"/>
          <p14:tracePt t="20355" x="1955800" y="3162300"/>
          <p14:tracePt t="20372" x="1828800" y="3162300"/>
          <p14:tracePt t="20389" x="1701800" y="3155950"/>
          <p14:tracePt t="20405" x="1562100" y="3117850"/>
          <p14:tracePt t="20422" x="1466850" y="3079750"/>
          <p14:tracePt t="20429" x="1428750" y="3048000"/>
          <p14:tracePt t="20438" x="1384300" y="3016250"/>
          <p14:tracePt t="20458" x="1301750" y="2901950"/>
          <p14:tracePt t="20472" x="1282700" y="2863850"/>
          <p14:tracePt t="20493" x="1219200" y="2711450"/>
          <p14:tracePt t="20508" x="1193800" y="2597150"/>
          <p14:tracePt t="20525" x="1155700" y="2489200"/>
          <p14:tracePt t="20539" x="1143000" y="2381250"/>
          <p14:tracePt t="20558" x="1143000" y="2279650"/>
          <p14:tracePt t="20572" x="1162050" y="2184400"/>
          <p14:tracePt t="20589" x="1200150" y="2101850"/>
          <p14:tracePt t="20605" x="1257300" y="2038350"/>
          <p14:tracePt t="20623" x="1358900" y="2000250"/>
          <p14:tracePt t="20638" x="1492250" y="1993900"/>
          <p14:tracePt t="20655" x="1651000" y="2006600"/>
          <p14:tracePt t="20672" x="1860550" y="2057400"/>
          <p14:tracePt t="20690" x="2190750" y="2171700"/>
          <p14:tracePt t="20706" x="2406650" y="2260600"/>
          <p14:tracePt t="20723" x="2578100" y="2381250"/>
          <p14:tracePt t="20741" x="2717800" y="2514600"/>
          <p14:tracePt t="20758" x="2768600" y="2660650"/>
          <p14:tracePt t="20776" x="2743200" y="2800350"/>
          <p14:tracePt t="20789" x="2667000" y="2940050"/>
          <p14:tracePt t="20808" x="2571750" y="3073400"/>
          <p14:tracePt t="20822" x="2444750" y="3162300"/>
          <p14:tracePt t="20839" x="2305050" y="3213100"/>
          <p14:tracePt t="20855" x="2165350" y="3251200"/>
          <p14:tracePt t="20857" x="2082800" y="3251200"/>
          <p14:tracePt t="20872" x="1905000" y="3257550"/>
          <p14:tracePt t="20889" x="1720850" y="3238500"/>
          <p14:tracePt t="20905" x="1536700" y="3175000"/>
          <p14:tracePt t="20926" x="1416050" y="3079750"/>
          <p14:tracePt t="20939" x="1308100" y="2946400"/>
          <p14:tracePt t="20955" x="1238250" y="2794000"/>
          <p14:tracePt t="20972" x="1206500" y="2628900"/>
          <p14:tracePt t="20992" x="1206500" y="2476500"/>
          <p14:tracePt t="21005" x="1238250" y="2355850"/>
          <p14:tracePt t="21022" x="1308100" y="2254250"/>
          <p14:tracePt t="21039" x="1409700" y="2184400"/>
          <p14:tracePt t="21056" x="1625600" y="2120900"/>
          <p14:tracePt t="21072" x="1790700" y="2120900"/>
          <p14:tracePt t="21089" x="1936750" y="2120900"/>
          <p14:tracePt t="21105" x="2108200" y="2159000"/>
          <p14:tracePt t="21122" x="2286000" y="2235200"/>
          <p14:tracePt t="21139" x="2463800" y="2355850"/>
          <p14:tracePt t="21155" x="2609850" y="2508250"/>
          <p14:tracePt t="21172" x="2679700" y="2673350"/>
          <p14:tracePt t="21189" x="2692400" y="2825750"/>
          <p14:tracePt t="21208" x="2647950" y="3041650"/>
          <p14:tracePt t="21226" x="2559050" y="3136900"/>
          <p14:tracePt t="21241" x="2514600" y="3175000"/>
          <p14:tracePt t="21257" x="2362200" y="3200400"/>
          <p14:tracePt t="21275" x="2247900" y="3200400"/>
          <p14:tracePt t="21289" x="2133600" y="3200400"/>
          <p14:tracePt t="21308" x="2025650" y="3200400"/>
          <p14:tracePt t="21322" x="1936750" y="3175000"/>
          <p14:tracePt t="21339" x="1879600" y="3155950"/>
          <p14:tracePt t="21355" x="1854200" y="3149600"/>
          <p14:tracePt t="21376" x="1841500" y="3136900"/>
          <p14:tracePt t="21449" x="1841500" y="3130550"/>
          <p14:tracePt t="21809" x="1841500" y="3117850"/>
          <p14:tracePt t="21817" x="1841500" y="3092450"/>
          <p14:tracePt t="21825" x="1841500" y="3067050"/>
          <p14:tracePt t="21838" x="1847850" y="3041650"/>
          <p14:tracePt t="21855" x="1885950" y="2978150"/>
          <p14:tracePt t="21872" x="1930400" y="2908300"/>
          <p14:tracePt t="21889" x="2057400" y="2838450"/>
          <p14:tracePt t="21905" x="2146300" y="2813050"/>
          <p14:tracePt t="21926" x="2216150" y="2806700"/>
          <p14:tracePt t="21938" x="2286000" y="2806700"/>
          <p14:tracePt t="21958" x="2362200" y="2813050"/>
          <p14:tracePt t="21972" x="2432050" y="2825750"/>
          <p14:tracePt t="21991" x="2495550" y="2832100"/>
          <p14:tracePt t="22005" x="2546350" y="2832100"/>
          <p14:tracePt t="22022" x="2571750" y="2825750"/>
          <p14:tracePt t="22039" x="2603500" y="2819400"/>
          <p14:tracePt t="22058" x="2647950" y="2800350"/>
          <p14:tracePt t="22072" x="2673350" y="2794000"/>
          <p14:tracePt t="22089" x="2774950" y="2724150"/>
          <p14:tracePt t="22105" x="2851150" y="2647950"/>
          <p14:tracePt t="22122" x="2921000" y="2546350"/>
          <p14:tracePt t="22139" x="2990850" y="2444750"/>
          <p14:tracePt t="22155" x="3111500" y="2381250"/>
          <p14:tracePt t="22172" x="3251200" y="2324100"/>
          <p14:tracePt t="22189" x="3384550" y="2273300"/>
          <p14:tracePt t="22205" x="3492500" y="2222500"/>
          <p14:tracePt t="22222" x="3556000" y="2184400"/>
          <p14:tracePt t="22241" x="3581400" y="2165350"/>
          <p14:tracePt t="22256" x="3600450" y="2146300"/>
          <p14:tracePt t="22272" x="3606800" y="2133600"/>
          <p14:tracePt t="22289" x="3613150" y="2120900"/>
          <p14:tracePt t="22305" x="3600450" y="2120900"/>
          <p14:tracePt t="22322" x="3587750" y="2120900"/>
          <p14:tracePt t="22339" x="3581400" y="2120900"/>
          <p14:tracePt t="22355" x="3568700" y="2120900"/>
          <p14:tracePt t="22372" x="3549650" y="2114550"/>
          <p14:tracePt t="22389" x="3536950" y="2114550"/>
          <p14:tracePt t="22405" x="3511550" y="2114550"/>
          <p14:tracePt t="22425" x="3479800" y="2114550"/>
          <p14:tracePt t="22439" x="3429000" y="2101850"/>
          <p14:tracePt t="22455" x="3340100" y="2095500"/>
          <p14:tracePt t="22474" x="3213100" y="2089150"/>
          <p14:tracePt t="22491" x="3155950" y="2089150"/>
          <p14:tracePt t="22505" x="3111500" y="2076450"/>
          <p14:tracePt t="22522" x="3092450" y="2063750"/>
          <p14:tracePt t="22538" x="3067050" y="2038350"/>
          <p14:tracePt t="22558" x="3035300" y="2025650"/>
          <p14:tracePt t="22572" x="3016250" y="2006600"/>
          <p14:tracePt t="22660" x="3022600" y="2006600"/>
          <p14:tracePt t="22664" x="3041650" y="2006600"/>
          <p14:tracePt t="22681" x="3117850" y="2006600"/>
          <p14:tracePt t="22688" x="3175000" y="2006600"/>
          <p14:tracePt t="22708" x="3302000" y="2006600"/>
          <p14:tracePt t="22722" x="3429000" y="2000250"/>
          <p14:tracePt t="22741" x="3536950" y="2000250"/>
          <p14:tracePt t="22755" x="3644900" y="2000250"/>
          <p14:tracePt t="22772" x="3752850" y="2006600"/>
          <p14:tracePt t="22788" x="3854450" y="2006600"/>
          <p14:tracePt t="22808" x="3930650" y="2006600"/>
          <p14:tracePt t="22822" x="3968750" y="2006600"/>
          <p14:tracePt t="22839" x="3987800" y="2000250"/>
          <p14:tracePt t="22855" x="4000500" y="1993900"/>
          <p14:tracePt t="22891" x="4006850" y="1993900"/>
          <p14:tracePt t="22944" x="4006850" y="2025650"/>
          <p14:tracePt t="22955" x="4006850" y="2057400"/>
          <p14:tracePt t="22976" x="4006850" y="2114550"/>
          <p14:tracePt t="22992" x="4000500" y="2178050"/>
          <p14:tracePt t="23005" x="3981450" y="2273300"/>
          <p14:tracePt t="23022" x="3949700" y="2374900"/>
          <p14:tracePt t="23039" x="3937000" y="2482850"/>
          <p14:tracePt t="23058" x="3937000" y="2616200"/>
          <p14:tracePt t="23072" x="3937000" y="2635250"/>
          <p14:tracePt t="23089" x="3943350" y="2667000"/>
          <p14:tracePt t="23190" x="3937000" y="2667000"/>
          <p14:tracePt t="23194" x="3911600" y="2667000"/>
          <p14:tracePt t="23205" x="3854450" y="2679700"/>
          <p14:tracePt t="23223" x="3702050" y="2705100"/>
          <p14:tracePt t="23241" x="3530600" y="2730500"/>
          <p14:tracePt t="23246" x="3429000" y="2743200"/>
          <p14:tracePt t="23255" x="3340100" y="2755900"/>
          <p14:tracePt t="23272" x="3073400" y="2806700"/>
          <p14:tracePt t="23288" x="2889250" y="2806700"/>
          <p14:tracePt t="23308" x="2743200" y="2813050"/>
          <p14:tracePt t="23322" x="2641600" y="2813050"/>
          <p14:tracePt t="23339" x="2590800" y="2813050"/>
          <p14:tracePt t="23355" x="2578100" y="2813050"/>
          <p14:tracePt t="23373" x="2578100" y="2806700"/>
          <p14:tracePt t="23389" x="2578100" y="2774950"/>
          <p14:tracePt t="23405" x="2597150" y="2717800"/>
          <p14:tracePt t="23427" x="2641600" y="2584450"/>
          <p14:tracePt t="23439" x="2654300" y="2520950"/>
          <p14:tracePt t="23457" x="2686050" y="2266950"/>
          <p14:tracePt t="23472" x="2686050" y="2190750"/>
          <p14:tracePt t="23493" x="2686050" y="2032000"/>
          <p14:tracePt t="23505" x="2686050" y="1974850"/>
          <p14:tracePt t="23522" x="2686050" y="1936750"/>
          <p14:tracePt t="23539" x="2692400" y="1924050"/>
          <p14:tracePt t="23557" x="2698750" y="1924050"/>
          <p14:tracePt t="23572" x="2717800" y="1924050"/>
          <p14:tracePt t="23589" x="2730500" y="1924050"/>
          <p14:tracePt t="23707" x="2730500" y="1930400"/>
          <p14:tracePt t="23713" x="2730500" y="1936750"/>
          <p14:tracePt t="23723" x="2730500" y="1943100"/>
          <p14:tracePt t="23742" x="2717800" y="1943100"/>
          <p14:tracePt t="23904" x="2717800" y="1949450"/>
          <p14:tracePt t="23913" x="2717800" y="1955800"/>
          <p14:tracePt t="23923" x="2717800" y="1968500"/>
          <p14:tracePt t="23939" x="2717800" y="1993900"/>
          <p14:tracePt t="23955" x="2717800" y="2032000"/>
          <p14:tracePt t="23974" x="2717800" y="2076450"/>
          <p14:tracePt t="23991" x="2724150" y="2101850"/>
          <p14:tracePt t="24005" x="2743200" y="2120900"/>
          <p14:tracePt t="24022" x="2762250" y="2133600"/>
          <p14:tracePt t="24039" x="2781300" y="2139950"/>
          <p14:tracePt t="24058" x="2813050" y="2139950"/>
          <p14:tracePt t="24072" x="2832100" y="2139950"/>
          <p14:tracePt t="24089" x="2844800" y="2139950"/>
          <p14:tracePt t="24105" x="2851150" y="2139950"/>
          <p14:tracePt t="24121" x="2857500" y="2133600"/>
          <p14:tracePt t="24139" x="2863850" y="2127250"/>
          <p14:tracePt t="24347" x="2863850" y="2133600"/>
          <p14:tracePt t="24353" x="2851150" y="2146300"/>
          <p14:tracePt t="24366" x="2844800" y="2152650"/>
          <p14:tracePt t="24373" x="2838450" y="2159000"/>
          <p14:tracePt t="24389" x="2819400" y="2165350"/>
          <p14:tracePt t="24405" x="2800350" y="2165350"/>
          <p14:tracePt t="24422" x="2787650" y="2165350"/>
          <p14:tracePt t="24442" x="2774950" y="2165350"/>
          <p14:tracePt t="24444" x="2768600" y="2165350"/>
          <p14:tracePt t="24455" x="2762250" y="2165350"/>
          <p14:tracePt t="24472" x="2762250" y="2152650"/>
          <p14:tracePt t="24477" x="2755900" y="2146300"/>
          <p14:tracePt t="24494" x="2749550" y="2139950"/>
          <p14:tracePt t="24507" x="2749550" y="2127250"/>
          <p14:tracePt t="24522" x="2743200" y="2101850"/>
          <p14:tracePt t="24539" x="2730500" y="2057400"/>
          <p14:tracePt t="24558" x="2711450" y="2006600"/>
          <p14:tracePt t="24572" x="2692400" y="1949450"/>
          <p14:tracePt t="24589" x="2686050" y="1911350"/>
          <p14:tracePt t="24605" x="2686050" y="1898650"/>
          <p14:tracePt t="24622" x="2686050" y="1892300"/>
          <p14:tracePt t="24639" x="2711450" y="1892300"/>
          <p14:tracePt t="24655" x="2762250" y="1892300"/>
          <p14:tracePt t="24657" x="2781300" y="1892300"/>
          <p14:tracePt t="24675" x="2825750" y="1905000"/>
          <p14:tracePt t="24688" x="2851150" y="1930400"/>
          <p14:tracePt t="24705" x="2851150" y="1981200"/>
          <p14:tracePt t="24724" x="2825750" y="2051050"/>
          <p14:tracePt t="24741" x="2781300" y="2076450"/>
          <p14:tracePt t="24756" x="2717800" y="2089150"/>
          <p14:tracePt t="24772" x="2654300" y="2089150"/>
          <p14:tracePt t="24789" x="2597150" y="2089150"/>
          <p14:tracePt t="24807" x="2565400" y="2076450"/>
          <p14:tracePt t="24822" x="2540000" y="2051050"/>
          <p14:tracePt t="24838" x="2527300" y="2006600"/>
          <p14:tracePt t="24855" x="2527300" y="1968500"/>
          <p14:tracePt t="24875" x="2597150" y="1924050"/>
          <p14:tracePt t="24891" x="2686050" y="1905000"/>
          <p14:tracePt t="24905" x="2762250" y="1898650"/>
          <p14:tracePt t="24922" x="2787650" y="1905000"/>
          <p14:tracePt t="24939" x="2800350" y="1943100"/>
          <p14:tracePt t="24956" x="2800350" y="2000250"/>
          <p14:tracePt t="24973" x="2787650" y="2051050"/>
          <p14:tracePt t="24992" x="2749550" y="2082800"/>
          <p14:tracePt t="25005" x="2717800" y="2082800"/>
          <p14:tracePt t="25025" x="2679700" y="2082800"/>
          <p14:tracePt t="25038" x="2667000" y="2082800"/>
          <p14:tracePt t="25057" x="2603500" y="2082800"/>
          <p14:tracePt t="25072" x="2578100" y="2082800"/>
          <p14:tracePt t="25089" x="2501900" y="2082800"/>
          <p14:tracePt t="25105" x="2457450" y="2082800"/>
          <p14:tracePt t="25122" x="2425700" y="2082800"/>
          <p14:tracePt t="25139" x="2406650" y="2082800"/>
          <p14:tracePt t="25156" x="2400300" y="2082800"/>
          <p14:tracePt t="25172" x="2393950" y="2082800"/>
          <p14:tracePt t="25347" x="2393950" y="2076450"/>
          <p14:tracePt t="25353" x="2387600" y="2076450"/>
          <p14:tracePt t="25366" x="2381250" y="2076450"/>
          <p14:tracePt t="25381" x="2374900" y="2076450"/>
          <p14:tracePt t="25389" x="2368550" y="2076450"/>
          <p14:tracePt t="25405" x="2368550" y="2070100"/>
          <p14:tracePt t="25426" x="2343150" y="2051050"/>
          <p14:tracePt t="25439" x="2324100" y="2038350"/>
          <p14:tracePt t="25455" x="2298700" y="2019300"/>
          <p14:tracePt t="25473" x="2254250" y="1987550"/>
          <p14:tracePt t="25492" x="2247900" y="1962150"/>
          <p14:tracePt t="25505" x="2241550" y="1943100"/>
          <p14:tracePt t="25522" x="2241550" y="1924050"/>
          <p14:tracePt t="25539" x="2241550" y="1911350"/>
          <p14:tracePt t="25556" x="2241550" y="1898650"/>
          <p14:tracePt t="25572" x="2273300" y="1885950"/>
          <p14:tracePt t="25589" x="2317750" y="1847850"/>
          <p14:tracePt t="25605" x="2381250" y="1809750"/>
          <p14:tracePt t="25622" x="2438400" y="1752600"/>
          <p14:tracePt t="25639" x="2527300" y="1720850"/>
          <p14:tracePt t="25655" x="2616200" y="1701800"/>
          <p14:tracePt t="25676" x="2762250" y="1701800"/>
          <p14:tracePt t="25692" x="2851150" y="1727200"/>
          <p14:tracePt t="25706" x="2921000" y="1803400"/>
          <p14:tracePt t="25724" x="2965450" y="1936750"/>
          <p14:tracePt t="25741" x="3022600" y="2101850"/>
          <p14:tracePt t="25755" x="3022600" y="2260600"/>
          <p14:tracePt t="25772" x="3003550" y="2413000"/>
          <p14:tracePt t="25789" x="2940050" y="2495550"/>
          <p14:tracePt t="25808" x="2838450" y="2546350"/>
          <p14:tracePt t="25822" x="2717800" y="2584450"/>
          <p14:tracePt t="25839" x="2590800" y="2597150"/>
          <p14:tracePt t="25855" x="2495550" y="2590800"/>
          <p14:tracePt t="25872" x="2393950" y="2578100"/>
          <p14:tracePt t="25888" x="2266950" y="2495550"/>
          <p14:tracePt t="25905" x="2184400" y="2393950"/>
          <p14:tracePt t="25922" x="2146300" y="2266950"/>
          <p14:tracePt t="25942" x="2127250" y="2127250"/>
          <p14:tracePt t="25955" x="2127250" y="2000250"/>
          <p14:tracePt t="25972" x="2152650" y="1898650"/>
          <p14:tracePt t="25991" x="2190750" y="1809750"/>
          <p14:tracePt t="26005" x="2241550" y="1739900"/>
          <p14:tracePt t="26022" x="2311400" y="1682750"/>
          <p14:tracePt t="26039" x="2393950" y="1651000"/>
          <p14:tracePt t="26057" x="2476500" y="1644650"/>
          <p14:tracePt t="26072" x="2495550" y="1644650"/>
          <p14:tracePt t="26089" x="2540000" y="1644650"/>
          <p14:tracePt t="26105" x="2552700" y="1651000"/>
          <p14:tracePt t="26122" x="2559050" y="1657350"/>
          <p14:tracePt t="26282" x="2565400" y="1657350"/>
          <p14:tracePt t="26303" x="2571750" y="1657350"/>
          <p14:tracePt t="26309" x="2578100" y="1657350"/>
          <p14:tracePt t="26322" x="2597150" y="1657350"/>
          <p14:tracePt t="26339" x="2635250" y="1663700"/>
          <p14:tracePt t="26355" x="2692400" y="1676400"/>
          <p14:tracePt t="26372" x="2749550" y="1689100"/>
          <p14:tracePt t="26389" x="2806700" y="1714500"/>
          <p14:tracePt t="26405" x="2876550" y="1758950"/>
          <p14:tracePt t="26422" x="2946400" y="1816100"/>
          <p14:tracePt t="26444" x="3016250" y="1917700"/>
          <p14:tracePt t="26449" x="3022600" y="1949450"/>
          <p14:tracePt t="26458" x="3035300" y="1974850"/>
          <p14:tracePt t="26474" x="3054350" y="2044700"/>
          <p14:tracePt t="26493" x="3073400" y="2133600"/>
          <p14:tracePt t="26505" x="3073400" y="2184400"/>
          <p14:tracePt t="26522" x="3067050" y="2203450"/>
          <p14:tracePt t="26539" x="3048000" y="2203450"/>
          <p14:tracePt t="26557" x="3041650" y="2203450"/>
          <p14:tracePt t="26572" x="3041650" y="2190750"/>
          <p14:tracePt t="26589" x="3079750" y="2152650"/>
          <p14:tracePt t="26605" x="3105150" y="2120900"/>
          <p14:tracePt t="26622" x="3111500" y="2114550"/>
          <p14:tracePt t="26684" x="3092450" y="2120900"/>
          <p14:tracePt t="26689" x="3060700" y="2133600"/>
          <p14:tracePt t="26698" x="3028950" y="2139950"/>
          <p14:tracePt t="26705" x="3003550" y="2127250"/>
          <p14:tracePt t="26722" x="2959100" y="2108200"/>
          <p14:tracePt t="26742" x="2914650" y="2089150"/>
          <p14:tracePt t="26755" x="2895600" y="2057400"/>
          <p14:tracePt t="26772" x="2876550" y="2025650"/>
          <p14:tracePt t="26789" x="2857500" y="2000250"/>
          <p14:tracePt t="26808" x="2857500" y="1974850"/>
          <p14:tracePt t="26822" x="2857500" y="1943100"/>
          <p14:tracePt t="26839" x="2882900" y="1924050"/>
          <p14:tracePt t="26855" x="2927350" y="1898650"/>
          <p14:tracePt t="26857" x="2959100" y="1885950"/>
          <p14:tracePt t="26872" x="2997200" y="1866900"/>
          <p14:tracePt t="26889" x="3149600" y="1809750"/>
          <p14:tracePt t="26906" x="3282950" y="1771650"/>
          <p14:tracePt t="26927" x="3422650" y="1727200"/>
          <p14:tracePt t="26941" x="3556000" y="1676400"/>
          <p14:tracePt t="26955" x="3676650" y="1638300"/>
          <p14:tracePt t="26973" x="3803650" y="1612900"/>
          <p14:tracePt t="26991" x="3924300" y="1593850"/>
          <p14:tracePt t="27007" x="4044950" y="1587500"/>
          <p14:tracePt t="27022" x="4108450" y="1581150"/>
          <p14:tracePt t="27039" x="4127500" y="1574800"/>
          <p14:tracePt t="27059" x="4133850" y="1568450"/>
          <p14:tracePt t="27089" x="4127500" y="1568450"/>
          <p14:tracePt t="27098" x="4121150" y="1562100"/>
          <p14:tracePt t="27105" x="4114800" y="1562100"/>
          <p14:tracePt t="27122" x="4102100" y="1562100"/>
          <p14:tracePt t="27139" x="4083050" y="1562100"/>
          <p14:tracePt t="27155" x="4006850" y="1574800"/>
          <p14:tracePt t="27172" x="3892550" y="1638300"/>
          <p14:tracePt t="27189" x="3746500" y="1746250"/>
          <p14:tracePt t="27210" x="3505200" y="1905000"/>
          <p14:tracePt t="27222" x="3429000" y="1930400"/>
          <p14:tracePt t="27243" x="3219450" y="1981200"/>
          <p14:tracePt t="27257" x="3092450" y="1981200"/>
          <p14:tracePt t="27272" x="3035300" y="1981200"/>
          <p14:tracePt t="27289" x="2921000" y="1974850"/>
          <p14:tracePt t="27308" x="2889250" y="1962150"/>
          <p14:tracePt t="27322" x="2876550" y="1955800"/>
          <p14:tracePt t="27339" x="2876550" y="1943100"/>
          <p14:tracePt t="27356" x="2876550" y="1917700"/>
          <p14:tracePt t="27372" x="2927350" y="1879600"/>
          <p14:tracePt t="27389" x="3003550" y="1828800"/>
          <p14:tracePt t="27405" x="3098800" y="1790700"/>
          <p14:tracePt t="27422" x="3213100" y="1752600"/>
          <p14:tracePt t="27441" x="3435350" y="1695450"/>
          <p14:tracePt t="27458" x="3575050" y="1651000"/>
          <p14:tracePt t="27472" x="3644900" y="1631950"/>
          <p14:tracePt t="27492" x="3746500" y="1606550"/>
          <p14:tracePt t="27505" x="3752850" y="1600200"/>
          <p14:tracePt t="27539" x="3746500" y="1600200"/>
          <p14:tracePt t="27558" x="3683000" y="1612900"/>
          <p14:tracePt t="27572" x="3594100" y="1644650"/>
          <p14:tracePt t="27589" x="3479800" y="1682750"/>
          <p14:tracePt t="27605" x="3333750" y="1752600"/>
          <p14:tracePt t="27624" x="3168650" y="1854200"/>
          <p14:tracePt t="27639" x="3028950" y="1930400"/>
          <p14:tracePt t="27655" x="2927350" y="1968500"/>
          <p14:tracePt t="27661" x="2889250" y="1981200"/>
          <p14:tracePt t="27672" x="2863850" y="1993900"/>
          <p14:tracePt t="27689" x="2794000" y="1993900"/>
          <p14:tracePt t="27705" x="2781300" y="2000250"/>
          <p14:tracePt t="27722" x="2774950" y="2006600"/>
          <p14:tracePt t="27741" x="2768600" y="2006600"/>
          <p14:tracePt t="27755" x="2755900" y="2006600"/>
          <p14:tracePt t="27772" x="2743200" y="1981200"/>
          <p14:tracePt t="27789" x="2730500" y="1962150"/>
          <p14:tracePt t="27808" x="2711450" y="1949450"/>
          <p14:tracePt t="27822" x="2698750" y="1949450"/>
          <p14:tracePt t="27839" x="2692400" y="1949450"/>
          <p14:tracePt t="27896" x="2692400" y="1943100"/>
          <p14:tracePt t="27921" x="2692400" y="1936750"/>
          <p14:tracePt t="27932" x="2686050" y="1936750"/>
          <p14:tracePt t="27939" x="2679700" y="1930400"/>
          <p14:tracePt t="27955" x="2679700" y="1924050"/>
          <p14:tracePt t="27972" x="2679700" y="1911350"/>
          <p14:tracePt t="27991" x="2679700" y="1898650"/>
          <p14:tracePt t="28005" x="2679700" y="1879600"/>
          <p14:tracePt t="28022" x="2679700" y="1860550"/>
          <p14:tracePt t="28039" x="2679700" y="1828800"/>
          <p14:tracePt t="28056" x="2679700" y="1790700"/>
          <p14:tracePt t="28089" x="2705100" y="1758950"/>
          <p14:tracePt t="28105" x="2730500" y="1727200"/>
          <p14:tracePt t="28122" x="2781300" y="1682750"/>
          <p14:tracePt t="28139" x="2851150" y="1638300"/>
          <p14:tracePt t="28155" x="2927350" y="1606550"/>
          <p14:tracePt t="28175" x="3003550" y="1574800"/>
          <p14:tracePt t="28190" x="3073400" y="1549400"/>
          <p14:tracePt t="28205" x="3162300" y="1524000"/>
          <p14:tracePt t="28222" x="3238500" y="1492250"/>
          <p14:tracePt t="28241" x="3378200" y="1460500"/>
          <p14:tracePt t="28255" x="3422650" y="1447800"/>
          <p14:tracePt t="28272" x="3511550" y="1428750"/>
          <p14:tracePt t="28273" x="3556000" y="1428750"/>
          <p14:tracePt t="28289" x="3651250" y="1428750"/>
          <p14:tracePt t="28308" x="3752850" y="1428750"/>
          <p14:tracePt t="28322" x="3854450" y="1428750"/>
          <p14:tracePt t="28339" x="3949700" y="1428750"/>
          <p14:tracePt t="28355" x="4032250" y="1428750"/>
          <p14:tracePt t="28372" x="4108450" y="1428750"/>
          <p14:tracePt t="28389" x="4184650" y="1428750"/>
          <p14:tracePt t="28405" x="4260850" y="1435100"/>
          <p14:tracePt t="28425" x="4324350" y="1435100"/>
          <p14:tracePt t="28438" x="4381500" y="1435100"/>
          <p14:tracePt t="28455" x="4419600" y="1435100"/>
          <p14:tracePt t="28475" x="4470400" y="1435100"/>
          <p14:tracePt t="28492" x="4514850" y="1435100"/>
          <p14:tracePt t="28505" x="4552950" y="1441450"/>
          <p14:tracePt t="28522" x="4572000" y="1441450"/>
          <p14:tracePt t="28560" x="4578350" y="1441450"/>
          <p14:tracePt t="28572" x="4584700" y="1441450"/>
          <p14:tracePt t="28589" x="4603750" y="1441450"/>
          <p14:tracePt t="28605" x="4635500" y="1454150"/>
          <p14:tracePt t="28622" x="4660900" y="1460500"/>
          <p14:tracePt t="28639" x="4686300" y="1466850"/>
          <p14:tracePt t="28661" x="4730750" y="1466850"/>
          <p14:tracePt t="28675" x="4768850" y="1466850"/>
          <p14:tracePt t="28689" x="4794250" y="1466850"/>
          <p14:tracePt t="28710" x="4826000" y="1441450"/>
          <p14:tracePt t="28722" x="4838700" y="1409700"/>
          <p14:tracePt t="28741" x="4851400" y="1377950"/>
          <p14:tracePt t="28755" x="4851400" y="1365250"/>
          <p14:tracePt t="28772" x="4851400" y="1358900"/>
          <p14:tracePt t="28789" x="4819650" y="1358900"/>
          <p14:tracePt t="28808" x="4743450" y="1358900"/>
          <p14:tracePt t="28822" x="4629150" y="1397000"/>
          <p14:tracePt t="28839" x="4476750" y="1460500"/>
          <p14:tracePt t="28855" x="4279900" y="1549400"/>
          <p14:tracePt t="28872" x="4095750" y="1638300"/>
          <p14:tracePt t="28889" x="3879850" y="1720850"/>
          <p14:tracePt t="28905" x="3771900" y="1752600"/>
          <p14:tracePt t="28922" x="3702050" y="1771650"/>
          <p14:tracePt t="28942" x="3676650" y="1771650"/>
          <p14:tracePt t="28955" x="3670300" y="1771650"/>
          <p14:tracePt t="28991" x="3651250" y="1771650"/>
          <p14:tracePt t="29006" x="3594100" y="1778000"/>
          <p14:tracePt t="29022" x="3479800" y="1778000"/>
          <p14:tracePt t="29039" x="3314700" y="1778000"/>
          <p14:tracePt t="29058" x="3009900" y="1778000"/>
          <p14:tracePt t="29072" x="2901950" y="1778000"/>
          <p14:tracePt t="29089" x="2584450" y="1778000"/>
          <p14:tracePt t="29105" x="2381250" y="1778000"/>
          <p14:tracePt t="29122" x="2184400" y="1784350"/>
          <p14:tracePt t="29139" x="2012950" y="1790700"/>
          <p14:tracePt t="29155" x="1860550" y="1797050"/>
          <p14:tracePt t="29175" x="1733550" y="1797050"/>
          <p14:tracePt t="29189" x="1625600" y="1797050"/>
          <p14:tracePt t="29205" x="1536700" y="1797050"/>
          <p14:tracePt t="29222" x="1479550" y="1797050"/>
          <p14:tracePt t="29241" x="1441450" y="1809750"/>
          <p14:tracePt t="29255" x="1441450" y="1816100"/>
          <p14:tracePt t="29290" x="1435100" y="1822450"/>
          <p14:tracePt t="29308" x="1428750" y="1835150"/>
          <p14:tracePt t="29322" x="1416050" y="1866900"/>
          <p14:tracePt t="29339" x="1397000" y="1911350"/>
          <p14:tracePt t="29355" x="1371600" y="1962150"/>
          <p14:tracePt t="29372" x="1327150" y="1993900"/>
          <p14:tracePt t="29389" x="1263650" y="2025650"/>
          <p14:tracePt t="29405" x="1193800" y="2044700"/>
          <p14:tracePt t="29425" x="1117600" y="2057400"/>
          <p14:tracePt t="29438" x="1047750" y="2057400"/>
          <p14:tracePt t="29458" x="952500" y="2032000"/>
          <p14:tracePt t="29472" x="914400" y="2006600"/>
          <p14:tracePt t="29491" x="819150" y="1924050"/>
          <p14:tracePt t="29505" x="768350" y="1847850"/>
          <p14:tracePt t="29522" x="749300" y="1790700"/>
          <p14:tracePt t="29539" x="749300" y="1733550"/>
          <p14:tracePt t="29558" x="749300" y="1676400"/>
          <p14:tracePt t="29572" x="755650" y="1638300"/>
          <p14:tracePt t="29589" x="800100" y="1593850"/>
          <p14:tracePt t="29605" x="863600" y="1562100"/>
          <p14:tracePt t="29623" x="933450" y="1530350"/>
          <p14:tracePt t="29639" x="1016000" y="1511300"/>
          <p14:tracePt t="29656" x="1123950" y="1511300"/>
          <p14:tracePt t="29658" x="1181100" y="1511300"/>
          <p14:tracePt t="29672" x="1250950" y="1511300"/>
          <p14:tracePt t="29691" x="1454150" y="1511300"/>
          <p14:tracePt t="29706" x="1568450" y="1511300"/>
          <p14:tracePt t="29722" x="1638300" y="1511300"/>
          <p14:tracePt t="29741" x="1708150" y="1543050"/>
          <p14:tracePt t="29755" x="1752600" y="1555750"/>
          <p14:tracePt t="29772" x="1778000" y="1562100"/>
          <p14:tracePt t="29789" x="1784350" y="1574800"/>
          <p14:tracePt t="29808" x="1784350" y="1606550"/>
          <p14:tracePt t="29822" x="1784350" y="1651000"/>
          <p14:tracePt t="29839" x="1784350" y="1701800"/>
          <p14:tracePt t="29855" x="1784350" y="1727200"/>
          <p14:tracePt t="29912" x="1784350" y="1733550"/>
          <p14:tracePt t="29921" x="1784350" y="1739900"/>
          <p14:tracePt t="29930" x="1784350" y="1746250"/>
          <p14:tracePt t="29939" x="1784350" y="1752600"/>
          <p14:tracePt t="29972" x="1778000" y="1758950"/>
          <p14:tracePt t="30020" x="1797050" y="1758950"/>
          <p14:tracePt t="30024" x="1847850" y="1758950"/>
          <p14:tracePt t="30039" x="1917700" y="1746250"/>
          <p14:tracePt t="30058" x="2209800" y="1727200"/>
          <p14:tracePt t="30072" x="2336800" y="1720850"/>
          <p14:tracePt t="30089" x="2749550" y="1720850"/>
          <p14:tracePt t="30106" x="2965450" y="1720850"/>
          <p14:tracePt t="30122" x="3136900" y="1720850"/>
          <p14:tracePt t="30139" x="3244850" y="1720850"/>
          <p14:tracePt t="30155" x="3295650" y="1720850"/>
          <p14:tracePt t="30174" x="3308350" y="1720850"/>
          <p14:tracePt t="30216" x="3289300" y="1720850"/>
          <p14:tracePt t="30224" x="3257550" y="1720850"/>
          <p14:tracePt t="30241" x="3238500" y="1720850"/>
          <p14:tracePt t="30255" x="3213100" y="1733550"/>
          <p14:tracePt t="30273" x="3194050" y="1746250"/>
          <p14:tracePt t="30289" x="3194050" y="1758950"/>
          <p14:tracePt t="30308" x="3187700" y="1758950"/>
          <p14:tracePt t="30322" x="3181350" y="1758950"/>
          <p14:tracePt t="30339" x="3168650" y="1758950"/>
          <p14:tracePt t="30355" x="3155950" y="1758950"/>
          <p14:tracePt t="30372" x="3143250" y="1758950"/>
          <p14:tracePt t="30389" x="3130550" y="1752600"/>
          <p14:tracePt t="30405" x="3124200" y="1746250"/>
          <p14:tracePt t="30425" x="3124200" y="1739900"/>
          <p14:tracePt t="30439" x="3124200" y="1727200"/>
          <p14:tracePt t="30455" x="3136900" y="1720850"/>
          <p14:tracePt t="30472" x="3219450" y="1689100"/>
          <p14:tracePt t="30491" x="3416300" y="1631950"/>
          <p14:tracePt t="30506" x="3575050" y="1612900"/>
          <p14:tracePt t="30522" x="3721100" y="1606550"/>
          <p14:tracePt t="30539" x="3816350" y="1606550"/>
          <p14:tracePt t="30555" x="3873500" y="1606550"/>
          <p14:tracePt t="30572" x="3892550" y="1606550"/>
          <p14:tracePt t="30660" x="3892550" y="1651000"/>
          <p14:tracePt t="30665" x="3879850" y="1708150"/>
          <p14:tracePt t="30681" x="3860800" y="1835150"/>
          <p14:tracePt t="30689" x="3841750" y="1898650"/>
          <p14:tracePt t="30706" x="3835400" y="2019300"/>
          <p14:tracePt t="30722" x="3848100" y="2082800"/>
          <p14:tracePt t="30742" x="3848100" y="2127250"/>
          <p14:tracePt t="30755" x="3841750" y="2139950"/>
          <p14:tracePt t="30789" x="3829050" y="2139950"/>
          <p14:tracePt t="30809" x="3765550" y="2139950"/>
          <p14:tracePt t="30822" x="3676650" y="2139950"/>
          <p14:tracePt t="30839" x="3562350" y="2139950"/>
          <p14:tracePt t="30855" x="3441700" y="2146300"/>
          <p14:tracePt t="30876" x="3257550" y="2146300"/>
          <p14:tracePt t="30889" x="3162300" y="2146300"/>
          <p14:tracePt t="30905" x="3086100" y="2159000"/>
          <p14:tracePt t="30922" x="3060700" y="2159000"/>
          <p14:tracePt t="30960" x="3054350" y="2159000"/>
          <p14:tracePt t="30992" x="3054350" y="2146300"/>
          <p14:tracePt t="30998" x="3048000" y="2133600"/>
          <p14:tracePt t="31006" x="3041650" y="2114550"/>
          <p14:tracePt t="31022" x="3035300" y="2070100"/>
          <p14:tracePt t="31039" x="3028950" y="2032000"/>
          <p14:tracePt t="31057" x="3016250" y="1962150"/>
          <p14:tracePt t="31072" x="3009900" y="1943100"/>
          <p14:tracePt t="31089" x="2990850" y="1879600"/>
          <p14:tracePt t="31105" x="2990850" y="1841500"/>
          <p14:tracePt t="31122" x="2990850" y="1803400"/>
          <p14:tracePt t="31139" x="2990850" y="1765300"/>
          <p14:tracePt t="31156" x="2990850" y="1720850"/>
          <p14:tracePt t="31175" x="2990850" y="1676400"/>
          <p14:tracePt t="31189" x="2990850" y="1644650"/>
          <p14:tracePt t="31205" x="2990850" y="1638300"/>
          <p14:tracePt t="31222" x="2997200" y="1638300"/>
          <p14:tracePt t="31241" x="3003550" y="1631950"/>
          <p14:tracePt t="31257" x="3028950" y="1631950"/>
          <p14:tracePt t="31273" x="3086100" y="1631950"/>
          <p14:tracePt t="31289" x="3162300" y="1631950"/>
          <p14:tracePt t="31306" x="3257550" y="1625600"/>
          <p14:tracePt t="31322" x="3365500" y="1619250"/>
          <p14:tracePt t="31339" x="3467100" y="1619250"/>
          <p14:tracePt t="31355" x="3575050" y="1606550"/>
          <p14:tracePt t="31372" x="3663950" y="1606550"/>
          <p14:tracePt t="31389" x="3727450" y="1600200"/>
          <p14:tracePt t="31405" x="3771900" y="1600200"/>
          <p14:tracePt t="31426" x="3790950" y="1600200"/>
          <p14:tracePt t="31465" x="3797300" y="1600200"/>
          <p14:tracePt t="31556" x="3797300" y="1606550"/>
          <p14:tracePt t="31577" x="3797300" y="1631950"/>
          <p14:tracePt t="31585" x="3778250" y="1657350"/>
          <p14:tracePt t="31593" x="3765550" y="1701800"/>
          <p14:tracePt t="31605" x="3752850" y="1746250"/>
          <p14:tracePt t="31622" x="3708400" y="1879600"/>
          <p14:tracePt t="31639" x="3689350" y="2012950"/>
          <p14:tracePt t="31659" x="3670300" y="2095500"/>
          <p14:tracePt t="31662" x="3657600" y="2127250"/>
          <p14:tracePt t="31672" x="3657600" y="2152650"/>
          <p14:tracePt t="31689" x="3644900" y="2197100"/>
          <p14:tracePt t="31706" x="3644900" y="2209800"/>
          <p14:tracePt t="31728" x="3632200" y="2209800"/>
          <p14:tracePt t="31741" x="3587750" y="2209800"/>
          <p14:tracePt t="31755" x="3505200" y="2209800"/>
          <p14:tracePt t="31772" x="3390900" y="2209800"/>
          <p14:tracePt t="31789" x="3276600" y="2209800"/>
          <p14:tracePt t="31805" x="3181350" y="2209800"/>
          <p14:tracePt t="31822" x="3098800" y="2216150"/>
          <p14:tracePt t="31839" x="3041650" y="2216150"/>
          <p14:tracePt t="31855" x="3022600" y="2209800"/>
          <p14:tracePt t="31857" x="3016250" y="2203450"/>
          <p14:tracePt t="31889" x="3035300" y="2133600"/>
          <p14:tracePt t="31905" x="3067050" y="2032000"/>
          <p14:tracePt t="31926" x="3105150" y="1911350"/>
          <p14:tracePt t="31942" x="3117850" y="1790700"/>
          <p14:tracePt t="31955" x="3117850" y="1720850"/>
          <p14:tracePt t="31972" x="3117850" y="1663700"/>
          <p14:tracePt t="31992" x="3117850" y="1631950"/>
          <p14:tracePt t="32005" x="3117850" y="1625600"/>
          <p14:tracePt t="32022" x="3117850" y="1619250"/>
          <p14:tracePt t="32055" x="3124200" y="1619250"/>
          <p14:tracePt t="32072" x="3136900" y="1619250"/>
          <p14:tracePt t="32089" x="3206750" y="1619250"/>
          <p14:tracePt t="32106" x="3270250" y="1619250"/>
          <p14:tracePt t="32122" x="3340100" y="1619250"/>
          <p14:tracePt t="32139" x="3409950" y="1619250"/>
          <p14:tracePt t="32155" x="3486150" y="1619250"/>
          <p14:tracePt t="32176" x="3549650" y="1625600"/>
          <p14:tracePt t="32190" x="3606800" y="1625600"/>
          <p14:tracePt t="32205" x="3657600" y="1625600"/>
          <p14:tracePt t="32222" x="3708400" y="1625600"/>
          <p14:tracePt t="32244" x="3752850" y="1631950"/>
          <p14:tracePt t="32255" x="3759200" y="1631950"/>
          <p14:tracePt t="32303" x="3759200" y="1638300"/>
          <p14:tracePt t="32309" x="3759200" y="1657350"/>
          <p14:tracePt t="32322" x="3759200" y="1708150"/>
          <p14:tracePt t="32339" x="3759200" y="1778000"/>
          <p14:tracePt t="32356" x="3752850" y="1860550"/>
          <p14:tracePt t="32372" x="3752850" y="1981200"/>
          <p14:tracePt t="32389" x="3752850" y="2120900"/>
          <p14:tracePt t="32405" x="3714750" y="2254250"/>
          <p14:tracePt t="32426" x="3670300" y="2362200"/>
          <p14:tracePt t="32439" x="3657600" y="2381250"/>
          <p14:tracePt t="32458" x="3600450" y="2406650"/>
          <p14:tracePt t="32472" x="3594100" y="2413000"/>
          <p14:tracePt t="32491" x="3562350" y="2413000"/>
          <p14:tracePt t="32542" x="3562350" y="2406650"/>
          <p14:tracePt t="32548" x="3562350" y="2400300"/>
          <p14:tracePt t="32559" x="3549650" y="2393950"/>
          <p14:tracePt t="32572" x="3460750" y="2362200"/>
          <p14:tracePt t="32589" x="3359150" y="2336800"/>
          <p14:tracePt t="32605" x="3270250" y="2305050"/>
          <p14:tracePt t="32622" x="3200400" y="2273300"/>
          <p14:tracePt t="32639" x="3168650" y="2254250"/>
          <p14:tracePt t="32655" x="3149600" y="2241550"/>
          <p14:tracePt t="32658" x="3143250" y="2235200"/>
          <p14:tracePt t="32675" x="3130550" y="2216150"/>
          <p14:tracePt t="32690" x="3124200" y="2178050"/>
          <p14:tracePt t="32705" x="3124200" y="2139950"/>
          <p14:tracePt t="32722" x="3149600" y="2051050"/>
          <p14:tracePt t="32742" x="3175000" y="1930400"/>
          <p14:tracePt t="32756" x="3225800" y="1771650"/>
          <p14:tracePt t="32772" x="3276600" y="1644650"/>
          <p14:tracePt t="32789" x="3314700" y="1568450"/>
          <p14:tracePt t="32808" x="3346450" y="1511300"/>
          <p14:tracePt t="32822" x="3390900" y="1492250"/>
          <p14:tracePt t="32839" x="3416300" y="1485900"/>
          <p14:tracePt t="32855" x="3429000" y="1485900"/>
          <p14:tracePt t="32880" x="3435350" y="1485900"/>
          <p14:tracePt t="32891" x="3435350" y="1498600"/>
          <p14:tracePt t="32906" x="3435350" y="1530350"/>
          <p14:tracePt t="32925" x="3435350" y="1612900"/>
          <p14:tracePt t="32944" x="3397250" y="1797050"/>
          <p14:tracePt t="32955" x="3371850" y="1873250"/>
          <p14:tracePt t="32973" x="3314700" y="2038350"/>
          <p14:tracePt t="32992" x="3194050" y="2159000"/>
          <p14:tracePt t="33005" x="3067050" y="2247900"/>
          <p14:tracePt t="33022" x="2952750" y="2273300"/>
          <p14:tracePt t="33039" x="2851150" y="2273300"/>
          <p14:tracePt t="33058" x="2673350" y="2273300"/>
          <p14:tracePt t="33072" x="2603500" y="2273300"/>
          <p14:tracePt t="33089" x="2413000" y="2254250"/>
          <p14:tracePt t="33105" x="2343150" y="2216150"/>
          <p14:tracePt t="33122" x="2273300" y="2197100"/>
          <p14:tracePt t="33139" x="2190750" y="2171700"/>
          <p14:tracePt t="33157" x="2120900" y="2146300"/>
          <p14:tracePt t="33172" x="2038350" y="2127250"/>
          <p14:tracePt t="33189" x="1955800" y="2114550"/>
          <p14:tracePt t="33208" x="1866900" y="2114550"/>
          <p14:tracePt t="33222" x="1778000" y="2101850"/>
          <p14:tracePt t="33241" x="1695450" y="2082800"/>
          <p14:tracePt t="33255" x="1670050" y="2076450"/>
          <p14:tracePt t="33272" x="1600200" y="2063750"/>
          <p14:tracePt t="33274" x="1568450" y="2063750"/>
          <p14:tracePt t="33289" x="1498600" y="2044700"/>
          <p14:tracePt t="33308" x="1397000" y="2038350"/>
          <p14:tracePt t="33322" x="1308100" y="2038350"/>
          <p14:tracePt t="33339" x="1238250" y="2044700"/>
          <p14:tracePt t="33355" x="1168400" y="2051050"/>
          <p14:tracePt t="33372" x="1104900" y="2051050"/>
          <p14:tracePt t="33389" x="1047750" y="2051050"/>
          <p14:tracePt t="33405" x="1022350" y="2057400"/>
          <p14:tracePt t="33422" x="990600" y="2057400"/>
          <p14:tracePt t="33439" x="965200" y="2038350"/>
          <p14:tracePt t="33455" x="958850" y="2032000"/>
          <p14:tracePt t="33491" x="958850" y="2025650"/>
          <p14:tracePt t="33508" x="984250" y="2006600"/>
          <p14:tracePt t="33522" x="1060450" y="1987550"/>
          <p14:tracePt t="33539" x="1174750" y="1981200"/>
          <p14:tracePt t="33557" x="1320800" y="1981200"/>
          <p14:tracePt t="33572" x="1498600" y="1981200"/>
          <p14:tracePt t="33589" x="1670050" y="1981200"/>
          <p14:tracePt t="33605" x="1828800" y="1981200"/>
          <p14:tracePt t="33622" x="1930400" y="1981200"/>
          <p14:tracePt t="33639" x="1981200" y="1981200"/>
          <p14:tracePt t="33675" x="1987550" y="1981200"/>
          <p14:tracePt t="33689" x="1924050" y="2012950"/>
          <p14:tracePt t="33705" x="1841500" y="2076450"/>
          <p14:tracePt t="33722" x="1727200" y="2171700"/>
          <p14:tracePt t="33741" x="1606550" y="2279650"/>
          <p14:tracePt t="33755" x="1498600" y="2400300"/>
          <p14:tracePt t="33772" x="1409700" y="2514600"/>
          <p14:tracePt t="33791" x="1339850" y="2622550"/>
          <p14:tracePt t="33807" x="1308100" y="2711450"/>
          <p14:tracePt t="33813" x="1289050" y="2743200"/>
          <p14:tracePt t="33822" x="1270000" y="2768600"/>
          <p14:tracePt t="33839" x="1238250" y="2800350"/>
          <p14:tracePt t="33855" x="1193800" y="2819400"/>
          <p14:tracePt t="33872" x="1143000" y="2838450"/>
          <p14:tracePt t="33889" x="1073150" y="2876550"/>
          <p14:tracePt t="33905" x="1022350" y="2895600"/>
          <p14:tracePt t="33925" x="984250" y="2921000"/>
          <p14:tracePt t="33941" x="927100" y="2952750"/>
          <p14:tracePt t="33958" x="876300" y="2971800"/>
          <p14:tracePt t="33972" x="838200" y="2978150"/>
          <p14:tracePt t="33992" x="831850" y="2984500"/>
          <p14:tracePt t="34005" x="831850" y="2990850"/>
          <p14:tracePt t="34022" x="831850" y="3009900"/>
          <p14:tracePt t="34040" x="939800" y="3028950"/>
          <p14:tracePt t="34058" x="1047750" y="3028950"/>
          <p14:tracePt t="34072" x="1111250" y="3028950"/>
          <p14:tracePt t="34089" x="1346200" y="3054350"/>
          <p14:tracePt t="34105" x="1555750" y="3079750"/>
          <p14:tracePt t="34122" x="1758950" y="3079750"/>
          <p14:tracePt t="34139" x="1949450" y="3079750"/>
          <p14:tracePt t="34155" x="2089150" y="3079750"/>
          <p14:tracePt t="34173" x="2178050" y="3079750"/>
          <p14:tracePt t="34191" x="2216150" y="3079750"/>
          <p14:tracePt t="34205" x="2228850" y="3079750"/>
          <p14:tracePt t="34222" x="2222500" y="3079750"/>
          <p14:tracePt t="34241" x="2152650" y="3079750"/>
          <p14:tracePt t="34256" x="2019300" y="3079750"/>
          <p14:tracePt t="34273" x="1784350" y="3079750"/>
          <p14:tracePt t="34289" x="1644650" y="3079750"/>
          <p14:tracePt t="34305" x="1498600" y="3079750"/>
          <p14:tracePt t="34322" x="1352550" y="3079750"/>
          <p14:tracePt t="34339" x="1219200" y="3079750"/>
          <p14:tracePt t="34355" x="1104900" y="3079750"/>
          <p14:tracePt t="34372" x="1047750" y="3067050"/>
          <p14:tracePt t="34389" x="1028700" y="3060700"/>
          <p14:tracePt t="34425" x="1035050" y="3060700"/>
          <p14:tracePt t="34439" x="1066800" y="3060700"/>
          <p14:tracePt t="34455" x="1136650" y="3060700"/>
          <p14:tracePt t="34474" x="1333500" y="3060700"/>
          <p14:tracePt t="34492" x="1536700" y="3060700"/>
          <p14:tracePt t="34506" x="1752600" y="3060700"/>
          <p14:tracePt t="34522" x="1968500" y="3060700"/>
          <p14:tracePt t="34539" x="2165350" y="3060700"/>
          <p14:tracePt t="34555" x="2317750" y="3060700"/>
          <p14:tracePt t="34572" x="2419350" y="3060700"/>
          <p14:tracePt t="34589" x="2463800" y="3060700"/>
          <p14:tracePt t="34605" x="2470150" y="3048000"/>
          <p14:tracePt t="34622" x="2438400" y="3009900"/>
          <p14:tracePt t="34639" x="2381250" y="2946400"/>
          <p14:tracePt t="34655" x="2305050" y="2870200"/>
          <p14:tracePt t="34676" x="2139950" y="2730500"/>
          <p14:tracePt t="34689" x="2038350" y="2641600"/>
          <p14:tracePt t="34709" x="1924050" y="2527300"/>
          <p14:tracePt t="34726" x="1828800" y="2425700"/>
          <p14:tracePt t="34742" x="1765300" y="2362200"/>
          <p14:tracePt t="34755" x="1695450" y="2317750"/>
          <p14:tracePt t="34776" x="1606550" y="2260600"/>
          <p14:tracePt t="34789" x="1517650" y="2216150"/>
          <p14:tracePt t="34806" x="1435100" y="2152650"/>
          <p14:tracePt t="34822" x="1365250" y="2082800"/>
          <p14:tracePt t="34839" x="1276350" y="2012950"/>
          <p14:tracePt t="34855" x="1193800" y="1968500"/>
          <p14:tracePt t="34858" x="1149350" y="1936750"/>
          <p14:tracePt t="34872" x="1111250" y="1924050"/>
          <p14:tracePt t="34889" x="1009650" y="1885950"/>
          <p14:tracePt t="34905" x="933450" y="1860550"/>
          <p14:tracePt t="34926" x="889000" y="1841500"/>
          <p14:tracePt t="34942" x="863600" y="1835150"/>
          <p14:tracePt t="34944" x="857250" y="1835150"/>
          <p14:tracePt t="34956" x="844550" y="1828800"/>
          <p14:tracePt t="34972" x="819150" y="1828800"/>
          <p14:tracePt t="34991" x="793750" y="1828800"/>
          <p14:tracePt t="35005" x="768350" y="1828800"/>
          <p14:tracePt t="35083" x="774700" y="1828800"/>
          <p14:tracePt t="35090" x="812800" y="1828800"/>
          <p14:tracePt t="35105" x="889000" y="1828800"/>
          <p14:tracePt t="35122" x="1009650" y="1822450"/>
          <p14:tracePt t="35139" x="1155700" y="1822450"/>
          <p14:tracePt t="35155" x="1339850" y="1847850"/>
          <p14:tracePt t="35172" x="1511300" y="1879600"/>
          <p14:tracePt t="35191" x="1663700" y="1898650"/>
          <p14:tracePt t="35205" x="1765300" y="1905000"/>
          <p14:tracePt t="35222" x="1828800" y="1905000"/>
          <p14:tracePt t="35241" x="1847850" y="1905000"/>
          <p14:tracePt t="35273" x="1835150" y="1905000"/>
          <p14:tracePt t="35289" x="1828800" y="1905000"/>
          <p14:tracePt t="35305" x="1822450" y="1905000"/>
          <p14:tracePt t="35339" x="1822450" y="1911350"/>
          <p14:tracePt t="35356" x="1822450" y="1930400"/>
          <p14:tracePt t="35372" x="1822450" y="1962150"/>
          <p14:tracePt t="35389" x="1828800" y="1993900"/>
          <p14:tracePt t="35410" x="1866900" y="2051050"/>
          <p14:tracePt t="35422" x="1936750" y="2114550"/>
          <p14:tracePt t="35439" x="2032000" y="2178050"/>
          <p14:tracePt t="35442" x="2076450" y="2197100"/>
          <p14:tracePt t="35458" x="2178050" y="2235200"/>
          <p14:tracePt t="35474" x="2266950" y="2254250"/>
          <p14:tracePt t="35493" x="2336800" y="2260600"/>
          <p14:tracePt t="35506" x="2368550" y="2260600"/>
          <p14:tracePt t="35522" x="2381250" y="2260600"/>
          <p14:tracePt t="35559" x="2374900" y="2260600"/>
          <p14:tracePt t="35793" x="2374900" y="2266950"/>
          <p14:tracePt t="35889" x="2330450" y="2260600"/>
          <p14:tracePt t="35898" x="2266950" y="2241550"/>
          <p14:tracePt t="35905" x="2190750" y="2216150"/>
          <p14:tracePt t="35925" x="2025650" y="2178050"/>
          <p14:tracePt t="35939" x="1885950" y="2159000"/>
          <p14:tracePt t="35955" x="1771650" y="2127250"/>
          <p14:tracePt t="35973" x="1663700" y="2089150"/>
          <p14:tracePt t="35992" x="1543050" y="2051050"/>
          <p14:tracePt t="36005" x="1441450" y="2012950"/>
          <p14:tracePt t="36022" x="1333500" y="1987550"/>
          <p14:tracePt t="36039" x="1257300" y="1949450"/>
          <p14:tracePt t="36058" x="1136650" y="1924050"/>
          <p14:tracePt t="36072" x="1092200" y="1917700"/>
          <p14:tracePt t="36089" x="996950" y="1905000"/>
          <p14:tracePt t="36105" x="958850" y="1905000"/>
          <p14:tracePt t="36122" x="933450" y="1905000"/>
          <p14:tracePt t="36139" x="914400" y="1905000"/>
          <p14:tracePt t="36160" x="882650" y="1905000"/>
          <p14:tracePt t="36176" x="863600" y="1905000"/>
          <p14:tracePt t="36188" x="857250" y="1905000"/>
          <p14:tracePt t="36206" x="844550" y="1905000"/>
          <p14:tracePt t="36208" x="838200" y="1905000"/>
          <p14:tracePt t="36222" x="831850" y="1905000"/>
          <p14:tracePt t="36241" x="793750" y="1905000"/>
          <p14:tracePt t="36255" x="781050" y="1898650"/>
          <p14:tracePt t="36272" x="762000" y="1892300"/>
          <p14:tracePt t="36289" x="749300" y="1892300"/>
          <p14:tracePt t="36352" x="742950" y="1892300"/>
          <p14:tracePt t="36394" x="749300" y="1892300"/>
          <p14:tracePt t="36401" x="755650" y="1892300"/>
          <p14:tracePt t="36408" x="762000" y="1892300"/>
          <p14:tracePt t="36426" x="768350" y="1892300"/>
          <p14:tracePt t="36440" x="793750" y="1892300"/>
          <p14:tracePt t="36455" x="857250" y="1892300"/>
          <p14:tracePt t="36472" x="952500" y="1905000"/>
          <p14:tracePt t="36491" x="1123950" y="1917700"/>
          <p14:tracePt t="36506" x="1257300" y="1924050"/>
          <p14:tracePt t="36522" x="1390650" y="1936750"/>
          <p14:tracePt t="36539" x="1517650" y="1936750"/>
          <p14:tracePt t="36557" x="1638300" y="1943100"/>
          <p14:tracePt t="36572" x="1739900" y="1943100"/>
          <p14:tracePt t="36589" x="1797050" y="1943100"/>
          <p14:tracePt t="36605" x="1816100" y="1943100"/>
          <p14:tracePt t="36622" x="1822450" y="1943100"/>
          <p14:tracePt t="36729" x="1822450" y="1955800"/>
          <p14:tracePt t="36743" x="1822450" y="1968500"/>
          <p14:tracePt t="36747" x="1803400" y="2000250"/>
          <p14:tracePt t="36755" x="1784350" y="2032000"/>
          <p14:tracePt t="36772" x="1720850" y="2133600"/>
          <p14:tracePt t="36789" x="1657350" y="2254250"/>
          <p14:tracePt t="36808" x="1587500" y="2374900"/>
          <p14:tracePt t="36822" x="1504950" y="2482850"/>
          <p14:tracePt t="36839" x="1447800" y="2578100"/>
          <p14:tracePt t="36856" x="1377950" y="2641600"/>
          <p14:tracePt t="36875" x="1320800" y="2711450"/>
          <p14:tracePt t="36889" x="1282700" y="2743200"/>
          <p14:tracePt t="36905" x="1257300" y="2768600"/>
          <p14:tracePt t="36925" x="1219200" y="2794000"/>
          <p14:tracePt t="36939" x="1168400" y="2813050"/>
          <p14:tracePt t="36957" x="1111250" y="2832100"/>
          <p14:tracePt t="36973" x="1054100" y="2857500"/>
          <p14:tracePt t="36992" x="990600" y="2876550"/>
          <p14:tracePt t="37005" x="933450" y="2889250"/>
          <p14:tracePt t="37022" x="869950" y="2914650"/>
          <p14:tracePt t="37039" x="806450" y="2933700"/>
          <p14:tracePt t="37059" x="730250" y="2946400"/>
          <p14:tracePt t="37072" x="711200" y="2946400"/>
          <p14:tracePt t="37089" x="698500" y="2946400"/>
          <p14:tracePt t="37106" x="692150" y="2940050"/>
          <p14:tracePt t="37168" x="692150" y="2933700"/>
          <p14:tracePt t="37217" x="698500" y="2933700"/>
          <p14:tracePt t="37224" x="717550" y="2933700"/>
          <p14:tracePt t="37233" x="730250" y="2933700"/>
          <p14:tracePt t="37244" x="755650" y="2933700"/>
          <p14:tracePt t="37255" x="781050" y="2933700"/>
          <p14:tracePt t="37272" x="863600" y="2933700"/>
          <p14:tracePt t="37275" x="927100" y="2933700"/>
          <p14:tracePt t="37289" x="1060450" y="2933700"/>
          <p14:tracePt t="37306" x="1212850" y="2933700"/>
          <p14:tracePt t="37322" x="1365250" y="2933700"/>
          <p14:tracePt t="37339" x="1517650" y="2933700"/>
          <p14:tracePt t="37356" x="1644650" y="2933700"/>
          <p14:tracePt t="37372" x="1739900" y="2927350"/>
          <p14:tracePt t="37389" x="1809750" y="2933700"/>
          <p14:tracePt t="37410" x="1847850" y="2940050"/>
          <p14:tracePt t="37522" x="1854200" y="2940050"/>
          <p14:tracePt t="37601" x="1841500" y="2927350"/>
          <p14:tracePt t="37616" x="1822450" y="2895600"/>
          <p14:tracePt t="37627" x="1765300" y="2806700"/>
          <p14:tracePt t="37639" x="1733550" y="2762250"/>
          <p14:tracePt t="37655" x="1638300" y="2641600"/>
          <p14:tracePt t="37676" x="1492250" y="2457450"/>
          <p14:tracePt t="37689" x="1397000" y="2330450"/>
          <p14:tracePt t="37708" x="1327150" y="2228850"/>
          <p14:tracePt t="37722" x="1276350" y="2178050"/>
          <p14:tracePt t="37740" x="1244600" y="2146300"/>
          <p14:tracePt t="37756" x="1225550" y="2133600"/>
          <p14:tracePt t="37772" x="1200150" y="2120900"/>
          <p14:tracePt t="37791" x="1187450" y="2108200"/>
          <p14:tracePt t="37807" x="1174750" y="2095500"/>
          <p14:tracePt t="37822" x="1149350" y="2063750"/>
          <p14:tracePt t="37839" x="1111250" y="2000250"/>
          <p14:tracePt t="37856" x="1073150" y="1949450"/>
          <p14:tracePt t="37872" x="1028700" y="1911350"/>
          <p14:tracePt t="37874" x="1009650" y="1905000"/>
          <p14:tracePt t="37889" x="996950" y="1892300"/>
          <p14:tracePt t="37922" x="1028700" y="1892300"/>
          <p14:tracePt t="37941" x="1092200" y="1892300"/>
          <p14:tracePt t="37955" x="1187450" y="1885950"/>
          <p14:tracePt t="37973" x="1295400" y="1885950"/>
          <p14:tracePt t="37991" x="1397000" y="1885950"/>
          <p14:tracePt t="38005" x="1485900" y="1885950"/>
          <p14:tracePt t="38026" x="1562100" y="1885950"/>
          <p14:tracePt t="38039" x="1606550" y="1885950"/>
          <p14:tracePt t="38059" x="1619250" y="1885950"/>
          <p14:tracePt t="38152" x="1619250" y="1892300"/>
          <p14:tracePt t="38161" x="1631950" y="1905000"/>
          <p14:tracePt t="38171" x="1644650" y="1917700"/>
          <p14:tracePt t="38183" x="1657350" y="1930400"/>
          <p14:tracePt t="38189" x="1676400" y="1943100"/>
          <p14:tracePt t="38205" x="1727200" y="1968500"/>
          <p14:tracePt t="38223" x="1816100" y="2006600"/>
          <p14:tracePt t="38241" x="1949450" y="2044700"/>
          <p14:tracePt t="38247" x="2019300" y="2063750"/>
          <p14:tracePt t="38256" x="2095500" y="2076450"/>
          <p14:tracePt t="38272" x="2235200" y="2089150"/>
          <p14:tracePt t="38273" x="2298700" y="2101850"/>
          <p14:tracePt t="38289" x="2425700" y="2114550"/>
          <p14:tracePt t="38305" x="2527300" y="2114550"/>
          <p14:tracePt t="38322" x="2590800" y="2108200"/>
          <p14:tracePt t="38339" x="2628900" y="2127250"/>
          <p14:tracePt t="38356" x="2667000" y="2146300"/>
          <p14:tracePt t="38372" x="2686050" y="2190750"/>
          <p14:tracePt t="38389" x="2743200" y="2228850"/>
          <p14:tracePt t="38405" x="2794000" y="2254250"/>
          <p14:tracePt t="38425" x="2832100" y="2266950"/>
          <p14:tracePt t="38439" x="2882900" y="2292350"/>
          <p14:tracePt t="38459" x="2940050" y="2317750"/>
          <p14:tracePt t="38472" x="2946400" y="2324100"/>
          <p14:tracePt t="38492" x="2952750" y="2330450"/>
          <p14:tracePt t="38505" x="2940050" y="2330450"/>
          <p14:tracePt t="38522" x="2927350" y="2317750"/>
          <p14:tracePt t="38539" x="2889250" y="2311400"/>
          <p14:tracePt t="38557" x="2851150" y="2311400"/>
          <p14:tracePt t="38572" x="2794000" y="2298700"/>
          <p14:tracePt t="38589" x="2749550" y="2286000"/>
          <p14:tracePt t="38605" x="2724150" y="2279650"/>
          <p14:tracePt t="38622" x="2711450" y="2260600"/>
          <p14:tracePt t="38639" x="2711450" y="2247900"/>
          <p14:tracePt t="38655" x="2711450" y="2216150"/>
          <p14:tracePt t="38659" x="2711450" y="2190750"/>
          <p14:tracePt t="38675" x="2711450" y="2127250"/>
          <p14:tracePt t="38690" x="2730500" y="2051050"/>
          <p14:tracePt t="38705" x="2768600" y="1981200"/>
          <p14:tracePt t="38722" x="2794000" y="1898650"/>
          <p14:tracePt t="38741" x="2825750" y="1841500"/>
          <p14:tracePt t="38755" x="2876550" y="1816100"/>
          <p14:tracePt t="38772" x="2927350" y="1797050"/>
          <p14:tracePt t="38789" x="2990850" y="1784350"/>
          <p14:tracePt t="38807" x="3067050" y="1784350"/>
          <p14:tracePt t="38822" x="3136900" y="1784350"/>
          <p14:tracePt t="38839" x="3213100" y="1816100"/>
          <p14:tracePt t="38855" x="3276600" y="1835150"/>
          <p14:tracePt t="38872" x="3321050" y="1898650"/>
          <p14:tracePt t="38889" x="3378200" y="2032000"/>
          <p14:tracePt t="38905" x="3390900" y="2133600"/>
          <p14:tracePt t="38926" x="3359150" y="2216150"/>
          <p14:tracePt t="38939" x="3295650" y="2266950"/>
          <p14:tracePt t="38956" x="3194050" y="2292350"/>
          <p14:tracePt t="38974" x="3105150" y="2324100"/>
          <p14:tracePt t="38991" x="2990850" y="2324100"/>
          <p14:tracePt t="39006" x="2895600" y="2324100"/>
          <p14:tracePt t="39022" x="2787650" y="2286000"/>
          <p14:tracePt t="39042" x="2635250" y="2209800"/>
          <p14:tracePt t="39057" x="2559050" y="2152650"/>
          <p14:tracePt t="39072" x="2520950" y="2114550"/>
          <p14:tracePt t="39089" x="2451100" y="1962150"/>
          <p14:tracePt t="39105" x="2451100" y="1866900"/>
          <p14:tracePt t="39122" x="2470150" y="1778000"/>
          <p14:tracePt t="39139" x="2520950" y="1701800"/>
          <p14:tracePt t="39156" x="2597150" y="1651000"/>
          <p14:tracePt t="39176" x="2679700" y="1625600"/>
          <p14:tracePt t="39189" x="2768600" y="1619250"/>
          <p14:tracePt t="39209" x="2921000" y="1619250"/>
          <p14:tracePt t="39222" x="2965450" y="1619250"/>
          <p14:tracePt t="39243" x="3124200" y="1619250"/>
          <p14:tracePt t="39255" x="3168650" y="1619250"/>
          <p14:tracePt t="39272" x="3238500" y="1657350"/>
          <p14:tracePt t="39289" x="3289300" y="1733550"/>
          <p14:tracePt t="39307" x="3302000" y="1797050"/>
          <p14:tracePt t="39322" x="3314700" y="1885950"/>
          <p14:tracePt t="39340" x="3333750" y="1987550"/>
          <p14:tracePt t="39355" x="3333750" y="2063750"/>
          <p14:tracePt t="39373" x="3308350" y="2114550"/>
          <p14:tracePt t="39389" x="3270250" y="2165350"/>
          <p14:tracePt t="39406" x="3219450" y="2209800"/>
          <p14:tracePt t="39427" x="3111500" y="2247900"/>
          <p14:tracePt t="39441" x="3073400" y="2260600"/>
          <p14:tracePt t="39456" x="3009900" y="2260600"/>
          <p14:tracePt t="39472" x="2965450" y="2260600"/>
          <p14:tracePt t="39474" x="2946400" y="2260600"/>
          <p14:tracePt t="39491" x="2908300" y="2260600"/>
          <p14:tracePt t="39505" x="2870200" y="2260600"/>
          <p14:tracePt t="39522" x="2851150" y="2260600"/>
          <p14:tracePt t="39539" x="2832100" y="2247900"/>
          <p14:tracePt t="39558" x="2825750" y="2247900"/>
          <p14:tracePt t="39572" x="2819400" y="2241550"/>
          <p14:tracePt t="41619" x="2794000" y="2266950"/>
          <p14:tracePt t="41627" x="2755900" y="2330450"/>
          <p14:tracePt t="41633" x="2724150" y="2432050"/>
          <p14:tracePt t="41645" x="2673350" y="2552700"/>
          <p14:tracePt t="41655" x="2622550" y="2692400"/>
          <p14:tracePt t="41676" x="2489200" y="3105150"/>
          <p14:tracePt t="41682" x="2444750" y="3238500"/>
          <p14:tracePt t="41690" x="2419350" y="3359150"/>
          <p14:tracePt t="41705" x="2336800" y="3562350"/>
          <p14:tracePt t="41722" x="2247900" y="3727450"/>
          <p14:tracePt t="41741" x="2159000" y="3835400"/>
          <p14:tracePt t="41756" x="2082800" y="3905250"/>
          <p14:tracePt t="41773" x="2012950" y="3956050"/>
          <p14:tracePt t="41789" x="1949450" y="3994150"/>
          <p14:tracePt t="41808" x="1892300" y="4025900"/>
          <p14:tracePt t="41822" x="1860550" y="4044950"/>
          <p14:tracePt t="41839" x="1822450" y="4057650"/>
          <p14:tracePt t="41856" x="1765300" y="4076700"/>
          <p14:tracePt t="41863" x="1727200" y="4089400"/>
          <p14:tracePt t="41883" x="1568450" y="4140200"/>
          <p14:tracePt t="41889" x="1511300" y="4152900"/>
          <p14:tracePt t="41905" x="1397000" y="4171950"/>
          <p14:tracePt t="41926" x="1295400" y="4178300"/>
          <p14:tracePt t="41944" x="1155700" y="4083050"/>
          <p14:tracePt t="41956" x="1111250" y="4025900"/>
          <p14:tracePt t="41974" x="1022350" y="3898900"/>
          <p14:tracePt t="41993" x="933450" y="3765550"/>
          <p14:tracePt t="42006" x="908050" y="3657600"/>
          <p14:tracePt t="42022" x="908050" y="3568700"/>
          <p14:tracePt t="42039" x="965200" y="3505200"/>
          <p14:tracePt t="42060" x="1130300" y="3454400"/>
          <p14:tracePt t="42068" x="1212850" y="3454400"/>
          <p14:tracePt t="42089" x="1485900" y="3530600"/>
          <p14:tracePt t="42105" x="1657350" y="3632200"/>
          <p14:tracePt t="42122" x="1778000" y="3746500"/>
          <p14:tracePt t="42139" x="1822450" y="3860800"/>
          <p14:tracePt t="42158" x="1790700" y="3956050"/>
          <p14:tracePt t="42172" x="1714500" y="4044950"/>
          <p14:tracePt t="42189" x="1593850" y="4095750"/>
          <p14:tracePt t="42206" x="1460500" y="4121150"/>
          <p14:tracePt t="42223" x="1314450" y="4108450"/>
          <p14:tracePt t="42241" x="1200150" y="4025900"/>
          <p14:tracePt t="42247" x="1155700" y="3968750"/>
          <p14:tracePt t="42255" x="1130300" y="3911600"/>
          <p14:tracePt t="42272" x="1104900" y="3771900"/>
          <p14:tracePt t="42289" x="1270000" y="3524250"/>
          <p14:tracePt t="42306" x="1511300" y="3467100"/>
          <p14:tracePt t="42322" x="1797050" y="3467100"/>
          <p14:tracePt t="42339" x="2070100" y="3511550"/>
          <p14:tracePt t="42355" x="2235200" y="3651250"/>
          <p14:tracePt t="42372" x="2279650" y="3835400"/>
          <p14:tracePt t="42393" x="2254250" y="4032250"/>
          <p14:tracePt t="42405" x="2146300" y="4197350"/>
          <p14:tracePt t="42426" x="1879600" y="4305300"/>
          <p14:tracePt t="42442" x="1657350" y="4305300"/>
          <p14:tracePt t="42455" x="1524000" y="4260850"/>
          <p14:tracePt t="42472" x="1250950" y="4127500"/>
          <p14:tracePt t="42491" x="908050" y="3771900"/>
          <p14:tracePt t="42505" x="742950" y="3505200"/>
          <p14:tracePt t="42524" x="654050" y="3257550"/>
          <p14:tracePt t="42539" x="590550" y="3035300"/>
          <p14:tracePt t="42558" x="565150" y="2800350"/>
          <p14:tracePt t="42572" x="552450" y="2520950"/>
          <p14:tracePt t="42589" x="552450" y="2247900"/>
          <p14:tracePt t="42606" x="546100" y="1968500"/>
          <p14:tracePt t="42622" x="603250" y="1695450"/>
          <p14:tracePt t="42639" x="673100" y="1479550"/>
          <p14:tracePt t="42658" x="825500" y="1320800"/>
          <p14:tracePt t="42676" x="971550" y="1244600"/>
          <p14:tracePt t="42690" x="1130300" y="1187450"/>
          <p14:tracePt t="42705" x="1308100" y="1155700"/>
          <p14:tracePt t="42724" x="1511300" y="1155700"/>
          <p14:tracePt t="42742" x="1720850" y="1162050"/>
          <p14:tracePt t="42756" x="1936750" y="1244600"/>
          <p14:tracePt t="42772" x="2159000" y="1390650"/>
          <p14:tracePt t="42789" x="2362200" y="1574800"/>
          <p14:tracePt t="42805" x="2533650" y="1803400"/>
          <p14:tracePt t="42822" x="2673350" y="2082800"/>
          <p14:tracePt t="42839" x="2743200" y="2451100"/>
          <p14:tracePt t="42855" x="2743200" y="2857500"/>
          <p14:tracePt t="42858" x="2749550" y="3067050"/>
          <p14:tracePt t="42872" x="2749550" y="3276600"/>
          <p14:tracePt t="42889" x="2635250" y="3740150"/>
          <p14:tracePt t="42897" x="2527300" y="3816350"/>
          <p14:tracePt t="42906" x="2419350" y="3886200"/>
          <p14:tracePt t="42922" x="2203450" y="4013200"/>
          <p14:tracePt t="42939" x="1968500" y="4102100"/>
          <p14:tracePt t="42959" x="1758950" y="4146550"/>
          <p14:tracePt t="42972" x="1549400" y="4114800"/>
          <p14:tracePt t="42992" x="1365250" y="4006850"/>
          <p14:tracePt t="43006" x="1206500" y="3810000"/>
          <p14:tracePt t="43022" x="1066800" y="3511550"/>
          <p14:tracePt t="43039" x="933450" y="3111500"/>
          <p14:tracePt t="43059" x="908050" y="2603500"/>
          <p14:tracePt t="43072" x="908050" y="2470150"/>
          <p14:tracePt t="43089" x="952500" y="2057400"/>
          <p14:tracePt t="43106" x="1009650" y="1790700"/>
          <p14:tracePt t="43123" x="1098550" y="1524000"/>
          <p14:tracePt t="43139" x="1206500" y="1295400"/>
          <p14:tracePt t="43156" x="1365250" y="1136650"/>
          <p14:tracePt t="43175" x="1562100" y="1047750"/>
          <p14:tracePt t="43191" x="1841500" y="1041400"/>
          <p14:tracePt t="43206" x="2095500" y="1066800"/>
          <p14:tracePt t="43222" x="2368550" y="1162050"/>
          <p14:tracePt t="43241" x="2628900" y="1301750"/>
          <p14:tracePt t="43257" x="2952750" y="1651000"/>
          <p14:tracePt t="43272" x="3035300" y="1784350"/>
          <p14:tracePt t="43289" x="3219450" y="2228850"/>
          <p14:tracePt t="43308" x="3308350" y="2527300"/>
          <p14:tracePt t="43322" x="3308350" y="2800350"/>
          <p14:tracePt t="43339" x="3302000" y="3086100"/>
          <p14:tracePt t="43355" x="3194050" y="3314700"/>
          <p14:tracePt t="43373" x="3035300" y="3511550"/>
          <p14:tracePt t="43389" x="2832100" y="3695700"/>
          <p14:tracePt t="43405" x="2603500" y="3822700"/>
          <p14:tracePt t="43425" x="2374900" y="3937000"/>
          <p14:tracePt t="43439" x="2146300" y="4038600"/>
          <p14:tracePt t="43456" x="1930400" y="4108450"/>
          <p14:tracePt t="43458" x="1847850" y="4121150"/>
          <p14:tracePt t="43474" x="1676400" y="4121150"/>
          <p14:tracePt t="43491" x="1536700" y="4102100"/>
          <p14:tracePt t="43507" x="1403350" y="4057650"/>
          <p14:tracePt t="43522" x="1295400" y="4013200"/>
          <p14:tracePt t="43539" x="1219200" y="3943350"/>
          <p14:tracePt t="43555" x="1149350" y="3886200"/>
          <p14:tracePt t="43572" x="1098550" y="3803650"/>
          <p14:tracePt t="43589" x="1054100" y="3695700"/>
          <p14:tracePt t="43606" x="1016000" y="3587750"/>
          <p14:tracePt t="43622" x="971550" y="3524250"/>
          <p14:tracePt t="43639" x="933450" y="3467100"/>
          <p14:tracePt t="43656" x="889000" y="3441700"/>
          <p14:tracePt t="43662" x="876300" y="3435350"/>
          <p14:tracePt t="43675" x="850900" y="3429000"/>
          <p14:tracePt t="43689" x="831850" y="3409950"/>
          <p14:tracePt t="43708" x="825500" y="3365500"/>
          <p14:tracePt t="43722" x="812800" y="3295650"/>
          <p14:tracePt t="43742" x="800100" y="3213100"/>
          <p14:tracePt t="43755" x="793750" y="3143250"/>
          <p14:tracePt t="43772" x="793750" y="3092450"/>
          <p14:tracePt t="43790" x="793750" y="3028950"/>
          <p14:tracePt t="43809" x="825500" y="2933700"/>
          <p14:tracePt t="43822" x="901700" y="2857500"/>
          <p14:tracePt t="43839" x="1003300" y="2806700"/>
          <p14:tracePt t="43856" x="1136650" y="2794000"/>
          <p14:tracePt t="43862" x="1212850" y="2794000"/>
          <p14:tracePt t="43876" x="1352550" y="2806700"/>
          <p14:tracePt t="43889" x="1498600" y="2857500"/>
          <p14:tracePt t="43896" x="1568450" y="2882900"/>
          <p14:tracePt t="43906" x="1631950" y="2914650"/>
          <p14:tracePt t="43925" x="1739900" y="3016250"/>
          <p14:tracePt t="43942" x="1835150" y="3136900"/>
          <p14:tracePt t="43959" x="1898650" y="3263900"/>
          <p14:tracePt t="43972" x="1936750" y="3384550"/>
          <p14:tracePt t="43991" x="1968500" y="3473450"/>
          <p14:tracePt t="44007" x="1993900" y="3536950"/>
          <p14:tracePt t="44022" x="1993900" y="3587750"/>
          <p14:tracePt t="44039" x="1993900" y="3638550"/>
          <p14:tracePt t="44058" x="1930400" y="3740150"/>
          <p14:tracePt t="44072" x="1911350" y="3771900"/>
          <p14:tracePt t="44089" x="1841500" y="3835400"/>
          <p14:tracePt t="44105" x="1778000" y="3867150"/>
          <p14:tracePt t="44122" x="1720850" y="3886200"/>
          <p14:tracePt t="44139" x="1644650" y="3886200"/>
          <p14:tracePt t="44155" x="1536700" y="3886200"/>
          <p14:tracePt t="44175" x="1441450" y="3886200"/>
          <p14:tracePt t="44189" x="1346200" y="3886200"/>
          <p14:tracePt t="44205" x="1270000" y="3886200"/>
          <p14:tracePt t="44222" x="1181100" y="3854450"/>
          <p14:tracePt t="44241" x="1111250" y="3803650"/>
          <p14:tracePt t="44256" x="1047750" y="3746500"/>
          <p14:tracePt t="44272" x="1003300" y="3663950"/>
          <p14:tracePt t="44274" x="990600" y="3613150"/>
          <p14:tracePt t="44289" x="977900" y="3486150"/>
          <p14:tracePt t="44305" x="984250" y="3365500"/>
          <p14:tracePt t="44322" x="1035050" y="3276600"/>
          <p14:tracePt t="44339" x="1117600" y="3206750"/>
          <p14:tracePt t="44356" x="1257300" y="3187700"/>
          <p14:tracePt t="44372" x="1403350" y="3187700"/>
          <p14:tracePt t="44389" x="1555750" y="3200400"/>
          <p14:tracePt t="44408" x="1689100" y="3251200"/>
          <p14:tracePt t="44425" x="1797050" y="3340100"/>
          <p14:tracePt t="44439" x="1885950" y="3473450"/>
          <p14:tracePt t="44456" x="1981200" y="3657600"/>
          <p14:tracePt t="44474" x="1987550" y="3759200"/>
          <p14:tracePt t="44492" x="1955800" y="3835400"/>
          <p14:tracePt t="44508" x="1898650" y="3892550"/>
          <p14:tracePt t="44524" x="1816100" y="3930650"/>
          <p14:tracePt t="44540" x="1727200" y="3956050"/>
          <p14:tracePt t="44557" x="1638300" y="3968750"/>
          <p14:tracePt t="44572" x="1568450" y="3962400"/>
          <p14:tracePt t="44589" x="1492250" y="3937000"/>
          <p14:tracePt t="44606" x="1409700" y="3905250"/>
          <p14:tracePt t="44622" x="1358900" y="3867150"/>
          <p14:tracePt t="44639" x="1352550" y="3810000"/>
          <p14:tracePt t="44656" x="1352550" y="3759200"/>
          <p14:tracePt t="44743" x="1339850" y="3740150"/>
          <p14:tracePt t="44753" x="1339850" y="3651250"/>
          <p14:tracePt t="44772" x="1339850" y="3543300"/>
          <p14:tracePt t="44789" x="1333500" y="3454400"/>
          <p14:tracePt t="44805" x="1339850" y="3365500"/>
          <p14:tracePt t="44822" x="1365250" y="3314700"/>
          <p14:tracePt t="44839" x="1384300" y="3302000"/>
          <p14:tracePt t="44856" x="1390650" y="3295650"/>
          <p14:tracePt t="44873" x="1390650" y="3302000"/>
          <p14:tracePt t="44889" x="1403350" y="3340100"/>
          <p14:tracePt t="44905" x="1403350" y="3378200"/>
          <p14:tracePt t="44922" x="1403350" y="3403600"/>
          <p14:tracePt t="44939" x="1358900" y="3422650"/>
          <p14:tracePt t="44957" x="1295400" y="3429000"/>
          <p14:tracePt t="44972" x="1225550" y="3429000"/>
          <p14:tracePt t="44992" x="1168400" y="3429000"/>
          <p14:tracePt t="45005" x="1117600" y="3409950"/>
          <p14:tracePt t="45022" x="1073150" y="3333750"/>
          <p14:tracePt t="45039" x="1028700" y="3213100"/>
          <p14:tracePt t="45059" x="1028700" y="3028950"/>
          <p14:tracePt t="45072" x="1035050" y="2965450"/>
          <p14:tracePt t="45089" x="1028700" y="2762250"/>
          <p14:tracePt t="45106" x="1047750" y="2628900"/>
          <p14:tracePt t="45122" x="1098550" y="2514600"/>
          <p14:tracePt t="45139" x="1181100" y="2400300"/>
          <p14:tracePt t="45158" x="1295400" y="2317750"/>
          <p14:tracePt t="45172" x="1435100" y="2279650"/>
          <p14:tracePt t="45189" x="1562100" y="2273300"/>
          <p14:tracePt t="45208" x="1752600" y="2273300"/>
          <p14:tracePt t="45222" x="1835150" y="2273300"/>
          <p14:tracePt t="45241" x="2051050" y="2298700"/>
          <p14:tracePt t="45256" x="2082800" y="2324100"/>
          <p14:tracePt t="45272" x="2159000" y="2374900"/>
          <p14:tracePt t="45275" x="2184400" y="2406650"/>
          <p14:tracePt t="45289" x="2228850" y="2501900"/>
          <p14:tracePt t="45308" x="2235200" y="2635250"/>
          <p14:tracePt t="45322" x="2222500" y="2832100"/>
          <p14:tracePt t="45339" x="2178050" y="3028950"/>
          <p14:tracePt t="45355" x="2082800" y="3213100"/>
          <p14:tracePt t="45372" x="1962150" y="3282950"/>
          <p14:tracePt t="45393" x="1828800" y="3314700"/>
          <p14:tracePt t="45406" x="1695450" y="3321050"/>
          <p14:tracePt t="45425" x="1581150" y="3321050"/>
          <p14:tracePt t="45439" x="1473200" y="3289300"/>
          <p14:tracePt t="45456" x="1365250" y="3219450"/>
          <p14:tracePt t="45472" x="1263650" y="3117850"/>
          <p14:tracePt t="45475" x="1219200" y="3048000"/>
          <p14:tracePt t="45492" x="1130300" y="2882900"/>
          <p14:tracePt t="45506" x="1085850" y="2743200"/>
          <p14:tracePt t="45522" x="1079500" y="2622550"/>
          <p14:tracePt t="45539" x="1079500" y="2489200"/>
          <p14:tracePt t="45558" x="1111250" y="2343150"/>
          <p14:tracePt t="45572" x="1162050" y="2216150"/>
          <p14:tracePt t="45589" x="1193800" y="2114550"/>
          <p14:tracePt t="45606" x="1244600" y="2063750"/>
          <p14:tracePt t="45622" x="1289050" y="2032000"/>
          <p14:tracePt t="45639" x="1333500" y="2019300"/>
          <p14:tracePt t="45655" x="1377950" y="2019300"/>
          <p14:tracePt t="45659" x="1390650" y="2019300"/>
          <p14:tracePt t="45676" x="1403350" y="2025650"/>
          <p14:tracePt t="45706" x="1409700" y="2038350"/>
          <p14:tracePt t="45724" x="1409700" y="2044700"/>
          <p14:tracePt t="45741" x="1409700" y="2051050"/>
          <p14:tracePt t="45756" x="1409700" y="2057400"/>
          <p14:tracePt t="45789" x="1397000" y="2057400"/>
          <p14:tracePt t="45808" x="1346200" y="2057400"/>
          <p14:tracePt t="45822" x="1289050" y="2057400"/>
          <p14:tracePt t="45839" x="1206500" y="2038350"/>
          <p14:tracePt t="45855" x="1104900" y="2000250"/>
          <p14:tracePt t="45872" x="1016000" y="1962150"/>
          <p14:tracePt t="45874" x="971550" y="1924050"/>
          <p14:tracePt t="45889" x="914400" y="1841500"/>
          <p14:tracePt t="45905" x="844550" y="1733550"/>
          <p14:tracePt t="45925" x="806450" y="1638300"/>
          <p14:tracePt t="45939" x="800100" y="1549400"/>
          <p14:tracePt t="45958" x="793750" y="1447800"/>
          <p14:tracePt t="45972" x="819150" y="1377950"/>
          <p14:tracePt t="45992" x="844550" y="1308100"/>
          <p14:tracePt t="46005" x="889000" y="1263650"/>
          <p14:tracePt t="46022" x="977900" y="1231900"/>
          <p14:tracePt t="46039" x="1079500" y="1206500"/>
          <p14:tracePt t="46056" x="1244600" y="1206500"/>
          <p14:tracePt t="46072" x="1308100" y="1206500"/>
          <p14:tracePt t="46089" x="1466850" y="1250950"/>
          <p14:tracePt t="46106" x="1568450" y="1308100"/>
          <p14:tracePt t="46122" x="1676400" y="1390650"/>
          <p14:tracePt t="46140" x="1752600" y="1473200"/>
          <p14:tracePt t="46156" x="1803400" y="1574800"/>
          <p14:tracePt t="46176" x="1822450" y="1682750"/>
          <p14:tracePt t="46189" x="1828800" y="1784350"/>
          <p14:tracePt t="46206" x="1790700" y="1885950"/>
          <p14:tracePt t="46222" x="1752600" y="1949450"/>
          <p14:tracePt t="46241" x="1670050" y="1981200"/>
          <p14:tracePt t="46256" x="1625600" y="1987550"/>
          <p14:tracePt t="46272" x="1612900" y="1987550"/>
          <p14:tracePt t="46289" x="1587500" y="1987550"/>
          <p14:tracePt t="46306" x="1581150" y="1987550"/>
          <p14:tracePt t="46894" x="1587500" y="1987550"/>
          <p14:tracePt t="46896" x="1600200" y="1987550"/>
          <p14:tracePt t="46906" x="1619250" y="1993900"/>
          <p14:tracePt t="46927" x="1663700" y="2006600"/>
          <p14:tracePt t="46942" x="1708150" y="2019300"/>
          <p14:tracePt t="46945" x="1727200" y="2025650"/>
          <p14:tracePt t="46956" x="1739900" y="2032000"/>
          <p14:tracePt t="46972" x="1771650" y="2044700"/>
          <p14:tracePt t="46992" x="1797050" y="2044700"/>
          <p14:tracePt t="47006" x="1841500" y="2070100"/>
          <p14:tracePt t="47022" x="1892300" y="2101850"/>
          <p14:tracePt t="47039" x="1936750" y="2127250"/>
          <p14:tracePt t="47040" x="1962150" y="2139950"/>
          <p14:tracePt t="47058" x="2000250" y="2152650"/>
          <p14:tracePt t="47072" x="2019300" y="2152650"/>
          <p14:tracePt t="47089" x="2063750" y="2171700"/>
          <p14:tracePt t="47105" x="2089150" y="2184400"/>
          <p14:tracePt t="47122" x="2120900" y="2197100"/>
          <p14:tracePt t="47139" x="2171700" y="2216150"/>
          <p14:tracePt t="47155" x="2228850" y="2235200"/>
          <p14:tracePt t="47176" x="2273300" y="2254250"/>
          <p14:tracePt t="47196" x="2343150" y="2273300"/>
          <p14:tracePt t="47205" x="2381250" y="2286000"/>
          <p14:tracePt t="47225" x="2546350" y="2336800"/>
          <p14:tracePt t="47241" x="2686050" y="2381250"/>
          <p14:tracePt t="47255" x="2768600" y="2413000"/>
          <p14:tracePt t="47272" x="2908300" y="2470150"/>
          <p14:tracePt t="47289" x="3060700" y="2520950"/>
          <p14:tracePt t="47305" x="3136900" y="2552700"/>
          <p14:tracePt t="47322" x="3194050" y="2565400"/>
          <p14:tracePt t="47339" x="3257550" y="2584450"/>
          <p14:tracePt t="47356" x="3308350" y="2603500"/>
          <p14:tracePt t="47372" x="3346450" y="2616200"/>
          <p14:tracePt t="47389" x="3359150" y="2622550"/>
          <p14:tracePt t="47889" x="3314700" y="2622550"/>
          <p14:tracePt t="47897" x="3282950" y="2628900"/>
          <p14:tracePt t="47905" x="3219450" y="2628900"/>
          <p14:tracePt t="47925" x="3079750" y="2628900"/>
          <p14:tracePt t="47939" x="2889250" y="2628900"/>
          <p14:tracePt t="47956" x="2647950" y="2584450"/>
          <p14:tracePt t="47973" x="2368550" y="2489200"/>
          <p14:tracePt t="47992" x="2101850" y="2400300"/>
          <p14:tracePt t="48005" x="1892300" y="2330450"/>
          <p14:tracePt t="48022" x="1714500" y="2273300"/>
          <p14:tracePt t="48039" x="1549400" y="2216150"/>
          <p14:tracePt t="48057" x="1358900" y="2146300"/>
          <p14:tracePt t="48072" x="1301750" y="2127250"/>
          <p14:tracePt t="48089" x="1206500" y="2095500"/>
          <p14:tracePt t="48106" x="1181100" y="2082800"/>
          <p14:tracePt t="48122" x="1162050" y="2082800"/>
          <p14:tracePt t="48139" x="1136650" y="2082800"/>
          <p14:tracePt t="48156" x="1104900" y="2082800"/>
          <p14:tracePt t="48177" x="1054100" y="2070100"/>
          <p14:tracePt t="48189" x="965200" y="2038350"/>
          <p14:tracePt t="48207" x="838200" y="2000250"/>
          <p14:tracePt t="48222" x="717550" y="1943100"/>
          <p14:tracePt t="48224" x="641350" y="1917700"/>
          <p14:tracePt t="48241" x="577850" y="1885950"/>
          <p14:tracePt t="48256" x="508000" y="1828800"/>
          <p14:tracePt t="48272" x="488950" y="1758950"/>
          <p14:tracePt t="48289" x="546100" y="1638300"/>
          <p14:tracePt t="48306" x="641350" y="1562100"/>
          <p14:tracePt t="48322" x="768350" y="1492250"/>
          <p14:tracePt t="48339" x="914400" y="1447800"/>
          <p14:tracePt t="48356" x="1073150" y="1397000"/>
          <p14:tracePt t="48372" x="1250950" y="1358900"/>
          <p14:tracePt t="48389" x="1422400" y="1358900"/>
          <p14:tracePt t="48406" x="1587500" y="1377950"/>
          <p14:tracePt t="48424" x="1746250" y="1435100"/>
          <p14:tracePt t="48441" x="1924050" y="1543050"/>
          <p14:tracePt t="48455" x="1968500" y="1587500"/>
          <p14:tracePt t="48472" x="2038350" y="1689100"/>
          <p14:tracePt t="48491" x="2089150" y="1822450"/>
          <p14:tracePt t="48507" x="2076450" y="1905000"/>
          <p14:tracePt t="48522" x="2012950" y="1993900"/>
          <p14:tracePt t="48539" x="1943100" y="2076450"/>
          <p14:tracePt t="48557" x="1835150" y="2133600"/>
          <p14:tracePt t="48572" x="1733550" y="2190750"/>
          <p14:tracePt t="48589" x="1625600" y="2222500"/>
          <p14:tracePt t="48606" x="1524000" y="2222500"/>
          <p14:tracePt t="48622" x="1416050" y="2222500"/>
          <p14:tracePt t="48639" x="1308100" y="2203450"/>
          <p14:tracePt t="48656" x="1219200" y="2165350"/>
          <p14:tracePt t="48658" x="1174750" y="2152650"/>
          <p14:tracePt t="48676" x="1098550" y="2120900"/>
          <p14:tracePt t="48689" x="1047750" y="2108200"/>
          <p14:tracePt t="48705" x="1022350" y="2095500"/>
          <p14:tracePt t="48723" x="1022350" y="2082800"/>
          <p14:tracePt t="48761" x="1035050" y="2082800"/>
          <p14:tracePt t="48772" x="1054100" y="2082800"/>
          <p14:tracePt t="48792" x="1123950" y="2108200"/>
          <p14:tracePt t="48808" x="1212850" y="2209800"/>
          <p14:tracePt t="48822" x="1308100" y="2355850"/>
          <p14:tracePt t="48839" x="1422400" y="2540000"/>
          <p14:tracePt t="48856" x="1511300" y="2724150"/>
          <p14:tracePt t="48858" x="1549400" y="2787650"/>
          <p14:tracePt t="48872" x="1606550" y="2876550"/>
          <p14:tracePt t="48889" x="1651000" y="2921000"/>
          <p14:tracePt t="48909" x="1663700" y="2927350"/>
          <p14:tracePt t="48922" x="1676400" y="2933700"/>
          <p14:tracePt t="48939" x="1682750" y="2933700"/>
          <p14:tracePt t="48958" x="1695450" y="2921000"/>
          <p14:tracePt t="48972" x="1733550" y="2914650"/>
          <p14:tracePt t="48993" x="1771650" y="2908300"/>
          <p14:tracePt t="49005" x="1828800" y="2901950"/>
          <p14:tracePt t="49022" x="1885950" y="2901950"/>
          <p14:tracePt t="49039" x="1962150" y="2901950"/>
          <p14:tracePt t="49058" x="2063750" y="2901950"/>
          <p14:tracePt t="49065" x="2101850" y="2901950"/>
          <p14:tracePt t="49072" x="2139950" y="2901950"/>
          <p14:tracePt t="49089" x="2203450" y="2901950"/>
          <p14:tracePt t="49106" x="2247900" y="2901950"/>
          <p14:tracePt t="49122" x="2260600" y="2901950"/>
          <p14:tracePt t="49156" x="2241550" y="2901950"/>
          <p14:tracePt t="49177" x="2209800" y="2921000"/>
          <p14:tracePt t="49193" x="2114550" y="2990850"/>
          <p14:tracePt t="49205" x="2070100" y="3016250"/>
          <p14:tracePt t="49209" x="2025650" y="3028950"/>
          <p14:tracePt t="49222" x="1968500" y="3048000"/>
          <p14:tracePt t="49242" x="1771650" y="3086100"/>
          <p14:tracePt t="49256" x="1708150" y="3092450"/>
          <p14:tracePt t="49272" x="1485900" y="3092450"/>
          <p14:tracePt t="49289" x="1358900" y="3092450"/>
          <p14:tracePt t="49306" x="1263650" y="3098800"/>
          <p14:tracePt t="49322" x="1155700" y="3073400"/>
          <p14:tracePt t="49339" x="1060450" y="3022600"/>
          <p14:tracePt t="49356" x="965200" y="2940050"/>
          <p14:tracePt t="49372" x="889000" y="2857500"/>
          <p14:tracePt t="49389" x="831850" y="2774950"/>
          <p14:tracePt t="49406" x="781050" y="2698750"/>
          <p14:tracePt t="49426" x="768350" y="2641600"/>
          <p14:tracePt t="49439" x="768350" y="2565400"/>
          <p14:tracePt t="49455" x="806450" y="2463800"/>
          <p14:tracePt t="49472" x="914400" y="2330450"/>
          <p14:tracePt t="49491" x="1035050" y="2266950"/>
          <p14:tracePt t="49505" x="1206500" y="2228850"/>
          <p14:tracePt t="49522" x="1409700" y="2216150"/>
          <p14:tracePt t="49539" x="1619250" y="2216150"/>
          <p14:tracePt t="49559" x="1828800" y="2216150"/>
          <p14:tracePt t="49572" x="2025650" y="2273300"/>
          <p14:tracePt t="49589" x="2203450" y="2336800"/>
          <p14:tracePt t="49605" x="2349500" y="2419350"/>
          <p14:tracePt t="49625" x="2444750" y="2520950"/>
          <p14:tracePt t="49639" x="2476500" y="2628900"/>
          <p14:tracePt t="49656" x="2463800" y="2768600"/>
          <p14:tracePt t="49662" x="2444750" y="2838450"/>
          <p14:tracePt t="49672" x="2406650" y="2908300"/>
          <p14:tracePt t="49689" x="2222500" y="3041650"/>
          <p14:tracePt t="49708" x="2089150" y="3086100"/>
          <p14:tracePt t="49722" x="1962150" y="3098800"/>
          <p14:tracePt t="49741" x="1828800" y="3105150"/>
          <p14:tracePt t="49755" x="1695450" y="3105150"/>
          <p14:tracePt t="49772" x="1581150" y="3105150"/>
          <p14:tracePt t="49789" x="1517650" y="3124200"/>
          <p14:tracePt t="49807" x="1492250" y="3162300"/>
          <p14:tracePt t="49822" x="1485900" y="3232150"/>
          <p14:tracePt t="49839" x="1511300" y="3352800"/>
          <p14:tracePt t="49855" x="1612900" y="3530600"/>
          <p14:tracePt t="49857" x="1670050" y="3613150"/>
          <p14:tracePt t="49872" x="1784350" y="3784600"/>
          <p14:tracePt t="49889" x="1892300" y="3949700"/>
          <p14:tracePt t="49905" x="2006600" y="4070350"/>
          <p14:tracePt t="49925" x="2076450" y="4146550"/>
          <p14:tracePt t="49942" x="2095500" y="4184650"/>
          <p14:tracePt t="49956" x="2101850" y="4184650"/>
          <p14:tracePt t="49972" x="2089150" y="4191000"/>
          <p14:tracePt t="49991" x="2057400" y="4191000"/>
          <p14:tracePt t="50010" x="2025650" y="4210050"/>
          <p14:tracePt t="50013" x="2006600" y="4222750"/>
          <p14:tracePt t="50022" x="2000250" y="4235450"/>
          <p14:tracePt t="50039" x="1987550" y="4267200"/>
          <p14:tracePt t="50055" x="1987550" y="4318000"/>
          <p14:tracePt t="50072" x="1968500" y="4413250"/>
          <p14:tracePt t="50089" x="1930400" y="4483100"/>
          <p14:tracePt t="50106" x="1854200" y="4527550"/>
          <p14:tracePt t="50122" x="1752600" y="4552950"/>
          <p14:tracePt t="50139" x="1606550" y="4559300"/>
          <p14:tracePt t="50157" x="1422400" y="4521200"/>
          <p14:tracePt t="50177" x="1231900" y="4457700"/>
          <p14:tracePt t="50191" x="1041400" y="4368800"/>
          <p14:tracePt t="50206" x="882650" y="4267200"/>
          <p14:tracePt t="50222" x="768350" y="4140200"/>
          <p14:tracePt t="50241" x="654050" y="3892550"/>
          <p14:tracePt t="50256" x="635000" y="3816350"/>
          <p14:tracePt t="50272" x="647700" y="3651250"/>
          <p14:tracePt t="50289" x="717550" y="3562350"/>
          <p14:tracePt t="50308" x="863600" y="3505200"/>
          <p14:tracePt t="50322" x="1066800" y="3473450"/>
          <p14:tracePt t="50339" x="1339850" y="3473450"/>
          <p14:tracePt t="50356" x="1625600" y="3511550"/>
          <p14:tracePt t="50374" x="1873250" y="3594100"/>
          <p14:tracePt t="50389" x="2108200" y="3721100"/>
          <p14:tracePt t="50405" x="2279650" y="3854450"/>
          <p14:tracePt t="50425" x="2330450" y="3987800"/>
          <p14:tracePt t="50439" x="2305050" y="4121150"/>
          <p14:tracePt t="50458" x="2139950" y="4279900"/>
          <p14:tracePt t="50472" x="1987550" y="4362450"/>
          <p14:tracePt t="50492" x="1809750" y="4406900"/>
          <p14:tracePt t="50505" x="1638300" y="4406900"/>
          <p14:tracePt t="50522" x="1492250" y="4400550"/>
          <p14:tracePt t="50539" x="1384300" y="4356100"/>
          <p14:tracePt t="50557" x="1358900" y="4292600"/>
          <p14:tracePt t="50572" x="1409700" y="4197350"/>
          <p14:tracePt t="50589" x="1530350" y="4095750"/>
          <p14:tracePt t="50606" x="1727200" y="3975100"/>
          <p14:tracePt t="50622" x="2006600" y="3867150"/>
          <p14:tracePt t="50639" x="2393950" y="3695700"/>
          <p14:tracePt t="50656" x="2806700" y="3460750"/>
          <p14:tracePt t="50658" x="3003550" y="3333750"/>
          <p14:tracePt t="50675" x="3384550" y="3155950"/>
          <p14:tracePt t="50690" x="3638550" y="3067050"/>
          <p14:tracePt t="50705" x="3727450" y="3048000"/>
          <p14:tracePt t="50722" x="3759200" y="3048000"/>
          <p14:tracePt t="50761" x="3752850" y="3048000"/>
          <p14:tracePt t="50772" x="3746500" y="3048000"/>
          <p14:tracePt t="50789" x="3702050" y="3048000"/>
          <p14:tracePt t="50807" x="3663950" y="3060700"/>
          <p14:tracePt t="50822" x="3651250" y="3067050"/>
          <p14:tracePt t="50839" x="3651250" y="30734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106" name="Group 2">
            <a:extLst>
              <a:ext uri="{FF2B5EF4-FFF2-40B4-BE49-F238E27FC236}">
                <a16:creationId xmlns:a16="http://schemas.microsoft.com/office/drawing/2014/main" id="{23FA34CE-8AAD-4825-A08D-52E65CF9B02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59107" name="AutoShape 3">
              <a:extLst>
                <a:ext uri="{FF2B5EF4-FFF2-40B4-BE49-F238E27FC236}">
                  <a16:creationId xmlns:a16="http://schemas.microsoft.com/office/drawing/2014/main" id="{E65BA85B-B7A5-4D06-B222-335ACB2A6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59108" name="AutoShape 4">
              <a:extLst>
                <a:ext uri="{FF2B5EF4-FFF2-40B4-BE49-F238E27FC236}">
                  <a16:creationId xmlns:a16="http://schemas.microsoft.com/office/drawing/2014/main" id="{D286DDAB-E5AA-4167-A4CF-2D3A698D1FF2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59109" name="Line 5">
              <a:extLst>
                <a:ext uri="{FF2B5EF4-FFF2-40B4-BE49-F238E27FC236}">
                  <a16:creationId xmlns:a16="http://schemas.microsoft.com/office/drawing/2014/main" id="{B144B4C6-4E34-43F7-A4BA-81878E156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59110" name="Text Box 6">
            <a:extLst>
              <a:ext uri="{FF2B5EF4-FFF2-40B4-BE49-F238E27FC236}">
                <a16:creationId xmlns:a16="http://schemas.microsoft.com/office/drawing/2014/main" id="{FFDFAB57-5FFD-4E5B-9D34-FFFA6707F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5857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21.3   Multicast Routing</a:t>
            </a:r>
          </a:p>
        </p:txBody>
      </p:sp>
      <p:sp>
        <p:nvSpPr>
          <p:cNvPr id="559111" name="Text Box 7">
            <a:extLst>
              <a:ext uri="{FF2B5EF4-FFF2-40B4-BE49-F238E27FC236}">
                <a16:creationId xmlns:a16="http://schemas.microsoft.com/office/drawing/2014/main" id="{49B7BB5A-03FB-4B3C-A803-3E67BB7E0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IGMP</a:t>
            </a:r>
          </a:p>
        </p:txBody>
      </p:sp>
      <p:sp>
        <p:nvSpPr>
          <p:cNvPr id="559112" name="Text Box 8">
            <a:extLst>
              <a:ext uri="{FF2B5EF4-FFF2-40B4-BE49-F238E27FC236}">
                <a16:creationId xmlns:a16="http://schemas.microsoft.com/office/drawing/2014/main" id="{1ED97D7D-98BD-423C-8016-FC5B9018E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00300"/>
            <a:ext cx="313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Multicast Trees</a:t>
            </a:r>
          </a:p>
        </p:txBody>
      </p:sp>
      <p:sp>
        <p:nvSpPr>
          <p:cNvPr id="559113" name="Text Box 9">
            <a:extLst>
              <a:ext uri="{FF2B5EF4-FFF2-40B4-BE49-F238E27FC236}">
                <a16:creationId xmlns:a16="http://schemas.microsoft.com/office/drawing/2014/main" id="{C5952420-C19F-4ADA-B7EB-D7BFABFA7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35363"/>
            <a:ext cx="1697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MBONE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422"/>
    </mc:Choice>
    <mc:Fallback xmlns="">
      <p:transition spd="slow" advTm="2094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9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9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9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9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11" grpId="0"/>
      <p:bldP spid="559112" grpId="0"/>
      <p:bldP spid="559113" grpId="0"/>
    </p:bldLst>
  </p:timing>
  <p:extLst>
    <p:ext uri="{3A86A75C-4F4B-4683-9AE1-C65F6400EC91}">
      <p14:laserTraceLst xmlns:p14="http://schemas.microsoft.com/office/powerpoint/2010/main">
        <p14:tracePtLst>
          <p14:tracePt t="1110" x="3638550" y="3060700"/>
          <p14:tracePt t="1119" x="3613150" y="3048000"/>
          <p14:tracePt t="1136" x="3543300" y="3003550"/>
          <p14:tracePt t="1145" x="3498850" y="2971800"/>
          <p14:tracePt t="1162" x="3371850" y="2882900"/>
          <p14:tracePt t="1178" x="3206750" y="2794000"/>
          <p14:tracePt t="1198" x="3016250" y="2705100"/>
          <p14:tracePt t="1211" x="2813050" y="2628900"/>
          <p14:tracePt t="1228" x="2635250" y="2565400"/>
          <p14:tracePt t="1245" x="2501900" y="2514600"/>
          <p14:tracePt t="1261" x="2387600" y="2463800"/>
          <p14:tracePt t="1265" x="2336800" y="2444750"/>
          <p14:tracePt t="1280" x="2260600" y="2400300"/>
          <p14:tracePt t="1295" x="2190750" y="2368550"/>
          <p14:tracePt t="1316" x="2159000" y="2343150"/>
          <p14:tracePt t="1331" x="2139950" y="2324100"/>
          <p14:tracePt t="1334" x="2133600" y="2317750"/>
          <p14:tracePt t="1345" x="2133600" y="2311400"/>
          <p14:tracePt t="1362" x="2127250" y="2305050"/>
          <p14:tracePt t="1832" x="2120900" y="2298700"/>
          <p14:tracePt t="1838" x="2108200" y="2292350"/>
          <p14:tracePt t="1850" x="2089150" y="2292350"/>
          <p14:tracePt t="1862" x="2070100" y="2292350"/>
          <p14:tracePt t="1880" x="1987550" y="2228850"/>
          <p14:tracePt t="1896" x="1873250" y="2159000"/>
          <p14:tracePt t="1912" x="1739900" y="2063750"/>
          <p14:tracePt t="1928" x="1581150" y="1943100"/>
          <p14:tracePt t="1946" x="1416050" y="1778000"/>
          <p14:tracePt t="1962" x="1282700" y="1638300"/>
          <p14:tracePt t="1978" x="1181100" y="1536700"/>
          <p14:tracePt t="1995" x="1123950" y="1479550"/>
          <p14:tracePt t="2011" x="1092200" y="1428750"/>
          <p14:tracePt t="2028" x="1060450" y="1377950"/>
          <p14:tracePt t="2045" x="1041400" y="1333500"/>
          <p14:tracePt t="2049" x="1035050" y="1314450"/>
          <p14:tracePt t="2064" x="1035050" y="1270000"/>
          <p14:tracePt t="2082" x="1047750" y="1225550"/>
          <p14:tracePt t="2095" x="1085850" y="1219200"/>
          <p14:tracePt t="2112" x="1098550" y="1219200"/>
          <p14:tracePt t="2295" x="1085850" y="1212850"/>
          <p14:tracePt t="2303" x="1054100" y="1200150"/>
          <p14:tracePt t="2311" x="1028700" y="1193800"/>
          <p14:tracePt t="2328" x="971550" y="1162050"/>
          <p14:tracePt t="2345" x="876300" y="1130300"/>
          <p14:tracePt t="2361" x="800100" y="1104900"/>
          <p14:tracePt t="2380" x="742950" y="1085850"/>
          <p14:tracePt t="2395" x="717550" y="1079500"/>
          <p14:tracePt t="2411" x="704850" y="1079500"/>
          <p14:tracePt t="2446" x="698500" y="1079500"/>
          <p14:tracePt t="2461" x="692150" y="1073150"/>
          <p14:tracePt t="2478" x="679450" y="1073150"/>
          <p14:tracePt t="6078" x="666750" y="1060450"/>
          <p14:tracePt t="6087" x="660400" y="1041400"/>
          <p14:tracePt t="6098" x="647700" y="1028700"/>
          <p14:tracePt t="6113" x="635000" y="1016000"/>
          <p14:tracePt t="6132" x="628650" y="1003300"/>
          <p14:tracePt t="6161" x="628650" y="996950"/>
          <p14:tracePt t="6178" x="628650" y="990600"/>
          <p14:tracePt t="6197" x="654050" y="984250"/>
          <p14:tracePt t="6212" x="673100" y="977900"/>
          <p14:tracePt t="6228" x="711200" y="971550"/>
          <p14:tracePt t="6245" x="742950" y="965200"/>
          <p14:tracePt t="6261" x="781050" y="965200"/>
          <p14:tracePt t="6278" x="806450" y="965200"/>
          <p14:tracePt t="6300" x="819150" y="965200"/>
          <p14:tracePt t="6423" x="825500" y="965200"/>
          <p14:tracePt t="6510" x="831850" y="965200"/>
          <p14:tracePt t="6574" x="838200" y="971550"/>
          <p14:tracePt t="6757" x="825500" y="971550"/>
          <p14:tracePt t="6762" x="825500" y="977900"/>
          <p14:tracePt t="6778" x="812800" y="984250"/>
          <p14:tracePt t="6796" x="800100" y="996950"/>
          <p14:tracePt t="6816" x="768350" y="1003300"/>
          <p14:tracePt t="6822" x="768350" y="1009650"/>
          <p14:tracePt t="6845" x="736600" y="1016000"/>
          <p14:tracePt t="6861" x="685800" y="1028700"/>
          <p14:tracePt t="6882" x="647700" y="1035050"/>
          <p14:tracePt t="6889" x="635000" y="1041400"/>
          <p14:tracePt t="6895" x="622300" y="1041400"/>
          <p14:tracePt t="6913" x="596900" y="1047750"/>
          <p14:tracePt t="6934" x="565150" y="1060450"/>
          <p14:tracePt t="6949" x="501650" y="1060450"/>
          <p14:tracePt t="6962" x="482600" y="1060450"/>
          <p14:tracePt t="6978" x="457200" y="1060450"/>
          <p14:tracePt t="6995" x="438150" y="1060450"/>
          <p14:tracePt t="7015" x="393700" y="1060450"/>
          <p14:tracePt t="7028" x="374650" y="1060450"/>
          <p14:tracePt t="7048" x="317500" y="1054100"/>
          <p14:tracePt t="7062" x="311150" y="1054100"/>
          <p14:tracePt t="7078" x="279400" y="1028700"/>
          <p14:tracePt t="7096" x="260350" y="1009650"/>
          <p14:tracePt t="7112" x="234950" y="990600"/>
          <p14:tracePt t="7132" x="222250" y="958850"/>
          <p14:tracePt t="7145" x="222250" y="939800"/>
          <p14:tracePt t="7162" x="222250" y="920750"/>
          <p14:tracePt t="7178" x="215900" y="901700"/>
          <p14:tracePt t="7198" x="209550" y="869950"/>
          <p14:tracePt t="7211" x="209550" y="831850"/>
          <p14:tracePt t="7228" x="209550" y="787400"/>
          <p14:tracePt t="7245" x="209550" y="749300"/>
          <p14:tracePt t="7247" x="209550" y="723900"/>
          <p14:tracePt t="7261" x="209550" y="685800"/>
          <p14:tracePt t="7278" x="215900" y="647700"/>
          <p14:tracePt t="7295" x="228600" y="609600"/>
          <p14:tracePt t="7315" x="247650" y="571500"/>
          <p14:tracePt t="7331" x="273050" y="527050"/>
          <p14:tracePt t="7345" x="304800" y="488950"/>
          <p14:tracePt t="7361" x="355600" y="457200"/>
          <p14:tracePt t="7380" x="412750" y="425450"/>
          <p14:tracePt t="7395" x="450850" y="400050"/>
          <p14:tracePt t="7412" x="482600" y="381000"/>
          <p14:tracePt t="7428" x="520700" y="361950"/>
          <p14:tracePt t="7448" x="596900" y="336550"/>
          <p14:tracePt t="7461" x="654050" y="330200"/>
          <p14:tracePt t="7478" x="730250" y="311150"/>
          <p14:tracePt t="7495" x="800100" y="304800"/>
          <p14:tracePt t="7512" x="857250" y="304800"/>
          <p14:tracePt t="7528" x="927100" y="304800"/>
          <p14:tracePt t="7545" x="1022350" y="304800"/>
          <p14:tracePt t="7565" x="1130300" y="304800"/>
          <p14:tracePt t="7578" x="1219200" y="330200"/>
          <p14:tracePt t="7595" x="1295400" y="355600"/>
          <p14:tracePt t="7613" x="1358900" y="374650"/>
          <p14:tracePt t="7631" x="1422400" y="419100"/>
          <p14:tracePt t="7645" x="1441450" y="438150"/>
          <p14:tracePt t="7661" x="1473200" y="488950"/>
          <p14:tracePt t="7678" x="1492250" y="533400"/>
          <p14:tracePt t="7695" x="1504950" y="590550"/>
          <p14:tracePt t="7712" x="1504950" y="647700"/>
          <p14:tracePt t="7728" x="1504950" y="698500"/>
          <p14:tracePt t="7745" x="1504950" y="755650"/>
          <p14:tracePt t="7762" x="1473200" y="825500"/>
          <p14:tracePt t="7778" x="1454150" y="889000"/>
          <p14:tracePt t="7795" x="1416050" y="939800"/>
          <p14:tracePt t="7814" x="1371600" y="977900"/>
          <p14:tracePt t="7819" x="1346200" y="990600"/>
          <p14:tracePt t="7828" x="1320800" y="996950"/>
          <p14:tracePt t="7846" x="1250950" y="1022350"/>
          <p14:tracePt t="7862" x="1187450" y="1028700"/>
          <p14:tracePt t="7883" x="1136650" y="1041400"/>
          <p14:tracePt t="7896" x="1098550" y="1054100"/>
          <p14:tracePt t="7903" x="1092200" y="1060450"/>
          <p14:tracePt t="7911" x="1073150" y="1060450"/>
          <p14:tracePt t="7928" x="1054100" y="1073150"/>
          <p14:tracePt t="7947" x="1028700" y="1073150"/>
          <p14:tracePt t="7962" x="1009650" y="1079500"/>
          <p14:tracePt t="7978" x="996950" y="1085850"/>
          <p14:tracePt t="7995" x="984250" y="1085850"/>
          <p14:tracePt t="8011" x="971550" y="1085850"/>
          <p14:tracePt t="8102" x="965200" y="1085850"/>
          <p14:tracePt t="8131" x="958850" y="1085850"/>
          <p14:tracePt t="8146" x="952500" y="1085850"/>
          <p14:tracePt t="8838" x="952500" y="1098550"/>
          <p14:tracePt t="8846" x="952500" y="1123950"/>
          <p14:tracePt t="8854" x="952500" y="1162050"/>
          <p14:tracePt t="8863" x="952500" y="1219200"/>
          <p14:tracePt t="8882" x="996950" y="1365250"/>
          <p14:tracePt t="8895" x="1028700" y="1504950"/>
          <p14:tracePt t="8912" x="1066800" y="1638300"/>
          <p14:tracePt t="8928" x="1104900" y="1765300"/>
          <p14:tracePt t="8948" x="1143000" y="1866900"/>
          <p14:tracePt t="8962" x="1174750" y="1968500"/>
          <p14:tracePt t="8978" x="1200150" y="2032000"/>
          <p14:tracePt t="8995" x="1212850" y="2082800"/>
          <p14:tracePt t="9012" x="1212850" y="2108200"/>
          <p14:tracePt t="9072" x="1206500" y="2108200"/>
          <p14:tracePt t="9118" x="1219200" y="2108200"/>
          <p14:tracePt t="9134" x="1225550" y="2095500"/>
          <p14:tracePt t="9138" x="1231900" y="2095500"/>
          <p14:tracePt t="9487" x="1231900" y="2101850"/>
          <p14:tracePt t="9494" x="1238250" y="2101850"/>
          <p14:tracePt t="9507" x="1238250" y="2095500"/>
          <p14:tracePt t="9511" x="1238250" y="2089150"/>
          <p14:tracePt t="9528" x="1270000" y="2076450"/>
          <p14:tracePt t="9545" x="1327150" y="2057400"/>
          <p14:tracePt t="9564" x="1397000" y="2044700"/>
          <p14:tracePt t="9580" x="1492250" y="2032000"/>
          <p14:tracePt t="9581" x="1555750" y="2032000"/>
          <p14:tracePt t="9595" x="1619250" y="2032000"/>
          <p14:tracePt t="9612" x="1778000" y="2025650"/>
          <p14:tracePt t="9631" x="2044700" y="2025650"/>
          <p14:tracePt t="9645" x="2139950" y="2025650"/>
          <p14:tracePt t="9662" x="2438400" y="2025650"/>
          <p14:tracePt t="9678" x="2641600" y="2025650"/>
          <p14:tracePt t="9698" x="2832100" y="2025650"/>
          <p14:tracePt t="9712" x="2984500" y="2025650"/>
          <p14:tracePt t="9728" x="3111500" y="2025650"/>
          <p14:tracePt t="9745" x="3219450" y="2025650"/>
          <p14:tracePt t="9762" x="3321050" y="2025650"/>
          <p14:tracePt t="9778" x="3403600" y="2032000"/>
          <p14:tracePt t="9795" x="3454400" y="2032000"/>
          <p14:tracePt t="9814" x="3467100" y="2032000"/>
          <p14:tracePt t="9870" x="3467100" y="2038350"/>
          <p14:tracePt t="9888" x="3473450" y="2038350"/>
          <p14:tracePt t="9894" x="3473450" y="2063750"/>
          <p14:tracePt t="9902" x="3473450" y="2101850"/>
          <p14:tracePt t="9911" x="3473450" y="2146300"/>
          <p14:tracePt t="9928" x="3473450" y="2305050"/>
          <p14:tracePt t="9947" x="3473450" y="2565400"/>
          <p14:tracePt t="9962" x="3448050" y="2825750"/>
          <p14:tracePt t="9978" x="3378200" y="3022600"/>
          <p14:tracePt t="9995" x="3314700" y="3187700"/>
          <p14:tracePt t="10011" x="3244850" y="3327400"/>
          <p14:tracePt t="10028" x="3181350" y="3422650"/>
          <p14:tracePt t="10049" x="3086100" y="3492500"/>
          <p14:tracePt t="10062" x="3028950" y="3511550"/>
          <p14:tracePt t="10078" x="2959100" y="3517900"/>
          <p14:tracePt t="10096" x="2863850" y="3517900"/>
          <p14:tracePt t="10112" x="2736850" y="3517900"/>
          <p14:tracePt t="10130" x="2565400" y="3517900"/>
          <p14:tracePt t="10145" x="2349500" y="3517900"/>
          <p14:tracePt t="10162" x="2114550" y="3517900"/>
          <p14:tracePt t="10182" x="1885950" y="3543300"/>
          <p14:tracePt t="10198" x="1670050" y="3562350"/>
          <p14:tracePt t="10212" x="1466850" y="3562350"/>
          <p14:tracePt t="10228" x="1257300" y="3562350"/>
          <p14:tracePt t="10231" x="1181100" y="3562350"/>
          <p14:tracePt t="10245" x="1111250" y="3562350"/>
          <p14:tracePt t="10262" x="1016000" y="3562350"/>
          <p14:tracePt t="10278" x="965200" y="3556000"/>
          <p14:tracePt t="10296" x="958850" y="3549650"/>
          <p14:tracePt t="10315" x="952500" y="3543300"/>
          <p14:tracePt t="10333" x="952500" y="3505200"/>
          <p14:tracePt t="10345" x="958850" y="3403600"/>
          <p14:tracePt t="10362" x="996950" y="3251200"/>
          <p14:tracePt t="10381" x="1035050" y="3060700"/>
          <p14:tracePt t="10396" x="1041400" y="2806700"/>
          <p14:tracePt t="10412" x="1047750" y="2622550"/>
          <p14:tracePt t="10429" x="1041400" y="2489200"/>
          <p14:tracePt t="10431" x="1028700" y="2432050"/>
          <p14:tracePt t="10447" x="1022350" y="2343150"/>
          <p14:tracePt t="10461" x="1028700" y="2266950"/>
          <p14:tracePt t="10478" x="1041400" y="2209800"/>
          <p14:tracePt t="10495" x="1054100" y="2171700"/>
          <p14:tracePt t="10512" x="1060450" y="2159000"/>
          <p14:tracePt t="10528" x="1060450" y="2152650"/>
          <p14:tracePt t="10575" x="1066800" y="2159000"/>
          <p14:tracePt t="14310" x="1066800" y="2152650"/>
          <p14:tracePt t="14323" x="1085850" y="2127250"/>
          <p14:tracePt t="14330" x="1117600" y="2101850"/>
          <p14:tracePt t="14345" x="1162050" y="2051050"/>
          <p14:tracePt t="14362" x="1187450" y="2012950"/>
          <p14:tracePt t="14380" x="1206500" y="1981200"/>
          <p14:tracePt t="14395" x="1231900" y="1936750"/>
          <p14:tracePt t="14398" x="1250950" y="1917700"/>
          <p14:tracePt t="14412" x="1263650" y="1892300"/>
          <p14:tracePt t="14428" x="1301750" y="1854200"/>
          <p14:tracePt t="14448" x="1327150" y="1809750"/>
          <p14:tracePt t="14462" x="1339850" y="1797050"/>
          <p14:tracePt t="14478" x="1365250" y="1758950"/>
          <p14:tracePt t="14495" x="1390650" y="1720850"/>
          <p14:tracePt t="14512" x="1409700" y="1689100"/>
          <p14:tracePt t="14528" x="1428750" y="1663700"/>
          <p14:tracePt t="14547" x="1435100" y="1631950"/>
          <p14:tracePt t="14562" x="1454150" y="1600200"/>
          <p14:tracePt t="14578" x="1466850" y="1555750"/>
          <p14:tracePt t="14595" x="1492250" y="1511300"/>
          <p14:tracePt t="14612" x="1517650" y="1479550"/>
          <p14:tracePt t="14631" x="1549400" y="1454150"/>
          <p14:tracePt t="14645" x="1568450" y="1454150"/>
          <p14:tracePt t="14661" x="1593850" y="1428750"/>
          <p14:tracePt t="14678" x="1612900" y="1416050"/>
          <p14:tracePt t="14695" x="1619250" y="1403350"/>
          <p14:tracePt t="14712" x="1638300" y="1403350"/>
          <p14:tracePt t="14870" x="1625600" y="1390650"/>
          <p14:tracePt t="14886" x="1619250" y="1371600"/>
          <p14:tracePt t="14890" x="1612900" y="1358900"/>
          <p14:tracePt t="14895" x="1606550" y="1333500"/>
          <p14:tracePt t="14912" x="1606550" y="1282700"/>
          <p14:tracePt t="14928" x="1606550" y="1225550"/>
          <p14:tracePt t="14946" x="1651000" y="1168400"/>
          <p14:tracePt t="14962" x="1708150" y="1117600"/>
          <p14:tracePt t="14978" x="1765300" y="1047750"/>
          <p14:tracePt t="14995" x="1835150" y="990600"/>
          <p14:tracePt t="15012" x="1905000" y="952500"/>
          <p14:tracePt t="15028" x="1962150" y="927100"/>
          <p14:tracePt t="15045" x="2000250" y="914400"/>
          <p14:tracePt t="15053" x="2019300" y="908050"/>
          <p14:tracePt t="15065" x="2038350" y="889000"/>
          <p14:tracePt t="15078" x="2051050" y="882650"/>
          <p14:tracePt t="15095" x="2051050" y="869950"/>
          <p14:tracePt t="15113" x="2051050" y="863600"/>
          <p14:tracePt t="15130" x="2044700" y="863600"/>
          <p14:tracePt t="15145" x="2032000" y="863600"/>
          <p14:tracePt t="15162" x="2025650" y="863600"/>
          <p14:tracePt t="15178" x="2019300" y="863600"/>
          <p14:tracePt t="15232" x="2012950" y="863600"/>
          <p14:tracePt t="15310" x="2019300" y="863600"/>
          <p14:tracePt t="15326" x="2057400" y="869950"/>
          <p14:tracePt t="15331" x="2095500" y="876300"/>
          <p14:tracePt t="15347" x="2203450" y="895350"/>
          <p14:tracePt t="15362" x="2330450" y="908050"/>
          <p14:tracePt t="15381" x="2495550" y="914400"/>
          <p14:tracePt t="15395" x="2698750" y="920750"/>
          <p14:tracePt t="15412" x="2952750" y="920750"/>
          <p14:tracePt t="15429" x="3200400" y="920750"/>
          <p14:tracePt t="15447" x="3562350" y="933450"/>
          <p14:tracePt t="15462" x="3746500" y="933450"/>
          <p14:tracePt t="15478" x="3911600" y="933450"/>
          <p14:tracePt t="15495" x="4019550" y="933450"/>
          <p14:tracePt t="15512" x="4108450" y="933450"/>
          <p14:tracePt t="15528" x="4140200" y="920750"/>
          <p14:tracePt t="15545" x="4152900" y="920750"/>
          <p14:tracePt t="16136" x="4159250" y="920750"/>
          <p14:tracePt t="16142" x="4165600" y="920750"/>
          <p14:tracePt t="16195" x="4146550" y="920750"/>
          <p14:tracePt t="16200" x="4114800" y="920750"/>
          <p14:tracePt t="16212" x="4083050" y="920750"/>
          <p14:tracePt t="16228" x="4044950" y="914400"/>
          <p14:tracePt t="16245" x="4013200" y="882650"/>
          <p14:tracePt t="16462" x="4006850" y="882650"/>
          <p14:tracePt t="16472" x="4000500" y="882650"/>
          <p14:tracePt t="16478" x="3994150" y="889000"/>
          <p14:tracePt t="16495" x="3968750" y="889000"/>
          <p14:tracePt t="16512" x="3949700" y="889000"/>
          <p14:tracePt t="16528" x="3937000" y="895350"/>
          <p14:tracePt t="16582" x="3943350" y="895350"/>
          <p14:tracePt t="16598" x="3949700" y="895350"/>
          <p14:tracePt t="16614" x="3956050" y="895350"/>
          <p14:tracePt t="16646" x="3962400" y="895350"/>
          <p14:tracePt t="16654" x="3968750" y="895350"/>
          <p14:tracePt t="16662" x="3981450" y="895350"/>
          <p14:tracePt t="16679" x="3994150" y="901700"/>
          <p14:tracePt t="16695" x="4013200" y="908050"/>
          <p14:tracePt t="16712" x="4019550" y="908050"/>
          <p14:tracePt t="16769" x="4025900" y="908050"/>
          <p14:tracePt t="16782" x="4032250" y="908050"/>
          <p14:tracePt t="16959" x="4032250" y="914400"/>
          <p14:tracePt t="16985" x="4032250" y="920750"/>
          <p14:tracePt t="16990" x="4032250" y="927100"/>
          <p14:tracePt t="17004" x="4025900" y="939800"/>
          <p14:tracePt t="17015" x="3987800" y="952500"/>
          <p14:tracePt t="17029" x="3949700" y="958850"/>
          <p14:tracePt t="17045" x="3886200" y="977900"/>
          <p14:tracePt t="17048" x="3848100" y="977900"/>
          <p14:tracePt t="17067" x="3765550" y="977900"/>
          <p14:tracePt t="17081" x="3663950" y="977900"/>
          <p14:tracePt t="17096" x="3549650" y="977900"/>
          <p14:tracePt t="17112" x="3441700" y="977900"/>
          <p14:tracePt t="17132" x="3346450" y="965200"/>
          <p14:tracePt t="17145" x="3270250" y="946150"/>
          <p14:tracePt t="17163" x="3206750" y="946150"/>
          <p14:tracePt t="17178" x="3149600" y="946150"/>
          <p14:tracePt t="17195" x="3117850" y="933450"/>
          <p14:tracePt t="17212" x="3086100" y="920750"/>
          <p14:tracePt t="17228" x="3060700" y="901700"/>
          <p14:tracePt t="17246" x="3028950" y="876300"/>
          <p14:tracePt t="17262" x="3022600" y="863600"/>
          <p14:tracePt t="17278" x="3016250" y="857250"/>
          <p14:tracePt t="17296" x="3016250" y="838200"/>
          <p14:tracePt t="17315" x="3022600" y="812800"/>
          <p14:tracePt t="17334" x="3041650" y="755650"/>
          <p14:tracePt t="17345" x="3041650" y="730250"/>
          <p14:tracePt t="17362" x="3067050" y="685800"/>
          <p14:tracePt t="17381" x="3124200" y="635000"/>
          <p14:tracePt t="17395" x="3200400" y="584200"/>
          <p14:tracePt t="17412" x="3327400" y="558800"/>
          <p14:tracePt t="17428" x="3479800" y="533400"/>
          <p14:tracePt t="17447" x="3752850" y="533400"/>
          <p14:tracePt t="17462" x="3930650" y="533400"/>
          <p14:tracePt t="17478" x="4133850" y="527050"/>
          <p14:tracePt t="17495" x="4305300" y="539750"/>
          <p14:tracePt t="17512" x="4432300" y="609600"/>
          <p14:tracePt t="17528" x="4527550" y="749300"/>
          <p14:tracePt t="17546" x="4584700" y="920750"/>
          <p14:tracePt t="17562" x="4635500" y="1104900"/>
          <p14:tracePt t="17578" x="4635500" y="1250950"/>
          <p14:tracePt t="17596" x="4622800" y="1339850"/>
          <p14:tracePt t="17612" x="4565650" y="1403350"/>
          <p14:tracePt t="17631" x="4470400" y="1435100"/>
          <p14:tracePt t="17783" x="4464050" y="1435100"/>
          <p14:tracePt t="17790" x="4457700" y="1435100"/>
          <p14:tracePt t="17798" x="4451350" y="1435100"/>
          <p14:tracePt t="17815" x="4445000" y="1428750"/>
          <p14:tracePt t="17829" x="4438650" y="1441450"/>
          <p14:tracePt t="17845" x="4432300" y="1460500"/>
          <p14:tracePt t="17862" x="4432300" y="1524000"/>
          <p14:tracePt t="17881" x="4432300" y="1600200"/>
          <p14:tracePt t="17896" x="4432300" y="1689100"/>
          <p14:tracePt t="17912" x="4432300" y="1797050"/>
          <p14:tracePt t="17928" x="4413250" y="1911350"/>
          <p14:tracePt t="17947" x="4375150" y="2038350"/>
          <p14:tracePt t="17962" x="4324350" y="2178050"/>
          <p14:tracePt t="17978" x="4292600" y="2317750"/>
          <p14:tracePt t="17995" x="4286250" y="2419350"/>
          <p14:tracePt t="18012" x="4305300" y="2457450"/>
          <p14:tracePt t="18028" x="4305300" y="2482850"/>
          <p14:tracePt t="18045" x="4311650" y="2482850"/>
          <p14:tracePt t="18134" x="4324350" y="2495550"/>
          <p14:tracePt t="18143" x="4368800" y="2514600"/>
          <p14:tracePt t="18150" x="4419600" y="2559050"/>
          <p14:tracePt t="18161" x="4483100" y="2603500"/>
          <p14:tracePt t="18178" x="4667250" y="2736850"/>
          <p14:tracePt t="18197" x="4857750" y="2863850"/>
          <p14:tracePt t="18212" x="5035550" y="2984500"/>
          <p14:tracePt t="18228" x="5226050" y="3105150"/>
          <p14:tracePt t="18245" x="5391150" y="3187700"/>
          <p14:tracePt t="18251" x="5441950" y="3213100"/>
          <p14:tracePt t="18262" x="5505450" y="3232150"/>
          <p14:tracePt t="18278" x="5511800" y="3232150"/>
          <p14:tracePt t="18298" x="5518150" y="3194050"/>
          <p14:tracePt t="18314" x="5473700" y="3111500"/>
          <p14:tracePt t="18329" x="5372100" y="3003550"/>
          <p14:tracePt t="18349" x="5257800" y="2908300"/>
          <p14:tracePt t="18362" x="5118100" y="2806700"/>
          <p14:tracePt t="18381" x="4953000" y="2698750"/>
          <p14:tracePt t="18395" x="4787900" y="2590800"/>
          <p14:tracePt t="18412" x="4622800" y="2476500"/>
          <p14:tracePt t="18428" x="4489450" y="2387600"/>
          <p14:tracePt t="18447" x="4356100" y="2273300"/>
          <p14:tracePt t="18462" x="4279900" y="2203450"/>
          <p14:tracePt t="18478" x="4241800" y="2146300"/>
          <p14:tracePt t="18495" x="4229100" y="2108200"/>
          <p14:tracePt t="18511" x="4229100" y="2101850"/>
          <p14:tracePt t="18528" x="4260850" y="2089150"/>
          <p14:tracePt t="18545" x="4298950" y="2082800"/>
          <p14:tracePt t="18565" x="4362450" y="2082800"/>
          <p14:tracePt t="18582" x="4502150" y="2082800"/>
          <p14:tracePt t="18595" x="4578350" y="2101850"/>
          <p14:tracePt t="18612" x="4781550" y="2171700"/>
          <p14:tracePt t="18631" x="5054600" y="2247900"/>
          <p14:tracePt t="18645" x="5143500" y="2273300"/>
          <p14:tracePt t="18662" x="5359400" y="2317750"/>
          <p14:tracePt t="18678" x="5441950" y="2317750"/>
          <p14:tracePt t="18697" x="5473700" y="2317750"/>
          <p14:tracePt t="18712" x="5480050" y="2317750"/>
          <p14:tracePt t="18728" x="5480050" y="2305050"/>
          <p14:tracePt t="18745" x="5422900" y="2279650"/>
          <p14:tracePt t="18762" x="5334000" y="2241550"/>
          <p14:tracePt t="18778" x="5200650" y="2152650"/>
          <p14:tracePt t="18795" x="5041900" y="2051050"/>
          <p14:tracePt t="18817" x="4794250" y="1917700"/>
          <p14:tracePt t="18828" x="4724400" y="1873250"/>
          <p14:tracePt t="18846" x="4572000" y="1778000"/>
          <p14:tracePt t="18864" x="4521200" y="1733550"/>
          <p14:tracePt t="18881" x="4489450" y="1714500"/>
          <p14:tracePt t="18895" x="4476750" y="1701800"/>
          <p14:tracePt t="18929" x="4495800" y="1695450"/>
          <p14:tracePt t="18946" x="4527550" y="1682750"/>
          <p14:tracePt t="18962" x="4584700" y="1670050"/>
          <p14:tracePt t="18978" x="4679950" y="1657350"/>
          <p14:tracePt t="18995" x="4806950" y="1657350"/>
          <p14:tracePt t="19012" x="4959350" y="1657350"/>
          <p14:tracePt t="19028" x="5124450" y="1657350"/>
          <p14:tracePt t="19046" x="5391150" y="1657350"/>
          <p14:tracePt t="19066" x="5562600" y="1657350"/>
          <p14:tracePt t="19078" x="5721350" y="1657350"/>
          <p14:tracePt t="19100" x="5867400" y="1644650"/>
          <p14:tracePt t="19112" x="5975350" y="1612900"/>
          <p14:tracePt t="19132" x="6064250" y="1593850"/>
          <p14:tracePt t="19145" x="6121400" y="1562100"/>
          <p14:tracePt t="19162" x="6146800" y="1530350"/>
          <p14:tracePt t="19178" x="6153150" y="1511300"/>
          <p14:tracePt t="19196" x="6159500" y="1504950"/>
          <p14:tracePt t="19350" x="6153150" y="1504950"/>
          <p14:tracePt t="19359" x="6134100" y="1524000"/>
          <p14:tracePt t="19366" x="6115050" y="1562100"/>
          <p14:tracePt t="19382" x="6083300" y="1612900"/>
          <p14:tracePt t="19395" x="6007100" y="1752600"/>
          <p14:tracePt t="19412" x="5911850" y="1930400"/>
          <p14:tracePt t="19429" x="5822950" y="2095500"/>
          <p14:tracePt t="19447" x="5759450" y="2260600"/>
          <p14:tracePt t="19462" x="5702300" y="2305050"/>
          <p14:tracePt t="19478" x="5645150" y="2362200"/>
          <p14:tracePt t="19495" x="5562600" y="2413000"/>
          <p14:tracePt t="19513" x="5480050" y="2470150"/>
          <p14:tracePt t="19528" x="5403850" y="2520950"/>
          <p14:tracePt t="19545" x="5359400" y="2565400"/>
          <p14:tracePt t="19565" x="5353050" y="2590800"/>
          <p14:tracePt t="19581" x="5340350" y="2622550"/>
          <p14:tracePt t="19595" x="5321300" y="2660650"/>
          <p14:tracePt t="19614" x="5257800" y="2730500"/>
          <p14:tracePt t="19632" x="5175250" y="2781300"/>
          <p14:tracePt t="19645" x="5137150" y="2813050"/>
          <p14:tracePt t="19662" x="4984750" y="2908300"/>
          <p14:tracePt t="19678" x="4864100" y="2959100"/>
          <p14:tracePt t="19698" x="4737100" y="3041650"/>
          <p14:tracePt t="19712" x="4584700" y="3111500"/>
          <p14:tracePt t="19728" x="4432300" y="3181350"/>
          <p14:tracePt t="19745" x="4254500" y="3238500"/>
          <p14:tracePt t="19762" x="4064000" y="3302000"/>
          <p14:tracePt t="19778" x="3860800" y="3371850"/>
          <p14:tracePt t="19798" x="3651250" y="3441700"/>
          <p14:tracePt t="19812" x="3397250" y="3473450"/>
          <p14:tracePt t="19828" x="3155950" y="3511550"/>
          <p14:tracePt t="19848" x="2768600" y="3517900"/>
          <p14:tracePt t="19862" x="2540000" y="3524250"/>
          <p14:tracePt t="19881" x="2324100" y="3530600"/>
          <p14:tracePt t="19895" x="2101850" y="3530600"/>
          <p14:tracePt t="19912" x="1898650" y="3467100"/>
          <p14:tracePt t="19928" x="1701800" y="3371850"/>
          <p14:tracePt t="19947" x="1536700" y="3257550"/>
          <p14:tracePt t="19962" x="1397000" y="3155950"/>
          <p14:tracePt t="19978" x="1270000" y="3028950"/>
          <p14:tracePt t="19995" x="1187450" y="2895600"/>
          <p14:tracePt t="20012" x="1149350" y="2736850"/>
          <p14:tracePt t="20031" x="1136650" y="2533650"/>
          <p14:tracePt t="20045" x="1149350" y="2317750"/>
          <p14:tracePt t="20062" x="1206500" y="2089150"/>
          <p14:tracePt t="20079" x="1276350" y="2000250"/>
          <p14:tracePt t="20095" x="1358900" y="1905000"/>
          <p14:tracePt t="20112" x="1492250" y="1822450"/>
          <p14:tracePt t="20130" x="1625600" y="1727200"/>
          <p14:tracePt t="20145" x="1778000" y="1657350"/>
          <p14:tracePt t="20162" x="1930400" y="1612900"/>
          <p14:tracePt t="20178" x="2082800" y="1568450"/>
          <p14:tracePt t="20195" x="2260600" y="1536700"/>
          <p14:tracePt t="20212" x="2476500" y="1536700"/>
          <p14:tracePt t="20228" x="2692400" y="1536700"/>
          <p14:tracePt t="20230" x="2800350" y="1536700"/>
          <p14:tracePt t="20245" x="2921000" y="1536700"/>
          <p14:tracePt t="20262" x="3257550" y="1530350"/>
          <p14:tracePt t="20278" x="3479800" y="1562100"/>
          <p14:tracePt t="20295" x="3689350" y="1625600"/>
          <p14:tracePt t="20315" x="3911600" y="1701800"/>
          <p14:tracePt t="20328" x="4114800" y="1771650"/>
          <p14:tracePt t="20335" x="4197350" y="1797050"/>
          <p14:tracePt t="20345" x="4279900" y="1828800"/>
          <p14:tracePt t="20365" x="4381500" y="1924050"/>
          <p14:tracePt t="20381" x="4489450" y="2038350"/>
          <p14:tracePt t="20397" x="4578350" y="2190750"/>
          <p14:tracePt t="20412" x="4635500" y="2362200"/>
          <p14:tracePt t="20429" x="4660900" y="2565400"/>
          <p14:tracePt t="20446" x="4660900" y="2895600"/>
          <p14:tracePt t="20462" x="4648200" y="3117850"/>
          <p14:tracePt t="20478" x="4591050" y="3333750"/>
          <p14:tracePt t="20495" x="4514850" y="3549650"/>
          <p14:tracePt t="20512" x="4394200" y="3771900"/>
          <p14:tracePt t="20528" x="4254500" y="3975100"/>
          <p14:tracePt t="20545" x="4083050" y="4146550"/>
          <p14:tracePt t="20566" x="3879850" y="4279900"/>
          <p14:tracePt t="20578" x="3651250" y="4381500"/>
          <p14:tracePt t="20598" x="3333750" y="4483100"/>
          <p14:tracePt t="20612" x="3225800" y="4514850"/>
          <p14:tracePt t="20631" x="2882900" y="4559300"/>
          <p14:tracePt t="20645" x="2781300" y="4559300"/>
          <p14:tracePt t="20663" x="2470150" y="4559300"/>
          <p14:tracePt t="20678" x="2254250" y="4495800"/>
          <p14:tracePt t="20697" x="2044700" y="4425950"/>
          <p14:tracePt t="20712" x="1885950" y="4337050"/>
          <p14:tracePt t="20728" x="1797050" y="4241800"/>
          <p14:tracePt t="20745" x="1746250" y="4102100"/>
          <p14:tracePt t="20762" x="1682750" y="3911600"/>
          <p14:tracePt t="20778" x="1625600" y="3721100"/>
          <p14:tracePt t="20795" x="1574800" y="3562350"/>
          <p14:tracePt t="20812" x="1568450" y="3441700"/>
          <p14:tracePt t="20830" x="1600200" y="3251200"/>
          <p14:tracePt t="20845" x="1625600" y="3168650"/>
          <p14:tracePt t="20862" x="1708150" y="2844800"/>
          <p14:tracePt t="20881" x="1739900" y="2603500"/>
          <p14:tracePt t="20895" x="1809750" y="2413000"/>
          <p14:tracePt t="20912" x="1873250" y="2286000"/>
          <p14:tracePt t="20928" x="1943100" y="2178050"/>
          <p14:tracePt t="20946" x="2032000" y="2089150"/>
          <p14:tracePt t="20962" x="2146300" y="2025650"/>
          <p14:tracePt t="20978" x="2273300" y="1981200"/>
          <p14:tracePt t="20995" x="2393950" y="1943100"/>
          <p14:tracePt t="21012" x="2508250" y="1898650"/>
          <p14:tracePt t="21028" x="2647950" y="1854200"/>
          <p14:tracePt t="21046" x="2889250" y="1847850"/>
          <p14:tracePt t="21067" x="3028950" y="1847850"/>
          <p14:tracePt t="21078" x="3136900" y="1879600"/>
          <p14:tracePt t="21095" x="3232150" y="1911350"/>
          <p14:tracePt t="21112" x="3321050" y="1936750"/>
          <p14:tracePt t="21131" x="3397250" y="1936750"/>
          <p14:tracePt t="21149" x="3460750" y="1936750"/>
          <p14:tracePt t="21151" x="3486150" y="1943100"/>
          <p14:tracePt t="21162" x="3517900" y="1949450"/>
          <p14:tracePt t="21179" x="3575050" y="1949450"/>
          <p14:tracePt t="21198" x="3644900" y="1949450"/>
          <p14:tracePt t="21212" x="3733800" y="1949450"/>
          <p14:tracePt t="21228" x="3829050" y="1949450"/>
          <p14:tracePt t="21245" x="3911600" y="1949450"/>
          <p14:tracePt t="21247" x="3949700" y="1949450"/>
          <p14:tracePt t="21262" x="3994150" y="1949450"/>
          <p14:tracePt t="21279" x="4025900" y="1949450"/>
          <p14:tracePt t="21295" x="4044950" y="1955800"/>
          <p14:tracePt t="21315" x="4057650" y="1962150"/>
          <p14:tracePt t="21348" x="4044950" y="1962150"/>
          <p14:tracePt t="21362" x="4006850" y="1962150"/>
          <p14:tracePt t="21381" x="3956050" y="1968500"/>
          <p14:tracePt t="21395" x="3898900" y="1981200"/>
          <p14:tracePt t="21412" x="3829050" y="1993900"/>
          <p14:tracePt t="21429" x="3752850" y="2006600"/>
          <p14:tracePt t="21430" x="3714750" y="2006600"/>
          <p14:tracePt t="21447" x="3651250" y="2006600"/>
          <p14:tracePt t="21462" x="3587750" y="1993900"/>
          <p14:tracePt t="21478" x="3543300" y="1987550"/>
          <p14:tracePt t="21495" x="3511550" y="1968500"/>
          <p14:tracePt t="21512" x="3505200" y="1943100"/>
          <p14:tracePt t="21528" x="3505200" y="1898650"/>
          <p14:tracePt t="21545" x="3505200" y="1835150"/>
          <p14:tracePt t="21562" x="3505200" y="1765300"/>
          <p14:tracePt t="21581" x="3517900" y="1727200"/>
          <p14:tracePt t="21595" x="3556000" y="1708150"/>
          <p14:tracePt t="21612" x="3606800" y="1682750"/>
          <p14:tracePt t="21631" x="3771900" y="1651000"/>
          <p14:tracePt t="21645" x="3854450" y="1651000"/>
          <p14:tracePt t="21662" x="4133850" y="1651000"/>
          <p14:tracePt t="21679" x="4337050" y="1651000"/>
          <p14:tracePt t="21697" x="4540250" y="1651000"/>
          <p14:tracePt t="21712" x="4749800" y="1651000"/>
          <p14:tracePt t="21728" x="4953000" y="1651000"/>
          <p14:tracePt t="21745" x="5156200" y="1651000"/>
          <p14:tracePt t="21762" x="5353050" y="1644650"/>
          <p14:tracePt t="21778" x="5524500" y="1644650"/>
          <p14:tracePt t="21795" x="5695950" y="1644650"/>
          <p14:tracePt t="21815" x="5848350" y="1644650"/>
          <p14:tracePt t="21828" x="5969000" y="1644650"/>
          <p14:tracePt t="21845" x="6032500" y="1644650"/>
          <p14:tracePt t="21847" x="6051550" y="1644650"/>
          <p14:tracePt t="21863" x="6076950" y="1644650"/>
          <p14:tracePt t="21881" x="6102350" y="1644650"/>
          <p14:tracePt t="21895" x="6115050" y="1644650"/>
          <p14:tracePt t="22054" x="6121400" y="1644650"/>
          <p14:tracePt t="22066" x="6121400" y="1657350"/>
          <p14:tracePt t="22073" x="6121400" y="1689100"/>
          <p14:tracePt t="22078" x="6121400" y="1727200"/>
          <p14:tracePt t="22097" x="6121400" y="1835150"/>
          <p14:tracePt t="22115" x="6127750" y="1981200"/>
          <p14:tracePt t="22131" x="6127750" y="2184400"/>
          <p14:tracePt t="22145" x="6127750" y="2381250"/>
          <p14:tracePt t="22163" x="6134100" y="2540000"/>
          <p14:tracePt t="22178" x="6134100" y="2635250"/>
          <p14:tracePt t="22197" x="6134100" y="2686050"/>
          <p14:tracePt t="22212" x="6134100" y="2724150"/>
          <p14:tracePt t="22228" x="6134100" y="2730500"/>
          <p14:tracePt t="22270" x="6134100" y="2724150"/>
          <p14:tracePt t="22286" x="6134100" y="2717800"/>
          <p14:tracePt t="22295" x="6096000" y="2711450"/>
          <p14:tracePt t="22312" x="5981700" y="2692400"/>
          <p14:tracePt t="22332" x="5816600" y="2686050"/>
          <p14:tracePt t="22345" x="5588000" y="2686050"/>
          <p14:tracePt t="22362" x="5302250" y="2679700"/>
          <p14:tracePt t="22380" x="5003800" y="2692400"/>
          <p14:tracePt t="22395" x="4654550" y="2705100"/>
          <p14:tracePt t="22412" x="4343400" y="2743200"/>
          <p14:tracePt t="22428" x="4064000" y="2787650"/>
          <p14:tracePt t="22446" x="3657600" y="2806700"/>
          <p14:tracePt t="22462" x="3403600" y="2825750"/>
          <p14:tracePt t="22478" x="3225800" y="2825750"/>
          <p14:tracePt t="22495" x="3149600" y="2825750"/>
          <p14:tracePt t="22512" x="3130550" y="2825750"/>
          <p14:tracePt t="22545" x="3124200" y="2825750"/>
          <p14:tracePt t="22580" x="3124200" y="2794000"/>
          <p14:tracePt t="22595" x="3124200" y="2717800"/>
          <p14:tracePt t="22612" x="3117850" y="2635250"/>
          <p14:tracePt t="22631" x="3117850" y="2463800"/>
          <p14:tracePt t="22645" x="3117850" y="2393950"/>
          <p14:tracePt t="22662" x="3111500" y="2159000"/>
          <p14:tracePt t="22679" x="3117850" y="1993900"/>
          <p14:tracePt t="22696" x="3117850" y="1866900"/>
          <p14:tracePt t="22712" x="3111500" y="1784350"/>
          <p14:tracePt t="22728" x="3105150" y="1727200"/>
          <p14:tracePt t="22745" x="3105150" y="1701800"/>
          <p14:tracePt t="22762" x="3105150" y="1682750"/>
          <p14:tracePt t="22779" x="3105150" y="1670050"/>
          <p14:tracePt t="22828" x="3111500" y="1670050"/>
          <p14:tracePt t="22831" x="3111500" y="1663700"/>
          <p14:tracePt t="22848" x="3117850" y="1663700"/>
          <p14:tracePt t="22864" x="3168650" y="1663700"/>
          <p14:tracePt t="22880" x="3238500" y="1663700"/>
          <p14:tracePt t="22887" x="3282950" y="1663700"/>
          <p14:tracePt t="22895" x="3333750" y="1663700"/>
          <p14:tracePt t="22912" x="3467100" y="1657350"/>
          <p14:tracePt t="22928" x="3657600" y="1663700"/>
          <p14:tracePt t="22946" x="3905250" y="1663700"/>
          <p14:tracePt t="22962" x="4178300" y="1663700"/>
          <p14:tracePt t="22978" x="4457700" y="1663700"/>
          <p14:tracePt t="22995" x="4730750" y="1663700"/>
          <p14:tracePt t="23012" x="5003800" y="1663700"/>
          <p14:tracePt t="23028" x="5283200" y="1670050"/>
          <p14:tracePt t="23046" x="5664200" y="1670050"/>
          <p14:tracePt t="23065" x="5835650" y="1670050"/>
          <p14:tracePt t="23078" x="5924550" y="1670050"/>
          <p14:tracePt t="23095" x="5937250" y="1676400"/>
          <p14:tracePt t="23241" x="5937250" y="1682750"/>
          <p14:tracePt t="23471" x="5937250" y="1695450"/>
          <p14:tracePt t="23478" x="5937250" y="1727200"/>
          <p14:tracePt t="23495" x="5918200" y="1809750"/>
          <p14:tracePt t="23512" x="5867400" y="1962150"/>
          <p14:tracePt t="23528" x="5816600" y="2171700"/>
          <p14:tracePt t="23549" x="5753100" y="2381250"/>
          <p14:tracePt t="23565" x="5683250" y="2584450"/>
          <p14:tracePt t="23582" x="5556250" y="2768600"/>
          <p14:tracePt t="23597" x="5448300" y="2806700"/>
          <p14:tracePt t="23612" x="5384800" y="2806700"/>
          <p14:tracePt t="23631" x="5130800" y="2774950"/>
          <p14:tracePt t="23645" x="5010150" y="2730500"/>
          <p14:tracePt t="23662" x="4597400" y="2578100"/>
          <p14:tracePt t="23678" x="4273550" y="2419350"/>
          <p14:tracePt t="23698" x="3917950" y="2247900"/>
          <p14:tracePt t="23712" x="3619500" y="2063750"/>
          <p14:tracePt t="23728" x="3327400" y="1866900"/>
          <p14:tracePt t="23745" x="3054350" y="1695450"/>
          <p14:tracePt t="23762" x="2781300" y="1574800"/>
          <p14:tracePt t="23779" x="2571750" y="1504950"/>
          <p14:tracePt t="23795" x="2457450" y="1460500"/>
          <p14:tracePt t="23814" x="2393950" y="1416050"/>
          <p14:tracePt t="23831" x="2355850" y="1352550"/>
          <p14:tracePt t="23845" x="2343150" y="1308100"/>
          <p14:tracePt t="23862" x="2324100" y="1276350"/>
          <p14:tracePt t="23881" x="2305050" y="1257300"/>
          <p14:tracePt t="23895" x="2279650" y="1231900"/>
          <p14:tracePt t="23912" x="2254250" y="1212850"/>
          <p14:tracePt t="23928" x="2228850" y="1174750"/>
          <p14:tracePt t="23948" x="2197100" y="1123950"/>
          <p14:tracePt t="23962" x="2171700" y="1098550"/>
          <p14:tracePt t="23978" x="2146300" y="1073150"/>
          <p14:tracePt t="23995" x="2133600" y="1066800"/>
          <p14:tracePt t="24012" x="2127250" y="1060450"/>
          <p14:tracePt t="24045" x="2114550" y="1054100"/>
          <p14:tracePt t="24065" x="2089150" y="1041400"/>
          <p14:tracePt t="24078" x="2076450" y="1028700"/>
          <p14:tracePt t="24095" x="2070100" y="1022350"/>
          <p14:tracePt t="24113" x="2063750" y="1022350"/>
          <p14:tracePt t="24131" x="2057400" y="1016000"/>
          <p14:tracePt t="24145" x="2044700" y="1003300"/>
          <p14:tracePt t="24162" x="2032000" y="984250"/>
          <p14:tracePt t="24178" x="2025650" y="971550"/>
          <p14:tracePt t="24198" x="2019300" y="958850"/>
          <p14:tracePt t="24212" x="2012950" y="958850"/>
          <p14:tracePt t="24278" x="2012950" y="952500"/>
          <p14:tracePt t="24321" x="2012950" y="946150"/>
          <p14:tracePt t="25085" x="2006600" y="946150"/>
          <p14:tracePt t="25175" x="2000250" y="939800"/>
          <p14:tracePt t="26799" x="1993900" y="939800"/>
          <p14:tracePt t="26807" x="1974850" y="939800"/>
          <p14:tracePt t="26822" x="1955800" y="946150"/>
          <p14:tracePt t="26827" x="1936750" y="952500"/>
          <p14:tracePt t="26832" x="1924050" y="958850"/>
          <p14:tracePt t="26845" x="1911350" y="965200"/>
          <p14:tracePt t="26862" x="1879600" y="965200"/>
          <p14:tracePt t="26883" x="1860550" y="965200"/>
          <p14:tracePt t="26895" x="1841500" y="965200"/>
          <p14:tracePt t="26912" x="1822450" y="971550"/>
          <p14:tracePt t="26928" x="1809750" y="971550"/>
          <p14:tracePt t="26947" x="1803400" y="971550"/>
          <p14:tracePt t="26978" x="1797050" y="971550"/>
          <p14:tracePt t="26995" x="1790700" y="971550"/>
          <p14:tracePt t="27012" x="1784350" y="971550"/>
          <p14:tracePt t="27102" x="1784350" y="965200"/>
          <p14:tracePt t="27494" x="1790700" y="965200"/>
          <p14:tracePt t="27508" x="1797050" y="965200"/>
          <p14:tracePt t="27512" x="1809750" y="965200"/>
          <p14:tracePt t="27528" x="1835150" y="965200"/>
          <p14:tracePt t="27545" x="1885950" y="965200"/>
          <p14:tracePt t="27565" x="1955800" y="965200"/>
          <p14:tracePt t="27580" x="2025650" y="965200"/>
          <p14:tracePt t="27595" x="2095500" y="965200"/>
          <p14:tracePt t="27612" x="2165350" y="965200"/>
          <p14:tracePt t="27631" x="2286000" y="965200"/>
          <p14:tracePt t="27645" x="2324100" y="965200"/>
          <p14:tracePt t="27662" x="2444750" y="958850"/>
          <p14:tracePt t="27678" x="2520950" y="952500"/>
          <p14:tracePt t="27699" x="2584450" y="946150"/>
          <p14:tracePt t="27712" x="2660650" y="946150"/>
          <p14:tracePt t="27730" x="2736850" y="946150"/>
          <p14:tracePt t="27745" x="2806700" y="946150"/>
          <p14:tracePt t="27762" x="2876550" y="939800"/>
          <p14:tracePt t="27778" x="2940050" y="939800"/>
          <p14:tracePt t="27798" x="3022600" y="939800"/>
          <p14:tracePt t="27812" x="3054350" y="939800"/>
          <p14:tracePt t="27828" x="3111500" y="939800"/>
          <p14:tracePt t="27830" x="3143250" y="939800"/>
          <p14:tracePt t="27846" x="3187700" y="933450"/>
          <p14:tracePt t="27864" x="3225800" y="933450"/>
          <p14:tracePt t="27881" x="3257550" y="933450"/>
          <p14:tracePt t="27897" x="3289300" y="933450"/>
          <p14:tracePt t="27912" x="3321050" y="933450"/>
          <p14:tracePt t="27929" x="3352800" y="933450"/>
          <p14:tracePt t="27948" x="3403600" y="920750"/>
          <p14:tracePt t="27962" x="3467100" y="914400"/>
          <p14:tracePt t="27979" x="3524250" y="914400"/>
          <p14:tracePt t="27995" x="3575050" y="914400"/>
          <p14:tracePt t="28012" x="3619500" y="914400"/>
          <p14:tracePt t="28029" x="3676650" y="914400"/>
          <p14:tracePt t="28048" x="3746500" y="914400"/>
          <p14:tracePt t="28065" x="3784600" y="914400"/>
          <p14:tracePt t="28078" x="3816350" y="914400"/>
          <p14:tracePt t="28096" x="3841750" y="914400"/>
          <p14:tracePt t="28112" x="3860800" y="914400"/>
          <p14:tracePt t="28131" x="3886200" y="914400"/>
          <p14:tracePt t="28145" x="3905250" y="914400"/>
          <p14:tracePt t="28162" x="3930650" y="914400"/>
          <p14:tracePt t="28178" x="3962400" y="914400"/>
          <p14:tracePt t="28198" x="4013200" y="914400"/>
          <p14:tracePt t="28212" x="4032250" y="914400"/>
          <p14:tracePt t="28228" x="4070350" y="914400"/>
          <p14:tracePt t="28245" x="4108450" y="914400"/>
          <p14:tracePt t="28250" x="4127500" y="914400"/>
          <p14:tracePt t="28262" x="4159250" y="914400"/>
          <p14:tracePt t="28278" x="4210050" y="914400"/>
          <p14:tracePt t="28295" x="4279900" y="914400"/>
          <p14:tracePt t="28315" x="4356100" y="914400"/>
          <p14:tracePt t="28331" x="4432300" y="908050"/>
          <p14:tracePt t="28345" x="4502150" y="908050"/>
          <p14:tracePt t="28364" x="4565650" y="908050"/>
          <p14:tracePt t="28380" x="4629150" y="908050"/>
          <p14:tracePt t="28386" x="4660900" y="908050"/>
          <p14:tracePt t="28395" x="4692650" y="908050"/>
          <p14:tracePt t="28412" x="4762500" y="920750"/>
          <p14:tracePt t="28429" x="4813300" y="920750"/>
          <p14:tracePt t="28431" x="4832350" y="920750"/>
          <p14:tracePt t="28447" x="4851400" y="920750"/>
          <p14:tracePt t="28462" x="4883150" y="920750"/>
          <p14:tracePt t="28478" x="4908550" y="920750"/>
          <p14:tracePt t="28495" x="4953000" y="920750"/>
          <p14:tracePt t="28512" x="5010150" y="920750"/>
          <p14:tracePt t="28528" x="5067300" y="920750"/>
          <p14:tracePt t="28545" x="5124450" y="920750"/>
          <p14:tracePt t="28567" x="5175250" y="920750"/>
          <p14:tracePt t="28580" x="5238750" y="920750"/>
          <p14:tracePt t="28595" x="5302250" y="920750"/>
          <p14:tracePt t="28614" x="5410200" y="920750"/>
          <p14:tracePt t="28631" x="5486400" y="920750"/>
          <p14:tracePt t="28646" x="5549900" y="914400"/>
          <p14:tracePt t="28663" x="5600700" y="914400"/>
          <p14:tracePt t="28678" x="5645150" y="914400"/>
          <p14:tracePt t="28695" x="5689600" y="914400"/>
          <p14:tracePt t="28712" x="5746750" y="914400"/>
          <p14:tracePt t="28728" x="5803900" y="914400"/>
          <p14:tracePt t="28745" x="5854700" y="914400"/>
          <p14:tracePt t="28762" x="5892800" y="914400"/>
          <p14:tracePt t="28778" x="5918200" y="914400"/>
          <p14:tracePt t="28799" x="5937250" y="914400"/>
          <p14:tracePt t="28812" x="5949950" y="914400"/>
          <p14:tracePt t="29239" x="5930900" y="914400"/>
          <p14:tracePt t="29247" x="5924550" y="914400"/>
          <p14:tracePt t="29260" x="5911850" y="914400"/>
          <p14:tracePt t="29266" x="5905500" y="914400"/>
          <p14:tracePt t="29279" x="5899150" y="914400"/>
          <p14:tracePt t="29316" x="5892800" y="914400"/>
          <p14:tracePt t="29332" x="5848350" y="939800"/>
          <p14:tracePt t="29345" x="5759450" y="984250"/>
          <p14:tracePt t="29364" x="5670550" y="1066800"/>
          <p14:tracePt t="29381" x="5607050" y="1168400"/>
          <p14:tracePt t="29395" x="5530850" y="1263650"/>
          <p14:tracePt t="29412" x="5429250" y="1327150"/>
          <p14:tracePt t="29428" x="5327650" y="1390650"/>
          <p14:tracePt t="29446" x="5181600" y="1473200"/>
          <p14:tracePt t="29462" x="5105400" y="1530350"/>
          <p14:tracePt t="29479" x="5035550" y="1574800"/>
          <p14:tracePt t="29495" x="4978400" y="1619250"/>
          <p14:tracePt t="29512" x="4921250" y="1657350"/>
          <p14:tracePt t="29528" x="4883150" y="1695450"/>
          <p14:tracePt t="29548" x="4838700" y="1720850"/>
          <p14:tracePt t="29565" x="4813300" y="1746250"/>
          <p14:tracePt t="29571" x="4800600" y="1752600"/>
          <p14:tracePt t="29578" x="4787900" y="1765300"/>
          <p14:tracePt t="29595" x="4756150" y="1803400"/>
          <p14:tracePt t="29612" x="4730750" y="1835150"/>
          <p14:tracePt t="29631" x="4686300" y="1873250"/>
          <p14:tracePt t="29646" x="4654550" y="1885950"/>
          <p14:tracePt t="29662" x="4635500" y="1905000"/>
          <p14:tracePt t="29678" x="4616450" y="1911350"/>
          <p14:tracePt t="29697" x="4584700" y="1911350"/>
          <p14:tracePt t="29712" x="4572000" y="1911350"/>
          <p14:tracePt t="29806" x="4572000" y="1917700"/>
          <p14:tracePt t="29903" x="4565650" y="1917700"/>
          <p14:tracePt t="29910" x="4552950" y="1917700"/>
          <p14:tracePt t="29918" x="4533900" y="1924050"/>
          <p14:tracePt t="29928" x="4521200" y="1930400"/>
          <p14:tracePt t="29945" x="4470400" y="1930400"/>
          <p14:tracePt t="29962" x="4413250" y="1930400"/>
          <p14:tracePt t="29978" x="4349750" y="1930400"/>
          <p14:tracePt t="29995" x="4279900" y="1905000"/>
          <p14:tracePt t="30012" x="4229100" y="1885950"/>
          <p14:tracePt t="30029" x="4191000" y="1860550"/>
          <p14:tracePt t="30045" x="4159250" y="1816100"/>
          <p14:tracePt t="30062" x="4146550" y="1771650"/>
          <p14:tracePt t="30078" x="4133850" y="1714500"/>
          <p14:tracePt t="30098" x="4127500" y="1663700"/>
          <p14:tracePt t="30112" x="4121150" y="1625600"/>
          <p14:tracePt t="30131" x="4121150" y="1600200"/>
          <p14:tracePt t="30145" x="4127500" y="1574800"/>
          <p14:tracePt t="30162" x="4133850" y="1543050"/>
          <p14:tracePt t="30178" x="4159250" y="1492250"/>
          <p14:tracePt t="30198" x="4184650" y="1454150"/>
          <p14:tracePt t="30212" x="4203700" y="1428750"/>
          <p14:tracePt t="30229" x="4229100" y="1403350"/>
          <p14:tracePt t="30246" x="4279900" y="1365250"/>
          <p14:tracePt t="30262" x="4324350" y="1346200"/>
          <p14:tracePt t="30278" x="4368800" y="1333500"/>
          <p14:tracePt t="30299" x="4394200" y="1320800"/>
          <p14:tracePt t="30312" x="4425950" y="1314450"/>
          <p14:tracePt t="30328" x="4445000" y="1314450"/>
          <p14:tracePt t="30348" x="4470400" y="1314450"/>
          <p14:tracePt t="30362" x="4502150" y="1314450"/>
          <p14:tracePt t="30381" x="4533900" y="1314450"/>
          <p14:tracePt t="30395" x="4546600" y="1314450"/>
          <p14:tracePt t="30414" x="4565650" y="1314450"/>
          <p14:tracePt t="30428" x="4572000" y="1320800"/>
          <p14:tracePt t="30447" x="4597400" y="1339850"/>
          <p14:tracePt t="30462" x="4616450" y="1358900"/>
          <p14:tracePt t="30478" x="4641850" y="1377950"/>
          <p14:tracePt t="30495" x="4660900" y="1397000"/>
          <p14:tracePt t="30512" x="4679950" y="1416050"/>
          <p14:tracePt t="30533" x="4699000" y="1435100"/>
          <p14:tracePt t="30545" x="4711700" y="1447800"/>
          <p14:tracePt t="30564" x="4711700" y="1454150"/>
          <p14:tracePt t="30580" x="4718050" y="1460500"/>
          <p14:tracePt t="30595" x="4724400" y="1466850"/>
          <p14:tracePt t="30612" x="4724400" y="1479550"/>
          <p14:tracePt t="30631" x="4730750" y="1504950"/>
          <p14:tracePt t="30645" x="4730750" y="1524000"/>
          <p14:tracePt t="30662" x="4730750" y="1543050"/>
          <p14:tracePt t="30678" x="4730750" y="1562100"/>
          <p14:tracePt t="30697" x="4730750" y="1581150"/>
          <p14:tracePt t="30712" x="4730750" y="1606550"/>
          <p14:tracePt t="30728" x="4730750" y="1631950"/>
          <p14:tracePt t="30745" x="4724400" y="1670050"/>
          <p14:tracePt t="30762" x="4699000" y="1720850"/>
          <p14:tracePt t="30778" x="4667250" y="1784350"/>
          <p14:tracePt t="30795" x="4635500" y="1854200"/>
          <p14:tracePt t="30815" x="4591050" y="1917700"/>
          <p14:tracePt t="30828" x="4527550" y="1968500"/>
          <p14:tracePt t="30845" x="4425950" y="2032000"/>
          <p14:tracePt t="30864" x="4375150" y="2063750"/>
          <p14:tracePt t="30881" x="4356100" y="2063750"/>
          <p14:tracePt t="30895" x="4349750" y="2063750"/>
          <p14:tracePt t="30912" x="4343400" y="2063750"/>
          <p14:tracePt t="30928" x="4330700" y="2051050"/>
          <p14:tracePt t="30946" x="4324350" y="2012950"/>
          <p14:tracePt t="30962" x="4311650" y="1974850"/>
          <p14:tracePt t="30979" x="4311650" y="1936750"/>
          <p14:tracePt t="30995" x="4311650" y="1905000"/>
          <p14:tracePt t="31012" x="4330700" y="1866900"/>
          <p14:tracePt t="31029" x="4362450" y="1822450"/>
          <p14:tracePt t="31047" x="4425950" y="1752600"/>
          <p14:tracePt t="31065" x="4464050" y="1720850"/>
          <p14:tracePt t="31082" x="4508500" y="1689100"/>
          <p14:tracePt t="31097" x="4546600" y="1663700"/>
          <p14:tracePt t="31112" x="4584700" y="1644650"/>
          <p14:tracePt t="31131" x="4603750" y="1625600"/>
          <p14:tracePt t="31145" x="4616450" y="1606550"/>
          <p14:tracePt t="31162" x="4629150" y="1600200"/>
          <p14:tracePt t="31179" x="4635500" y="1593850"/>
          <p14:tracePt t="31199" x="4635500" y="1587500"/>
          <p14:tracePt t="31212" x="4635500" y="1581150"/>
          <p14:tracePt t="31229" x="4641850" y="1574800"/>
          <p14:tracePt t="31429" x="4641850" y="1568450"/>
          <p14:tracePt t="31444" x="4641850" y="1562100"/>
          <p14:tracePt t="31449" x="4654550" y="1555750"/>
          <p14:tracePt t="31462" x="4705350" y="1524000"/>
          <p14:tracePt t="31479" x="4768850" y="1492250"/>
          <p14:tracePt t="31495" x="4838700" y="1447800"/>
          <p14:tracePt t="31512" x="4933950" y="1409700"/>
          <p14:tracePt t="31528" x="5003800" y="1377950"/>
          <p14:tracePt t="31545" x="5048250" y="1365250"/>
          <p14:tracePt t="31567" x="5099050" y="1352550"/>
          <p14:tracePt t="31579" x="5137150" y="1333500"/>
          <p14:tracePt t="31596" x="5194300" y="1320800"/>
          <p14:tracePt t="31612" x="5245100" y="1314450"/>
          <p14:tracePt t="31613" x="5264150" y="1308100"/>
          <p14:tracePt t="31631" x="5295900" y="1295400"/>
          <p14:tracePt t="31646" x="5321300" y="1282700"/>
          <p14:tracePt t="31662" x="5346700" y="1270000"/>
          <p14:tracePt t="31678" x="5359400" y="1263650"/>
          <p14:tracePt t="31695" x="5372100" y="1257300"/>
          <p14:tracePt t="31712" x="5378450" y="1257300"/>
          <p14:tracePt t="31761" x="5365750" y="1257300"/>
          <p14:tracePt t="31766" x="5321300" y="1282700"/>
          <p14:tracePt t="31778" x="5276850" y="1314450"/>
          <p14:tracePt t="31800" x="5175250" y="1390650"/>
          <p14:tracePt t="31812" x="5086350" y="1447800"/>
          <p14:tracePt t="31828" x="5003800" y="1479550"/>
          <p14:tracePt t="31830" x="4965700" y="1492250"/>
          <p14:tracePt t="31847" x="4895850" y="1511300"/>
          <p14:tracePt t="31862" x="4826000" y="1536700"/>
          <p14:tracePt t="31881" x="4762500" y="1536700"/>
          <p14:tracePt t="31892" x="4730750" y="1536700"/>
          <p14:tracePt t="31897" x="4705350" y="1536700"/>
          <p14:tracePt t="31915" x="4660900" y="1536700"/>
          <p14:tracePt t="31928" x="4629150" y="1543050"/>
          <p14:tracePt t="31945" x="4610100" y="1543050"/>
          <p14:tracePt t="31962" x="4597400" y="1543050"/>
          <p14:tracePt t="31978" x="4584700" y="1543050"/>
          <p14:tracePt t="31995" x="4572000" y="1543050"/>
          <p14:tracePt t="32012" x="4559300" y="1536700"/>
          <p14:tracePt t="32029" x="4546600" y="1530350"/>
          <p14:tracePt t="32196" x="4546600" y="1543050"/>
          <p14:tracePt t="32197" x="4546600" y="1549400"/>
          <p14:tracePt t="32212" x="4546600" y="1562100"/>
          <p14:tracePt t="32229" x="4578350" y="1612900"/>
          <p14:tracePt t="32246" x="4641850" y="1714500"/>
          <p14:tracePt t="32262" x="4711700" y="1816100"/>
          <p14:tracePt t="32278" x="4794250" y="1949450"/>
          <p14:tracePt t="32295" x="4889500" y="2089150"/>
          <p14:tracePt t="32315" x="4965700" y="2216150"/>
          <p14:tracePt t="32330" x="5016500" y="2286000"/>
          <p14:tracePt t="32345" x="5060950" y="2336800"/>
          <p14:tracePt t="32362" x="5092700" y="2381250"/>
          <p14:tracePt t="32382" x="5111750" y="2406650"/>
          <p14:tracePt t="32396" x="5118100" y="2419350"/>
          <p14:tracePt t="33031" x="5111750" y="2419350"/>
          <p14:tracePt t="33150" x="5111750" y="2413000"/>
          <p14:tracePt t="33664" x="5105400" y="2413000"/>
          <p14:tracePt t="33783" x="5105400" y="2419350"/>
          <p14:tracePt t="36736" x="5099050" y="2419350"/>
          <p14:tracePt t="36742" x="5080000" y="2413000"/>
          <p14:tracePt t="36756" x="5060950" y="2413000"/>
          <p14:tracePt t="36762" x="5035550" y="2406650"/>
          <p14:tracePt t="36779" x="4978400" y="2406650"/>
          <p14:tracePt t="36795" x="4933950" y="2406650"/>
          <p14:tracePt t="36815" x="4876800" y="2406650"/>
          <p14:tracePt t="36829" x="4832350" y="2406650"/>
          <p14:tracePt t="36846" x="4768850" y="2406650"/>
          <p14:tracePt t="36850" x="4737100" y="2406650"/>
          <p14:tracePt t="36863" x="4667250" y="2406650"/>
          <p14:tracePt t="36881" x="4610100" y="2406650"/>
          <p14:tracePt t="36897" x="4565650" y="2406650"/>
          <p14:tracePt t="36912" x="4521200" y="2406650"/>
          <p14:tracePt t="36929" x="4489450" y="2406650"/>
          <p14:tracePt t="36946" x="4445000" y="2406650"/>
          <p14:tracePt t="36962" x="4406900" y="2406650"/>
          <p14:tracePt t="36978" x="4381500" y="2406650"/>
          <p14:tracePt t="36996" x="4368800" y="2413000"/>
          <p14:tracePt t="37012" x="4343400" y="2413000"/>
          <p14:tracePt t="37029" x="4318000" y="2413000"/>
          <p14:tracePt t="37049" x="4241800" y="2413000"/>
          <p14:tracePt t="37065" x="4159250" y="2413000"/>
          <p14:tracePt t="37079" x="4057650" y="2413000"/>
          <p14:tracePt t="37100" x="3956050" y="2413000"/>
          <p14:tracePt t="37112" x="3848100" y="2413000"/>
          <p14:tracePt t="37132" x="3721100" y="2413000"/>
          <p14:tracePt t="37145" x="3575050" y="2413000"/>
          <p14:tracePt t="37162" x="3435350" y="2413000"/>
          <p14:tracePt t="37179" x="3314700" y="2413000"/>
          <p14:tracePt t="37198" x="3225800" y="2413000"/>
          <p14:tracePt t="37212" x="3149600" y="2438400"/>
          <p14:tracePt t="37229" x="3079750" y="2457450"/>
          <p14:tracePt t="37231" x="3048000" y="2463800"/>
          <p14:tracePt t="37246" x="3003550" y="2489200"/>
          <p14:tracePt t="37262" x="2940050" y="2489200"/>
          <p14:tracePt t="37279" x="2889250" y="2489200"/>
          <p14:tracePt t="37295" x="2819400" y="2489200"/>
          <p14:tracePt t="37316" x="2755900" y="2501900"/>
          <p14:tracePt t="37331" x="2679700" y="2501900"/>
          <p14:tracePt t="37345" x="2628900" y="2514600"/>
          <p14:tracePt t="37362" x="2584450" y="2520950"/>
          <p14:tracePt t="37381" x="2546350" y="2520950"/>
          <p14:tracePt t="37400" x="2489200" y="2520950"/>
          <p14:tracePt t="37412" x="2457450" y="2520950"/>
          <p14:tracePt t="37428" x="2419350" y="2520950"/>
          <p14:tracePt t="37430" x="2400300" y="2520950"/>
          <p14:tracePt t="37448" x="2368550" y="2520950"/>
          <p14:tracePt t="37463" x="2349500" y="2520950"/>
          <p14:tracePt t="37478" x="2336800" y="2520950"/>
          <p14:tracePt t="37512" x="2330450" y="2520950"/>
          <p14:tracePt t="38423" x="2336800" y="2520950"/>
          <p14:tracePt t="38494" x="2343150" y="2520950"/>
          <p14:tracePt t="38510" x="2355850" y="2520950"/>
          <p14:tracePt t="38515" x="2362200" y="2520950"/>
          <p14:tracePt t="38529" x="2387600" y="2520950"/>
          <p14:tracePt t="38548" x="2413000" y="2520950"/>
          <p14:tracePt t="38565" x="2451100" y="2520950"/>
          <p14:tracePt t="38579" x="2489200" y="2520950"/>
          <p14:tracePt t="38596" x="2546350" y="2482850"/>
          <p14:tracePt t="38614" x="2609850" y="2438400"/>
          <p14:tracePt t="38630" x="2724150" y="2336800"/>
          <p14:tracePt t="38645" x="2825750" y="2241550"/>
          <p14:tracePt t="38662" x="2908300" y="2139950"/>
          <p14:tracePt t="38678" x="3003550" y="2038350"/>
          <p14:tracePt t="38695" x="3073400" y="1955800"/>
          <p14:tracePt t="38712" x="3130550" y="1911350"/>
          <p14:tracePt t="38729" x="3143250" y="1879600"/>
          <p14:tracePt t="38745" x="3149600" y="1847850"/>
          <p14:tracePt t="38762" x="3155950" y="1797050"/>
          <p14:tracePt t="38778" x="3124200" y="1720850"/>
          <p14:tracePt t="38795" x="3054350" y="1638300"/>
          <p14:tracePt t="38814" x="2984500" y="1587500"/>
          <p14:tracePt t="38831" x="2870200" y="1524000"/>
          <p14:tracePt t="38845" x="2825750" y="1504950"/>
          <p14:tracePt t="38862" x="2730500" y="1447800"/>
          <p14:tracePt t="38881" x="2660650" y="1403350"/>
          <p14:tracePt t="38895" x="2628900" y="1371600"/>
          <p14:tracePt t="38912" x="2597150" y="1352550"/>
          <p14:tracePt t="38928" x="2571750" y="1352550"/>
          <p14:tracePt t="38945" x="2552700" y="1333500"/>
          <p14:tracePt t="38962" x="2533650" y="1320800"/>
          <p14:tracePt t="38978" x="2508250" y="1295400"/>
          <p14:tracePt t="38995" x="2476500" y="1263650"/>
          <p14:tracePt t="39012" x="2438400" y="1238250"/>
          <p14:tracePt t="39029" x="2381250" y="1206500"/>
          <p14:tracePt t="39033" x="2349500" y="1187450"/>
          <p14:tracePt t="39046" x="2286000" y="1149350"/>
          <p14:tracePt t="39066" x="2228850" y="1117600"/>
          <p14:tracePt t="39082" x="2178050" y="1085850"/>
          <p14:tracePt t="39095" x="2114550" y="1073150"/>
          <p14:tracePt t="39113" x="2070100" y="1060450"/>
          <p14:tracePt t="39131" x="2044700" y="1054100"/>
          <p14:tracePt t="39240" x="2032000" y="1054100"/>
          <p14:tracePt t="39258" x="2019300" y="1054100"/>
          <p14:tracePt t="39262" x="2006600" y="1047750"/>
          <p14:tracePt t="39278" x="1968500" y="1041400"/>
          <p14:tracePt t="39300" x="1930400" y="1022350"/>
          <p14:tracePt t="39315" x="1911350" y="1016000"/>
          <p14:tracePt t="39321" x="1905000" y="1016000"/>
          <p14:tracePt t="39328" x="1898650" y="1016000"/>
          <p14:tracePt t="39361" x="1898650" y="1009650"/>
          <p14:tracePt t="39447" x="1911350" y="996950"/>
          <p14:tracePt t="39455" x="1917700" y="996950"/>
          <p14:tracePt t="39463" x="1924050" y="990600"/>
          <p14:tracePt t="39479" x="1943100" y="990600"/>
          <p14:tracePt t="39495" x="1981200" y="977900"/>
          <p14:tracePt t="39512" x="2025650" y="977900"/>
          <p14:tracePt t="39528" x="2082800" y="977900"/>
          <p14:tracePt t="39545" x="2159000" y="977900"/>
          <p14:tracePt t="39564" x="2241550" y="977900"/>
          <p14:tracePt t="39582" x="2400300" y="977900"/>
          <p14:tracePt t="39595" x="2451100" y="977900"/>
          <p14:tracePt t="39612" x="2552700" y="977900"/>
          <p14:tracePt t="39632" x="2647950" y="977900"/>
          <p14:tracePt t="39645" x="2743200" y="977900"/>
          <p14:tracePt t="39662" x="2882900" y="977900"/>
          <p14:tracePt t="39678" x="2984500" y="977900"/>
          <p14:tracePt t="39696" x="3092450" y="977900"/>
          <p14:tracePt t="39712" x="3206750" y="977900"/>
          <p14:tracePt t="39728" x="3308350" y="977900"/>
          <p14:tracePt t="39745" x="3409950" y="977900"/>
          <p14:tracePt t="39762" x="3511550" y="977900"/>
          <p14:tracePt t="39779" x="3625850" y="977900"/>
          <p14:tracePt t="39795" x="3746500" y="990600"/>
          <p14:tracePt t="39815" x="3873500" y="990600"/>
          <p14:tracePt t="39830" x="4089400" y="990600"/>
          <p14:tracePt t="39848" x="4260850" y="990600"/>
          <p14:tracePt t="39865" x="4425950" y="990600"/>
          <p14:tracePt t="39881" x="4591050" y="990600"/>
          <p14:tracePt t="39897" x="4756150" y="990600"/>
          <p14:tracePt t="39912" x="4889500" y="990600"/>
          <p14:tracePt t="39928" x="5016500" y="990600"/>
          <p14:tracePt t="39947" x="5111750" y="990600"/>
          <p14:tracePt t="39962" x="5181600" y="996950"/>
          <p14:tracePt t="39979" x="5238750" y="996950"/>
          <p14:tracePt t="39995" x="5283200" y="996950"/>
          <p14:tracePt t="40015" x="5340350" y="996950"/>
          <p14:tracePt t="40029" x="5353050" y="996950"/>
          <p14:tracePt t="40050" x="5422900" y="996950"/>
          <p14:tracePt t="40062" x="5467350" y="996950"/>
          <p14:tracePt t="40078" x="5518150" y="996950"/>
          <p14:tracePt t="40096" x="5562600" y="996950"/>
          <p14:tracePt t="40112" x="5607050" y="996950"/>
          <p14:tracePt t="40131" x="5645150" y="996950"/>
          <p14:tracePt t="40145" x="5683250" y="996950"/>
          <p14:tracePt t="40162" x="5721350" y="996950"/>
          <p14:tracePt t="40179" x="5746750" y="996950"/>
          <p14:tracePt t="40199" x="5784850" y="996950"/>
          <p14:tracePt t="40212" x="5803900" y="996950"/>
          <p14:tracePt t="40229" x="5810250" y="996950"/>
          <p14:tracePt t="40245" x="5822950" y="996950"/>
          <p14:tracePt t="40262" x="5835650" y="996950"/>
          <p14:tracePt t="40282" x="5848350" y="1003300"/>
          <p14:tracePt t="40295" x="5854700" y="1009650"/>
          <p14:tracePt t="40379" x="5854700" y="1016000"/>
          <p14:tracePt t="40386" x="5835650" y="1022350"/>
          <p14:tracePt t="40395" x="5803900" y="1022350"/>
          <p14:tracePt t="40412" x="5753100" y="1041400"/>
          <p14:tracePt t="40428" x="5683250" y="1066800"/>
          <p14:tracePt t="40430" x="5638800" y="1073150"/>
          <p14:tracePt t="40448" x="5530850" y="1073150"/>
          <p14:tracePt t="40462" x="5410200" y="1073150"/>
          <p14:tracePt t="40478" x="5295900" y="1073150"/>
          <p14:tracePt t="40495" x="5175250" y="1073150"/>
          <p14:tracePt t="40512" x="5041900" y="1073150"/>
          <p14:tracePt t="40529" x="4914900" y="1085850"/>
          <p14:tracePt t="40545" x="4806950" y="1066800"/>
          <p14:tracePt t="40566" x="4686300" y="1066800"/>
          <p14:tracePt t="40580" x="4578350" y="1060450"/>
          <p14:tracePt t="40595" x="4489450" y="1035050"/>
          <p14:tracePt t="40612" x="4419600" y="1016000"/>
          <p14:tracePt t="40632" x="4356100" y="990600"/>
          <p14:tracePt t="40642" x="4349750" y="990600"/>
          <p14:tracePt t="40645" x="4330700" y="984250"/>
          <p14:tracePt t="40662" x="4279900" y="965200"/>
          <p14:tracePt t="40679" x="4222750" y="927100"/>
          <p14:tracePt t="40698" x="4165600" y="895350"/>
          <p14:tracePt t="40712" x="4127500" y="863600"/>
          <p14:tracePt t="40729" x="4095750" y="812800"/>
          <p14:tracePt t="40745" x="4057650" y="736600"/>
          <p14:tracePt t="40762" x="4032250" y="654050"/>
          <p14:tracePt t="40778" x="4019550" y="571500"/>
          <p14:tracePt t="40799" x="4019550" y="495300"/>
          <p14:tracePt t="40812" x="4044950" y="438150"/>
          <p14:tracePt t="40828" x="4108450" y="406400"/>
          <p14:tracePt t="40832" x="4146550" y="387350"/>
          <p14:tracePt t="40847" x="4248150" y="355600"/>
          <p14:tracePt t="40862" x="4381500" y="317500"/>
          <p14:tracePt t="40881" x="4489450" y="292100"/>
          <p14:tracePt t="40888" x="4552950" y="292100"/>
          <p14:tracePt t="40895" x="4622800" y="292100"/>
          <p14:tracePt t="40912" x="4762500" y="292100"/>
          <p14:tracePt t="40929" x="4914900" y="292100"/>
          <p14:tracePt t="40947" x="5092700" y="292100"/>
          <p14:tracePt t="40962" x="5289550" y="330200"/>
          <p14:tracePt t="40979" x="5467350" y="368300"/>
          <p14:tracePt t="40995" x="5619750" y="406400"/>
          <p14:tracePt t="41012" x="5759450" y="463550"/>
          <p14:tracePt t="41028" x="5873750" y="501650"/>
          <p14:tracePt t="41045" x="5962650" y="565150"/>
          <p14:tracePt t="41066" x="6013450" y="641350"/>
          <p14:tracePt t="41080" x="6051550" y="749300"/>
          <p14:tracePt t="41095" x="6070600" y="869950"/>
          <p14:tracePt t="41112" x="6038850" y="996950"/>
          <p14:tracePt t="41131" x="5943600" y="1130300"/>
          <p14:tracePt t="41145" x="5778500" y="1238250"/>
          <p14:tracePt t="41162" x="5613400" y="1320800"/>
          <p14:tracePt t="41178" x="5454650" y="1377950"/>
          <p14:tracePt t="41196" x="5295900" y="1416050"/>
          <p14:tracePt t="41212" x="5099050" y="1428750"/>
          <p14:tracePt t="41229" x="4883150" y="1422400"/>
          <p14:tracePt t="41230" x="4775200" y="1422400"/>
          <p14:tracePt t="41246" x="4565650" y="1422400"/>
          <p14:tracePt t="41262" x="4368800" y="1416050"/>
          <p14:tracePt t="41279" x="4178300" y="1397000"/>
          <p14:tracePt t="41295" x="3987800" y="1352550"/>
          <p14:tracePt t="41316" x="3803650" y="1308100"/>
          <p14:tracePt t="41328" x="3594100" y="1238250"/>
          <p14:tracePt t="41334" x="3492500" y="1206500"/>
          <p14:tracePt t="41345" x="3390900" y="1168400"/>
          <p14:tracePt t="41362" x="3175000" y="1098550"/>
          <p14:tracePt t="41381" x="2965450" y="1028700"/>
          <p14:tracePt t="41395" x="2787650" y="977900"/>
          <p14:tracePt t="41412" x="2679700" y="939800"/>
          <p14:tracePt t="41429" x="2584450" y="914400"/>
          <p14:tracePt t="41447" x="2444750" y="895350"/>
          <p14:tracePt t="41462" x="2362200" y="869950"/>
          <p14:tracePt t="41478" x="2286000" y="844550"/>
          <p14:tracePt t="41495" x="2228850" y="825500"/>
          <p14:tracePt t="41512" x="2184400" y="819150"/>
          <p14:tracePt t="41529" x="2127250" y="806450"/>
          <p14:tracePt t="41545" x="2070100" y="793750"/>
          <p14:tracePt t="41562" x="2012950" y="793750"/>
          <p14:tracePt t="41579" x="1962150" y="793750"/>
          <p14:tracePt t="41596" x="1930400" y="793750"/>
          <p14:tracePt t="41612" x="1911350" y="793750"/>
          <p14:tracePt t="41631" x="1873250" y="793750"/>
          <p14:tracePt t="41645" x="1866900" y="793750"/>
          <p14:tracePt t="41663" x="1828800" y="793750"/>
          <p14:tracePt t="41679" x="1803400" y="793750"/>
          <p14:tracePt t="41697" x="1752600" y="793750"/>
          <p14:tracePt t="41712" x="1701800" y="793750"/>
          <p14:tracePt t="41728" x="1644650" y="812800"/>
          <p14:tracePt t="41745" x="1606550" y="825500"/>
          <p14:tracePt t="41762" x="1574800" y="838200"/>
          <p14:tracePt t="41779" x="1568450" y="844550"/>
          <p14:tracePt t="41795" x="1562100" y="844550"/>
          <p14:tracePt t="41883" x="1574800" y="844550"/>
          <p14:tracePt t="41886" x="1600200" y="857250"/>
          <p14:tracePt t="41896" x="1625600" y="863600"/>
          <p14:tracePt t="41912" x="1695450" y="876300"/>
          <p14:tracePt t="41929" x="1803400" y="876300"/>
          <p14:tracePt t="41947" x="1905000" y="882650"/>
          <p14:tracePt t="41962" x="2012950" y="895350"/>
          <p14:tracePt t="41979" x="2120900" y="895350"/>
          <p14:tracePt t="41995" x="2222500" y="908050"/>
          <p14:tracePt t="42012" x="2336800" y="914400"/>
          <p14:tracePt t="42028" x="2451100" y="914400"/>
          <p14:tracePt t="42031" x="2508250" y="920750"/>
          <p14:tracePt t="42045" x="2565400" y="927100"/>
          <p14:tracePt t="42062" x="2698750" y="933450"/>
          <p14:tracePt t="42079" x="2794000" y="939800"/>
          <p14:tracePt t="42095" x="2889250" y="939800"/>
          <p14:tracePt t="42112" x="2997200" y="946150"/>
          <p14:tracePt t="42131" x="3098800" y="946150"/>
          <p14:tracePt t="42146" x="3213100" y="939800"/>
          <p14:tracePt t="42162" x="3314700" y="933450"/>
          <p14:tracePt t="42178" x="3416300" y="939800"/>
          <p14:tracePt t="42195" x="3511550" y="939800"/>
          <p14:tracePt t="42212" x="3600450" y="939800"/>
          <p14:tracePt t="42229" x="3676650" y="939800"/>
          <p14:tracePt t="42246" x="3784600" y="939800"/>
          <p14:tracePt t="42262" x="3860800" y="946150"/>
          <p14:tracePt t="42279" x="3930650" y="946150"/>
          <p14:tracePt t="42298" x="3987800" y="946150"/>
          <p14:tracePt t="42316" x="4013200" y="946150"/>
          <p14:tracePt t="42329" x="4025900" y="952500"/>
          <p14:tracePt t="42346" x="4038600" y="952500"/>
          <p14:tracePt t="42363" x="4057650" y="952500"/>
          <p14:tracePt t="42381" x="4076700" y="952500"/>
          <p14:tracePt t="42395" x="4089400" y="952500"/>
          <p14:tracePt t="42412" x="4095750" y="952500"/>
          <p14:tracePt t="42428" x="4102100" y="952500"/>
          <p14:tracePt t="42622" x="4095750" y="958850"/>
          <p14:tracePt t="42637" x="4083050" y="984250"/>
          <p14:tracePt t="42645" x="4057650" y="1041400"/>
          <p14:tracePt t="42662" x="3981450" y="1238250"/>
          <p14:tracePt t="42678" x="3937000" y="1377950"/>
          <p14:tracePt t="42697" x="3898900" y="1498600"/>
          <p14:tracePt t="42712" x="3867150" y="1606550"/>
          <p14:tracePt t="42729" x="3829050" y="1708150"/>
          <p14:tracePt t="42745" x="3810000" y="1803400"/>
          <p14:tracePt t="42762" x="3797300" y="1892300"/>
          <p14:tracePt t="42779" x="3790950" y="1962150"/>
          <p14:tracePt t="42795" x="3778250" y="2000250"/>
          <p14:tracePt t="42816" x="3759200" y="2057400"/>
          <p14:tracePt t="42829" x="3740150" y="2076450"/>
          <p14:tracePt t="42846" x="3689350" y="2139950"/>
          <p14:tracePt t="42863" x="3644900" y="2190750"/>
          <p14:tracePt t="42880" x="3600450" y="2222500"/>
          <p14:tracePt t="42895" x="3549650" y="2254250"/>
          <p14:tracePt t="42912" x="3505200" y="2298700"/>
          <p14:tracePt t="42929" x="3429000" y="2330450"/>
          <p14:tracePt t="42945" x="3359150" y="2349500"/>
          <p14:tracePt t="42962" x="3295650" y="2349500"/>
          <p14:tracePt t="42979" x="3251200" y="2349500"/>
          <p14:tracePt t="42995" x="3187700" y="2330450"/>
          <p14:tracePt t="43012" x="3105150" y="2273300"/>
          <p14:tracePt t="43029" x="3022600" y="2209800"/>
          <p14:tracePt t="43032" x="2984500" y="2171700"/>
          <p14:tracePt t="43048" x="2933700" y="2114550"/>
          <p14:tracePt t="43062" x="2901950" y="2063750"/>
          <p14:tracePt t="43084" x="2876550" y="2012950"/>
          <p14:tracePt t="43100" x="2857500" y="1955800"/>
          <p14:tracePt t="43112" x="2857500" y="1892300"/>
          <p14:tracePt t="43131" x="2857500" y="1828800"/>
          <p14:tracePt t="43145" x="2857500" y="1771650"/>
          <p14:tracePt t="43164" x="2857500" y="1720850"/>
          <p14:tracePt t="43179" x="2876550" y="1670050"/>
          <p14:tracePt t="43198" x="2895600" y="1619250"/>
          <p14:tracePt t="43212" x="2927350" y="1568450"/>
          <p14:tracePt t="43229" x="2952750" y="1543050"/>
          <p14:tracePt t="43245" x="2984500" y="1517650"/>
          <p14:tracePt t="43247" x="3003550" y="1511300"/>
          <p14:tracePt t="43262" x="3054350" y="1498600"/>
          <p14:tracePt t="43279" x="3098800" y="1479550"/>
          <p14:tracePt t="43295" x="3162300" y="1479550"/>
          <p14:tracePt t="43316" x="3225800" y="1479550"/>
          <p14:tracePt t="43332" x="3282950" y="1479550"/>
          <p14:tracePt t="43334" x="3321050" y="1479550"/>
          <p14:tracePt t="43345" x="3352800" y="1479550"/>
          <p14:tracePt t="43362" x="3409950" y="1479550"/>
          <p14:tracePt t="43381" x="3467100" y="1479550"/>
          <p14:tracePt t="43395" x="3524250" y="1479550"/>
          <p14:tracePt t="43412" x="3568700" y="1479550"/>
          <p14:tracePt t="43429" x="3625850" y="1479550"/>
          <p14:tracePt t="43430" x="3638550" y="1479550"/>
          <p14:tracePt t="43447" x="3689350" y="1479550"/>
          <p14:tracePt t="43462" x="3740150" y="1485900"/>
          <p14:tracePt t="43479" x="3784600" y="1492250"/>
          <p14:tracePt t="43495" x="3816350" y="1504950"/>
          <p14:tracePt t="43512" x="3841750" y="1511300"/>
          <p14:tracePt t="43529" x="3860800" y="1517650"/>
          <p14:tracePt t="43547" x="3879850" y="1524000"/>
          <p14:tracePt t="43566" x="3892550" y="1530350"/>
          <p14:tracePt t="43580" x="3898900" y="1536700"/>
          <p14:tracePt t="43595" x="3911600" y="1543050"/>
          <p14:tracePt t="43612" x="3924300" y="1555750"/>
          <p14:tracePt t="43632" x="3949700" y="1587500"/>
          <p14:tracePt t="43645" x="3956050" y="1593850"/>
          <p14:tracePt t="43662" x="3975100" y="1625600"/>
          <p14:tracePt t="43679" x="3981450" y="1651000"/>
          <p14:tracePt t="43699" x="4000500" y="1682750"/>
          <p14:tracePt t="43712" x="4013200" y="1714500"/>
          <p14:tracePt t="43729" x="4013200" y="1752600"/>
          <p14:tracePt t="43745" x="4013200" y="1803400"/>
          <p14:tracePt t="43762" x="4013200" y="1854200"/>
          <p14:tracePt t="43778" x="4013200" y="1917700"/>
          <p14:tracePt t="43798" x="4013200" y="1981200"/>
          <p14:tracePt t="43812" x="4013200" y="2025650"/>
          <p14:tracePt t="43828" x="4000500" y="2057400"/>
          <p14:tracePt t="43830" x="3994150" y="2070100"/>
          <p14:tracePt t="43845" x="3987800" y="2082800"/>
          <p14:tracePt t="43862" x="3968750" y="2108200"/>
          <p14:tracePt t="43881" x="3949700" y="2127250"/>
          <p14:tracePt t="43896" x="3924300" y="2146300"/>
          <p14:tracePt t="43912" x="3892550" y="2159000"/>
          <p14:tracePt t="43929" x="3860800" y="2159000"/>
          <p14:tracePt t="43947" x="3829050" y="2165350"/>
          <p14:tracePt t="43962" x="3790950" y="2178050"/>
          <p14:tracePt t="43979" x="3746500" y="2184400"/>
          <p14:tracePt t="43996" x="3702050" y="2184400"/>
          <p14:tracePt t="44012" x="3670300" y="2184400"/>
          <p14:tracePt t="44029" x="3644900" y="2184400"/>
          <p14:tracePt t="44045" x="3638550" y="2184400"/>
          <p14:tracePt t="44205" x="3632200" y="2184400"/>
          <p14:tracePt t="44214" x="3625850" y="2184400"/>
          <p14:tracePt t="44223" x="3619500" y="2184400"/>
          <p14:tracePt t="44230" x="3606800" y="2184400"/>
          <p14:tracePt t="44245" x="3581400" y="2190750"/>
          <p14:tracePt t="44262" x="3549650" y="2190750"/>
          <p14:tracePt t="44279" x="3511550" y="2190750"/>
          <p14:tracePt t="44295" x="3473450" y="2190750"/>
          <p14:tracePt t="44315" x="3429000" y="2190750"/>
          <p14:tracePt t="44329" x="3397250" y="2190750"/>
          <p14:tracePt t="44345" x="3365500" y="2190750"/>
          <p14:tracePt t="44364" x="3333750" y="2184400"/>
          <p14:tracePt t="44381" x="3308350" y="2178050"/>
          <p14:tracePt t="44397" x="3289300" y="2165350"/>
          <p14:tracePt t="44412" x="3282950" y="2165350"/>
          <p14:tracePt t="44463" x="3276600" y="2165350"/>
          <p14:tracePt t="44478" x="3270250" y="2165350"/>
          <p14:tracePt t="44494" x="3270250" y="2159000"/>
          <p14:tracePt t="44506" x="3263900" y="2159000"/>
          <p14:tracePt t="44511" x="3257550" y="2159000"/>
          <p14:tracePt t="44528" x="3244850" y="2152650"/>
          <p14:tracePt t="44547" x="3238500" y="2152650"/>
          <p14:tracePt t="44564" x="3238500" y="2146300"/>
          <p14:tracePt t="44578" x="3232150" y="2146300"/>
          <p14:tracePt t="44596" x="3232150" y="2139950"/>
          <p14:tracePt t="44819" x="3225800" y="2139950"/>
          <p14:tracePt t="44847" x="3219450" y="2139950"/>
          <p14:tracePt t="44854" x="3219450" y="2133600"/>
          <p14:tracePt t="50462" x="3213100" y="2127250"/>
          <p14:tracePt t="50471" x="3194050" y="2108200"/>
          <p14:tracePt t="50478" x="3187700" y="2095500"/>
          <p14:tracePt t="50495" x="3187700" y="2070100"/>
          <p14:tracePt t="50512" x="3181350" y="2032000"/>
          <p14:tracePt t="50528" x="3136900" y="1936750"/>
          <p14:tracePt t="50550" x="3054350" y="1835150"/>
          <p14:tracePt t="50563" x="2946400" y="1746250"/>
          <p14:tracePt t="50578" x="2819400" y="1663700"/>
          <p14:tracePt t="50598" x="2667000" y="1562100"/>
          <p14:tracePt t="50613" x="2635250" y="1536700"/>
          <p14:tracePt t="50631" x="2578100" y="1492250"/>
          <p14:tracePt t="50645" x="2571750" y="1479550"/>
          <p14:tracePt t="50662" x="2552700" y="1435100"/>
          <p14:tracePt t="50679" x="2540000" y="1397000"/>
          <p14:tracePt t="50698" x="2540000" y="1371600"/>
          <p14:tracePt t="50712" x="2540000" y="1346200"/>
          <p14:tracePt t="50729" x="2546350" y="1314450"/>
          <p14:tracePt t="50745" x="2559050" y="1250950"/>
          <p14:tracePt t="50762" x="2565400" y="1193800"/>
          <p14:tracePt t="50779" x="2565400" y="1149350"/>
          <p14:tracePt t="50795" x="2565400" y="1130300"/>
          <p14:tracePt t="50812" x="2559050" y="1123950"/>
          <p14:tracePt t="50830" x="2559050" y="1117600"/>
          <p14:tracePt t="50845" x="2565400" y="1111250"/>
          <p14:tracePt t="50862" x="2571750" y="1092200"/>
          <p14:tracePt t="50882" x="2571750" y="1085850"/>
          <p14:tracePt t="50925" x="2571750" y="1079500"/>
          <p14:tracePt t="50946" x="2552700" y="1073150"/>
          <p14:tracePt t="50950" x="2533650" y="1066800"/>
          <p14:tracePt t="50962" x="2514600" y="1066800"/>
          <p14:tracePt t="50979" x="2470150" y="1047750"/>
          <p14:tracePt t="50995" x="2425700" y="1047750"/>
          <p14:tracePt t="51012" x="2355850" y="1047750"/>
          <p14:tracePt t="51029" x="2286000" y="1028700"/>
          <p14:tracePt t="51045" x="2228850" y="1028700"/>
          <p14:tracePt t="51064" x="2114550" y="1009650"/>
          <p14:tracePt t="51079" x="2038350" y="977900"/>
          <p14:tracePt t="51095" x="1943100" y="946150"/>
          <p14:tracePt t="51113" x="1873250" y="927100"/>
          <p14:tracePt t="51131" x="1835150" y="914400"/>
          <p14:tracePt t="51145" x="1809750" y="901700"/>
          <p14:tracePt t="51162" x="1797050" y="901700"/>
          <p14:tracePt t="51195" x="1790700" y="895350"/>
          <p14:tracePt t="51212" x="1778000" y="889000"/>
          <p14:tracePt t="51229" x="1765300" y="876300"/>
          <p14:tracePt t="51245" x="1758950" y="876300"/>
          <p14:tracePt t="51336" x="1771650" y="876300"/>
          <p14:tracePt t="51347" x="1784350" y="876300"/>
          <p14:tracePt t="51349" x="1803400" y="876300"/>
          <p14:tracePt t="51362" x="1816100" y="876300"/>
          <p14:tracePt t="51382" x="1854200" y="876300"/>
          <p14:tracePt t="51395" x="1905000" y="876300"/>
          <p14:tracePt t="51415" x="2012950" y="876300"/>
          <p14:tracePt t="51429" x="2057400" y="882650"/>
          <p14:tracePt t="51448" x="2178050" y="889000"/>
          <p14:tracePt t="51464" x="2273300" y="889000"/>
          <p14:tracePt t="51479" x="2374900" y="895350"/>
          <p14:tracePt t="51495" x="2489200" y="901700"/>
          <p14:tracePt t="51512" x="2597150" y="901700"/>
          <p14:tracePt t="51529" x="2705100" y="901700"/>
          <p14:tracePt t="51545" x="2825750" y="901700"/>
          <p14:tracePt t="51562" x="2940050" y="901700"/>
          <p14:tracePt t="51579" x="3054350" y="901700"/>
          <p14:tracePt t="51595" x="3168650" y="901700"/>
          <p14:tracePt t="51612" x="3308350" y="901700"/>
          <p14:tracePt t="51631" x="3454400" y="882650"/>
          <p14:tracePt t="51645" x="3511550" y="882650"/>
          <p14:tracePt t="51663" x="3657600" y="882650"/>
          <p14:tracePt t="51679" x="3746500" y="876300"/>
          <p14:tracePt t="51695" x="3841750" y="876300"/>
          <p14:tracePt t="51712" x="3937000" y="876300"/>
          <p14:tracePt t="51729" x="4025900" y="876300"/>
          <p14:tracePt t="51745" x="4102100" y="876300"/>
          <p14:tracePt t="51762" x="4152900" y="876300"/>
          <p14:tracePt t="51779" x="4184650" y="876300"/>
          <p14:tracePt t="51795" x="4210050" y="876300"/>
          <p14:tracePt t="51814" x="4235450" y="876300"/>
          <p14:tracePt t="51833" x="4248150" y="876300"/>
          <p14:tracePt t="51846" x="4254500" y="876300"/>
          <p14:tracePt t="51918" x="4260850" y="876300"/>
          <p14:tracePt t="51927" x="4273550" y="882650"/>
          <p14:tracePt t="51934" x="4292600" y="882650"/>
          <p14:tracePt t="51946" x="4311650" y="882650"/>
          <p14:tracePt t="51962" x="4356100" y="882650"/>
          <p14:tracePt t="51979" x="4387850" y="882650"/>
          <p14:tracePt t="51995" x="4425950" y="882650"/>
          <p14:tracePt t="52012" x="4476750" y="882650"/>
          <p14:tracePt t="52029" x="4533900" y="882650"/>
          <p14:tracePt t="52049" x="4648200" y="889000"/>
          <p14:tracePt t="52062" x="4737100" y="908050"/>
          <p14:tracePt t="52079" x="4813300" y="920750"/>
          <p14:tracePt t="52099" x="4870450" y="927100"/>
          <p14:tracePt t="52112" x="4927600" y="933450"/>
          <p14:tracePt t="52131" x="4991100" y="933450"/>
          <p14:tracePt t="52145" x="5060950" y="933450"/>
          <p14:tracePt t="52162" x="5143500" y="933450"/>
          <p14:tracePt t="52179" x="5232400" y="946150"/>
          <p14:tracePt t="52199" x="5308600" y="946150"/>
          <p14:tracePt t="52212" x="5384800" y="946150"/>
          <p14:tracePt t="52229" x="5454650" y="946150"/>
          <p14:tracePt t="52245" x="5518150" y="946150"/>
          <p14:tracePt t="52247" x="5549900" y="946150"/>
          <p14:tracePt t="52262" x="5626100" y="952500"/>
          <p14:tracePt t="52279" x="5702300" y="952500"/>
          <p14:tracePt t="52295" x="5759450" y="952500"/>
          <p14:tracePt t="52315" x="5791200" y="952500"/>
          <p14:tracePt t="52332" x="5810250" y="952500"/>
          <p14:tracePt t="52334" x="5816600" y="952500"/>
          <p14:tracePt t="52345" x="5822950" y="952500"/>
          <p14:tracePt t="52391" x="5822950" y="958850"/>
          <p14:tracePt t="52535" x="5822950" y="965200"/>
          <p14:tracePt t="52758" x="5822950" y="958850"/>
          <p14:tracePt t="52820" x="5810250" y="958850"/>
          <p14:tracePt t="52824" x="5797550" y="958850"/>
          <p14:tracePt t="52833" x="5772150" y="958850"/>
          <p14:tracePt t="52848" x="5721350" y="965200"/>
          <p14:tracePt t="52862" x="5645150" y="990600"/>
          <p14:tracePt t="52882" x="5543550" y="1041400"/>
          <p14:tracePt t="52895" x="5429250" y="1117600"/>
          <p14:tracePt t="52912" x="5295900" y="1212850"/>
          <p14:tracePt t="52932" x="5156200" y="1301750"/>
          <p14:tracePt t="52946" x="5010150" y="1390650"/>
          <p14:tracePt t="52962" x="4870450" y="1473200"/>
          <p14:tracePt t="52979" x="4737100" y="1536700"/>
          <p14:tracePt t="52995" x="4603750" y="1581150"/>
          <p14:tracePt t="53012" x="4489450" y="1631950"/>
          <p14:tracePt t="53033" x="4387850" y="1670050"/>
          <p14:tracePt t="53038" x="4305300" y="1714500"/>
          <p14:tracePt t="53047" x="4260850" y="1727200"/>
          <p14:tracePt t="53062" x="4197350" y="1746250"/>
          <p14:tracePt t="53079" x="4165600" y="1746250"/>
          <p14:tracePt t="53095" x="4133850" y="1746250"/>
          <p14:tracePt t="53112" x="4095750" y="1746250"/>
          <p14:tracePt t="53132" x="4051300" y="1746250"/>
          <p14:tracePt t="53145" x="3994150" y="1746250"/>
          <p14:tracePt t="53162" x="3930650" y="1746250"/>
          <p14:tracePt t="53179" x="3854450" y="1720850"/>
          <p14:tracePt t="53196" x="3778250" y="1701800"/>
          <p14:tracePt t="53212" x="3695700" y="1689100"/>
          <p14:tracePt t="53229" x="3606800" y="1657350"/>
          <p14:tracePt t="53245" x="3524250" y="1625600"/>
          <p14:tracePt t="53247" x="3479800" y="1612900"/>
          <p14:tracePt t="53262" x="3371850" y="1581150"/>
          <p14:tracePt t="53279" x="3270250" y="1536700"/>
          <p14:tracePt t="53295" x="3143250" y="1485900"/>
          <p14:tracePt t="53316" x="3003550" y="1441450"/>
          <p14:tracePt t="53335" x="2800350" y="1390650"/>
          <p14:tracePt t="53345" x="2743200" y="1371600"/>
          <p14:tracePt t="53363" x="2635250" y="1333500"/>
          <p14:tracePt t="53381" x="2533650" y="1295400"/>
          <p14:tracePt t="53396" x="2438400" y="1263650"/>
          <p14:tracePt t="53412" x="2362200" y="1238250"/>
          <p14:tracePt t="53429" x="2311400" y="1212850"/>
          <p14:tracePt t="53448" x="2273300" y="1193800"/>
          <p14:tracePt t="53462" x="2266950" y="1187450"/>
          <p14:tracePt t="53479" x="2254250" y="1187450"/>
          <p14:tracePt t="53495" x="2247900" y="1174750"/>
          <p14:tracePt t="53512" x="2228850" y="1162050"/>
          <p14:tracePt t="53529" x="2197100" y="1136650"/>
          <p14:tracePt t="53545" x="2165350" y="1117600"/>
          <p14:tracePt t="53565" x="2146300" y="1111250"/>
          <p14:tracePt t="53579" x="2120900" y="1098550"/>
          <p14:tracePt t="53597" x="2089150" y="1085850"/>
          <p14:tracePt t="53612" x="2057400" y="1060450"/>
          <p14:tracePt t="53632" x="2012950" y="1035050"/>
          <p14:tracePt t="53645" x="2000250" y="1028700"/>
          <p14:tracePt t="53662" x="1981200" y="1016000"/>
          <p14:tracePt t="53681" x="1968500" y="1009650"/>
          <p14:tracePt t="53696" x="1949450" y="996950"/>
          <p14:tracePt t="53712" x="1930400" y="984250"/>
          <p14:tracePt t="53729" x="1898650" y="965200"/>
          <p14:tracePt t="53745" x="1879600" y="952500"/>
          <p14:tracePt t="53762" x="1873250" y="946150"/>
          <p14:tracePt t="53779" x="1866900" y="946150"/>
          <p14:tracePt t="54349" x="1873250" y="946150"/>
          <p14:tracePt t="54510" x="1879600" y="946150"/>
          <p14:tracePt t="54526" x="1879600" y="952500"/>
          <p14:tracePt t="54534" x="1885950" y="952500"/>
          <p14:tracePt t="54558" x="1892300" y="952500"/>
          <p14:tracePt t="54575" x="1898650" y="952500"/>
          <p14:tracePt t="57573" x="1905000" y="952500"/>
          <p14:tracePt t="57579" x="1943100" y="952500"/>
          <p14:tracePt t="57581" x="1974850" y="952500"/>
          <p14:tracePt t="57595" x="2025650" y="952500"/>
          <p14:tracePt t="57612" x="2171700" y="952500"/>
          <p14:tracePt t="57631" x="2451100" y="952500"/>
          <p14:tracePt t="57646" x="2584450" y="952500"/>
          <p14:tracePt t="57662" x="2997200" y="946150"/>
          <p14:tracePt t="57679" x="3263900" y="946150"/>
          <p14:tracePt t="57696" x="3517900" y="946150"/>
          <p14:tracePt t="57712" x="3727450" y="958850"/>
          <p14:tracePt t="57729" x="3930650" y="958850"/>
          <p14:tracePt t="57746" x="4127500" y="971550"/>
          <p14:tracePt t="57766" x="4273550" y="984250"/>
          <p14:tracePt t="57779" x="4356100" y="996950"/>
          <p14:tracePt t="57795" x="4368800" y="996950"/>
          <p14:tracePt t="57950" x="4356100" y="996950"/>
          <p14:tracePt t="57958" x="4337050" y="996950"/>
          <p14:tracePt t="57966" x="4318000" y="996950"/>
          <p14:tracePt t="57979" x="4298950" y="996950"/>
          <p14:tracePt t="57995" x="4248150" y="996950"/>
          <p14:tracePt t="58012" x="4165600" y="996950"/>
          <p14:tracePt t="58029" x="4064000" y="977900"/>
          <p14:tracePt t="58045" x="3924300" y="977900"/>
          <p14:tracePt t="58051" x="3854450" y="977900"/>
          <p14:tracePt t="58065" x="3670300" y="977900"/>
          <p14:tracePt t="58079" x="3460750" y="946150"/>
          <p14:tracePt t="58096" x="3238500" y="939800"/>
          <p14:tracePt t="58112" x="2997200" y="908050"/>
          <p14:tracePt t="58131" x="2781300" y="882650"/>
          <p14:tracePt t="58145" x="2584450" y="863600"/>
          <p14:tracePt t="58163" x="2406650" y="863600"/>
          <p14:tracePt t="58179" x="2266950" y="863600"/>
          <p14:tracePt t="58195" x="2146300" y="863600"/>
          <p14:tracePt t="58212" x="2051050" y="863600"/>
          <p14:tracePt t="58229" x="1981200" y="863600"/>
          <p14:tracePt t="58230" x="1955800" y="863600"/>
          <p14:tracePt t="58245" x="1930400" y="863600"/>
          <p14:tracePt t="58262" x="1879600" y="863600"/>
          <p14:tracePt t="58279" x="1854200" y="863600"/>
          <p14:tracePt t="58295" x="1835150" y="863600"/>
          <p14:tracePt t="58315" x="1790700" y="863600"/>
          <p14:tracePt t="58330" x="1739900" y="863600"/>
          <p14:tracePt t="58345" x="1682750" y="863600"/>
          <p14:tracePt t="58362" x="1619250" y="863600"/>
          <p14:tracePt t="58381" x="1562100" y="863600"/>
          <p14:tracePt t="58395" x="1511300" y="863600"/>
          <p14:tracePt t="58412" x="1485900" y="863600"/>
          <p14:tracePt t="58428" x="1479550" y="863600"/>
          <p14:tracePt t="58479" x="1498600" y="863600"/>
          <p14:tracePt t="58487" x="1530350" y="863600"/>
          <p14:tracePt t="58495" x="1574800" y="869950"/>
          <p14:tracePt t="58512" x="1663700" y="889000"/>
          <p14:tracePt t="58529" x="1778000" y="908050"/>
          <p14:tracePt t="58545" x="1917700" y="920750"/>
          <p14:tracePt t="58564" x="2076450" y="952500"/>
          <p14:tracePt t="58584" x="2355850" y="984250"/>
          <p14:tracePt t="58595" x="2451100" y="996950"/>
          <p14:tracePt t="58598" x="2540000" y="996950"/>
          <p14:tracePt t="58613" x="2736850" y="1028700"/>
          <p14:tracePt t="58631" x="2895600" y="1041400"/>
          <p14:tracePt t="58645" x="2984500" y="1060450"/>
          <p14:tracePt t="58662" x="3244850" y="1073150"/>
          <p14:tracePt t="58679" x="3435350" y="1098550"/>
          <p14:tracePt t="58695" x="3644900" y="1117600"/>
          <p14:tracePt t="58712" x="3854450" y="1117600"/>
          <p14:tracePt t="58729" x="4057650" y="1130300"/>
          <p14:tracePt t="58745" x="4241800" y="1130300"/>
          <p14:tracePt t="58762" x="4413250" y="1136650"/>
          <p14:tracePt t="58779" x="4603750" y="1143000"/>
          <p14:tracePt t="58796" x="4794250" y="1149350"/>
          <p14:tracePt t="58815" x="5073650" y="1162050"/>
          <p14:tracePt t="58829" x="5149850" y="1162050"/>
          <p14:tracePt t="58845" x="5283200" y="1162050"/>
          <p14:tracePt t="58847" x="5340350" y="1162050"/>
          <p14:tracePt t="58862" x="5435600" y="1162050"/>
          <p14:tracePt t="58881" x="5518150" y="1162050"/>
          <p14:tracePt t="58895" x="5588000" y="1162050"/>
          <p14:tracePt t="58912" x="5632450" y="1162050"/>
          <p14:tracePt t="58932" x="5645150" y="1162050"/>
          <p14:tracePt t="59048" x="5626100" y="1162050"/>
          <p14:tracePt t="59054" x="5600700" y="1162050"/>
          <p14:tracePt t="59069" x="5568950" y="1162050"/>
          <p14:tracePt t="59081" x="5486400" y="1162050"/>
          <p14:tracePt t="59098" x="5378450" y="1168400"/>
          <p14:tracePt t="59112" x="5257800" y="1168400"/>
          <p14:tracePt t="59132" x="5124450" y="1168400"/>
          <p14:tracePt t="59145" x="4978400" y="1174750"/>
          <p14:tracePt t="59162" x="4819650" y="1181100"/>
          <p14:tracePt t="59179" x="4654550" y="1181100"/>
          <p14:tracePt t="59198" x="4508500" y="1174750"/>
          <p14:tracePt t="59212" x="4394200" y="1174750"/>
          <p14:tracePt t="59229" x="4318000" y="1174750"/>
          <p14:tracePt t="59246" x="4298950" y="1174750"/>
          <p14:tracePt t="59247" x="4292600" y="1174750"/>
          <p14:tracePt t="59267" x="4286250" y="1174750"/>
          <p14:tracePt t="64135" x="4273550" y="1174750"/>
          <p14:tracePt t="64146" x="4267200" y="1174750"/>
          <p14:tracePt t="64149" x="4260850" y="1174750"/>
          <p14:tracePt t="64179" x="4254500" y="1174750"/>
          <p14:tracePt t="65449" x="4229100" y="1174750"/>
          <p14:tracePt t="65455" x="4191000" y="1174750"/>
          <p14:tracePt t="65463" x="4140200" y="1174750"/>
          <p14:tracePt t="65479" x="4013200" y="1174750"/>
          <p14:tracePt t="65495" x="3835400" y="1174750"/>
          <p14:tracePt t="65512" x="3663950" y="1193800"/>
          <p14:tracePt t="65529" x="3517900" y="1200150"/>
          <p14:tracePt t="65550" x="3397250" y="1206500"/>
          <p14:tracePt t="65564" x="3282950" y="1206500"/>
          <p14:tracePt t="65580" x="3168650" y="1206500"/>
          <p14:tracePt t="65595" x="3079750" y="1206500"/>
          <p14:tracePt t="65614" x="2965450" y="1206500"/>
          <p14:tracePt t="65631" x="2914650" y="1206500"/>
          <p14:tracePt t="65645" x="2889250" y="1206500"/>
          <p14:tracePt t="65662" x="2832100" y="1206500"/>
          <p14:tracePt t="65679" x="2787650" y="1206500"/>
          <p14:tracePt t="65699" x="2717800" y="1200150"/>
          <p14:tracePt t="65713" x="2628900" y="1187450"/>
          <p14:tracePt t="65729" x="2508250" y="1174750"/>
          <p14:tracePt t="65745" x="2381250" y="1155700"/>
          <p14:tracePt t="65762" x="2266950" y="1149350"/>
          <p14:tracePt t="65780" x="2152650" y="1117600"/>
          <p14:tracePt t="65796" x="2051050" y="1079500"/>
          <p14:tracePt t="65798" x="2006600" y="1073150"/>
          <p14:tracePt t="65815" x="1962150" y="1060450"/>
          <p14:tracePt t="65831" x="1905000" y="1028700"/>
          <p14:tracePt t="65846" x="1905000" y="1016000"/>
          <p14:tracePt t="65863" x="1873250" y="996950"/>
          <p14:tracePt t="65881" x="1847850" y="990600"/>
          <p14:tracePt t="65886" x="1835150" y="984250"/>
          <p14:tracePt t="65948" x="1828800" y="984250"/>
          <p14:tracePt t="65949" x="1822450" y="977900"/>
          <p14:tracePt t="65962" x="1822450" y="971550"/>
          <p14:tracePt t="65979" x="1822450" y="952500"/>
          <p14:tracePt t="65995" x="1822450" y="939800"/>
          <p14:tracePt t="66012" x="1822450" y="933450"/>
          <p14:tracePt t="66029" x="1822450" y="927100"/>
          <p14:tracePt t="66046" x="1822450" y="920750"/>
          <p14:tracePt t="66049" x="1816100" y="920750"/>
          <p14:tracePt t="66065" x="1803400" y="914400"/>
          <p14:tracePt t="66079" x="1803400" y="908050"/>
          <p14:tracePt t="66095" x="1797050" y="908050"/>
          <p14:tracePt t="66536" x="1803400" y="908050"/>
          <p14:tracePt t="66542" x="1816100" y="908050"/>
          <p14:tracePt t="66550" x="1828800" y="908050"/>
          <p14:tracePt t="66566" x="1841500" y="908050"/>
          <p14:tracePt t="66580" x="1892300" y="908050"/>
          <p14:tracePt t="66596" x="1968500" y="908050"/>
          <p14:tracePt t="66612" x="2051050" y="920750"/>
          <p14:tracePt t="66631" x="2197100" y="920750"/>
          <p14:tracePt t="66648" x="2286000" y="920750"/>
          <p14:tracePt t="66662" x="2374900" y="920750"/>
          <p14:tracePt t="66679" x="2451100" y="927100"/>
          <p14:tracePt t="66695" x="2527300" y="927100"/>
          <p14:tracePt t="66712" x="2609850" y="939800"/>
          <p14:tracePt t="66729" x="2711450" y="939800"/>
          <p14:tracePt t="66745" x="2806700" y="933450"/>
          <p14:tracePt t="66762" x="2908300" y="939800"/>
          <p14:tracePt t="66779" x="2984500" y="939800"/>
          <p14:tracePt t="66796" x="3067050" y="939800"/>
          <p14:tracePt t="66817" x="3149600" y="939800"/>
          <p14:tracePt t="66829" x="3251200" y="939800"/>
          <p14:tracePt t="66847" x="3416300" y="939800"/>
          <p14:tracePt t="66863" x="3524250" y="939800"/>
          <p14:tracePt t="66881" x="3632200" y="939800"/>
          <p14:tracePt t="66896" x="3746500" y="939800"/>
          <p14:tracePt t="66912" x="3854450" y="939800"/>
          <p14:tracePt t="66929" x="3968750" y="939800"/>
          <p14:tracePt t="66946" x="4070350" y="939800"/>
          <p14:tracePt t="66962" x="4133850" y="939800"/>
          <p14:tracePt t="66979" x="4178300" y="939800"/>
          <p14:tracePt t="66995" x="4203700" y="939800"/>
          <p14:tracePt t="67012" x="4210050" y="939800"/>
          <p14:tracePt t="67870" x="4203700" y="939800"/>
          <p14:tracePt t="67887" x="4197350" y="939800"/>
          <p14:tracePt t="67894" x="4159250" y="939800"/>
          <p14:tracePt t="67912" x="4102100" y="952500"/>
          <p14:tracePt t="67929" x="4025900" y="977900"/>
          <p14:tracePt t="67945" x="3949700" y="996950"/>
          <p14:tracePt t="67962" x="3873500" y="1016000"/>
          <p14:tracePt t="67979" x="3778250" y="1035050"/>
          <p14:tracePt t="67995" x="3695700" y="1047750"/>
          <p14:tracePt t="68012" x="3619500" y="1054100"/>
          <p14:tracePt t="68029" x="3562350" y="1066800"/>
          <p14:tracePt t="68035" x="3543300" y="1073150"/>
          <p14:tracePt t="68047" x="3505200" y="1079500"/>
          <p14:tracePt t="68066" x="3486150" y="1079500"/>
          <p14:tracePt t="68080" x="3473450" y="1079500"/>
          <p14:tracePt t="68095" x="3467100" y="1079500"/>
          <p14:tracePt t="68430" x="3467100" y="1085850"/>
          <p14:tracePt t="68445" x="3467100" y="1111250"/>
          <p14:tracePt t="68455" x="3467100" y="1187450"/>
          <p14:tracePt t="68463" x="3467100" y="1231900"/>
          <p14:tracePt t="68479" x="3441700" y="1358900"/>
          <p14:tracePt t="68495" x="3409950" y="1543050"/>
          <p14:tracePt t="68512" x="3397250" y="1739900"/>
          <p14:tracePt t="68529" x="3390900" y="1917700"/>
          <p14:tracePt t="68546" x="3384550" y="2057400"/>
          <p14:tracePt t="68567" x="3371850" y="2159000"/>
          <p14:tracePt t="68579" x="3359150" y="2222500"/>
          <p14:tracePt t="68599" x="3333750" y="2286000"/>
          <p14:tracePt t="68612" x="3327400" y="2305050"/>
          <p14:tracePt t="68631" x="3314700" y="2330450"/>
          <p14:tracePt t="68646" x="3308350" y="2330450"/>
          <p14:tracePt t="68662" x="3308350" y="2343150"/>
          <p14:tracePt t="68704" x="3308350" y="2362200"/>
          <p14:tracePt t="68712" x="3308350" y="2374900"/>
          <p14:tracePt t="68729" x="3308350" y="2413000"/>
          <p14:tracePt t="68745" x="3302000" y="2444750"/>
          <p14:tracePt t="68762" x="3302000" y="2470150"/>
          <p14:tracePt t="68779" x="3295650" y="2489200"/>
          <p14:tracePt t="68796" x="3289300" y="2495550"/>
          <p14:tracePt t="68814" x="3289300" y="2501900"/>
          <p14:tracePt t="68894" x="3282950" y="2501900"/>
          <p14:tracePt t="68946" x="3276600" y="2501900"/>
          <p14:tracePt t="69008" x="3270250" y="2501900"/>
          <p14:tracePt t="69016" x="3263900" y="2501900"/>
          <p14:tracePt t="69028" x="3257550" y="2501900"/>
          <p14:tracePt t="69045" x="3251200" y="2501900"/>
          <p14:tracePt t="69065" x="3238500" y="2501900"/>
          <p14:tracePt t="69696" x="3232150" y="2495550"/>
          <p14:tracePt t="69712" x="3225800" y="2495550"/>
          <p14:tracePt t="69729" x="3219450" y="2489200"/>
          <p14:tracePt t="69746" x="3206750" y="2482850"/>
          <p14:tracePt t="69762" x="3200400" y="2476500"/>
          <p14:tracePt t="69779" x="3187700" y="2476500"/>
          <p14:tracePt t="69796" x="3181350" y="2470150"/>
          <p14:tracePt t="69817" x="3175000" y="2470150"/>
          <p14:tracePt t="69962" x="3175000" y="2463800"/>
          <p14:tracePt t="70029" x="3175000" y="2451100"/>
          <p14:tracePt t="70145" x="3175000" y="2444750"/>
          <p14:tracePt t="70263" x="3168650" y="2444750"/>
          <p14:tracePt t="70309" x="3162300" y="2444750"/>
          <p14:tracePt t="70325" x="3155950" y="2444750"/>
          <p14:tracePt t="70335" x="3149600" y="2444750"/>
          <p14:tracePt t="70345" x="3143250" y="2444750"/>
          <p14:tracePt t="70362" x="3117850" y="2444750"/>
          <p14:tracePt t="70382" x="3092450" y="2444750"/>
          <p14:tracePt t="70398" x="3028950" y="2444750"/>
          <p14:tracePt t="70412" x="3009900" y="2444750"/>
          <p14:tracePt t="70429" x="2965450" y="2432050"/>
          <p14:tracePt t="70431" x="2940050" y="2432050"/>
          <p14:tracePt t="70446" x="2851150" y="2406650"/>
          <p14:tracePt t="70462" x="2749550" y="2368550"/>
          <p14:tracePt t="70479" x="2641600" y="2336800"/>
          <p14:tracePt t="70496" x="2546350" y="2324100"/>
          <p14:tracePt t="70513" x="2457450" y="2317750"/>
          <p14:tracePt t="70529" x="2368550" y="2317750"/>
          <p14:tracePt t="70545" x="2279650" y="2317750"/>
          <p14:tracePt t="70565" x="2228850" y="2317750"/>
          <p14:tracePt t="70579" x="2190750" y="2311400"/>
          <p14:tracePt t="70595" x="2165350" y="2311400"/>
          <p14:tracePt t="70613" x="2139950" y="2311400"/>
          <p14:tracePt t="70631" x="2076450" y="2305050"/>
          <p14:tracePt t="70647" x="2025650" y="2305050"/>
          <p14:tracePt t="70662" x="1968500" y="2305050"/>
          <p14:tracePt t="70679" x="1924050" y="2305050"/>
          <p14:tracePt t="70698" x="1879600" y="2305050"/>
          <p14:tracePt t="70712" x="1860550" y="2292350"/>
          <p14:tracePt t="70729" x="1841500" y="2279650"/>
          <p14:tracePt t="70745" x="1809750" y="2247900"/>
          <p14:tracePt t="70762" x="1790700" y="2228850"/>
          <p14:tracePt t="70779" x="1778000" y="2203450"/>
          <p14:tracePt t="70799" x="1784350" y="2190750"/>
          <p14:tracePt t="70949" x="1797050" y="2190750"/>
          <p14:tracePt t="70982" x="1797050" y="2184400"/>
          <p14:tracePt t="70990" x="1778000" y="2184400"/>
          <p14:tracePt t="70998" x="1746250" y="2184400"/>
          <p14:tracePt t="71012" x="1720850" y="2184400"/>
          <p14:tracePt t="71029" x="1657350" y="2184400"/>
          <p14:tracePt t="71047" x="1631950" y="2184400"/>
          <p14:tracePt t="71062" x="1593850" y="2184400"/>
          <p14:tracePt t="71081" x="1549400" y="2203450"/>
          <p14:tracePt t="71096" x="1498600" y="2216150"/>
          <p14:tracePt t="71115" x="1447800" y="2228850"/>
          <p14:tracePt t="71131" x="1397000" y="2228850"/>
          <p14:tracePt t="71146" x="1327150" y="2228850"/>
          <p14:tracePt t="71162" x="1263650" y="2228850"/>
          <p14:tracePt t="71179" x="1193800" y="2228850"/>
          <p14:tracePt t="71195" x="1130300" y="2228850"/>
          <p14:tracePt t="71212" x="1092200" y="2228850"/>
          <p14:tracePt t="71229" x="1073150" y="2228850"/>
          <p14:tracePt t="71231" x="1060450" y="2228850"/>
          <p14:tracePt t="71245" x="1054100" y="2228850"/>
          <p14:tracePt t="71262" x="1035050" y="2228850"/>
          <p14:tracePt t="71279" x="1022350" y="2228850"/>
          <p14:tracePt t="71296" x="1016000" y="2228850"/>
          <p14:tracePt t="71315" x="1003300" y="2228850"/>
          <p14:tracePt t="71329" x="977900" y="2203450"/>
          <p14:tracePt t="71345" x="952500" y="2171700"/>
          <p14:tracePt t="71362" x="914400" y="2133600"/>
          <p14:tracePt t="71382" x="869950" y="2089150"/>
          <p14:tracePt t="71395" x="850900" y="2038350"/>
          <p14:tracePt t="71412" x="831850" y="1981200"/>
          <p14:tracePt t="71429" x="806450" y="1924050"/>
          <p14:tracePt t="71431" x="800100" y="1898650"/>
          <p14:tracePt t="71447" x="793750" y="1835150"/>
          <p14:tracePt t="71462" x="793750" y="1784350"/>
          <p14:tracePt t="71479" x="800100" y="1727200"/>
          <p14:tracePt t="71496" x="819150" y="1682750"/>
          <p14:tracePt t="71515" x="844550" y="1625600"/>
          <p14:tracePt t="71529" x="889000" y="1581150"/>
          <p14:tracePt t="71548" x="920750" y="1536700"/>
          <p14:tracePt t="71562" x="965200" y="1498600"/>
          <p14:tracePt t="71579" x="1009650" y="1460500"/>
          <p14:tracePt t="71595" x="1054100" y="1435100"/>
          <p14:tracePt t="71612" x="1104900" y="1403350"/>
          <p14:tracePt t="71631" x="1193800" y="1346200"/>
          <p14:tracePt t="71645" x="1276350" y="1314450"/>
          <p14:tracePt t="71662" x="1358900" y="1289050"/>
          <p14:tracePt t="71679" x="1435100" y="1263650"/>
          <p14:tracePt t="71698" x="1524000" y="1250950"/>
          <p14:tracePt t="71712" x="1612900" y="1244600"/>
          <p14:tracePt t="71729" x="1689100" y="1244600"/>
          <p14:tracePt t="71745" x="1771650" y="1244600"/>
          <p14:tracePt t="71762" x="1847850" y="1244600"/>
          <p14:tracePt t="71783" x="1924050" y="1244600"/>
          <p14:tracePt t="71795" x="1943100" y="1244600"/>
          <p14:tracePt t="71815" x="1981200" y="1270000"/>
          <p14:tracePt t="71829" x="1993900" y="1276350"/>
          <p14:tracePt t="71846" x="2019300" y="1301750"/>
          <p14:tracePt t="71847" x="2038350" y="1314450"/>
          <p14:tracePt t="71862" x="2063750" y="1333500"/>
          <p14:tracePt t="71881" x="2095500" y="1358900"/>
          <p14:tracePt t="71889" x="2114550" y="1377950"/>
          <p14:tracePt t="71895" x="2120900" y="1390650"/>
          <p14:tracePt t="71912" x="2146300" y="1435100"/>
          <p14:tracePt t="71929" x="2165350" y="1479550"/>
          <p14:tracePt t="71945" x="2178050" y="1530350"/>
          <p14:tracePt t="71962" x="2178050" y="1587500"/>
          <p14:tracePt t="71979" x="2178050" y="1651000"/>
          <p14:tracePt t="71996" x="2178050" y="1727200"/>
          <p14:tracePt t="72015" x="2108200" y="1847850"/>
          <p14:tracePt t="72029" x="2089150" y="1892300"/>
          <p14:tracePt t="72045" x="2057400" y="1974850"/>
          <p14:tracePt t="72050" x="2044700" y="2012950"/>
          <p14:tracePt t="72065" x="2006600" y="2082800"/>
          <p14:tracePt t="72079" x="1968500" y="2133600"/>
          <p14:tracePt t="72097" x="1911350" y="2159000"/>
          <p14:tracePt t="72113" x="1847850" y="2178050"/>
          <p14:tracePt t="72131" x="1778000" y="2203450"/>
          <p14:tracePt t="72146" x="1695450" y="2216150"/>
          <p14:tracePt t="72162" x="1612900" y="2216150"/>
          <p14:tracePt t="72179" x="1517650" y="2216150"/>
          <p14:tracePt t="72198" x="1428750" y="2216150"/>
          <p14:tracePt t="72212" x="1333500" y="2216150"/>
          <p14:tracePt t="72229" x="1231900" y="2216150"/>
          <p14:tracePt t="72245" x="1098550" y="2178050"/>
          <p14:tracePt t="72262" x="1003300" y="2133600"/>
          <p14:tracePt t="72279" x="920750" y="2095500"/>
          <p14:tracePt t="72296" x="844550" y="2044700"/>
          <p14:tracePt t="72312" x="787400" y="2000250"/>
          <p14:tracePt t="72333" x="755650" y="1943100"/>
          <p14:tracePt t="72346" x="736600" y="1873250"/>
          <p14:tracePt t="72362" x="723900" y="1797050"/>
          <p14:tracePt t="72381" x="723900" y="1727200"/>
          <p14:tracePt t="72395" x="736600" y="1670050"/>
          <p14:tracePt t="72413" x="806450" y="1600200"/>
          <p14:tracePt t="72429" x="831850" y="1574800"/>
          <p14:tracePt t="72448" x="984250" y="1511300"/>
          <p14:tracePt t="72462" x="1111250" y="1466850"/>
          <p14:tracePt t="72479" x="1250950" y="1435100"/>
          <p14:tracePt t="72495" x="1416050" y="1435100"/>
          <p14:tracePt t="72512" x="1581150" y="1435100"/>
          <p14:tracePt t="72529" x="1739900" y="1435100"/>
          <p14:tracePt t="72545" x="1873250" y="1441450"/>
          <p14:tracePt t="72566" x="1993900" y="1479550"/>
          <p14:tracePt t="72579" x="2089150" y="1517650"/>
          <p14:tracePt t="72596" x="2165350" y="1562100"/>
          <p14:tracePt t="72612" x="2222500" y="1600200"/>
          <p14:tracePt t="72632" x="2266950" y="1695450"/>
          <p14:tracePt t="72645" x="2273300" y="1739900"/>
          <p14:tracePt t="72662" x="2279650" y="1892300"/>
          <p14:tracePt t="72679" x="2266950" y="2012950"/>
          <p14:tracePt t="72696" x="2222500" y="2133600"/>
          <p14:tracePt t="72712" x="2152650" y="2209800"/>
          <p14:tracePt t="72729" x="2076450" y="2254250"/>
          <p14:tracePt t="72746" x="2019300" y="2279650"/>
          <p14:tracePt t="72762" x="1949450" y="2292350"/>
          <p14:tracePt t="72779" x="1879600" y="2292350"/>
          <p14:tracePt t="72796" x="1803400" y="2292350"/>
          <p14:tracePt t="72816" x="1670050" y="2292350"/>
          <p14:tracePt t="72829" x="1631950" y="2292350"/>
          <p14:tracePt t="72845" x="1524000" y="2292350"/>
          <p14:tracePt t="72865" x="1454150" y="2292350"/>
          <p14:tracePt t="72882" x="1390650" y="2292350"/>
          <p14:tracePt t="72896" x="1327150" y="2292350"/>
          <p14:tracePt t="72912" x="1270000" y="2292350"/>
          <p14:tracePt t="72929" x="1225550" y="2292350"/>
          <p14:tracePt t="72949" x="1181100" y="2260600"/>
          <p14:tracePt t="72962" x="1143000" y="2222500"/>
          <p14:tracePt t="72979" x="1098550" y="2171700"/>
          <p14:tracePt t="72995" x="1066800" y="2114550"/>
          <p14:tracePt t="73012" x="1041400" y="2057400"/>
          <p14:tracePt t="73029" x="1016000" y="1993900"/>
          <p14:tracePt t="73032" x="1003300" y="1968500"/>
          <p14:tracePt t="73049" x="977900" y="1911350"/>
          <p14:tracePt t="73066" x="965200" y="1854200"/>
          <p14:tracePt t="73079" x="958850" y="1809750"/>
          <p14:tracePt t="73096" x="958850" y="1758950"/>
          <p14:tracePt t="73112" x="958850" y="1695450"/>
          <p14:tracePt t="73131" x="971550" y="1631950"/>
          <p14:tracePt t="73145" x="996950" y="1568450"/>
          <p14:tracePt t="73162" x="1035050" y="1524000"/>
          <p14:tracePt t="73180" x="1092200" y="1466850"/>
          <p14:tracePt t="73195" x="1143000" y="1428750"/>
          <p14:tracePt t="73212" x="1225550" y="1384300"/>
          <p14:tracePt t="73229" x="1308100" y="1358900"/>
          <p14:tracePt t="73246" x="1441450" y="1327150"/>
          <p14:tracePt t="73262" x="1555750" y="1327150"/>
          <p14:tracePt t="73279" x="1676400" y="1327150"/>
          <p14:tracePt t="73296" x="1822450" y="1327150"/>
          <p14:tracePt t="73315" x="1981200" y="1352550"/>
          <p14:tracePt t="73331" x="2133600" y="1416050"/>
          <p14:tracePt t="73347" x="2260600" y="1485900"/>
          <p14:tracePt t="73362" x="2362200" y="1555750"/>
          <p14:tracePt t="73382" x="2425700" y="1644650"/>
          <p14:tracePt t="73396" x="2438400" y="1739900"/>
          <p14:tracePt t="73412" x="2425700" y="1835150"/>
          <p14:tracePt t="73429" x="2387600" y="1949450"/>
          <p14:tracePt t="73430" x="2355850" y="2006600"/>
          <p14:tracePt t="73447" x="2292350" y="2095500"/>
          <p14:tracePt t="73462" x="2171700" y="2159000"/>
          <p14:tracePt t="73479" x="2019300" y="2209800"/>
          <p14:tracePt t="73495" x="1847850" y="2228850"/>
          <p14:tracePt t="73512" x="1663700" y="2228850"/>
          <p14:tracePt t="73529" x="1524000" y="2235200"/>
          <p14:tracePt t="73545" x="1397000" y="2235200"/>
          <p14:tracePt t="73566" x="1308100" y="2209800"/>
          <p14:tracePt t="73579" x="1270000" y="2184400"/>
          <p14:tracePt t="73597" x="1257300" y="2159000"/>
          <p14:tracePt t="73612" x="1257300" y="2114550"/>
          <p14:tracePt t="73631" x="1295400" y="2051050"/>
          <p14:tracePt t="73647" x="1327150" y="2019300"/>
          <p14:tracePt t="73662" x="1358900" y="2006600"/>
          <p14:tracePt t="73679" x="1377950" y="2000250"/>
          <p14:tracePt t="73695" x="1397000" y="1993900"/>
          <p14:tracePt t="73712" x="1409700" y="1987550"/>
          <p14:tracePt t="73799" x="1416050" y="1987550"/>
          <p14:tracePt t="73807" x="1422400" y="1993900"/>
          <p14:tracePt t="73821" x="1435100" y="1993900"/>
          <p14:tracePt t="73825" x="1454150" y="2006600"/>
          <p14:tracePt t="73847" x="1517650" y="2044700"/>
          <p14:tracePt t="73862" x="1600200" y="2070100"/>
          <p14:tracePt t="73881" x="1701800" y="2101850"/>
          <p14:tracePt t="73895" x="1816100" y="2139950"/>
          <p14:tracePt t="73912" x="1949450" y="2184400"/>
          <p14:tracePt t="73929" x="2101850" y="2241550"/>
          <p14:tracePt t="73946" x="2241550" y="2286000"/>
          <p14:tracePt t="73962" x="2343150" y="2324100"/>
          <p14:tracePt t="73979" x="2413000" y="2343150"/>
          <p14:tracePt t="73996" x="2438400" y="2349500"/>
          <p14:tracePt t="74034" x="2413000" y="2349500"/>
          <p14:tracePt t="74045" x="2381250" y="2349500"/>
          <p14:tracePt t="74066" x="2298700" y="2349500"/>
          <p14:tracePt t="74083" x="2266950" y="2349500"/>
          <p14:tracePt t="74095" x="2260600" y="2349500"/>
          <p14:tracePt t="74136" x="2305050" y="2355850"/>
          <p14:tracePt t="74146" x="2336800" y="2355850"/>
          <p14:tracePt t="74162" x="2425700" y="2355850"/>
          <p14:tracePt t="74179" x="2514600" y="2355850"/>
          <p14:tracePt t="74198" x="2590800" y="2355850"/>
          <p14:tracePt t="74212" x="2641600" y="2355850"/>
          <p14:tracePt t="74229" x="2660650" y="2355850"/>
          <p14:tracePt t="74246" x="2667000" y="2362200"/>
          <p14:tracePt t="74262" x="2654300" y="2393950"/>
          <p14:tracePt t="74280" x="2628900" y="2463800"/>
          <p14:tracePt t="74295" x="2590800" y="2565400"/>
          <p14:tracePt t="74314" x="2533650" y="2660650"/>
          <p14:tracePt t="74329" x="2482850" y="2743200"/>
          <p14:tracePt t="74345" x="2413000" y="2800350"/>
          <p14:tracePt t="74362" x="2362200" y="2838450"/>
          <p14:tracePt t="74381" x="2336800" y="2844800"/>
          <p14:tracePt t="74412" x="2343150" y="2844800"/>
          <p14:tracePt t="74429" x="2400300" y="2844800"/>
          <p14:tracePt t="74445" x="2533650" y="2806700"/>
          <p14:tracePt t="74462" x="2635250" y="2755900"/>
          <p14:tracePt t="74479" x="2736850" y="2698750"/>
          <p14:tracePt t="74496" x="2819400" y="2641600"/>
          <p14:tracePt t="74514" x="2882900" y="2597150"/>
          <p14:tracePt t="74529" x="2927350" y="2565400"/>
          <p14:tracePt t="74546" x="2933700" y="2559050"/>
          <p14:tracePt t="74590" x="2933700" y="2571750"/>
          <p14:tracePt t="74598" x="2933700" y="2609850"/>
          <p14:tracePt t="74612" x="2933700" y="2654300"/>
          <p14:tracePt t="74631" x="2940050" y="2813050"/>
          <p14:tracePt t="74645" x="2940050" y="2901950"/>
          <p14:tracePt t="74662" x="2940050" y="2971800"/>
          <p14:tracePt t="74679" x="2940050" y="3003550"/>
          <p14:tracePt t="74695" x="2940050" y="3009900"/>
          <p14:tracePt t="74712" x="2940050" y="2997200"/>
          <p14:tracePt t="74729" x="2940050" y="2946400"/>
          <p14:tracePt t="74745" x="2940050" y="2851150"/>
          <p14:tracePt t="74762" x="2940050" y="2724150"/>
          <p14:tracePt t="74783" x="2971800" y="2609850"/>
          <p14:tracePt t="74795" x="3028950" y="2540000"/>
          <p14:tracePt t="74815" x="3143250" y="2495550"/>
          <p14:tracePt t="74830" x="3238500" y="2489200"/>
          <p14:tracePt t="74846" x="3321050" y="2514600"/>
          <p14:tracePt t="74862" x="3371850" y="2552700"/>
          <p14:tracePt t="74882" x="3390900" y="2628900"/>
          <p14:tracePt t="74895" x="3384550" y="2730500"/>
          <p14:tracePt t="74912" x="3321050" y="2813050"/>
          <p14:tracePt t="74929" x="3238500" y="2876550"/>
          <p14:tracePt t="74945" x="3143250" y="2901950"/>
          <p14:tracePt t="74962" x="3048000" y="2895600"/>
          <p14:tracePt t="74979" x="2940050" y="2857500"/>
          <p14:tracePt t="74995" x="2813050" y="2806700"/>
          <p14:tracePt t="75012" x="2686050" y="2717800"/>
          <p14:tracePt t="75029" x="2495550" y="2641600"/>
          <p14:tracePt t="75046" x="2286000" y="2571750"/>
          <p14:tracePt t="75048" x="2184400" y="2540000"/>
          <p14:tracePt t="75065" x="2000250" y="2476500"/>
          <p14:tracePt t="75079" x="1828800" y="2425700"/>
          <p14:tracePt t="75096" x="1682750" y="2374900"/>
          <p14:tracePt t="75112" x="1536700" y="2324100"/>
          <p14:tracePt t="75131" x="1422400" y="2273300"/>
          <p14:tracePt t="75146" x="1327150" y="2228850"/>
          <p14:tracePt t="75162" x="1231900" y="2197100"/>
          <p14:tracePt t="75179" x="1155700" y="2165350"/>
          <p14:tracePt t="75197" x="1079500" y="2127250"/>
          <p14:tracePt t="75212" x="1054100" y="2108200"/>
          <p14:tracePt t="75229" x="1009650" y="2089150"/>
          <p14:tracePt t="75231" x="977900" y="2076450"/>
          <p14:tracePt t="75245" x="958850" y="2063750"/>
          <p14:tracePt t="75262" x="914400" y="2032000"/>
          <p14:tracePt t="75279" x="908050" y="2025650"/>
          <p14:tracePt t="75625" x="920750" y="2025650"/>
          <p14:tracePt t="75638" x="952500" y="2025650"/>
          <p14:tracePt t="75662" x="1047750" y="2038350"/>
          <p14:tracePt t="75679" x="1123950" y="2057400"/>
          <p14:tracePt t="75696" x="1206500" y="2082800"/>
          <p14:tracePt t="75712" x="1295400" y="2108200"/>
          <p14:tracePt t="75729" x="1384300" y="2120900"/>
          <p14:tracePt t="75746" x="1492250" y="2146300"/>
          <p14:tracePt t="75762" x="1581150" y="2165350"/>
          <p14:tracePt t="75779" x="1676400" y="2178050"/>
          <p14:tracePt t="75795" x="1758950" y="2197100"/>
          <p14:tracePt t="75817" x="1854200" y="2203450"/>
          <p14:tracePt t="75829" x="1885950" y="2209800"/>
          <p14:tracePt t="75846" x="1930400" y="2209800"/>
          <p14:tracePt t="75862" x="1943100" y="2209800"/>
          <p14:tracePt t="75864" x="1949450" y="2209800"/>
          <p14:tracePt t="75881" x="1974850" y="2209800"/>
          <p14:tracePt t="75896" x="2000250" y="2216150"/>
          <p14:tracePt t="75912" x="2019300" y="2222500"/>
          <p14:tracePt t="75929" x="2038350" y="2228850"/>
          <p14:tracePt t="75947" x="2044700" y="2235200"/>
          <p14:tracePt t="75962" x="2051050" y="2235200"/>
          <p14:tracePt t="75979" x="2057400" y="2235200"/>
          <p14:tracePt t="76038" x="2057400" y="2216150"/>
          <p14:tracePt t="76052" x="2070100" y="2190750"/>
          <p14:tracePt t="76055" x="2082800" y="2165350"/>
          <p14:tracePt t="76066" x="2089150" y="2127250"/>
          <p14:tracePt t="76079" x="2108200" y="2051050"/>
          <p14:tracePt t="76096" x="2133600" y="1974850"/>
          <p14:tracePt t="76114" x="2159000" y="1892300"/>
          <p14:tracePt t="76132" x="2184400" y="1803400"/>
          <p14:tracePt t="76145" x="2203450" y="1720850"/>
          <p14:tracePt t="76162" x="2228850" y="1651000"/>
          <p14:tracePt t="76179" x="2241550" y="1593850"/>
          <p14:tracePt t="76198" x="2254250" y="1549400"/>
          <p14:tracePt t="76212" x="2266950" y="1517650"/>
          <p14:tracePt t="76229" x="2273300" y="1498600"/>
          <p14:tracePt t="76231" x="2273300" y="1492250"/>
          <p14:tracePt t="76246" x="2273300" y="1485900"/>
          <p14:tracePt t="76360" x="2260600" y="1485900"/>
          <p14:tracePt t="76366" x="2235200" y="1485900"/>
          <p14:tracePt t="76382" x="2209800" y="1485900"/>
          <p14:tracePt t="76392" x="2127250" y="1485900"/>
          <p14:tracePt t="76398" x="2076450" y="1485900"/>
          <p14:tracePt t="76412" x="2025650" y="1485900"/>
          <p14:tracePt t="76429" x="1924050" y="1485900"/>
          <p14:tracePt t="76431" x="1873250" y="1485900"/>
          <p14:tracePt t="76448" x="1765300" y="1485900"/>
          <p14:tracePt t="76462" x="1663700" y="1485900"/>
          <p14:tracePt t="76479" x="1562100" y="1492250"/>
          <p14:tracePt t="76495" x="1460500" y="1492250"/>
          <p14:tracePt t="76512" x="1377950" y="1485900"/>
          <p14:tracePt t="76529" x="1282700" y="1485900"/>
          <p14:tracePt t="76545" x="1212850" y="1485900"/>
          <p14:tracePt t="76566" x="1162050" y="1479550"/>
          <p14:tracePt t="76582" x="1073150" y="1479550"/>
          <p14:tracePt t="76596" x="1041400" y="1479550"/>
          <p14:tracePt t="76603" x="1016000" y="1479550"/>
          <p14:tracePt t="76612" x="984250" y="1479550"/>
          <p14:tracePt t="76631" x="908050" y="1479550"/>
          <p14:tracePt t="76646" x="876300" y="1479550"/>
          <p14:tracePt t="76662" x="869950" y="1473200"/>
          <p14:tracePt t="76768" x="869950" y="1479550"/>
          <p14:tracePt t="76775" x="869950" y="1504950"/>
          <p14:tracePt t="76783" x="869950" y="1555750"/>
          <p14:tracePt t="76800" x="869950" y="1720850"/>
          <p14:tracePt t="76816" x="869950" y="1911350"/>
          <p14:tracePt t="76829" x="869950" y="1987550"/>
          <p14:tracePt t="76846" x="869950" y="2082800"/>
          <p14:tracePt t="76847" x="869950" y="2127250"/>
          <p14:tracePt t="76864" x="869950" y="2178050"/>
          <p14:tracePt t="76881" x="869950" y="2197100"/>
          <p14:tracePt t="76919" x="869950" y="2190750"/>
          <p14:tracePt t="76945" x="869950" y="2184400"/>
          <p14:tracePt t="76951" x="869950" y="2171700"/>
          <p14:tracePt t="76962" x="869950" y="2165350"/>
          <p14:tracePt t="76979" x="869950" y="2152650"/>
          <p14:tracePt t="76996" x="869950" y="2139950"/>
          <p14:tracePt t="77012" x="869950" y="2127250"/>
          <p14:tracePt t="77029" x="869950" y="2114550"/>
          <p14:tracePt t="77045" x="869950" y="2108200"/>
          <p14:tracePt t="77065" x="876300" y="2108200"/>
          <p14:tracePt t="77080" x="882650" y="2101850"/>
          <p14:tracePt t="77096" x="895350" y="2089150"/>
          <p14:tracePt t="77112" x="920750" y="2070100"/>
          <p14:tracePt t="77131" x="965200" y="2057400"/>
          <p14:tracePt t="77145" x="1022350" y="2038350"/>
          <p14:tracePt t="77162" x="1085850" y="2012950"/>
          <p14:tracePt t="77179" x="1155700" y="1993900"/>
          <p14:tracePt t="77199" x="1193800" y="1981200"/>
          <p14:tracePt t="77212" x="1225550" y="1974850"/>
          <p14:tracePt t="77229" x="1231900" y="1962150"/>
          <p14:tracePt t="77246" x="1231900" y="1955800"/>
          <p14:tracePt t="77279" x="1225550" y="1955800"/>
          <p14:tracePt t="77296" x="1219200" y="1968500"/>
          <p14:tracePt t="77315" x="1200150" y="1981200"/>
          <p14:tracePt t="77329" x="1181100" y="1993900"/>
          <p14:tracePt t="77346" x="1149350" y="2012950"/>
          <p14:tracePt t="77362" x="1111250" y="2032000"/>
          <p14:tracePt t="77382" x="1066800" y="2044700"/>
          <p14:tracePt t="77396" x="1022350" y="2051050"/>
          <p14:tracePt t="77412" x="977900" y="2051050"/>
          <p14:tracePt t="77429" x="939800" y="2051050"/>
          <p14:tracePt t="77431" x="920750" y="2051050"/>
          <p14:tracePt t="77445" x="882650" y="2051050"/>
          <p14:tracePt t="77462" x="838200" y="2038350"/>
          <p14:tracePt t="77479" x="800100" y="2012950"/>
          <p14:tracePt t="77496" x="774700" y="1981200"/>
          <p14:tracePt t="77512" x="762000" y="1936750"/>
          <p14:tracePt t="77529" x="762000" y="1879600"/>
          <p14:tracePt t="77549" x="762000" y="1828800"/>
          <p14:tracePt t="77563" x="762000" y="1771650"/>
          <p14:tracePt t="77579" x="762000" y="1720850"/>
          <p14:tracePt t="77599" x="774700" y="1676400"/>
          <p14:tracePt t="77612" x="781050" y="1657350"/>
          <p14:tracePt t="77631" x="831850" y="1619250"/>
          <p14:tracePt t="77645" x="876300" y="1593850"/>
          <p14:tracePt t="77665" x="933450" y="1574800"/>
          <p14:tracePt t="77680" x="990600" y="1562100"/>
          <p14:tracePt t="77697" x="1066800" y="1555750"/>
          <p14:tracePt t="77712" x="1130300" y="1555750"/>
          <p14:tracePt t="77729" x="1181100" y="1555750"/>
          <p14:tracePt t="77746" x="1219200" y="1555750"/>
          <p14:tracePt t="77762" x="1244600" y="1555750"/>
          <p14:tracePt t="77782" x="1263650" y="1574800"/>
          <p14:tracePt t="77796" x="1282700" y="1587500"/>
          <p14:tracePt t="77816" x="1320800" y="1644650"/>
          <p14:tracePt t="77830" x="1339850" y="1689100"/>
          <p14:tracePt t="77845" x="1346200" y="1733550"/>
          <p14:tracePt t="77862" x="1352550" y="1778000"/>
          <p14:tracePt t="77881" x="1352550" y="1835150"/>
          <p14:tracePt t="77888" x="1352550" y="1866900"/>
          <p14:tracePt t="77895" x="1352550" y="1892300"/>
          <p14:tracePt t="77912" x="1333500" y="1943100"/>
          <p14:tracePt t="77929" x="1308100" y="2012950"/>
          <p14:tracePt t="77947" x="1276350" y="2076450"/>
          <p14:tracePt t="77962" x="1238250" y="2133600"/>
          <p14:tracePt t="77979" x="1193800" y="2171700"/>
          <p14:tracePt t="77996" x="1149350" y="2197100"/>
          <p14:tracePt t="78012" x="1104900" y="2216150"/>
          <p14:tracePt t="78029" x="1073150" y="2222500"/>
          <p14:tracePt t="78045" x="1054100" y="2222500"/>
          <p14:tracePt t="78102" x="1054100" y="2209800"/>
          <p14:tracePt t="78111" x="1073150" y="2197100"/>
          <p14:tracePt t="78118" x="1092200" y="2184400"/>
          <p14:tracePt t="78131" x="1117600" y="2171700"/>
          <p14:tracePt t="78146" x="1174750" y="2139950"/>
          <p14:tracePt t="78162" x="1244600" y="2114550"/>
          <p14:tracePt t="78179" x="1314450" y="2095500"/>
          <p14:tracePt t="78199" x="1390650" y="2070100"/>
          <p14:tracePt t="78212" x="1454150" y="2070100"/>
          <p14:tracePt t="78229" x="1492250" y="2070100"/>
          <p14:tracePt t="78246" x="1524000" y="2070100"/>
          <p14:tracePt t="78302" x="1511300" y="2070100"/>
          <p14:tracePt t="78317" x="1485900" y="2070100"/>
          <p14:tracePt t="78331" x="1422400" y="2070100"/>
          <p14:tracePt t="78334" x="1390650" y="2070100"/>
          <p14:tracePt t="78346" x="1377950" y="2070100"/>
          <p14:tracePt t="78362" x="1327150" y="2070100"/>
          <p14:tracePt t="78382" x="1289050" y="2057400"/>
          <p14:tracePt t="78395" x="1257300" y="2038350"/>
          <p14:tracePt t="78412" x="1231900" y="2006600"/>
          <p14:tracePt t="78432" x="1200150" y="1943100"/>
          <p14:tracePt t="78447" x="1174750" y="1905000"/>
          <p14:tracePt t="78462" x="1149350" y="1873250"/>
          <p14:tracePt t="78479" x="1117600" y="1841500"/>
          <p14:tracePt t="78496" x="1111250" y="1822450"/>
          <p14:tracePt t="78513" x="1104900" y="1790700"/>
          <p14:tracePt t="78531" x="1104900" y="1752600"/>
          <p14:tracePt t="78546" x="1104900" y="1708150"/>
          <p14:tracePt t="78565" x="1104900" y="1670050"/>
          <p14:tracePt t="78579" x="1117600" y="1644650"/>
          <p14:tracePt t="78596" x="1130300" y="1619250"/>
          <p14:tracePt t="78612" x="1162050" y="1593850"/>
          <p14:tracePt t="78631" x="1231900" y="1581150"/>
          <p14:tracePt t="78645" x="1257300" y="1581150"/>
          <p14:tracePt t="78662" x="1346200" y="1581150"/>
          <p14:tracePt t="78679" x="1397000" y="1581150"/>
          <p14:tracePt t="78695" x="1435100" y="1600200"/>
          <p14:tracePt t="78712" x="1473200" y="1631950"/>
          <p14:tracePt t="78729" x="1492250" y="1676400"/>
          <p14:tracePt t="78746" x="1504950" y="1733550"/>
          <p14:tracePt t="78762" x="1504950" y="1790700"/>
          <p14:tracePt t="78779" x="1504950" y="1854200"/>
          <p14:tracePt t="78795" x="1498600" y="1917700"/>
          <p14:tracePt t="78817" x="1460500" y="1981200"/>
          <p14:tracePt t="78833" x="1435100" y="1993900"/>
          <p14:tracePt t="78846" x="1435100" y="2000250"/>
          <p14:tracePt t="78894" x="1447800" y="1993900"/>
          <p14:tracePt t="78902" x="1479550" y="1987550"/>
          <p14:tracePt t="78912" x="1517650" y="1987550"/>
          <p14:tracePt t="78929" x="1600200" y="1987550"/>
          <p14:tracePt t="78947" x="1689100" y="1987550"/>
          <p14:tracePt t="78962" x="1778000" y="1987550"/>
          <p14:tracePt t="78979" x="1873250" y="2000250"/>
          <p14:tracePt t="78996" x="1930400" y="2019300"/>
          <p14:tracePt t="79012" x="1955800" y="2032000"/>
          <p14:tracePt t="79029" x="1955800" y="2044700"/>
          <p14:tracePt t="79036" x="1955800" y="2051050"/>
          <p14:tracePt t="79049" x="1924050" y="2063750"/>
          <p14:tracePt t="79065" x="1885950" y="2070100"/>
          <p14:tracePt t="79079" x="1847850" y="2089150"/>
          <p14:tracePt t="79100" x="1809750" y="2089150"/>
          <p14:tracePt t="79112" x="1758950" y="2089150"/>
          <p14:tracePt t="79132" x="1708150" y="2089150"/>
          <p14:tracePt t="79146" x="1651000" y="2089150"/>
          <p14:tracePt t="79162" x="1587500" y="2076450"/>
          <p14:tracePt t="79179" x="1543050" y="2051050"/>
          <p14:tracePt t="79198" x="1466850" y="1974850"/>
          <p14:tracePt t="79213" x="1466850" y="1955800"/>
          <p14:tracePt t="79229" x="1435100" y="1879600"/>
          <p14:tracePt t="79246" x="1416050" y="1765300"/>
          <p14:tracePt t="79262" x="1422400" y="1689100"/>
          <p14:tracePt t="79279" x="1441450" y="1631950"/>
          <p14:tracePt t="79295" x="1460500" y="1574800"/>
          <p14:tracePt t="79312" x="1498600" y="1543050"/>
          <p14:tracePt t="79332" x="1555750" y="1517650"/>
          <p14:tracePt t="79345" x="1638300" y="1511300"/>
          <p14:tracePt t="79362" x="1746250" y="1511300"/>
          <p14:tracePt t="79381" x="1835150" y="1536700"/>
          <p14:tracePt t="79398" x="1917700" y="1612900"/>
          <p14:tracePt t="79412" x="1930400" y="1644650"/>
          <p14:tracePt t="79429" x="1949450" y="1727200"/>
          <p14:tracePt t="79448" x="1930400" y="1873250"/>
          <p14:tracePt t="79462" x="1898650" y="1955800"/>
          <p14:tracePt t="79479" x="1860550" y="2012950"/>
          <p14:tracePt t="79496" x="1828800" y="2044700"/>
          <p14:tracePt t="79512" x="1809750" y="2051050"/>
          <p14:tracePt t="79529" x="1803400" y="2051050"/>
          <p14:tracePt t="79545" x="1803400" y="2044700"/>
          <p14:tracePt t="79566" x="1803400" y="1993900"/>
          <p14:tracePt t="79579" x="1822450" y="1962150"/>
          <p14:tracePt t="79596" x="1898650" y="1943100"/>
          <p14:tracePt t="79612" x="1981200" y="1943100"/>
          <p14:tracePt t="79632" x="2076450" y="1943100"/>
          <p14:tracePt t="79646" x="2114550" y="1962150"/>
          <p14:tracePt t="79662" x="2133600" y="2006600"/>
          <p14:tracePt t="79679" x="2139950" y="2051050"/>
          <p14:tracePt t="79699" x="2139950" y="2082800"/>
          <p14:tracePt t="79712" x="2127250" y="2101850"/>
          <p14:tracePt t="79729" x="2089150" y="2101850"/>
          <p14:tracePt t="79746" x="2044700" y="2101850"/>
          <p14:tracePt t="79763" x="1987550" y="2095500"/>
          <p14:tracePt t="79779" x="1924050" y="2051050"/>
          <p14:tracePt t="79799" x="1854200" y="1943100"/>
          <p14:tracePt t="79816" x="1828800" y="1860550"/>
          <p14:tracePt t="79829" x="1816100" y="1816100"/>
          <p14:tracePt t="79847" x="1797050" y="1720850"/>
          <p14:tracePt t="79862" x="1803400" y="1670050"/>
          <p14:tracePt t="79881" x="1835150" y="1625600"/>
          <p14:tracePt t="79896" x="1866900" y="1593850"/>
          <p14:tracePt t="79913" x="1924050" y="1568450"/>
          <p14:tracePt t="79929" x="1987550" y="1568450"/>
          <p14:tracePt t="79947" x="2044700" y="1568450"/>
          <p14:tracePt t="79962" x="2108200" y="1574800"/>
          <p14:tracePt t="79979" x="2171700" y="1625600"/>
          <p14:tracePt t="79996" x="2209800" y="1695450"/>
          <p14:tracePt t="80012" x="2235200" y="1790700"/>
          <p14:tracePt t="80029" x="2228850" y="1892300"/>
          <p14:tracePt t="80035" x="2209800" y="1943100"/>
          <p14:tracePt t="80046" x="2178050" y="2019300"/>
          <p14:tracePt t="80067" x="2120900" y="2076450"/>
          <p14:tracePt t="80082" x="2057400" y="2108200"/>
          <p14:tracePt t="80096" x="1993900" y="2127250"/>
          <p14:tracePt t="80112" x="1943100" y="2127250"/>
          <p14:tracePt t="80132" x="1879600" y="2127250"/>
          <p14:tracePt t="80146" x="1841500" y="2127250"/>
          <p14:tracePt t="80162" x="1822450" y="2127250"/>
          <p14:tracePt t="80179" x="1809750" y="2127250"/>
          <p14:tracePt t="80198" x="1758950" y="2095500"/>
          <p14:tracePt t="80213" x="1733550" y="2095500"/>
          <p14:tracePt t="80229" x="1657350" y="2095500"/>
          <p14:tracePt t="80231" x="1612900" y="2095500"/>
          <p14:tracePt t="80246" x="1562100" y="2095500"/>
          <p14:tracePt t="80262" x="1390650" y="2095500"/>
          <p14:tracePt t="80279" x="1270000" y="2089150"/>
          <p14:tracePt t="80299" x="1162050" y="2082800"/>
          <p14:tracePt t="80316" x="1066800" y="2063750"/>
          <p14:tracePt t="80331" x="977900" y="2051050"/>
          <p14:tracePt t="80346" x="895350" y="2032000"/>
          <p14:tracePt t="80362" x="850900" y="2019300"/>
          <p14:tracePt t="80380" x="800100" y="2012950"/>
          <p14:tracePt t="80396" x="774700" y="2012950"/>
          <p14:tracePt t="80456" x="793750" y="2012950"/>
          <p14:tracePt t="80462" x="825500" y="2012950"/>
          <p14:tracePt t="80471" x="863600" y="2012950"/>
          <p14:tracePt t="80479" x="920750" y="2012950"/>
          <p14:tracePt t="80496" x="1066800" y="2012950"/>
          <p14:tracePt t="80512" x="1257300" y="2019300"/>
          <p14:tracePt t="80529" x="1466850" y="2019300"/>
          <p14:tracePt t="80545" x="1651000" y="2019300"/>
          <p14:tracePt t="80565" x="1797050" y="2025650"/>
          <p14:tracePt t="80579" x="1892300" y="2044700"/>
          <p14:tracePt t="80597" x="1930400" y="2057400"/>
          <p14:tracePt t="80631" x="1854200" y="2057400"/>
          <p14:tracePt t="80646" x="1746250" y="2057400"/>
          <p14:tracePt t="80663" x="1600200" y="2057400"/>
          <p14:tracePt t="80679" x="1435100" y="2057400"/>
          <p14:tracePt t="80697" x="1270000" y="2057400"/>
          <p14:tracePt t="80712" x="1117600" y="2057400"/>
          <p14:tracePt t="80729" x="977900" y="2051050"/>
          <p14:tracePt t="80746" x="908050" y="2051050"/>
          <p14:tracePt t="80762" x="882650" y="2051050"/>
          <p14:tracePt t="80796" x="895350" y="2051050"/>
          <p14:tracePt t="80816" x="1022350" y="2051050"/>
          <p14:tracePt t="80830" x="1155700" y="2051050"/>
          <p14:tracePt t="80845" x="1320800" y="2051050"/>
          <p14:tracePt t="80863" x="1530350" y="2051050"/>
          <p14:tracePt t="80882" x="1708150" y="2063750"/>
          <p14:tracePt t="80896" x="1860550" y="2076450"/>
          <p14:tracePt t="80913" x="1955800" y="2082800"/>
          <p14:tracePt t="80929" x="1981200" y="2082800"/>
          <p14:tracePt t="80974" x="1981200" y="2089150"/>
          <p14:tracePt t="81048" x="1981200" y="2082800"/>
          <p14:tracePt t="81054" x="1993900" y="2076450"/>
          <p14:tracePt t="81073" x="2057400" y="2070100"/>
          <p14:tracePt t="81079" x="2108200" y="2070100"/>
          <p14:tracePt t="81096" x="2184400" y="2044700"/>
          <p14:tracePt t="81113" x="2222500" y="2019300"/>
          <p14:tracePt t="81222" x="2222500" y="2006600"/>
          <p14:tracePt t="81230" x="2222500" y="1981200"/>
          <p14:tracePt t="81238" x="2222500" y="1968500"/>
          <p14:tracePt t="81247" x="2235200" y="1949450"/>
          <p14:tracePt t="81262" x="2286000" y="1860550"/>
          <p14:tracePt t="81279" x="2400300" y="1746250"/>
          <p14:tracePt t="81299" x="2565400" y="1638300"/>
          <p14:tracePt t="81312" x="2755900" y="1549400"/>
          <p14:tracePt t="81329" x="2984500" y="1466850"/>
          <p14:tracePt t="81348" x="3219450" y="1390650"/>
          <p14:tracePt t="81362" x="3416300" y="1327150"/>
          <p14:tracePt t="81381" x="3556000" y="1276350"/>
          <p14:tracePt t="81395" x="3651250" y="1244600"/>
          <p14:tracePt t="81412" x="3676650" y="1238250"/>
          <p14:tracePt t="81455" x="3663950" y="1238250"/>
          <p14:tracePt t="81463" x="3644900" y="1238250"/>
          <p14:tracePt t="81479" x="3581400" y="1238250"/>
          <p14:tracePt t="81496" x="3524250" y="1238250"/>
          <p14:tracePt t="81512" x="3473450" y="1238250"/>
          <p14:tracePt t="81529" x="3435350" y="1238250"/>
          <p14:tracePt t="81546" x="3416300" y="1238250"/>
          <p14:tracePt t="81564" x="3416300" y="1231900"/>
          <p14:tracePt t="81583" x="3409950" y="1219200"/>
          <p14:tracePt t="81596" x="3409950" y="1212850"/>
          <p14:tracePt t="81599" x="3403600" y="1212850"/>
          <p14:tracePt t="81613" x="3403600" y="1206500"/>
          <p14:tracePt t="81632" x="3403600" y="1193800"/>
          <p14:tracePt t="81646" x="3403600" y="1168400"/>
          <p14:tracePt t="81664" x="3397250" y="1162050"/>
          <p14:tracePt t="81679" x="3390900" y="1149350"/>
          <p14:tracePt t="81696" x="3384550" y="1149350"/>
          <p14:tracePt t="81854" x="3378200" y="1149350"/>
          <p14:tracePt t="81863" x="3371850" y="1149350"/>
          <p14:tracePt t="81881" x="3327400" y="1149350"/>
          <p14:tracePt t="81888" x="3282950" y="1136650"/>
          <p14:tracePt t="81895" x="3232150" y="1123950"/>
          <p14:tracePt t="81912" x="3117850" y="1098550"/>
          <p14:tracePt t="81929" x="2990850" y="1073150"/>
          <p14:tracePt t="81946" x="2876550" y="1054100"/>
          <p14:tracePt t="81962" x="2774950" y="1022350"/>
          <p14:tracePt t="81979" x="2660650" y="990600"/>
          <p14:tracePt t="81996" x="2584450" y="965200"/>
          <p14:tracePt t="82012" x="2520950" y="952500"/>
          <p14:tracePt t="82029" x="2470150" y="933450"/>
          <p14:tracePt t="82032" x="2457450" y="927100"/>
          <p14:tracePt t="82050" x="2444750" y="927100"/>
          <p14:tracePt t="82087" x="2444750" y="920750"/>
          <p14:tracePt t="82114" x="2451100" y="920750"/>
          <p14:tracePt t="82118" x="2476500" y="920750"/>
          <p14:tracePt t="82134" x="2514600" y="920750"/>
          <p14:tracePt t="82146" x="2597150" y="914400"/>
          <p14:tracePt t="82162" x="2698750" y="908050"/>
          <p14:tracePt t="82179" x="2844800" y="908050"/>
          <p14:tracePt t="82195" x="2997200" y="908050"/>
          <p14:tracePt t="82212" x="3175000" y="908050"/>
          <p14:tracePt t="82229" x="3340100" y="908050"/>
          <p14:tracePt t="82230" x="3403600" y="908050"/>
          <p14:tracePt t="82245" x="3511550" y="908050"/>
          <p14:tracePt t="82262" x="3594100" y="908050"/>
          <p14:tracePt t="82279" x="3644900" y="908050"/>
          <p14:tracePt t="82296" x="3663950" y="908050"/>
          <p14:tracePt t="82315" x="3670300" y="908050"/>
          <p14:tracePt t="82742" x="3670300" y="914400"/>
          <p14:tracePt t="82757" x="3670300" y="939800"/>
          <p14:tracePt t="82762" x="3670300" y="977900"/>
          <p14:tracePt t="82779" x="3670300" y="1104900"/>
          <p14:tracePt t="82796" x="3670300" y="1301750"/>
          <p14:tracePt t="82816" x="3676650" y="1631950"/>
          <p14:tracePt t="82829" x="3676650" y="1733550"/>
          <p14:tracePt t="82846" x="3638550" y="2000250"/>
          <p14:tracePt t="82863" x="3600450" y="2108200"/>
          <p14:tracePt t="82882" x="3581400" y="2165350"/>
          <p14:tracePt t="82895" x="3568700" y="2178050"/>
          <p14:tracePt t="83462" x="3568700" y="2171700"/>
          <p14:tracePt t="83494" x="3568700" y="2165350"/>
          <p14:tracePt t="83510" x="3568700" y="2159000"/>
          <p14:tracePt t="83518" x="3613150" y="2146300"/>
          <p14:tracePt t="83529" x="3638550" y="2133600"/>
          <p14:tracePt t="83550" x="3708400" y="2114550"/>
          <p14:tracePt t="83566" x="3765550" y="2095500"/>
          <p14:tracePt t="83579" x="3822700" y="2070100"/>
          <p14:tracePt t="83598" x="3905250" y="2038350"/>
          <p14:tracePt t="83612" x="3937000" y="2032000"/>
          <p14:tracePt t="83632" x="4019550" y="1993900"/>
          <p14:tracePt t="83645" x="4032250" y="1987550"/>
          <p14:tracePt t="83662" x="4032250" y="1981200"/>
          <p14:tracePt t="83680" x="4038600" y="1981200"/>
          <p14:tracePt t="83695" x="4038600" y="1974850"/>
          <p14:tracePt t="83966" x="4032250" y="1974850"/>
          <p14:tracePt t="83982" x="4032250" y="1968500"/>
          <p14:tracePt t="83990" x="4025900" y="1968500"/>
          <p14:tracePt t="84008" x="4019550" y="1968500"/>
          <p14:tracePt t="84013" x="4006850" y="1968500"/>
          <p14:tracePt t="84029" x="3987800" y="1968500"/>
          <p14:tracePt t="84046" x="3898900" y="1968500"/>
          <p14:tracePt t="84065" x="3816350" y="1968500"/>
          <p14:tracePt t="84079" x="3708400" y="1968500"/>
          <p14:tracePt t="84096" x="3581400" y="1968500"/>
          <p14:tracePt t="84117" x="3467100" y="1968500"/>
          <p14:tracePt t="84133" x="3365500" y="1981200"/>
          <p14:tracePt t="84146" x="3302000" y="2012950"/>
          <p14:tracePt t="84162" x="3257550" y="2038350"/>
          <p14:tracePt t="84180" x="3219450" y="2076450"/>
          <p14:tracePt t="84197" x="3187700" y="2127250"/>
          <p14:tracePt t="84212" x="3162300" y="2190750"/>
          <p14:tracePt t="84229" x="3136900" y="2260600"/>
          <p14:tracePt t="84231" x="3130550" y="2298700"/>
          <p14:tracePt t="84246" x="3143250" y="2349500"/>
          <p14:tracePt t="84262" x="3092450" y="2444750"/>
          <p14:tracePt t="84279" x="3079750" y="2508250"/>
          <p14:tracePt t="84296" x="3086100" y="2571750"/>
          <p14:tracePt t="84314" x="3111500" y="2641600"/>
          <p14:tracePt t="84329" x="3143250" y="2686050"/>
          <p14:tracePt t="84347" x="3175000" y="2711450"/>
          <p14:tracePt t="84362" x="3244850" y="2717800"/>
          <p14:tracePt t="84381" x="3327400" y="2717800"/>
          <p14:tracePt t="84396" x="3397250" y="2692400"/>
          <p14:tracePt t="84412" x="3454400" y="2673350"/>
          <p14:tracePt t="84429" x="3492500" y="2635250"/>
          <p14:tracePt t="84431" x="3498850" y="2603500"/>
          <p14:tracePt t="84447" x="3505200" y="2540000"/>
          <p14:tracePt t="84462" x="3505200" y="2489200"/>
          <p14:tracePt t="84479" x="3492500" y="2444750"/>
          <p14:tracePt t="84496" x="3460750" y="2406650"/>
          <p14:tracePt t="84512" x="3435350" y="2381250"/>
          <p14:tracePt t="84529" x="3397250" y="2355850"/>
          <p14:tracePt t="84546" x="3346450" y="2330450"/>
          <p14:tracePt t="84565" x="3327400" y="2324100"/>
          <p14:tracePt t="84582" x="3321050" y="2324100"/>
          <p14:tracePt t="84678" x="3333750" y="2324100"/>
          <p14:tracePt t="84691" x="3371850" y="2324100"/>
          <p14:tracePt t="84698" x="3403600" y="2324100"/>
          <p14:tracePt t="84712" x="3473450" y="2311400"/>
          <p14:tracePt t="84729" x="3543300" y="2305050"/>
          <p14:tracePt t="84746" x="3581400" y="2305050"/>
          <p14:tracePt t="84762" x="3606800" y="2305050"/>
          <p14:tracePt t="84779" x="3613150" y="2305050"/>
          <p14:tracePt t="84918" x="3613150" y="2311400"/>
          <p14:tracePt t="84934" x="3613150" y="2317750"/>
          <p14:tracePt t="84946" x="3613150" y="2324100"/>
          <p14:tracePt t="84962" x="3613150" y="2368550"/>
          <p14:tracePt t="84979" x="3600450" y="2432050"/>
          <p14:tracePt t="84995" x="3587750" y="2501900"/>
          <p14:tracePt t="85012" x="3575050" y="2546350"/>
          <p14:tracePt t="85029" x="3568700" y="2590800"/>
          <p14:tracePt t="85033" x="3568700" y="2603500"/>
          <p14:tracePt t="85049" x="3562350" y="2616200"/>
          <p14:tracePt t="85066" x="3562350" y="2622550"/>
          <p14:tracePt t="85150" x="3556000" y="2622550"/>
          <p14:tracePt t="85175" x="3549650" y="2622550"/>
          <p14:tracePt t="85182" x="3543300" y="2622550"/>
          <p14:tracePt t="85199" x="3536950" y="2622550"/>
          <p14:tracePt t="85213" x="3530600" y="2622550"/>
          <p14:tracePt t="85229" x="3524250" y="2628900"/>
          <p14:tracePt t="85678" x="3517900" y="2628900"/>
          <p14:tracePt t="85974" x="3517900" y="2635250"/>
          <p14:tracePt t="85987" x="3511550" y="2647950"/>
          <p14:tracePt t="85990" x="3505200" y="2654300"/>
          <p14:tracePt t="86003" x="3492500" y="2673350"/>
          <p14:tracePt t="86012" x="3479800" y="2679700"/>
          <p14:tracePt t="86034" x="3422650" y="2724150"/>
          <p14:tracePt t="86046" x="3365500" y="2755900"/>
          <p14:tracePt t="86062" x="3308350" y="2774950"/>
          <p14:tracePt t="86079" x="3232150" y="2794000"/>
          <p14:tracePt t="86096" x="3136900" y="2806700"/>
          <p14:tracePt t="86112" x="3041650" y="2806700"/>
          <p14:tracePt t="86131" x="2959100" y="2806700"/>
          <p14:tracePt t="86146" x="2870200" y="2794000"/>
          <p14:tracePt t="86162" x="2787650" y="2749550"/>
          <p14:tracePt t="86179" x="2711450" y="2686050"/>
          <p14:tracePt t="86195" x="2635250" y="2590800"/>
          <p14:tracePt t="86212" x="2565400" y="2476500"/>
          <p14:tracePt t="86229" x="2501900" y="2362200"/>
          <p14:tracePt t="86246" x="2482850" y="2222500"/>
          <p14:tracePt t="86262" x="2482850" y="2114550"/>
          <p14:tracePt t="86279" x="2514600" y="2019300"/>
          <p14:tracePt t="86296" x="2571750" y="1924050"/>
          <p14:tracePt t="86316" x="2673350" y="1822450"/>
          <p14:tracePt t="86330" x="2787650" y="1733550"/>
          <p14:tracePt t="86351" x="2908300" y="1670050"/>
          <p14:tracePt t="86362" x="3016250" y="1631950"/>
          <p14:tracePt t="86382" x="3136900" y="1612900"/>
          <p14:tracePt t="86396" x="3276600" y="1612900"/>
          <p14:tracePt t="86412" x="3416300" y="1612900"/>
          <p14:tracePt t="86430" x="3594100" y="1612900"/>
          <p14:tracePt t="86445" x="3651250" y="1631950"/>
          <p14:tracePt t="86462" x="3778250" y="1676400"/>
          <p14:tracePt t="86479" x="3854450" y="1720850"/>
          <p14:tracePt t="86496" x="3917950" y="1765300"/>
          <p14:tracePt t="86512" x="3968750" y="1803400"/>
          <p14:tracePt t="86529" x="3994150" y="1847850"/>
          <p14:tracePt t="86549" x="4013200" y="1892300"/>
          <p14:tracePt t="86563" x="4013200" y="1955800"/>
          <p14:tracePt t="86579" x="4019550" y="2038350"/>
          <p14:tracePt t="86582" x="4019550" y="2095500"/>
          <p14:tracePt t="86598" x="4019550" y="2222500"/>
          <p14:tracePt t="86612" x="4013200" y="2286000"/>
          <p14:tracePt t="86632" x="3949700" y="2476500"/>
          <p14:tracePt t="86645" x="3867150" y="2584450"/>
          <p14:tracePt t="86662" x="3771900" y="2698750"/>
          <p14:tracePt t="86679" x="3638550" y="2787650"/>
          <p14:tracePt t="86695" x="3511550" y="2882900"/>
          <p14:tracePt t="86712" x="3352800" y="2946400"/>
          <p14:tracePt t="86729" x="3219450" y="2978150"/>
          <p14:tracePt t="86746" x="3105150" y="2978150"/>
          <p14:tracePt t="86762" x="3003550" y="2965450"/>
          <p14:tracePt t="86779" x="2908300" y="2933700"/>
          <p14:tracePt t="86796" x="2832100" y="2870200"/>
          <p14:tracePt t="86815" x="2730500" y="2743200"/>
          <p14:tracePt t="86829" x="2692400" y="2686050"/>
          <p14:tracePt t="86846" x="2603500" y="2470150"/>
          <p14:tracePt t="86862" x="2559050" y="2336800"/>
          <p14:tracePt t="86884" x="2546350" y="2216150"/>
          <p14:tracePt t="86893" x="2546350" y="2165350"/>
          <p14:tracePt t="86894" x="2552700" y="2114550"/>
          <p14:tracePt t="86912" x="2578100" y="2012950"/>
          <p14:tracePt t="86929" x="2616200" y="1892300"/>
          <p14:tracePt t="86948" x="2686050" y="1771650"/>
          <p14:tracePt t="86962" x="2762250" y="1676400"/>
          <p14:tracePt t="86979" x="2863850" y="1600200"/>
          <p14:tracePt t="86996" x="2978150" y="1555750"/>
          <p14:tracePt t="87012" x="3079750" y="1524000"/>
          <p14:tracePt t="87029" x="3175000" y="1511300"/>
          <p14:tracePt t="87032" x="3219450" y="1504950"/>
          <p14:tracePt t="87046" x="3302000" y="1504950"/>
          <p14:tracePt t="87066" x="3390900" y="1517650"/>
          <p14:tracePt t="87079" x="3467100" y="1555750"/>
          <p14:tracePt t="87096" x="3575050" y="1600200"/>
          <p14:tracePt t="87112" x="3683000" y="1663700"/>
          <p14:tracePt t="87132" x="3790950" y="1752600"/>
          <p14:tracePt t="87146" x="3886200" y="1860550"/>
          <p14:tracePt t="87162" x="3956050" y="1968500"/>
          <p14:tracePt t="87179" x="3987800" y="2063750"/>
          <p14:tracePt t="87198" x="4000500" y="2222500"/>
          <p14:tracePt t="87213" x="3975100" y="2279650"/>
          <p14:tracePt t="87229" x="3930650" y="2400300"/>
          <p14:tracePt t="87246" x="3803650" y="2571750"/>
          <p14:tracePt t="87266" x="3689350" y="2673350"/>
          <p14:tracePt t="87279" x="3556000" y="2768600"/>
          <p14:tracePt t="87296" x="3422650" y="2844800"/>
          <p14:tracePt t="87315" x="3295650" y="2921000"/>
          <p14:tracePt t="87330" x="3168650" y="2984500"/>
          <p14:tracePt t="87347" x="3054350" y="3035300"/>
          <p14:tracePt t="87362" x="2940050" y="3060700"/>
          <p14:tracePt t="87382" x="2863850" y="3067050"/>
          <p14:tracePt t="87396" x="2806700" y="3060700"/>
          <p14:tracePt t="87412" x="2736850" y="3009900"/>
          <p14:tracePt t="87429" x="2679700" y="2946400"/>
          <p14:tracePt t="87430" x="2647950" y="2914650"/>
          <p14:tracePt t="87445" x="2578100" y="2838450"/>
          <p14:tracePt t="87462" x="2520950" y="2749550"/>
          <p14:tracePt t="87479" x="2482850" y="2673350"/>
          <p14:tracePt t="87496" x="2457450" y="2578100"/>
          <p14:tracePt t="87512" x="2457450" y="2457450"/>
          <p14:tracePt t="87529" x="2457450" y="2311400"/>
          <p14:tracePt t="87546" x="2489200" y="2178050"/>
          <p14:tracePt t="87565" x="2533650" y="2051050"/>
          <p14:tracePt t="87580" x="2584450" y="1930400"/>
          <p14:tracePt t="87596" x="2647950" y="1835150"/>
          <p14:tracePt t="87612" x="2724150" y="1752600"/>
          <p14:tracePt t="87631" x="2921000" y="1663700"/>
          <p14:tracePt t="87638" x="2990850" y="1638300"/>
          <p14:tracePt t="87646" x="3060700" y="1619250"/>
          <p14:tracePt t="87662" x="3206750" y="1612900"/>
          <p14:tracePt t="87679" x="3346450" y="1612900"/>
          <p14:tracePt t="87697" x="3473450" y="1631950"/>
          <p14:tracePt t="87712" x="3568700" y="1670050"/>
          <p14:tracePt t="87729" x="3663950" y="1714500"/>
          <p14:tracePt t="87746" x="3759200" y="1771650"/>
          <p14:tracePt t="87762" x="3841750" y="1866900"/>
          <p14:tracePt t="87779" x="3911600" y="1981200"/>
          <p14:tracePt t="87796" x="3949700" y="2089150"/>
          <p14:tracePt t="87817" x="3949700" y="2209800"/>
          <p14:tracePt t="87830" x="3917950" y="2298700"/>
          <p14:tracePt t="87847" x="3886200" y="2406650"/>
          <p14:tracePt t="87865" x="3835400" y="2514600"/>
          <p14:tracePt t="87882" x="3784600" y="2603500"/>
          <p14:tracePt t="87896" x="3740150" y="2654300"/>
          <p14:tracePt t="87912" x="3689350" y="2686050"/>
          <p14:tracePt t="87929" x="3632200" y="2705100"/>
          <p14:tracePt t="87946" x="3568700" y="2724150"/>
          <p14:tracePt t="87962" x="3479800" y="2730500"/>
          <p14:tracePt t="87979" x="3403600" y="2730500"/>
          <p14:tracePt t="87996" x="3390900" y="2743200"/>
          <p14:tracePt t="88097" x="3365500" y="2743200"/>
          <p14:tracePt t="88102" x="3327400" y="2730500"/>
          <p14:tracePt t="88112" x="3289300" y="2711450"/>
          <p14:tracePt t="88131" x="3206750" y="2667000"/>
          <p14:tracePt t="88146" x="3086100" y="2590800"/>
          <p14:tracePt t="88162" x="2959100" y="2508250"/>
          <p14:tracePt t="88179" x="2889250" y="2489200"/>
          <p14:tracePt t="88195" x="2876550" y="2489200"/>
          <p14:tracePt t="88212" x="2876550" y="2482850"/>
          <p14:tracePt t="88229" x="2882900" y="2476500"/>
          <p14:tracePt t="88246" x="2895600" y="2438400"/>
          <p14:tracePt t="88262" x="2901950" y="2419350"/>
          <p14:tracePt t="88279" x="2908300" y="2413000"/>
          <p14:tracePt t="88296" x="2901950" y="2406650"/>
          <p14:tracePt t="88337" x="2895600" y="2406650"/>
          <p14:tracePt t="88362" x="2889250" y="2406650"/>
          <p14:tracePt t="88381" x="2882900" y="2406650"/>
          <p14:tracePt t="88396" x="2870200" y="2400300"/>
          <p14:tracePt t="88414" x="2851150" y="2393950"/>
          <p14:tracePt t="88429" x="2844800" y="2393950"/>
          <p14:tracePt t="88445" x="2813050" y="2362200"/>
          <p14:tracePt t="88462" x="2800350" y="2311400"/>
          <p14:tracePt t="88479" x="2781300" y="2247900"/>
          <p14:tracePt t="88496" x="2768600" y="2178050"/>
          <p14:tracePt t="88512" x="2768600" y="2101850"/>
          <p14:tracePt t="88529" x="2781300" y="2038350"/>
          <p14:tracePt t="88546" x="2806700" y="1974850"/>
          <p14:tracePt t="88565" x="2863850" y="1930400"/>
          <p14:tracePt t="88583" x="2971800" y="1885950"/>
          <p14:tracePt t="88596" x="3003550" y="1873250"/>
          <p14:tracePt t="88614" x="3117850" y="1835150"/>
          <p14:tracePt t="88631" x="3200400" y="1822450"/>
          <p14:tracePt t="88646" x="3295650" y="1822450"/>
          <p14:tracePt t="88662" x="3365500" y="1822450"/>
          <p14:tracePt t="88679" x="3416300" y="1822450"/>
          <p14:tracePt t="88698" x="3467100" y="1822450"/>
          <p14:tracePt t="88712" x="3511550" y="1835150"/>
          <p14:tracePt t="88729" x="3536950" y="1854200"/>
          <p14:tracePt t="88746" x="3581400" y="1879600"/>
          <p14:tracePt t="88763" x="3613150" y="1911350"/>
          <p14:tracePt t="88779" x="3644900" y="1955800"/>
          <p14:tracePt t="88801" x="3663950" y="2044700"/>
          <p14:tracePt t="88813" x="3670300" y="2076450"/>
          <p14:tracePt t="88829" x="3670300" y="2146300"/>
          <p14:tracePt t="88830" x="3670300" y="2184400"/>
          <p14:tracePt t="88847" x="3670300" y="2266950"/>
          <p14:tracePt t="88863" x="3657600" y="2343150"/>
          <p14:tracePt t="88882" x="3613150" y="2419350"/>
          <p14:tracePt t="88895" x="3575050" y="2501900"/>
          <p14:tracePt t="88912" x="3524250" y="2565400"/>
          <p14:tracePt t="88929" x="3460750" y="2616200"/>
          <p14:tracePt t="88947" x="3390900" y="2647950"/>
          <p14:tracePt t="88962" x="3314700" y="2673350"/>
          <p14:tracePt t="88979" x="3232150" y="2686050"/>
          <p14:tracePt t="88996" x="3143250" y="2686050"/>
          <p14:tracePt t="89013" x="3054350" y="2686050"/>
          <p14:tracePt t="89029" x="2978150" y="2667000"/>
          <p14:tracePt t="89049" x="2832100" y="2597150"/>
          <p14:tracePt t="89066" x="2743200" y="2533650"/>
          <p14:tracePt t="89084" x="2667000" y="2476500"/>
          <p14:tracePt t="89086" x="2635250" y="2438400"/>
          <p14:tracePt t="89096" x="2609850" y="2406650"/>
          <p14:tracePt t="89112" x="2571750" y="2330450"/>
          <p14:tracePt t="89132" x="2527300" y="2241550"/>
          <p14:tracePt t="89146" x="2520950" y="2171700"/>
          <p14:tracePt t="89163" x="2501900" y="2089150"/>
          <p14:tracePt t="89179" x="2489200" y="2000250"/>
          <p14:tracePt t="89199" x="2508250" y="1873250"/>
          <p14:tracePt t="89212" x="2520950" y="1828800"/>
          <p14:tracePt t="89229" x="2552700" y="1739900"/>
          <p14:tracePt t="89246" x="2654300" y="1644650"/>
          <p14:tracePt t="89263" x="2743200" y="1593850"/>
          <p14:tracePt t="89279" x="2857500" y="1568450"/>
          <p14:tracePt t="89296" x="2990850" y="1555750"/>
          <p14:tracePt t="89315" x="3117850" y="1549400"/>
          <p14:tracePt t="89329" x="3244850" y="1549400"/>
          <p14:tracePt t="89346" x="3365500" y="1549400"/>
          <p14:tracePt t="89362" x="3460750" y="1587500"/>
          <p14:tracePt t="89382" x="3543300" y="1625600"/>
          <p14:tracePt t="89399" x="3606800" y="1676400"/>
          <p14:tracePt t="89412" x="3632200" y="1758950"/>
          <p14:tracePt t="89429" x="3632200" y="1860550"/>
          <p14:tracePt t="89431" x="3632200" y="1917700"/>
          <p14:tracePt t="89449" x="3613150" y="2051050"/>
          <p14:tracePt t="89462" x="3568700" y="2197100"/>
          <p14:tracePt t="89479" x="3511550" y="2343150"/>
          <p14:tracePt t="89496" x="3441700" y="2463800"/>
          <p14:tracePt t="89512" x="3378200" y="2546350"/>
          <p14:tracePt t="89529" x="3295650" y="2590800"/>
          <p14:tracePt t="89550" x="3244850" y="2609850"/>
          <p14:tracePt t="89566" x="3225800" y="2616200"/>
          <p14:tracePt t="89579" x="3219450" y="2616200"/>
          <p14:tracePt t="89598" x="3213100" y="2616200"/>
          <p14:tracePt t="89632" x="3206750" y="2609850"/>
          <p14:tracePt t="89645" x="3206750" y="2603500"/>
          <p14:tracePt t="89662" x="3206750" y="2597150"/>
          <p14:tracePt t="89679" x="3206750" y="2590800"/>
          <p14:tracePt t="89698" x="3206750" y="2584450"/>
          <p14:tracePt t="89729" x="3206750" y="2571750"/>
          <p14:tracePt t="89762" x="3206750" y="2565400"/>
          <p14:tracePt t="89779" x="3206750" y="2552700"/>
          <p14:tracePt t="89854" x="3206750" y="2546350"/>
          <p14:tracePt t="89862" x="3206750" y="2540000"/>
          <p14:tracePt t="89881" x="3200400" y="2540000"/>
          <p14:tracePt t="89896" x="3194050" y="2533650"/>
          <p14:tracePt t="89912" x="3194050" y="2520950"/>
          <p14:tracePt t="89929" x="3187700" y="2514600"/>
          <p14:tracePt t="89945" x="3181350" y="2495550"/>
          <p14:tracePt t="89962" x="3181350" y="2470150"/>
          <p14:tracePt t="89979" x="3168650" y="2451100"/>
          <p14:tracePt t="89996" x="3168650" y="2425700"/>
          <p14:tracePt t="90012" x="3168650" y="2400300"/>
          <p14:tracePt t="90030" x="3168650" y="2349500"/>
          <p14:tracePt t="90046" x="3168650" y="2324100"/>
          <p14:tracePt t="90066" x="3168650" y="2298700"/>
          <p14:tracePt t="90079" x="3168650" y="2286000"/>
          <p14:tracePt t="90096" x="3168650" y="2273300"/>
          <p14:tracePt t="90112" x="3168650" y="2266950"/>
          <p14:tracePt t="90132" x="3168650" y="2254250"/>
          <p14:tracePt t="90146" x="3168650" y="2241550"/>
          <p14:tracePt t="90163" x="3162300" y="2228850"/>
          <p14:tracePt t="90179" x="3162300" y="2222500"/>
          <p14:tracePt t="90212" x="3162300" y="2216150"/>
          <p14:tracePt t="91195" x="3155950" y="2216150"/>
          <p14:tracePt t="91334" x="3155950" y="2203450"/>
          <p14:tracePt t="91343" x="3155950" y="2190750"/>
          <p14:tracePt t="91350" x="3155950" y="2184400"/>
          <p14:tracePt t="91362" x="3155950" y="2171700"/>
          <p14:tracePt t="91381" x="3155950" y="2146300"/>
          <p14:tracePt t="91396" x="3155950" y="2108200"/>
          <p14:tracePt t="91412" x="3168650" y="2082800"/>
          <p14:tracePt t="91429" x="3181350" y="2057400"/>
          <p14:tracePt t="91430" x="3194050" y="2044700"/>
          <p14:tracePt t="91446" x="3213100" y="2019300"/>
          <p14:tracePt t="91462" x="3257550" y="1993900"/>
          <p14:tracePt t="91479" x="3308350" y="1962150"/>
          <p14:tracePt t="91496" x="3371850" y="1930400"/>
          <p14:tracePt t="91512" x="3448050" y="1911350"/>
          <p14:tracePt t="91529" x="3511550" y="1885950"/>
          <p14:tracePt t="91546" x="3581400" y="1879600"/>
          <p14:tracePt t="91566" x="3651250" y="1873250"/>
          <p14:tracePt t="91579" x="3721100" y="1873250"/>
          <p14:tracePt t="91596" x="3790950" y="1873250"/>
          <p14:tracePt t="91612" x="3860800" y="1873250"/>
          <p14:tracePt t="91631" x="3949700" y="1873250"/>
          <p14:tracePt t="91646" x="3975100" y="1873250"/>
          <p14:tracePt t="91662" x="4051300" y="1879600"/>
          <p14:tracePt t="91679" x="4089400" y="1911350"/>
          <p14:tracePt t="91697" x="4159250" y="1949450"/>
          <p14:tracePt t="91712" x="4216400" y="1987550"/>
          <p14:tracePt t="91729" x="4248150" y="2025650"/>
          <p14:tracePt t="91746" x="4273550" y="2070100"/>
          <p14:tracePt t="91762" x="4286250" y="2120900"/>
          <p14:tracePt t="91779" x="4298950" y="2159000"/>
          <p14:tracePt t="91799" x="4305300" y="2209800"/>
          <p14:tracePt t="91816" x="4305300" y="2216150"/>
          <p14:tracePt t="91893" x="4311650" y="2216150"/>
          <p14:tracePt t="92118" x="4305300" y="2216150"/>
          <p14:tracePt t="92132" x="4286250" y="2216150"/>
          <p14:tracePt t="92137" x="4267200" y="2216150"/>
          <p14:tracePt t="92146" x="4222750" y="2235200"/>
          <p14:tracePt t="92162" x="4127500" y="2292350"/>
          <p14:tracePt t="92179" x="4006850" y="2374900"/>
          <p14:tracePt t="92196" x="3848100" y="2476500"/>
          <p14:tracePt t="92213" x="3683000" y="2584450"/>
          <p14:tracePt t="92229" x="3517900" y="2673350"/>
          <p14:tracePt t="92231" x="3441700" y="2711450"/>
          <p14:tracePt t="92246" x="3327400" y="2787650"/>
          <p14:tracePt t="92262" x="3251200" y="2851150"/>
          <p14:tracePt t="92279" x="3175000" y="2895600"/>
          <p14:tracePt t="92297" x="3143250" y="2959100"/>
          <p14:tracePt t="92316" x="3111500" y="2997200"/>
          <p14:tracePt t="92331" x="3098800" y="3016250"/>
          <p14:tracePt t="92346" x="3086100" y="3035300"/>
          <p14:tracePt t="92362" x="3079750" y="3048000"/>
          <p14:tracePt t="92382" x="3067050" y="3067050"/>
          <p14:tracePt t="92396" x="3060700" y="3073400"/>
          <p14:tracePt t="92412" x="3060700" y="3079750"/>
          <p14:tracePt t="92429" x="3054350" y="3086100"/>
          <p14:tracePt t="92431" x="3048000" y="3086100"/>
          <p14:tracePt t="92448" x="3041650" y="3092450"/>
          <p14:tracePt t="92462" x="3035300" y="3092450"/>
          <p14:tracePt t="92496" x="3035300" y="3098800"/>
          <p14:tracePt t="92583" x="3035300" y="3092450"/>
          <p14:tracePt t="92590" x="3028950" y="3086100"/>
          <p14:tracePt t="92598" x="3016250" y="3073400"/>
          <p14:tracePt t="92612" x="3016250" y="3060700"/>
          <p14:tracePt t="92632" x="3003550" y="3016250"/>
          <p14:tracePt t="92646" x="2997200" y="2965450"/>
          <p14:tracePt t="92663" x="2997200" y="2901950"/>
          <p14:tracePt t="92679" x="3003550" y="2825750"/>
          <p14:tracePt t="92696" x="3035300" y="2749550"/>
          <p14:tracePt t="92712" x="3054350" y="2686050"/>
          <p14:tracePt t="92729" x="3079750" y="2622550"/>
          <p14:tracePt t="92746" x="3130550" y="2559050"/>
          <p14:tracePt t="92762" x="3187700" y="2495550"/>
          <p14:tracePt t="92783" x="3295650" y="2400300"/>
          <p14:tracePt t="92796" x="3340100" y="2374900"/>
          <p14:tracePt t="92817" x="3467100" y="2317750"/>
          <p14:tracePt t="92829" x="3517900" y="2305050"/>
          <p14:tracePt t="92846" x="3689350" y="2254250"/>
          <p14:tracePt t="92862" x="3810000" y="2222500"/>
          <p14:tracePt t="92882" x="3943350" y="2216150"/>
          <p14:tracePt t="92888" x="4006850" y="2216150"/>
          <p14:tracePt t="92895" x="4076700" y="2216150"/>
          <p14:tracePt t="92912" x="4171950" y="2216150"/>
          <p14:tracePt t="92929" x="4254500" y="2228850"/>
          <p14:tracePt t="92946" x="4305300" y="2247900"/>
          <p14:tracePt t="92962" x="4324350" y="2254250"/>
          <p14:tracePt t="92979" x="4337050" y="2266950"/>
          <p14:tracePt t="92996" x="4337050" y="2273300"/>
          <p14:tracePt t="93270" x="4343400" y="2273300"/>
          <p14:tracePt t="93279" x="4343400" y="2266950"/>
          <p14:tracePt t="93286" x="4343400" y="2254250"/>
          <p14:tracePt t="93299" x="4356100" y="2241550"/>
          <p14:tracePt t="93313" x="4400550" y="2228850"/>
          <p14:tracePt t="93332" x="4457700" y="2228850"/>
          <p14:tracePt t="93348" x="4514850" y="2228850"/>
          <p14:tracePt t="93349" x="4546600" y="2228850"/>
          <p14:tracePt t="93362" x="4578350" y="2228850"/>
          <p14:tracePt t="93381" x="4629150" y="2228850"/>
          <p14:tracePt t="93396" x="4654550" y="2241550"/>
          <p14:tracePt t="93412" x="4654550" y="2247900"/>
          <p14:tracePt t="93430" x="4660900" y="2266950"/>
          <p14:tracePt t="93446" x="4673600" y="2273300"/>
          <p14:tracePt t="93558" x="4673600" y="2266950"/>
          <p14:tracePt t="93583" x="4673600" y="2260600"/>
          <p14:tracePt t="93632" x="4686300" y="2260600"/>
          <p14:tracePt t="93678" x="4673600" y="2260600"/>
          <p14:tracePt t="93690" x="4660900" y="2260600"/>
          <p14:tracePt t="93696" x="4654550" y="2260600"/>
          <p14:tracePt t="93712" x="4641850" y="2260600"/>
          <p14:tracePt t="93729" x="4629150" y="2266950"/>
          <p14:tracePt t="93746" x="4610100" y="2279650"/>
          <p14:tracePt t="93762" x="4591050" y="2292350"/>
          <p14:tracePt t="93779" x="4572000" y="2305050"/>
          <p14:tracePt t="93796" x="4552950" y="2305050"/>
          <p14:tracePt t="93816" x="4533900" y="2317750"/>
          <p14:tracePt t="93829" x="4527550" y="2317750"/>
          <p14:tracePt t="93846" x="4514850" y="2324100"/>
          <p14:tracePt t="93864" x="4502150" y="2324100"/>
          <p14:tracePt t="93882" x="4495800" y="2330450"/>
          <p14:tracePt t="93896" x="4476750" y="2336800"/>
          <p14:tracePt t="93912" x="4438650" y="2355850"/>
          <p14:tracePt t="93929" x="4387850" y="2368550"/>
          <p14:tracePt t="93950" x="4330700" y="2387600"/>
          <p14:tracePt t="93962" x="4260850" y="2406650"/>
          <p14:tracePt t="93979" x="4191000" y="2425700"/>
          <p14:tracePt t="93996" x="4133850" y="2438400"/>
          <p14:tracePt t="94013" x="4083050" y="2432050"/>
          <p14:tracePt t="94030" x="4019550" y="2432050"/>
          <p14:tracePt t="94046" x="4000500" y="2432050"/>
          <p14:tracePt t="94065" x="3975100" y="2425700"/>
          <p14:tracePt t="94079" x="3956050" y="2413000"/>
          <p14:tracePt t="94097" x="3937000" y="2400300"/>
          <p14:tracePt t="94114" x="3924300" y="2374900"/>
          <p14:tracePt t="94132" x="3911600" y="2343150"/>
          <p14:tracePt t="94146" x="3911600" y="2305050"/>
          <p14:tracePt t="94162" x="3911600" y="2254250"/>
          <p14:tracePt t="94179" x="3911600" y="2184400"/>
          <p14:tracePt t="94198" x="3911600" y="2076450"/>
          <p14:tracePt t="94212" x="3911600" y="2038350"/>
          <p14:tracePt t="94229" x="3917950" y="1936750"/>
          <p14:tracePt t="94245" x="3917950" y="1898650"/>
          <p14:tracePt t="94262" x="3917950" y="1866900"/>
          <p14:tracePt t="94282" x="3917950" y="1841500"/>
          <p14:tracePt t="94298" x="3917950" y="1822450"/>
          <p14:tracePt t="94316" x="3930650" y="1790700"/>
          <p14:tracePt t="94332" x="3949700" y="1765300"/>
          <p14:tracePt t="94346" x="3975100" y="1739900"/>
          <p14:tracePt t="94362" x="4013200" y="1714500"/>
          <p14:tracePt t="94382" x="4089400" y="1676400"/>
          <p14:tracePt t="94397" x="4184650" y="1651000"/>
          <p14:tracePt t="94412" x="4298950" y="1638300"/>
          <p14:tracePt t="94429" x="4432300" y="1638300"/>
          <p14:tracePt t="94446" x="4629150" y="1638300"/>
          <p14:tracePt t="94462" x="4724400" y="1638300"/>
          <p14:tracePt t="94479" x="4762500" y="1631950"/>
          <p14:tracePt t="94496" x="4775200" y="1631950"/>
          <p14:tracePt t="94606" x="4781550" y="1631950"/>
          <p14:tracePt t="94614" x="4781550" y="1644650"/>
          <p14:tracePt t="94632" x="4781550" y="1733550"/>
          <p14:tracePt t="94645" x="4781550" y="1885950"/>
          <p14:tracePt t="94662" x="4756150" y="2063750"/>
          <p14:tracePt t="94680" x="4724400" y="2216150"/>
          <p14:tracePt t="94699" x="4692650" y="2317750"/>
          <p14:tracePt t="94712" x="4673600" y="2374900"/>
          <p14:tracePt t="94729" x="4654550" y="2393950"/>
          <p14:tracePt t="94746" x="4654550" y="2400300"/>
          <p14:tracePt t="94779" x="4654550" y="2393950"/>
          <p14:tracePt t="94800" x="4641850" y="2381250"/>
          <p14:tracePt t="94817" x="4622800" y="2362200"/>
          <p14:tracePt t="94829" x="4616450" y="2355850"/>
          <p14:tracePt t="94846" x="4565650" y="2305050"/>
          <p14:tracePt t="94862" x="4514850" y="2292350"/>
          <p14:tracePt t="94883" x="4457700" y="2286000"/>
          <p14:tracePt t="94896" x="4400550" y="2286000"/>
          <p14:tracePt t="94912" x="4362450" y="2286000"/>
          <p14:tracePt t="94929" x="4337050" y="2305050"/>
          <p14:tracePt t="94946" x="4337050" y="2343150"/>
          <p14:tracePt t="94962" x="4337050" y="2349500"/>
          <p14:tracePt t="95016" x="4318000" y="2349500"/>
          <p14:tracePt t="95022" x="4298950" y="2349500"/>
          <p14:tracePt t="95035" x="4267200" y="2349500"/>
          <p14:tracePt t="95046" x="4197350" y="2349500"/>
          <p14:tracePt t="95062" x="4102100" y="2349500"/>
          <p14:tracePt t="95080" x="3981450" y="2336800"/>
          <p14:tracePt t="95096" x="3797300" y="2311400"/>
          <p14:tracePt t="95116" x="3562350" y="2247900"/>
          <p14:tracePt t="95131" x="3289300" y="2197100"/>
          <p14:tracePt t="95134" x="3155950" y="2165350"/>
          <p14:tracePt t="95146" x="3035300" y="2159000"/>
          <p14:tracePt t="95162" x="2832100" y="2139950"/>
          <p14:tracePt t="95179" x="2647950" y="2101850"/>
          <p14:tracePt t="95198" x="2482850" y="2082800"/>
          <p14:tracePt t="95212" x="2343150" y="2051050"/>
          <p14:tracePt t="95230" x="2209800" y="2025650"/>
          <p14:tracePt t="95246" x="2146300" y="2025650"/>
          <p14:tracePt t="95262" x="2108200" y="2025650"/>
          <p14:tracePt t="95279" x="2076450" y="2025650"/>
          <p14:tracePt t="95296" x="2044700" y="2025650"/>
          <p14:tracePt t="95316" x="2012950" y="2025650"/>
          <p14:tracePt t="95335" x="1898650" y="2025650"/>
          <p14:tracePt t="95346" x="1860550" y="2025650"/>
          <p14:tracePt t="95350" x="1822450" y="2025650"/>
          <p14:tracePt t="95362" x="1778000" y="2025650"/>
          <p14:tracePt t="95381" x="1682750" y="2025650"/>
          <p14:tracePt t="95396" x="1581150" y="2025650"/>
          <p14:tracePt t="95412" x="1454150" y="2025650"/>
          <p14:tracePt t="95429" x="1270000" y="2025650"/>
          <p14:tracePt t="95449" x="1136650" y="2025650"/>
          <p14:tracePt t="95462" x="1003300" y="2025650"/>
          <p14:tracePt t="95479" x="869950" y="2025650"/>
          <p14:tracePt t="95496" x="768350" y="2012950"/>
          <p14:tracePt t="95512" x="698500" y="2012950"/>
          <p14:tracePt t="95529" x="666750" y="2006600"/>
          <p14:tracePt t="95574" x="666750" y="2000250"/>
          <p14:tracePt t="95607" x="679450" y="2000250"/>
          <p14:tracePt t="95614" x="698500" y="2000250"/>
          <p14:tracePt t="95632" x="755650" y="2000250"/>
          <p14:tracePt t="95646" x="857250" y="2000250"/>
          <p14:tracePt t="95663" x="996950" y="2000250"/>
          <p14:tracePt t="95679" x="1174750" y="2000250"/>
          <p14:tracePt t="95698" x="1377950" y="2000250"/>
          <p14:tracePt t="95713" x="1587500" y="2006600"/>
          <p14:tracePt t="95729" x="1784350" y="2038350"/>
          <p14:tracePt t="95746" x="1949450" y="2044700"/>
          <p14:tracePt t="95762" x="2070100" y="2044700"/>
          <p14:tracePt t="95779" x="2114550" y="2044700"/>
          <p14:tracePt t="95870" x="2114550" y="2019300"/>
          <p14:tracePt t="95886" x="2133600" y="2000250"/>
          <p14:tracePt t="95898" x="2165350" y="1943100"/>
          <p14:tracePt t="95903" x="2184400" y="1911350"/>
          <p14:tracePt t="95912" x="2197100" y="1873250"/>
          <p14:tracePt t="95929" x="2228850" y="1803400"/>
          <p14:tracePt t="95949" x="2247900" y="1746250"/>
          <p14:tracePt t="95962" x="2247900" y="1708150"/>
          <p14:tracePt t="95979" x="2247900" y="1670050"/>
          <p14:tracePt t="95996" x="2216150" y="1631950"/>
          <p14:tracePt t="96012" x="2178050" y="1606550"/>
          <p14:tracePt t="96029" x="2089150" y="1587500"/>
          <p14:tracePt t="96046" x="2006600" y="1581150"/>
          <p14:tracePt t="96066" x="1885950" y="1581150"/>
          <p14:tracePt t="96080" x="1733550" y="1574800"/>
          <p14:tracePt t="96096" x="1568450" y="1574800"/>
          <p14:tracePt t="96112" x="1403350" y="1568450"/>
          <p14:tracePt t="96132" x="1263650" y="1568450"/>
          <p14:tracePt t="96146" x="1143000" y="1555750"/>
          <p14:tracePt t="96162" x="1022350" y="1536700"/>
          <p14:tracePt t="96179" x="939800" y="1524000"/>
          <p14:tracePt t="96196" x="889000" y="1517650"/>
          <p14:tracePt t="96212" x="882650" y="1517650"/>
          <p14:tracePt t="96246" x="876300" y="1587500"/>
          <p14:tracePt t="96262" x="876300" y="1714500"/>
          <p14:tracePt t="96279" x="889000" y="1860550"/>
          <p14:tracePt t="96296" x="927100" y="2000250"/>
          <p14:tracePt t="96315" x="965200" y="2108200"/>
          <p14:tracePt t="96331" x="1041400" y="2190750"/>
          <p14:tracePt t="96346" x="1187450" y="2273300"/>
          <p14:tracePt t="96363" x="1435100" y="2355850"/>
          <p14:tracePt t="96381" x="1720850" y="2425700"/>
          <p14:tracePt t="96396" x="2070100" y="2457450"/>
          <p14:tracePt t="96413" x="2470150" y="2457450"/>
          <p14:tracePt t="96429" x="2870200" y="2457450"/>
          <p14:tracePt t="96446" x="3454400" y="2457450"/>
          <p14:tracePt t="96462" x="3784600" y="2451100"/>
          <p14:tracePt t="96479" x="4057650" y="2451100"/>
          <p14:tracePt t="96496" x="4279900" y="2444750"/>
          <p14:tracePt t="96512" x="4457700" y="2413000"/>
          <p14:tracePt t="96532" x="4559300" y="2368550"/>
          <p14:tracePt t="96546" x="4591050" y="2343150"/>
          <p14:tracePt t="96565" x="4597400" y="2336800"/>
          <p14:tracePt t="96579" x="4591050" y="2330450"/>
          <p14:tracePt t="96596" x="4578350" y="2324100"/>
          <p14:tracePt t="96612" x="4572000" y="2317750"/>
          <p14:tracePt t="96632" x="4565650" y="2317750"/>
          <p14:tracePt t="96726" x="4559300" y="2317750"/>
          <p14:tracePt t="96737" x="4552950" y="2317750"/>
          <p14:tracePt t="96744" x="4540250" y="2317750"/>
          <p14:tracePt t="96755" x="4527550" y="2317750"/>
          <p14:tracePt t="96768" x="4483100" y="2317750"/>
          <p14:tracePt t="96779" x="4470400" y="2317750"/>
          <p14:tracePt t="96781" x="4445000" y="2317750"/>
          <p14:tracePt t="96796" x="4419600" y="2317750"/>
          <p14:tracePt t="96814" x="4381500" y="2330450"/>
          <p14:tracePt t="96830" x="4298950" y="2349500"/>
          <p14:tracePt t="96846" x="4248150" y="2355850"/>
          <p14:tracePt t="96862" x="4210050" y="2362200"/>
          <p14:tracePt t="96882" x="4159250" y="2362200"/>
          <p14:tracePt t="96896" x="4108450" y="2362200"/>
          <p14:tracePt t="96912" x="4064000" y="2362200"/>
          <p14:tracePt t="96929" x="4044950" y="2362200"/>
          <p14:tracePt t="96946" x="4025900" y="2362200"/>
          <p14:tracePt t="96962" x="4019550" y="2355850"/>
          <p14:tracePt t="96979" x="4006850" y="2324100"/>
          <p14:tracePt t="96996" x="3994150" y="2292350"/>
          <p14:tracePt t="97012" x="3981450" y="2260600"/>
          <p14:tracePt t="97030" x="3975100" y="2216150"/>
          <p14:tracePt t="97050" x="3975100" y="2190750"/>
          <p14:tracePt t="97066" x="3981450" y="2171700"/>
          <p14:tracePt t="97079" x="4000500" y="2146300"/>
          <p14:tracePt t="97098" x="4038600" y="2127250"/>
          <p14:tracePt t="97112" x="4076700" y="2108200"/>
          <p14:tracePt t="97131" x="4121150" y="2095500"/>
          <p14:tracePt t="97146" x="4152900" y="2089150"/>
          <p14:tracePt t="97163" x="4184650" y="2082800"/>
          <p14:tracePt t="97179" x="4203700" y="2082800"/>
          <p14:tracePt t="97200" x="4222750" y="2082800"/>
          <p14:tracePt t="97213" x="4241800" y="2082800"/>
          <p14:tracePt t="97230" x="4260850" y="2082800"/>
          <p14:tracePt t="97246" x="4279900" y="2095500"/>
          <p14:tracePt t="97262" x="4305300" y="2114550"/>
          <p14:tracePt t="97279" x="4330700" y="2127250"/>
          <p14:tracePt t="97296" x="4356100" y="2139950"/>
          <p14:tracePt t="97315" x="4387850" y="2165350"/>
          <p14:tracePt t="97331" x="4406900" y="2178050"/>
          <p14:tracePt t="97347" x="4425950" y="2190750"/>
          <p14:tracePt t="97362" x="4432300" y="2203450"/>
          <p14:tracePt t="97382" x="4438650" y="2228850"/>
          <p14:tracePt t="97396" x="4451350" y="2260600"/>
          <p14:tracePt t="97412" x="4457700" y="2292350"/>
          <p14:tracePt t="97429" x="4464050" y="2311400"/>
          <p14:tracePt t="97430" x="4464050" y="2324100"/>
          <p14:tracePt t="97447" x="4464050" y="2349500"/>
          <p14:tracePt t="97462" x="4464050" y="2381250"/>
          <p14:tracePt t="97479" x="4464050" y="2406650"/>
          <p14:tracePt t="97496" x="4445000" y="2438400"/>
          <p14:tracePt t="97512" x="4419600" y="2476500"/>
          <p14:tracePt t="97529" x="4387850" y="2514600"/>
          <p14:tracePt t="97546" x="4337050" y="2533650"/>
          <p14:tracePt t="97566" x="4292600" y="2540000"/>
          <p14:tracePt t="97579" x="4248150" y="2552700"/>
          <p14:tracePt t="97596" x="4203700" y="2559050"/>
          <p14:tracePt t="97612" x="4159250" y="2559050"/>
          <p14:tracePt t="97613" x="4133850" y="2559050"/>
          <p14:tracePt t="97631" x="4089400" y="2552700"/>
          <p14:tracePt t="97646" x="4051300" y="2540000"/>
          <p14:tracePt t="97662" x="4019550" y="2520950"/>
          <p14:tracePt t="97679" x="4000500" y="2501900"/>
          <p14:tracePt t="97697" x="3981450" y="2476500"/>
          <p14:tracePt t="97712" x="3962400" y="2451100"/>
          <p14:tracePt t="97729" x="3943350" y="2425700"/>
          <p14:tracePt t="97746" x="3930650" y="2406650"/>
          <p14:tracePt t="97762" x="3917950" y="2381250"/>
          <p14:tracePt t="97779" x="3905250" y="2355850"/>
          <p14:tracePt t="97800" x="3892550" y="2311400"/>
          <p14:tracePt t="97816" x="3879850" y="2279650"/>
          <p14:tracePt t="97829" x="3879850" y="2260600"/>
          <p14:tracePt t="97846" x="3867150" y="2235200"/>
          <p14:tracePt t="97848" x="3860800" y="2228850"/>
          <p14:tracePt t="97862" x="3860800" y="2222500"/>
          <p14:tracePt t="97881" x="3867150" y="2203450"/>
          <p14:tracePt t="97896" x="3886200" y="2184400"/>
          <p14:tracePt t="97912" x="3917950" y="2159000"/>
          <p14:tracePt t="97930" x="3956050" y="2146300"/>
          <p14:tracePt t="97948" x="4000500" y="2133600"/>
          <p14:tracePt t="97962" x="4076700" y="2114550"/>
          <p14:tracePt t="97979" x="4159250" y="2114550"/>
          <p14:tracePt t="97996" x="4235450" y="2114550"/>
          <p14:tracePt t="98012" x="4292600" y="2114550"/>
          <p14:tracePt t="98033" x="4349750" y="2127250"/>
          <p14:tracePt t="98046" x="4368800" y="2133600"/>
          <p14:tracePt t="98066" x="4375150" y="2139950"/>
          <p14:tracePt t="98081" x="4394200" y="2165350"/>
          <p14:tracePt t="98096" x="4394200" y="2209800"/>
          <p14:tracePt t="98112" x="4400550" y="2266950"/>
          <p14:tracePt t="98131" x="4400550" y="2330450"/>
          <p14:tracePt t="98146" x="4400550" y="2387600"/>
          <p14:tracePt t="98165" x="4368800" y="2451100"/>
          <p14:tracePt t="98179" x="4324350" y="2508250"/>
          <p14:tracePt t="98196" x="4273550" y="2546350"/>
          <p14:tracePt t="98213" x="4222750" y="2571750"/>
          <p14:tracePt t="98229" x="4146550" y="2584450"/>
          <p14:tracePt t="98246" x="4089400" y="2584450"/>
          <p14:tracePt t="98262" x="4044950" y="2584450"/>
          <p14:tracePt t="98279" x="4006850" y="2584450"/>
          <p14:tracePt t="98296" x="3987800" y="2584450"/>
          <p14:tracePt t="98315" x="3981450" y="2584450"/>
          <p14:tracePt t="98366" x="3981450" y="2578100"/>
          <p14:tracePt t="98385" x="3981450" y="2571750"/>
          <p14:tracePt t="98396" x="3981450" y="2565400"/>
          <p14:tracePt t="98412" x="3981450" y="2546350"/>
          <p14:tracePt t="98430" x="3981450" y="2501900"/>
          <p14:tracePt t="98448" x="3981450" y="2476500"/>
          <p14:tracePt t="98462" x="3981450" y="2457450"/>
          <p14:tracePt t="98479" x="3981450" y="2444750"/>
          <p14:tracePt t="98496" x="3981450" y="2419350"/>
          <p14:tracePt t="98512" x="3981450" y="2400300"/>
          <p14:tracePt t="98529" x="3981450" y="2374900"/>
          <p14:tracePt t="98549" x="3981450" y="2343150"/>
          <p14:tracePt t="98565" x="3981450" y="2311400"/>
          <p14:tracePt t="98579" x="3981450" y="2286000"/>
          <p14:tracePt t="98596" x="3981450" y="2254250"/>
          <p14:tracePt t="98613" x="4000500" y="2216150"/>
          <p14:tracePt t="98631" x="4025900" y="2152650"/>
          <p14:tracePt t="98646" x="4057650" y="2108200"/>
          <p14:tracePt t="98662" x="4108450" y="2082800"/>
          <p14:tracePt t="98679" x="4184650" y="2063750"/>
          <p14:tracePt t="98696" x="4267200" y="2057400"/>
          <p14:tracePt t="98712" x="4356100" y="2057400"/>
          <p14:tracePt t="98729" x="4432300" y="2057400"/>
          <p14:tracePt t="98746" x="4476750" y="2076450"/>
          <p14:tracePt t="98764" x="4514850" y="2101850"/>
          <p14:tracePt t="98779" x="4546600" y="2146300"/>
          <p14:tracePt t="98786" x="4559300" y="2171700"/>
          <p14:tracePt t="98796" x="4578350" y="2203450"/>
          <p14:tracePt t="98816" x="4584700" y="2266950"/>
          <p14:tracePt t="98829" x="4584700" y="2324100"/>
          <p14:tracePt t="98846" x="4552950" y="2400300"/>
          <p14:tracePt t="98863" x="4521200" y="2457450"/>
          <p14:tracePt t="98881" x="4483100" y="2508250"/>
          <p14:tracePt t="98896" x="4451350" y="2546350"/>
          <p14:tracePt t="98912" x="4413250" y="2571750"/>
          <p14:tracePt t="98929" x="4387850" y="2597150"/>
          <p14:tracePt t="98947" x="4356100" y="2609850"/>
          <p14:tracePt t="98962" x="4324350" y="2616200"/>
          <p14:tracePt t="98979" x="4305300" y="2622550"/>
          <p14:tracePt t="98996" x="4286250" y="2622550"/>
          <p14:tracePt t="99158" x="4279900" y="2622550"/>
          <p14:tracePt t="99166" x="4273550" y="2622550"/>
          <p14:tracePt t="99176" x="4260850" y="2622550"/>
          <p14:tracePt t="99182" x="4248150" y="2622550"/>
          <p14:tracePt t="99196" x="4235450" y="2622550"/>
          <p14:tracePt t="99212" x="4184650" y="2622550"/>
          <p14:tracePt t="99229" x="4102100" y="2622550"/>
          <p14:tracePt t="99231" x="4057650" y="2622550"/>
          <p14:tracePt t="99246" x="3987800" y="2622550"/>
          <p14:tracePt t="99262" x="3873500" y="2597150"/>
          <p14:tracePt t="99279" x="3746500" y="2571750"/>
          <p14:tracePt t="99299" x="3575050" y="2527300"/>
          <p14:tracePt t="99316" x="3390900" y="2476500"/>
          <p14:tracePt t="99329" x="3244850" y="2438400"/>
          <p14:tracePt t="99335" x="3162300" y="2413000"/>
          <p14:tracePt t="99348" x="3092450" y="2387600"/>
          <p14:tracePt t="99363" x="2965450" y="2368550"/>
          <p14:tracePt t="99382" x="2863850" y="2330450"/>
          <p14:tracePt t="99396" x="2781300" y="2305050"/>
          <p14:tracePt t="99412" x="2724150" y="2286000"/>
          <p14:tracePt t="99414" x="2698750" y="2273300"/>
          <p14:tracePt t="99429" x="2679700" y="2260600"/>
          <p14:tracePt t="99447" x="2616200" y="2235200"/>
          <p14:tracePt t="99462" x="2571750" y="2222500"/>
          <p14:tracePt t="99479" x="2520950" y="2203450"/>
          <p14:tracePt t="99496" x="2444750" y="2178050"/>
          <p14:tracePt t="99513" x="2349500" y="2146300"/>
          <p14:tracePt t="99534" x="2241550" y="2108200"/>
          <p14:tracePt t="99550" x="2089150" y="2101850"/>
          <p14:tracePt t="99565" x="2044700" y="2101850"/>
          <p14:tracePt t="99582" x="1924050" y="2101850"/>
          <p14:tracePt t="99596" x="1885950" y="2095500"/>
          <p14:tracePt t="99613" x="1809750" y="2082800"/>
          <p14:tracePt t="99634" x="1752600" y="2070100"/>
          <p14:tracePt t="99639" x="1733550" y="2070100"/>
          <p14:tracePt t="99662" x="1727200" y="2070100"/>
          <p14:tracePt t="99697" x="1727200" y="2076450"/>
          <p14:tracePt t="99820" x="1727200" y="2070100"/>
          <p14:tracePt t="99919" x="1720850" y="2070100"/>
          <p14:tracePt t="99926" x="1708150" y="2070100"/>
          <p14:tracePt t="99937" x="1695450" y="2070100"/>
          <p14:tracePt t="99947" x="1682750" y="2070100"/>
          <p14:tracePt t="99962" x="1644650" y="2070100"/>
          <p14:tracePt t="99979" x="1587500" y="2070100"/>
          <p14:tracePt t="99996" x="1524000" y="2070100"/>
          <p14:tracePt t="100012" x="1441450" y="2070100"/>
          <p14:tracePt t="100029" x="1358900" y="2070100"/>
          <p14:tracePt t="100033" x="1320800" y="2070100"/>
          <p14:tracePt t="100050" x="1238250" y="2070100"/>
          <p14:tracePt t="100065" x="1149350" y="2070100"/>
          <p14:tracePt t="100079" x="1073150" y="2063750"/>
          <p14:tracePt t="100096" x="1003300" y="2063750"/>
          <p14:tracePt t="100114" x="952500" y="2063750"/>
          <p14:tracePt t="100131" x="901700" y="2063750"/>
          <p14:tracePt t="100146" x="850900" y="2057400"/>
          <p14:tracePt t="100167" x="774700" y="2057400"/>
          <p14:tracePt t="100179" x="742950" y="2051050"/>
          <p14:tracePt t="100198" x="679450" y="2044700"/>
          <p14:tracePt t="100212" x="635000" y="2038350"/>
          <p14:tracePt t="100230" x="577850" y="2038350"/>
          <p14:tracePt t="100246" x="565150" y="2032000"/>
          <p14:tracePt t="100454" x="584200" y="2032000"/>
          <p14:tracePt t="100463" x="596900" y="2032000"/>
          <p14:tracePt t="100479" x="641350" y="2032000"/>
          <p14:tracePt t="100496" x="711200" y="2032000"/>
          <p14:tracePt t="100513" x="793750" y="2032000"/>
          <p14:tracePt t="100529" x="895350" y="2032000"/>
          <p14:tracePt t="100546" x="1016000" y="2032000"/>
          <p14:tracePt t="100567" x="1136650" y="2032000"/>
          <p14:tracePt t="100581" x="1270000" y="2032000"/>
          <p14:tracePt t="100596" x="1397000" y="2032000"/>
          <p14:tracePt t="100612" x="1498600" y="2038350"/>
          <p14:tracePt t="100632" x="1651000" y="2051050"/>
          <p14:tracePt t="100638" x="1695450" y="2051050"/>
          <p14:tracePt t="100646" x="1739900" y="2051050"/>
          <p14:tracePt t="100662" x="1822450" y="2057400"/>
          <p14:tracePt t="100679" x="1905000" y="2057400"/>
          <p14:tracePt t="100696" x="1974850" y="2057400"/>
          <p14:tracePt t="100712" x="2044700" y="2057400"/>
          <p14:tracePt t="100729" x="2101850" y="2057400"/>
          <p14:tracePt t="100746" x="2159000" y="2057400"/>
          <p14:tracePt t="100762" x="2209800" y="2057400"/>
          <p14:tracePt t="100779" x="2247900" y="2057400"/>
          <p14:tracePt t="100799" x="2298700" y="2057400"/>
          <p14:tracePt t="100817" x="2317750" y="2057400"/>
          <p14:tracePt t="100831" x="2336800" y="2057400"/>
          <p14:tracePt t="100848" x="2343150" y="2057400"/>
          <p14:tracePt t="100866" x="2349500" y="2051050"/>
          <p14:tracePt t="100883" x="2362200" y="2025650"/>
          <p14:tracePt t="100896" x="2374900" y="2000250"/>
          <p14:tracePt t="100912" x="2381250" y="1968500"/>
          <p14:tracePt t="100929" x="2381250" y="1930400"/>
          <p14:tracePt t="100948" x="2381250" y="1873250"/>
          <p14:tracePt t="100962" x="2374900" y="1803400"/>
          <p14:tracePt t="100979" x="2343150" y="1708150"/>
          <p14:tracePt t="100996" x="2317750" y="1619250"/>
          <p14:tracePt t="101012" x="2305050" y="1587500"/>
          <p14:tracePt t="101015" x="2305050" y="1581150"/>
          <p14:tracePt t="101029" x="2298700" y="1568450"/>
          <p14:tracePt t="101046" x="2279650" y="1549400"/>
          <p14:tracePt t="101066" x="2260600" y="1549400"/>
          <p14:tracePt t="101080" x="2228850" y="1536700"/>
          <p14:tracePt t="101096" x="2184400" y="1536700"/>
          <p14:tracePt t="101114" x="2120900" y="1536700"/>
          <p14:tracePt t="101135" x="2025650" y="1536700"/>
          <p14:tracePt t="101146" x="1905000" y="1530350"/>
          <p14:tracePt t="101162" x="1765300" y="1524000"/>
          <p14:tracePt t="101179" x="1619250" y="1517650"/>
          <p14:tracePt t="101200" x="1397000" y="1517650"/>
          <p14:tracePt t="101212" x="1339850" y="1517650"/>
          <p14:tracePt t="101229" x="1174750" y="1517650"/>
          <p14:tracePt t="101246" x="1085850" y="1517650"/>
          <p14:tracePt t="101263" x="1022350" y="1517650"/>
          <p14:tracePt t="101279" x="996950" y="1517650"/>
          <p14:tracePt t="101296" x="990600" y="1517650"/>
          <p14:tracePt t="101390" x="984250" y="1517650"/>
          <p14:tracePt t="101397" x="977900" y="1524000"/>
          <p14:tracePt t="101413" x="965200" y="1536700"/>
          <p14:tracePt t="101429" x="946150" y="1587500"/>
          <p14:tracePt t="101431" x="933450" y="1631950"/>
          <p14:tracePt t="101446" x="920750" y="1689100"/>
          <p14:tracePt t="101463" x="908050" y="1905000"/>
          <p14:tracePt t="101479" x="908050" y="2019300"/>
          <p14:tracePt t="101496" x="933450" y="2114550"/>
          <p14:tracePt t="101512" x="958850" y="2178050"/>
          <p14:tracePt t="101529" x="965200" y="2203450"/>
          <p14:tracePt t="101548" x="965200" y="2209800"/>
          <p14:tracePt t="101567" x="971550" y="2209800"/>
          <p14:tracePt t="101739" x="977900" y="2209800"/>
          <p14:tracePt t="101742" x="984250" y="2209800"/>
          <p14:tracePt t="101755" x="990600" y="2209800"/>
          <p14:tracePt t="101762" x="996950" y="2209800"/>
          <p14:tracePt t="101781" x="1009650" y="2203450"/>
          <p14:tracePt t="101796" x="1022350" y="2203450"/>
          <p14:tracePt t="101815" x="1028700" y="2197100"/>
          <p14:tracePt t="101829" x="1035050" y="2197100"/>
          <p14:tracePt t="101846" x="1041400" y="2190750"/>
          <p14:tracePt t="105599" x="1041400" y="2184400"/>
          <p14:tracePt t="105614" x="1035050" y="2184400"/>
          <p14:tracePt t="105631" x="1028700" y="2178050"/>
          <p14:tracePt t="105651" x="1022350" y="2178050"/>
          <p14:tracePt t="105663" x="1016000" y="2178050"/>
          <p14:tracePt t="105720" x="1016000" y="2171700"/>
          <p14:tracePt t="105742" x="1009650" y="2165350"/>
          <p14:tracePt t="105757" x="1009650" y="2152650"/>
          <p14:tracePt t="105768" x="996950" y="2139950"/>
          <p14:tracePt t="105779" x="996950" y="2127250"/>
          <p14:tracePt t="105782" x="990600" y="2120900"/>
          <p14:tracePt t="105796" x="990600" y="2114550"/>
          <p14:tracePt t="105815" x="984250" y="2108200"/>
          <p14:tracePt t="105926" x="984250" y="2095500"/>
          <p14:tracePt t="105933" x="977900" y="2095500"/>
          <p14:tracePt t="105947" x="977900" y="2089150"/>
          <p14:tracePt t="105950" x="965200" y="2076450"/>
          <p14:tracePt t="105963" x="958850" y="2070100"/>
          <p14:tracePt t="105979" x="946150" y="2063750"/>
          <p14:tracePt t="105996" x="927100" y="2057400"/>
          <p14:tracePt t="106012" x="920750" y="2051050"/>
          <p14:tracePt t="106086" x="927100" y="2051050"/>
          <p14:tracePt t="106098" x="933450" y="2051050"/>
          <p14:tracePt t="106115" x="965200" y="2051050"/>
          <p14:tracePt t="106131" x="1009650" y="2070100"/>
          <p14:tracePt t="106146" x="1079500" y="2089150"/>
          <p14:tracePt t="106162" x="1149350" y="2108200"/>
          <p14:tracePt t="106179" x="1244600" y="2108200"/>
          <p14:tracePt t="106199" x="1422400" y="2127250"/>
          <p14:tracePt t="106213" x="1498600" y="2133600"/>
          <p14:tracePt t="106229" x="1708150" y="2139950"/>
          <p14:tracePt t="106246" x="1828800" y="2146300"/>
          <p14:tracePt t="106263" x="1930400" y="2152650"/>
          <p14:tracePt t="106279" x="2025650" y="2152650"/>
          <p14:tracePt t="106296" x="2114550" y="2152650"/>
          <p14:tracePt t="106315" x="2197100" y="2152650"/>
          <p14:tracePt t="106334" x="2286000" y="2152650"/>
          <p14:tracePt t="106346" x="2368550" y="2152650"/>
          <p14:tracePt t="106363" x="2432050" y="2152650"/>
          <p14:tracePt t="106381" x="2482850" y="2152650"/>
          <p14:tracePt t="106396" x="2520950" y="2139950"/>
          <p14:tracePt t="106413" x="2559050" y="2108200"/>
          <p14:tracePt t="106429" x="2590800" y="2057400"/>
          <p14:tracePt t="106446" x="2628900" y="2019300"/>
          <p14:tracePt t="106462" x="2654300" y="1917700"/>
          <p14:tracePt t="106479" x="2654300" y="1835150"/>
          <p14:tracePt t="106496" x="2647950" y="1758950"/>
          <p14:tracePt t="106512" x="2616200" y="1670050"/>
          <p14:tracePt t="106529" x="2584450" y="1600200"/>
          <p14:tracePt t="106547" x="2540000" y="1543050"/>
          <p14:tracePt t="106565" x="2508250" y="1511300"/>
          <p14:tracePt t="106579" x="2482850" y="1479550"/>
          <p14:tracePt t="106596" x="2432050" y="1460500"/>
          <p14:tracePt t="106612" x="2381250" y="1460500"/>
          <p14:tracePt t="106631" x="2235200" y="1460500"/>
          <p14:tracePt t="106646" x="2101850" y="1460500"/>
          <p14:tracePt t="106662" x="1962150" y="1460500"/>
          <p14:tracePt t="106679" x="1835150" y="1460500"/>
          <p14:tracePt t="106696" x="1714500" y="1460500"/>
          <p14:tracePt t="106712" x="1581150" y="1460500"/>
          <p14:tracePt t="106729" x="1441450" y="1460500"/>
          <p14:tracePt t="106746" x="1295400" y="1460500"/>
          <p14:tracePt t="106762" x="1181100" y="1447800"/>
          <p14:tracePt t="106779" x="1054100" y="1441450"/>
          <p14:tracePt t="106800" x="914400" y="1441450"/>
          <p14:tracePt t="106817" x="850900" y="1441450"/>
          <p14:tracePt t="106830" x="806450" y="1441450"/>
          <p14:tracePt t="106847" x="781050" y="1441450"/>
          <p14:tracePt t="106867" x="774700" y="1441450"/>
          <p14:tracePt t="106976" x="774700" y="1447800"/>
          <p14:tracePt t="106982" x="774700" y="1473200"/>
          <p14:tracePt t="106990" x="774700" y="1511300"/>
          <p14:tracePt t="106998" x="774700" y="1549400"/>
          <p14:tracePt t="107013" x="774700" y="1600200"/>
          <p14:tracePt t="107029" x="768350" y="1765300"/>
          <p14:tracePt t="107046" x="762000" y="1854200"/>
          <p14:tracePt t="107067" x="762000" y="1930400"/>
          <p14:tracePt t="107084" x="762000" y="1981200"/>
          <p14:tracePt t="107085" x="762000" y="2000250"/>
          <p14:tracePt t="107096" x="762000" y="2019300"/>
          <p14:tracePt t="107112" x="762000" y="2044700"/>
          <p14:tracePt t="107133" x="762000" y="2051050"/>
          <p14:tracePt t="107390" x="774700" y="2051050"/>
          <p14:tracePt t="107398" x="800100" y="2051050"/>
          <p14:tracePt t="107409" x="831850" y="2051050"/>
          <p14:tracePt t="107414" x="895350" y="2070100"/>
          <p14:tracePt t="107429" x="939800" y="2082800"/>
          <p14:tracePt t="107449" x="1130300" y="2095500"/>
          <p14:tracePt t="107462" x="1238250" y="2095500"/>
          <p14:tracePt t="107479" x="1346200" y="2095500"/>
          <p14:tracePt t="107496" x="1416050" y="2095500"/>
          <p14:tracePt t="107512" x="1441450" y="2082800"/>
          <p14:tracePt t="107614" x="1447800" y="2082800"/>
          <p14:tracePt t="107623" x="1460500" y="2082800"/>
          <p14:tracePt t="107633" x="1498600" y="2082800"/>
          <p14:tracePt t="107646" x="1562100" y="2082800"/>
          <p14:tracePt t="107663" x="1682750" y="2101850"/>
          <p14:tracePt t="107681" x="1854200" y="2139950"/>
          <p14:tracePt t="107697" x="2038350" y="2165350"/>
          <p14:tracePt t="107713" x="2222500" y="2184400"/>
          <p14:tracePt t="107729" x="2381250" y="2184400"/>
          <p14:tracePt t="107746" x="2470150" y="2190750"/>
          <p14:tracePt t="107763" x="2520950" y="2209800"/>
          <p14:tracePt t="107779" x="2527300" y="2209800"/>
          <p14:tracePt t="107796" x="2527300" y="2222500"/>
          <p14:tracePt t="107817" x="2527300" y="2241550"/>
          <p14:tracePt t="107832" x="2520950" y="2260600"/>
          <p14:tracePt t="107846" x="2495550" y="2279650"/>
          <p14:tracePt t="107863" x="2489200" y="2298700"/>
          <p14:tracePt t="107883" x="2489200" y="2330450"/>
          <p14:tracePt t="107896" x="2489200" y="2368550"/>
          <p14:tracePt t="107913" x="2489200" y="2413000"/>
          <p14:tracePt t="107929" x="2476500" y="2451100"/>
          <p14:tracePt t="107949" x="2457450" y="2482850"/>
          <p14:tracePt t="107963" x="2419350" y="2495550"/>
          <p14:tracePt t="107979" x="2362200" y="2495550"/>
          <p14:tracePt t="107996" x="2305050" y="2495550"/>
          <p14:tracePt t="108012" x="2241550" y="2495550"/>
          <p14:tracePt t="108019" x="2222500" y="2482850"/>
          <p14:tracePt t="108030" x="2171700" y="2451100"/>
          <p14:tracePt t="108046" x="2127250" y="2413000"/>
          <p14:tracePt t="108066" x="2076450" y="2362200"/>
          <p14:tracePt t="108079" x="2044700" y="2317750"/>
          <p14:tracePt t="108096" x="2032000" y="2260600"/>
          <p14:tracePt t="108112" x="2032000" y="2197100"/>
          <p14:tracePt t="108131" x="2032000" y="2152650"/>
          <p14:tracePt t="108147" x="2063750" y="2108200"/>
          <p14:tracePt t="108163" x="2127250" y="2070100"/>
          <p14:tracePt t="108179" x="2216150" y="2012950"/>
          <p14:tracePt t="108196" x="2324100" y="1981200"/>
          <p14:tracePt t="108212" x="2451100" y="1955800"/>
          <p14:tracePt t="108229" x="2565400" y="1949450"/>
          <p14:tracePt t="108231" x="2622550" y="1949450"/>
          <p14:tracePt t="108246" x="2724150" y="1949450"/>
          <p14:tracePt t="108262" x="2800350" y="1962150"/>
          <p14:tracePt t="108279" x="2882900" y="2000250"/>
          <p14:tracePt t="108299" x="2952750" y="2057400"/>
          <p14:tracePt t="108316" x="2978150" y="2127250"/>
          <p14:tracePt t="108329" x="2984500" y="2203450"/>
          <p14:tracePt t="108334" x="2984500" y="2247900"/>
          <p14:tracePt t="108346" x="2984500" y="2286000"/>
          <p14:tracePt t="108363" x="2971800" y="2368550"/>
          <p14:tracePt t="108382" x="2933700" y="2432050"/>
          <p14:tracePt t="108396" x="2889250" y="2489200"/>
          <p14:tracePt t="108413" x="2819400" y="2533650"/>
          <p14:tracePt t="108430" x="2717800" y="2571750"/>
          <p14:tracePt t="108447" x="2635250" y="2571750"/>
          <p14:tracePt t="108462" x="2565400" y="2571750"/>
          <p14:tracePt t="108479" x="2514600" y="2571750"/>
          <p14:tracePt t="108496" x="2470150" y="2571750"/>
          <p14:tracePt t="108512" x="2432050" y="2546350"/>
          <p14:tracePt t="108533" x="2393950" y="2527300"/>
          <p14:tracePt t="108546" x="2362200" y="2482850"/>
          <p14:tracePt t="108566" x="2336800" y="2444750"/>
          <p14:tracePt t="108580" x="2305050" y="2406650"/>
          <p14:tracePt t="108596" x="2279650" y="2368550"/>
          <p14:tracePt t="108613" x="2260600" y="2330450"/>
          <p14:tracePt t="108615" x="2247900" y="2317750"/>
          <p14:tracePt t="108633" x="2241550" y="2305050"/>
          <p14:tracePt t="108648" x="2235200" y="2292350"/>
          <p14:tracePt t="108662" x="2241550" y="2292350"/>
          <p14:tracePt t="108679" x="2254250" y="2292350"/>
          <p14:tracePt t="108697" x="2298700" y="2298700"/>
          <p14:tracePt t="108713" x="2381250" y="2362200"/>
          <p14:tracePt t="108729" x="2463800" y="2438400"/>
          <p14:tracePt t="108746" x="2533650" y="2546350"/>
          <p14:tracePt t="108762" x="2590800" y="2660650"/>
          <p14:tracePt t="108779" x="2628900" y="2781300"/>
          <p14:tracePt t="108796" x="2647950" y="2895600"/>
          <p14:tracePt t="108816" x="2628900" y="3073400"/>
          <p14:tracePt t="108829" x="2603500" y="3117850"/>
          <p14:tracePt t="108846" x="2514600" y="3244850"/>
          <p14:tracePt t="108862" x="2438400" y="3314700"/>
          <p14:tracePt t="108881" x="2349500" y="3346450"/>
          <p14:tracePt t="108896" x="2266950" y="3359150"/>
          <p14:tracePt t="108912" x="2190750" y="3359150"/>
          <p14:tracePt t="108929" x="2114550" y="3327400"/>
          <p14:tracePt t="108949" x="2051050" y="3257550"/>
          <p14:tracePt t="108962" x="2000250" y="3168650"/>
          <p14:tracePt t="108979" x="1981200" y="3060700"/>
          <p14:tracePt t="108996" x="2000250" y="2984500"/>
          <p14:tracePt t="109012" x="2076450" y="2940050"/>
          <p14:tracePt t="109029" x="2203450" y="2914650"/>
          <p14:tracePt t="109032" x="2279650" y="2914650"/>
          <p14:tracePt t="109047" x="2444750" y="2933700"/>
          <p14:tracePt t="109066" x="2616200" y="2990850"/>
          <p14:tracePt t="109079" x="2762250" y="3079750"/>
          <p14:tracePt t="109100" x="2857500" y="3168650"/>
          <p14:tracePt t="109113" x="2876550" y="3225800"/>
          <p14:tracePt t="109132" x="2870200" y="3270250"/>
          <p14:tracePt t="109146" x="2787650" y="3295650"/>
          <p14:tracePt t="109163" x="2692400" y="3295650"/>
          <p14:tracePt t="109179" x="2616200" y="3257550"/>
          <p14:tracePt t="109196" x="2527300" y="3168650"/>
          <p14:tracePt t="109213" x="2463800" y="3048000"/>
          <p14:tracePt t="109229" x="2413000" y="2813050"/>
          <p14:tracePt t="109246" x="2419350" y="2622550"/>
          <p14:tracePt t="109262" x="2457450" y="2489200"/>
          <p14:tracePt t="109279" x="2508250" y="2400300"/>
          <p14:tracePt t="109296" x="2540000" y="2330450"/>
          <p14:tracePt t="109315" x="2565400" y="2298700"/>
          <p14:tracePt t="109333" x="2584450" y="2286000"/>
          <p14:tracePt t="109335" x="2590800" y="2279650"/>
          <p14:tracePt t="109395" x="2590800" y="2273300"/>
          <p14:tracePt t="109409" x="2590800" y="2266950"/>
          <p14:tracePt t="109414" x="2584450" y="2266950"/>
          <p14:tracePt t="109430" x="2578100" y="2266950"/>
          <p14:tracePt t="109448" x="2571750" y="2266950"/>
          <p14:tracePt t="109462" x="2565400" y="2266950"/>
          <p14:tracePt t="109480" x="2559050" y="2273300"/>
          <p14:tracePt t="109496" x="2552700" y="2298700"/>
          <p14:tracePt t="109512" x="2552700" y="2317750"/>
          <p14:tracePt t="109529" x="2546350" y="2324100"/>
          <p14:tracePt t="109589" x="2540000" y="2324100"/>
          <p14:tracePt t="109597" x="2540000" y="2317750"/>
          <p14:tracePt t="109614" x="2540000" y="2311400"/>
          <p14:tracePt t="109622" x="2533650" y="2298700"/>
          <p14:tracePt t="109637" x="2533650" y="2279650"/>
          <p14:tracePt t="109647" x="2527300" y="2228850"/>
          <p14:tracePt t="109662" x="2527300" y="2159000"/>
          <p14:tracePt t="109679" x="2520950" y="2076450"/>
          <p14:tracePt t="109697" x="2552700" y="2012950"/>
          <p14:tracePt t="109712" x="2603500" y="1962150"/>
          <p14:tracePt t="109729" x="2679700" y="1917700"/>
          <p14:tracePt t="109746" x="2787650" y="1866900"/>
          <p14:tracePt t="109762" x="2927350" y="1816100"/>
          <p14:tracePt t="109779" x="3098800" y="1797050"/>
          <p14:tracePt t="109800" x="3340100" y="1797050"/>
          <p14:tracePt t="109815" x="3460750" y="1797050"/>
          <p14:tracePt t="109829" x="3562350" y="1809750"/>
          <p14:tracePt t="109846" x="3663950" y="1847850"/>
          <p14:tracePt t="109862" x="3752850" y="1892300"/>
          <p14:tracePt t="109882" x="3835400" y="1943100"/>
          <p14:tracePt t="109896" x="3879850" y="2025650"/>
          <p14:tracePt t="109914" x="3873500" y="2101850"/>
          <p14:tracePt t="109929" x="3879850" y="2171700"/>
          <p14:tracePt t="109946" x="3879850" y="2222500"/>
          <p14:tracePt t="109962" x="3879850" y="2241550"/>
          <p14:tracePt t="109979" x="3867150" y="2241550"/>
          <p14:tracePt t="109996" x="3867150" y="2247900"/>
          <p14:tracePt t="110012" x="3860800" y="2247900"/>
          <p14:tracePt t="110034" x="3854450" y="2247900"/>
          <p14:tracePt t="110558" x="3854450" y="2241550"/>
          <p14:tracePt t="110582" x="3854450" y="2235200"/>
          <p14:tracePt t="110605" x="3854450" y="2228850"/>
          <p14:tracePt t="110626" x="3854450" y="2222500"/>
          <p14:tracePt t="110645" x="3854450" y="2216150"/>
          <p14:tracePt t="110678" x="3841750" y="2216150"/>
          <p14:tracePt t="110692" x="3810000" y="2216150"/>
          <p14:tracePt t="110702" x="3733800" y="2216150"/>
          <p14:tracePt t="110713" x="3676650" y="2241550"/>
          <p14:tracePt t="110729" x="3556000" y="2273300"/>
          <p14:tracePt t="110746" x="3429000" y="2317750"/>
          <p14:tracePt t="110762" x="3327400" y="2324100"/>
          <p14:tracePt t="110784" x="3244850" y="2324100"/>
          <p14:tracePt t="110796" x="3225800" y="2324100"/>
          <p14:tracePt t="110816" x="3194050" y="2311400"/>
          <p14:tracePt t="110829" x="3187700" y="2305050"/>
          <p14:tracePt t="110846" x="3187700" y="2279650"/>
          <p14:tracePt t="110863" x="3187700" y="2266950"/>
          <p14:tracePt t="110882" x="3187700" y="2254250"/>
          <p14:tracePt t="110898" x="3187700" y="2247900"/>
          <p14:tracePt t="110912" x="3181350" y="2222500"/>
          <p14:tracePt t="110929" x="3175000" y="2203450"/>
          <p14:tracePt t="110946" x="3168650" y="2184400"/>
          <p14:tracePt t="110962" x="3168650" y="2178050"/>
          <p14:tracePt t="110979" x="3168650" y="2171700"/>
          <p14:tracePt t="111032" x="3175000" y="2171700"/>
          <p14:tracePt t="111038" x="3181350" y="2171700"/>
          <p14:tracePt t="111048" x="3194050" y="2171700"/>
          <p14:tracePt t="111066" x="3213100" y="2171700"/>
          <p14:tracePt t="111079" x="3257550" y="2171700"/>
          <p14:tracePt t="111096" x="3308350" y="2171700"/>
          <p14:tracePt t="111112" x="3359150" y="2171700"/>
          <p14:tracePt t="111133" x="3390900" y="2165350"/>
          <p14:tracePt t="111146" x="3409950" y="2159000"/>
          <p14:tracePt t="111182" x="3409950" y="2152650"/>
          <p14:tracePt t="111198" x="3409950" y="2146300"/>
          <p14:tracePt t="111212" x="3409950" y="2139950"/>
          <p14:tracePt t="111229" x="3403600" y="2139950"/>
          <p14:tracePt t="111270" x="3397250" y="2146300"/>
          <p14:tracePt t="111279" x="3397250" y="2171700"/>
          <p14:tracePt t="111300" x="3397250" y="2209800"/>
          <p14:tracePt t="111312" x="3371850" y="2266950"/>
          <p14:tracePt t="111329" x="3340100" y="2330450"/>
          <p14:tracePt t="111346" x="3282950" y="2368550"/>
          <p14:tracePt t="111363" x="3213100" y="2406650"/>
          <p14:tracePt t="111381" x="3143250" y="2438400"/>
          <p14:tracePt t="111396" x="3079750" y="2457450"/>
          <p14:tracePt t="111413" x="3041650" y="2463800"/>
          <p14:tracePt t="111415" x="3028950" y="2463800"/>
          <p14:tracePt t="111429" x="3016250" y="2463800"/>
          <p14:tracePt t="111446" x="2997200" y="2463800"/>
          <p14:tracePt t="111463" x="2997200" y="2432050"/>
          <p14:tracePt t="111479" x="3022600" y="2393950"/>
          <p14:tracePt t="111496" x="3073400" y="2368550"/>
          <p14:tracePt t="111513" x="3143250" y="2330450"/>
          <p14:tracePt t="111534" x="3219450" y="2298700"/>
          <p14:tracePt t="111546" x="3289300" y="2273300"/>
          <p14:tracePt t="111568" x="3333750" y="2260600"/>
          <p14:tracePt t="111580" x="3346450" y="2260600"/>
          <p14:tracePt t="111614" x="3346450" y="2305050"/>
          <p14:tracePt t="111632" x="3346450" y="2349500"/>
          <p14:tracePt t="111646" x="3346450" y="2406650"/>
          <p14:tracePt t="111663" x="3352800" y="2451100"/>
          <p14:tracePt t="111679" x="3378200" y="2482850"/>
          <p14:tracePt t="111699" x="3390900" y="2489200"/>
          <p14:tracePt t="111712" x="3416300" y="2489200"/>
          <p14:tracePt t="111729" x="3441700" y="2489200"/>
          <p14:tracePt t="111746" x="3467100" y="2451100"/>
          <p14:tracePt t="111763" x="3479800" y="2406650"/>
          <p14:tracePt t="111779" x="3479800" y="2355850"/>
          <p14:tracePt t="111798" x="3479800" y="2311400"/>
          <p14:tracePt t="111816" x="3479800" y="2298700"/>
          <p14:tracePt t="111846" x="3486150" y="2298700"/>
          <p14:tracePt t="111862" x="3517900" y="2298700"/>
          <p14:tracePt t="111882" x="3568700" y="2298700"/>
          <p14:tracePt t="111896" x="3619500" y="2298700"/>
          <p14:tracePt t="111913" x="3670300" y="2298700"/>
          <p14:tracePt t="111929" x="3689350" y="2298700"/>
          <p14:tracePt t="111946" x="3695700" y="2298700"/>
          <p14:tracePt t="111963" x="3702050" y="2311400"/>
          <p14:tracePt t="111979" x="3702050" y="2343150"/>
          <p14:tracePt t="111996" x="3708400" y="2381250"/>
          <p14:tracePt t="112012" x="3708400" y="2432050"/>
          <p14:tracePt t="112030" x="3689350" y="2546350"/>
          <p14:tracePt t="112050" x="3613150" y="2616200"/>
          <p14:tracePt t="112063" x="3517900" y="2673350"/>
          <p14:tracePt t="112079" x="3397250" y="2711450"/>
          <p14:tracePt t="112096" x="3251200" y="2717800"/>
          <p14:tracePt t="112113" x="3079750" y="2717800"/>
          <p14:tracePt t="112132" x="2889250" y="2686050"/>
          <p14:tracePt t="112146" x="2711450" y="2628900"/>
          <p14:tracePt t="112163" x="2590800" y="2565400"/>
          <p14:tracePt t="112179" x="2495550" y="2527300"/>
          <p14:tracePt t="112200" x="2432050" y="2489200"/>
          <p14:tracePt t="112213" x="2419350" y="2476500"/>
          <p14:tracePt t="112229" x="2419350" y="2457450"/>
          <p14:tracePt t="112246" x="2406650" y="2406650"/>
          <p14:tracePt t="112263" x="2406650" y="2393950"/>
          <p14:tracePt t="112430" x="2413000" y="2393950"/>
          <p14:tracePt t="112598" x="2419350" y="2393950"/>
          <p14:tracePt t="112606" x="2419350" y="2400300"/>
          <p14:tracePt t="112718" x="2419350" y="2387600"/>
          <p14:tracePt t="112726" x="2419350" y="2374900"/>
          <p14:tracePt t="112735" x="2419350" y="2355850"/>
          <p14:tracePt t="112746" x="2419350" y="2330450"/>
          <p14:tracePt t="112763" x="2432050" y="2266950"/>
          <p14:tracePt t="112779" x="2451100" y="2216150"/>
          <p14:tracePt t="112798" x="2470150" y="2165350"/>
          <p14:tracePt t="112815" x="2495550" y="2120900"/>
          <p14:tracePt t="112830" x="2597150" y="2044700"/>
          <p14:tracePt t="112846" x="2635250" y="2019300"/>
          <p14:tracePt t="112863" x="2755900" y="1943100"/>
          <p14:tracePt t="112881" x="2857500" y="1905000"/>
          <p14:tracePt t="112896" x="2971800" y="1879600"/>
          <p14:tracePt t="112913" x="3098800" y="1879600"/>
          <p14:tracePt t="112929" x="3238500" y="1879600"/>
          <p14:tracePt t="112946" x="3384550" y="1879600"/>
          <p14:tracePt t="112962" x="3543300" y="1911350"/>
          <p14:tracePt t="112979" x="3657600" y="1962150"/>
          <p14:tracePt t="112996" x="3746500" y="2032000"/>
          <p14:tracePt t="113012" x="3822700" y="2089150"/>
          <p14:tracePt t="113031" x="3873500" y="2159000"/>
          <p14:tracePt t="113046" x="3879850" y="2178050"/>
          <p14:tracePt t="113363" x="3879850" y="2184400"/>
          <p14:tracePt t="113366" x="3879850" y="2190750"/>
          <p14:tracePt t="113382" x="3879850" y="2197100"/>
          <p14:tracePt t="113396" x="3803650" y="2228850"/>
          <p14:tracePt t="113412" x="3714750" y="2260600"/>
          <p14:tracePt t="113430" x="3587750" y="2298700"/>
          <p14:tracePt t="113448" x="3359150" y="2343150"/>
          <p14:tracePt t="113463" x="3206750" y="2362200"/>
          <p14:tracePt t="113479" x="3054350" y="2362200"/>
          <p14:tracePt t="113496" x="2933700" y="2362200"/>
          <p14:tracePt t="113512" x="2851150" y="2362200"/>
          <p14:tracePt t="113529" x="2762250" y="2336800"/>
          <p14:tracePt t="113548" x="2698750" y="2317750"/>
          <p14:tracePt t="113563" x="2667000" y="2286000"/>
          <p14:tracePt t="113582" x="2641600" y="2273300"/>
          <p14:tracePt t="113596" x="2628900" y="2260600"/>
          <p14:tracePt t="113613" x="2622550" y="2260600"/>
          <p14:tracePt t="113633" x="2597150" y="2247900"/>
          <p14:tracePt t="113646" x="2571750" y="2228850"/>
          <p14:tracePt t="113663" x="2552700" y="2228850"/>
          <p14:tracePt t="113679" x="2533650" y="2222500"/>
          <p14:tracePt t="113698" x="2520950" y="2222500"/>
          <p14:tracePt t="113713" x="2514600" y="2222500"/>
          <p14:tracePt t="113886" x="2508250" y="2222500"/>
          <p14:tracePt t="113911" x="2501900" y="2222500"/>
          <p14:tracePt t="113934" x="2495550" y="2222500"/>
          <p14:tracePt t="114047" x="2489200" y="2222500"/>
          <p14:tracePt t="114414" x="2482850" y="2222500"/>
          <p14:tracePt t="114423" x="2476500" y="2216150"/>
          <p14:tracePt t="114430" x="2463800" y="2203450"/>
          <p14:tracePt t="114449" x="2444750" y="2190750"/>
          <p14:tracePt t="114462" x="2432050" y="2146300"/>
          <p14:tracePt t="114479" x="2425700" y="2101850"/>
          <p14:tracePt t="114496" x="2425700" y="2063750"/>
          <p14:tracePt t="114512" x="2425700" y="2019300"/>
          <p14:tracePt t="114532" x="2463800" y="1974850"/>
          <p14:tracePt t="114546" x="2520950" y="1917700"/>
          <p14:tracePt t="114567" x="2609850" y="1860550"/>
          <p14:tracePt t="114583" x="2717800" y="1803400"/>
          <p14:tracePt t="114596" x="2844800" y="1765300"/>
          <p14:tracePt t="114613" x="2990850" y="1739900"/>
          <p14:tracePt t="114632" x="3206750" y="1733550"/>
          <p14:tracePt t="114646" x="3352800" y="1733550"/>
          <p14:tracePt t="114663" x="3511550" y="1790700"/>
          <p14:tracePt t="114679" x="3657600" y="1866900"/>
          <p14:tracePt t="114699" x="3746500" y="1955800"/>
          <p14:tracePt t="114713" x="3822700" y="2038350"/>
          <p14:tracePt t="114729" x="3860800" y="2101850"/>
          <p14:tracePt t="114746" x="3873500" y="2171700"/>
          <p14:tracePt t="114762" x="3873500" y="2228850"/>
          <p14:tracePt t="114779" x="3873500" y="2260600"/>
          <p14:tracePt t="114796" x="3867150" y="2273300"/>
          <p14:tracePt t="114909" x="3860800" y="2273300"/>
          <p14:tracePt t="114934" x="3854450" y="2273300"/>
          <p14:tracePt t="114946" x="3841750" y="2260600"/>
          <p14:tracePt t="114962" x="3829050" y="2222500"/>
          <p14:tracePt t="114979" x="3790950" y="2171700"/>
          <p14:tracePt t="114996" x="3733800" y="2108200"/>
          <p14:tracePt t="115012" x="3663950" y="2051050"/>
          <p14:tracePt t="115030" x="3517900" y="1955800"/>
          <p14:tracePt t="115050" x="3409950" y="1917700"/>
          <p14:tracePt t="115066" x="3314700" y="1885950"/>
          <p14:tracePt t="115079" x="3238500" y="1860550"/>
          <p14:tracePt t="115099" x="3168650" y="1835150"/>
          <p14:tracePt t="115113" x="3092450" y="1828800"/>
          <p14:tracePt t="115132" x="3016250" y="1828800"/>
          <p14:tracePt t="115146" x="2940050" y="1828800"/>
          <p14:tracePt t="115162" x="2857500" y="1828800"/>
          <p14:tracePt t="115179" x="2755900" y="1828800"/>
          <p14:tracePt t="115198" x="2654300" y="1841500"/>
          <p14:tracePt t="115213" x="2571750" y="1873250"/>
          <p14:tracePt t="115230" x="2501900" y="1905000"/>
          <p14:tracePt t="115246" x="2413000" y="1955800"/>
          <p14:tracePt t="115262" x="2387600" y="1993900"/>
          <p14:tracePt t="115279" x="2368550" y="2019300"/>
          <p14:tracePt t="115297" x="2362200" y="2038350"/>
          <p14:tracePt t="115317" x="2362200" y="2051050"/>
          <p14:tracePt t="115639" x="2393950" y="2051050"/>
          <p14:tracePt t="115646" x="2432050" y="2051050"/>
          <p14:tracePt t="115663" x="2546350" y="2051050"/>
          <p14:tracePt t="115679" x="2673350" y="2051050"/>
          <p14:tracePt t="115698" x="2806700" y="2051050"/>
          <p14:tracePt t="115713" x="2952750" y="2051050"/>
          <p14:tracePt t="115729" x="3092450" y="2051050"/>
          <p14:tracePt t="115746" x="3194050" y="2057400"/>
          <p14:tracePt t="115764" x="3314700" y="2095500"/>
          <p14:tracePt t="115779" x="3422650" y="2139950"/>
          <p14:tracePt t="115784" x="3479800" y="2159000"/>
          <p14:tracePt t="115800" x="3594100" y="2203450"/>
          <p14:tracePt t="115815" x="3663950" y="2260600"/>
          <p14:tracePt t="115829" x="3727450" y="2305050"/>
          <p14:tracePt t="115847" x="3771900" y="2343150"/>
          <p14:tracePt t="115863" x="3816350" y="2400300"/>
          <p14:tracePt t="115883" x="3835400" y="2444750"/>
          <p14:tracePt t="115896" x="3835400" y="2476500"/>
          <p14:tracePt t="115913" x="3835400" y="2501900"/>
          <p14:tracePt t="115929" x="3822700" y="2527300"/>
          <p14:tracePt t="115949" x="3803650" y="2546350"/>
          <p14:tracePt t="115963" x="3803650" y="2552700"/>
          <p14:tracePt t="115979" x="3797300" y="2552700"/>
          <p14:tracePt t="116021" x="3790950" y="2552700"/>
          <p14:tracePt t="116034" x="3784600" y="2552700"/>
          <p14:tracePt t="116046" x="3771900" y="2552700"/>
          <p14:tracePt t="116067" x="3727450" y="2527300"/>
          <p14:tracePt t="116081" x="3670300" y="2482850"/>
          <p14:tracePt t="116096" x="3600450" y="2400300"/>
          <p14:tracePt t="116112" x="3486150" y="2305050"/>
          <p14:tracePt t="116133" x="3359150" y="2216150"/>
          <p14:tracePt t="116146" x="3219450" y="2159000"/>
          <p14:tracePt t="116163" x="3092450" y="2114550"/>
          <p14:tracePt t="116179" x="2978150" y="2101850"/>
          <p14:tracePt t="116196" x="2876550" y="2101850"/>
          <p14:tracePt t="116212" x="2768600" y="2101850"/>
          <p14:tracePt t="116229" x="2667000" y="2101850"/>
          <p14:tracePt t="116231" x="2628900" y="2108200"/>
          <p14:tracePt t="116246" x="2571750" y="2133600"/>
          <p14:tracePt t="116262" x="2533650" y="2152650"/>
          <p14:tracePt t="116279" x="2520950" y="2190750"/>
          <p14:tracePt t="116296" x="2508250" y="2235200"/>
          <p14:tracePt t="116315" x="2495550" y="2279650"/>
          <p14:tracePt t="116329" x="2476500" y="2324100"/>
          <p14:tracePt t="116346" x="2457450" y="2343150"/>
          <p14:tracePt t="116362" x="2438400" y="2355850"/>
          <p14:tracePt t="116381" x="2438400" y="2362200"/>
          <p14:tracePt t="116838" x="2432050" y="2362200"/>
          <p14:tracePt t="116862" x="2425700" y="2362200"/>
          <p14:tracePt t="116871" x="2419350" y="2355850"/>
          <p14:tracePt t="116886" x="2413000" y="2355850"/>
          <p14:tracePt t="116896" x="2406650" y="2349500"/>
          <p14:tracePt t="116968" x="2400300" y="2349500"/>
          <p14:tracePt t="116974" x="2387600" y="2349500"/>
          <p14:tracePt t="116981" x="2381250" y="2349500"/>
          <p14:tracePt t="116996" x="2368550" y="2349500"/>
          <p14:tracePt t="117013" x="2349500" y="2349500"/>
          <p14:tracePt t="117029" x="2324100" y="2349500"/>
          <p14:tracePt t="117048" x="2305050" y="2355850"/>
          <p14:tracePt t="117065" x="2305050" y="2362200"/>
          <p14:tracePt t="117079" x="2324100" y="2362200"/>
          <p14:tracePt t="117286" x="2317750" y="2362200"/>
          <p14:tracePt t="117299" x="2305050" y="2368550"/>
          <p14:tracePt t="117303" x="2286000" y="2374900"/>
          <p14:tracePt t="117316" x="2266950" y="2381250"/>
          <p14:tracePt t="117329" x="2241550" y="2381250"/>
          <p14:tracePt t="117347" x="2222500" y="2374900"/>
          <p14:tracePt t="117363" x="2222500" y="2355850"/>
          <p14:tracePt t="117382" x="2222500" y="2324100"/>
          <p14:tracePt t="117396" x="2222500" y="2305050"/>
          <p14:tracePt t="117413" x="2222500" y="2279650"/>
          <p14:tracePt t="117430" x="2235200" y="2254250"/>
          <p14:tracePt t="117432" x="2235200" y="2235200"/>
          <p14:tracePt t="117449" x="2241550" y="2209800"/>
          <p14:tracePt t="117463" x="2254250" y="2165350"/>
          <p14:tracePt t="117479" x="2266950" y="2101850"/>
          <p14:tracePt t="117496" x="2286000" y="2051050"/>
          <p14:tracePt t="117513" x="2311400" y="2025650"/>
          <p14:tracePt t="117529" x="2349500" y="2006600"/>
          <p14:tracePt t="117546" x="2400300" y="1987550"/>
          <p14:tracePt t="117565" x="2444750" y="1968500"/>
          <p14:tracePt t="117579" x="2489200" y="1955800"/>
          <p14:tracePt t="117596" x="2546350" y="1943100"/>
          <p14:tracePt t="117614" x="2622550" y="1911350"/>
          <p14:tracePt t="117632" x="2698750" y="1898650"/>
          <p14:tracePt t="117646" x="2806700" y="1898650"/>
          <p14:tracePt t="117663" x="2946400" y="1898650"/>
          <p14:tracePt t="117679" x="3079750" y="1905000"/>
          <p14:tracePt t="117698" x="3200400" y="1930400"/>
          <p14:tracePt t="117713" x="3314700" y="1968500"/>
          <p14:tracePt t="117729" x="3429000" y="2006600"/>
          <p14:tracePt t="117746" x="3524250" y="2038350"/>
          <p14:tracePt t="117765" x="3594100" y="2089150"/>
          <p14:tracePt t="117779" x="3644900" y="2120900"/>
          <p14:tracePt t="117796" x="3676650" y="2159000"/>
          <p14:tracePt t="117817" x="3683000" y="2184400"/>
          <p14:tracePt t="117918" x="3663950" y="2184400"/>
          <p14:tracePt t="117926" x="3638550" y="2190750"/>
          <p14:tracePt t="117934" x="3600450" y="2203450"/>
          <p14:tracePt t="117947" x="3568700" y="2222500"/>
          <p14:tracePt t="117963" x="3505200" y="2260600"/>
          <p14:tracePt t="117979" x="3441700" y="2305050"/>
          <p14:tracePt t="117996" x="3378200" y="2330450"/>
          <p14:tracePt t="118014" x="3327400" y="2349500"/>
          <p14:tracePt t="118050" x="3333750" y="2349500"/>
          <p14:tracePt t="118066" x="3397250" y="2349500"/>
          <p14:tracePt t="118079" x="3505200" y="2349500"/>
          <p14:tracePt t="118100" x="3632200" y="2349500"/>
          <p14:tracePt t="118113" x="3740150" y="2349500"/>
          <p14:tracePt t="118131" x="3829050" y="2349500"/>
          <p14:tracePt t="118146" x="3892550" y="2355850"/>
          <p14:tracePt t="118163" x="3943350" y="2362200"/>
          <p14:tracePt t="118179" x="3968750" y="2374900"/>
          <p14:tracePt t="118198" x="3975100" y="2413000"/>
          <p14:tracePt t="118213" x="3975100" y="2432050"/>
          <p14:tracePt t="118229" x="3975100" y="2457450"/>
          <p14:tracePt t="118246" x="3962400" y="2495550"/>
          <p14:tracePt t="118263" x="3949700" y="2514600"/>
          <p14:tracePt t="118279" x="3930650" y="2540000"/>
          <p14:tracePt t="118296" x="3911600" y="2559050"/>
          <p14:tracePt t="118316" x="3886200" y="2565400"/>
          <p14:tracePt t="118331" x="3860800" y="2578100"/>
          <p14:tracePt t="118346" x="3835400" y="2578100"/>
          <p14:tracePt t="118363" x="3803650" y="2584450"/>
          <p14:tracePt t="118382" x="3765550" y="2584450"/>
          <p14:tracePt t="118396" x="3708400" y="2584450"/>
          <p14:tracePt t="118413" x="3625850" y="2584450"/>
          <p14:tracePt t="118429" x="3556000" y="2559050"/>
          <p14:tracePt t="118431" x="3524250" y="2546350"/>
          <p14:tracePt t="118448" x="3486150" y="2540000"/>
          <p14:tracePt t="118462" x="3448050" y="2520950"/>
          <p14:tracePt t="118479" x="3403600" y="2489200"/>
          <p14:tracePt t="118496" x="3365500" y="2451100"/>
          <p14:tracePt t="118512" x="3340100" y="2406650"/>
          <p14:tracePt t="118529" x="3308350" y="2362200"/>
          <p14:tracePt t="118546" x="3282950" y="2324100"/>
          <p14:tracePt t="118567" x="3251200" y="2286000"/>
          <p14:tracePt t="118579" x="3219450" y="2228850"/>
          <p14:tracePt t="118596" x="3194050" y="2171700"/>
          <p14:tracePt t="118613" x="3175000" y="2114550"/>
          <p14:tracePt t="118632" x="3155950" y="2044700"/>
          <p14:tracePt t="118648" x="3155950" y="2006600"/>
          <p14:tracePt t="118662" x="3155950" y="1962150"/>
          <p14:tracePt t="118679" x="3155950" y="1924050"/>
          <p14:tracePt t="118699" x="3181350" y="1898650"/>
          <p14:tracePt t="118712" x="3206750" y="1873250"/>
          <p14:tracePt t="118729" x="3251200" y="1841500"/>
          <p14:tracePt t="118746" x="3302000" y="1816100"/>
          <p14:tracePt t="118763" x="3352800" y="1797050"/>
          <p14:tracePt t="118779" x="3422650" y="1778000"/>
          <p14:tracePt t="118797" x="3492500" y="1758950"/>
          <p14:tracePt t="118816" x="3632200" y="1727200"/>
          <p14:tracePt t="118829" x="3683000" y="1733550"/>
          <p14:tracePt t="118848" x="3803650" y="1733550"/>
          <p14:tracePt t="118863" x="3867150" y="1739900"/>
          <p14:tracePt t="118881" x="3905250" y="1752600"/>
          <p14:tracePt t="118896" x="3962400" y="1765300"/>
          <p14:tracePt t="118913" x="4006850" y="1790700"/>
          <p14:tracePt t="118929" x="4038600" y="1809750"/>
          <p14:tracePt t="118947" x="4083050" y="1835150"/>
          <p14:tracePt t="118963" x="4108450" y="1854200"/>
          <p14:tracePt t="118979" x="4140200" y="1892300"/>
          <p14:tracePt t="118996" x="4171950" y="1924050"/>
          <p14:tracePt t="119014" x="4216400" y="1987550"/>
          <p14:tracePt t="119030" x="4222750" y="2019300"/>
          <p14:tracePt t="119046" x="4222750" y="2057400"/>
          <p14:tracePt t="119067" x="4222750" y="2101850"/>
          <p14:tracePt t="119082" x="4222750" y="2152650"/>
          <p14:tracePt t="119096" x="4197350" y="2197100"/>
          <p14:tracePt t="119113" x="4178300" y="2241550"/>
          <p14:tracePt t="119132" x="4152900" y="2279650"/>
          <p14:tracePt t="119146" x="4133850" y="2317750"/>
          <p14:tracePt t="119163" x="4102100" y="2343150"/>
          <p14:tracePt t="119179" x="4076700" y="2368550"/>
          <p14:tracePt t="119196" x="4044950" y="2387600"/>
          <p14:tracePt t="119212" x="4006850" y="2406650"/>
          <p14:tracePt t="119229" x="3968750" y="2413000"/>
          <p14:tracePt t="119231" x="3949700" y="2419350"/>
          <p14:tracePt t="119246" x="3924300" y="2438400"/>
          <p14:tracePt t="119262" x="3892550" y="2444750"/>
          <p14:tracePt t="119279" x="3854450" y="2457450"/>
          <p14:tracePt t="119296" x="3810000" y="2457450"/>
          <p14:tracePt t="119315" x="3759200" y="2457450"/>
          <p14:tracePt t="119329" x="3714750" y="2457450"/>
          <p14:tracePt t="119346" x="3663950" y="2457450"/>
          <p14:tracePt t="119363" x="3606800" y="2457450"/>
          <p14:tracePt t="119381" x="3556000" y="2444750"/>
          <p14:tracePt t="119398" x="3498850" y="2425700"/>
          <p14:tracePt t="119413" x="3492500" y="2419350"/>
          <p14:tracePt t="119429" x="3467100" y="2406650"/>
          <p14:tracePt t="119448" x="3454400" y="2381250"/>
          <p14:tracePt t="119463" x="3454400" y="2368550"/>
          <p14:tracePt t="119479" x="3454400" y="2362200"/>
          <p14:tracePt t="119496" x="3454400" y="2355850"/>
          <p14:tracePt t="119529" x="3460750" y="2355850"/>
          <p14:tracePt t="119549" x="3524250" y="2387600"/>
          <p14:tracePt t="119567" x="3594100" y="2413000"/>
          <p14:tracePt t="119579" x="3644900" y="2432050"/>
          <p14:tracePt t="119596" x="3708400" y="2444750"/>
          <p14:tracePt t="119871" x="3708400" y="2451100"/>
          <p14:tracePt t="119886" x="3702050" y="2457450"/>
          <p14:tracePt t="119896" x="3714750" y="2482850"/>
          <p14:tracePt t="119913" x="3721100" y="2495550"/>
          <p14:tracePt t="119949" x="3708400" y="2495550"/>
          <p14:tracePt t="119963" x="3695700" y="2495550"/>
          <p14:tracePt t="119979" x="3663950" y="2495550"/>
          <p14:tracePt t="119996" x="3625850" y="2495550"/>
          <p14:tracePt t="120012" x="3575050" y="2495550"/>
          <p14:tracePt t="120019" x="3543300" y="2495550"/>
          <p14:tracePt t="120030" x="3517900" y="2495550"/>
          <p14:tracePt t="120033" x="3479800" y="2495550"/>
          <p14:tracePt t="120046" x="3397250" y="2476500"/>
          <p14:tracePt t="120066" x="3295650" y="2457450"/>
          <p14:tracePt t="120080" x="3155950" y="2413000"/>
          <p14:tracePt t="120096" x="3028950" y="2368550"/>
          <p14:tracePt t="120113" x="2927350" y="2330450"/>
          <p14:tracePt t="120133" x="2838450" y="2305050"/>
          <p14:tracePt t="120146" x="2743200" y="2286000"/>
          <p14:tracePt t="120163" x="2654300" y="2273300"/>
          <p14:tracePt t="120180" x="2546350" y="2266950"/>
          <p14:tracePt t="120197" x="2387600" y="2266950"/>
          <p14:tracePt t="120213" x="2324100" y="2266950"/>
          <p14:tracePt t="120229" x="2190750" y="2266950"/>
          <p14:tracePt t="120232" x="2127250" y="2266950"/>
          <p14:tracePt t="120246" x="2019300" y="2266950"/>
          <p14:tracePt t="120263" x="1936750" y="2266950"/>
          <p14:tracePt t="120280" x="1892300" y="2266950"/>
          <p14:tracePt t="120301" x="1866900" y="2266950"/>
          <p14:tracePt t="120317" x="1841500" y="2266950"/>
          <p14:tracePt t="120330" x="1822450" y="2266950"/>
          <p14:tracePt t="120348" x="1809750" y="2266950"/>
          <p14:tracePt t="120365" x="1803400" y="2266950"/>
          <p14:tracePt t="120368" x="1797050" y="2273300"/>
          <p14:tracePt t="120383" x="1784350" y="2273300"/>
          <p14:tracePt t="120396" x="1752600" y="2279650"/>
          <p14:tracePt t="120413" x="1695450" y="2286000"/>
          <p14:tracePt t="120415" x="1663700" y="2286000"/>
          <p14:tracePt t="120430" x="1587500" y="2286000"/>
          <p14:tracePt t="120448" x="1492250" y="2286000"/>
          <p14:tracePt t="120463" x="1397000" y="2286000"/>
          <p14:tracePt t="120479" x="1301750" y="2286000"/>
          <p14:tracePt t="120496" x="1206500" y="2292350"/>
          <p14:tracePt t="120513" x="1130300" y="2279650"/>
          <p14:tracePt t="120529" x="1047750" y="2273300"/>
          <p14:tracePt t="120547" x="977900" y="2266950"/>
          <p14:tracePt t="120566" x="908050" y="2260600"/>
          <p14:tracePt t="120580" x="857250" y="2260600"/>
          <p14:tracePt t="120596" x="812800" y="2260600"/>
          <p14:tracePt t="120613" x="774700" y="2254250"/>
          <p14:tracePt t="120633" x="736600" y="2247900"/>
          <p14:tracePt t="120646" x="704850" y="2235200"/>
          <p14:tracePt t="120663" x="698500" y="2222500"/>
          <p14:tracePt t="120679" x="685800" y="2209800"/>
          <p14:tracePt t="120698" x="679450" y="2184400"/>
          <p14:tracePt t="120713" x="673100" y="2133600"/>
          <p14:tracePt t="120729" x="673100" y="2044700"/>
          <p14:tracePt t="120746" x="673100" y="1924050"/>
          <p14:tracePt t="120763" x="673100" y="1797050"/>
          <p14:tracePt t="120779" x="673100" y="1689100"/>
          <p14:tracePt t="120784" x="673100" y="1651000"/>
          <p14:tracePt t="120796" x="673100" y="1619250"/>
          <p14:tracePt t="120816" x="673100" y="1555750"/>
          <p14:tracePt t="120831" x="673100" y="1524000"/>
          <p14:tracePt t="120846" x="685800" y="1504950"/>
          <p14:tracePt t="120863" x="711200" y="1485900"/>
          <p14:tracePt t="120882" x="742950" y="1473200"/>
          <p14:tracePt t="120896" x="781050" y="1460500"/>
          <p14:tracePt t="120912" x="825500" y="1447800"/>
          <p14:tracePt t="120929" x="882650" y="1435100"/>
          <p14:tracePt t="120946" x="952500" y="1428750"/>
          <p14:tracePt t="120963" x="1079500" y="1422400"/>
          <p14:tracePt t="120979" x="1212850" y="1416050"/>
          <p14:tracePt t="120996" x="1365250" y="1416050"/>
          <p14:tracePt t="121013" x="1530350" y="1416050"/>
          <p14:tracePt t="121014" x="1612900" y="1416050"/>
          <p14:tracePt t="121030" x="1695450" y="1416050"/>
          <p14:tracePt t="121032" x="1784350" y="1416050"/>
          <p14:tracePt t="121046" x="1962150" y="1416050"/>
          <p14:tracePt t="121066" x="2127250" y="1416050"/>
          <p14:tracePt t="121084" x="2273300" y="1416050"/>
          <p14:tracePt t="121096" x="2374900" y="1416050"/>
          <p14:tracePt t="121113" x="2432050" y="1416050"/>
          <p14:tracePt t="121271" x="2432050" y="1435100"/>
          <p14:tracePt t="121279" x="2432050" y="1460500"/>
          <p14:tracePt t="121287" x="2419350" y="1498600"/>
          <p14:tracePt t="121296" x="2400300" y="1555750"/>
          <p14:tracePt t="121315" x="2349500" y="1708150"/>
          <p14:tracePt t="121333" x="2292350" y="1866900"/>
          <p14:tracePt t="121346" x="2228850" y="2038350"/>
          <p14:tracePt t="121363" x="2178050" y="2165350"/>
          <p14:tracePt t="121381" x="2152650" y="2222500"/>
          <p14:tracePt t="121396" x="2152650" y="2235200"/>
          <p14:tracePt t="121413" x="2146300" y="2235200"/>
          <p14:tracePt t="121455" x="2146300" y="2228850"/>
          <p14:tracePt t="121463" x="2139950" y="2222500"/>
          <p14:tracePt t="121479" x="2127250" y="2216150"/>
          <p14:tracePt t="121496" x="2095500" y="2209800"/>
          <p14:tracePt t="121512" x="2032000" y="2209800"/>
          <p14:tracePt t="121529" x="1962150" y="2209800"/>
          <p14:tracePt t="121546" x="1898650" y="2209800"/>
          <p14:tracePt t="121567" x="1860550" y="2209800"/>
          <p14:tracePt t="121579" x="1854200" y="2209800"/>
          <p14:tracePt t="121596" x="1854200" y="2203450"/>
          <p14:tracePt t="121662" x="1860550" y="2203450"/>
          <p14:tracePt t="121718" x="1866900" y="2203450"/>
          <p14:tracePt t="121727" x="1873250" y="2203450"/>
          <p14:tracePt t="121735" x="1879600" y="2203450"/>
          <p14:tracePt t="121746" x="1892300" y="2190750"/>
          <p14:tracePt t="121762" x="1924050" y="2165350"/>
          <p14:tracePt t="121779" x="1962150" y="2146300"/>
          <p14:tracePt t="121800" x="2025650" y="2120900"/>
          <p14:tracePt t="121815" x="2044700" y="2101850"/>
          <p14:tracePt t="121830" x="2095500" y="2070100"/>
          <p14:tracePt t="121846" x="2114550" y="2044700"/>
          <p14:tracePt t="121863" x="2127250" y="2025650"/>
          <p14:tracePt t="121881" x="2127250" y="2019300"/>
          <p14:tracePt t="121934" x="2127250" y="2012950"/>
          <p14:tracePt t="121949" x="2127250" y="2006600"/>
          <p14:tracePt t="121962" x="2127250" y="2000250"/>
          <p14:tracePt t="122038" x="2127250" y="1993900"/>
          <p14:tracePt t="122054" x="2127250" y="1987550"/>
          <p14:tracePt t="122073" x="2133600" y="1968500"/>
          <p14:tracePt t="122083" x="2133600" y="1949450"/>
          <p14:tracePt t="122100" x="2139950" y="1898650"/>
          <p14:tracePt t="122113" x="2146300" y="1822450"/>
          <p14:tracePt t="122133" x="2152650" y="1733550"/>
          <p14:tracePt t="122146" x="2171700" y="1644650"/>
          <p14:tracePt t="122163" x="2222500" y="1587500"/>
          <p14:tracePt t="122180" x="2279650" y="1549400"/>
          <p14:tracePt t="122200" x="2444750" y="1498600"/>
          <p14:tracePt t="122213" x="2508250" y="1479550"/>
          <p14:tracePt t="122230" x="2755900" y="1479550"/>
          <p14:tracePt t="122247" x="2914650" y="1479550"/>
          <p14:tracePt t="122263" x="3073400" y="1479550"/>
          <p14:tracePt t="122279" x="3251200" y="1511300"/>
          <p14:tracePt t="122299" x="3435350" y="1574800"/>
          <p14:tracePt t="122315" x="3625850" y="1638300"/>
          <p14:tracePt t="122329" x="3778250" y="1714500"/>
          <p14:tracePt t="122346" x="3898900" y="1797050"/>
          <p14:tracePt t="122363" x="3975100" y="1885950"/>
          <p14:tracePt t="122380" x="4013200" y="1955800"/>
          <p14:tracePt t="122396" x="4032250" y="2019300"/>
          <p14:tracePt t="122413" x="4044950" y="2063750"/>
          <p14:tracePt t="122429" x="4044950" y="2095500"/>
          <p14:tracePt t="122446" x="4044950" y="2101850"/>
          <p14:tracePt t="122479" x="4044950" y="2108200"/>
          <p14:tracePt t="128508" x="4044950" y="2120900"/>
          <p14:tracePt t="128514" x="4025900" y="2171700"/>
          <p14:tracePt t="128523" x="4000500" y="2222500"/>
          <p14:tracePt t="128529" x="3987800" y="2279650"/>
          <p14:tracePt t="128549" x="3943350" y="2381250"/>
          <p14:tracePt t="128564" x="3905250" y="2482850"/>
          <p14:tracePt t="128580" x="3854450" y="2584450"/>
          <p14:tracePt t="128582" x="3829050" y="2622550"/>
          <p14:tracePt t="128598" x="3765550" y="2686050"/>
          <p14:tracePt t="128613" x="3733800" y="2711450"/>
          <p14:tracePt t="128632" x="3619500" y="2774950"/>
          <p14:tracePt t="128646" x="3530600" y="2806700"/>
          <p14:tracePt t="128663" x="3460750" y="2832100"/>
          <p14:tracePt t="128679" x="3397250" y="2832100"/>
          <p14:tracePt t="128696" x="3352800" y="2832100"/>
          <p14:tracePt t="128713" x="3308350" y="2832100"/>
          <p14:tracePt t="128729" x="3225800" y="2832100"/>
          <p14:tracePt t="128746" x="3111500" y="2832100"/>
          <p14:tracePt t="128762" x="2914650" y="2832100"/>
          <p14:tracePt t="128782" x="2673350" y="2832100"/>
          <p14:tracePt t="128796" x="2444750" y="2857500"/>
          <p14:tracePt t="128816" x="2184400" y="2857500"/>
          <p14:tracePt t="128822" x="2114550" y="2857500"/>
          <p14:tracePt t="128832" x="2032000" y="2857500"/>
          <p14:tracePt t="128846" x="1866900" y="2825750"/>
          <p14:tracePt t="128862" x="1676400" y="2762250"/>
          <p14:tracePt t="128882" x="1517650" y="2679700"/>
          <p14:tracePt t="128896" x="1409700" y="2609850"/>
          <p14:tracePt t="128913" x="1327150" y="2514600"/>
          <p14:tracePt t="128929" x="1270000" y="2413000"/>
          <p14:tracePt t="128946" x="1244600" y="2298700"/>
          <p14:tracePt t="128963" x="1244600" y="2178050"/>
          <p14:tracePt t="128979" x="1270000" y="2063750"/>
          <p14:tracePt t="128996" x="1377950" y="1949450"/>
          <p14:tracePt t="129013" x="1543050" y="1854200"/>
          <p14:tracePt t="129017" x="1651000" y="1816100"/>
          <p14:tracePt t="129030" x="1758950" y="1778000"/>
          <p14:tracePt t="129046" x="2133600" y="1752600"/>
          <p14:tracePt t="129065" x="2355850" y="1790700"/>
          <p14:tracePt t="129079" x="2559050" y="1879600"/>
          <p14:tracePt t="129096" x="2711450" y="2000250"/>
          <p14:tracePt t="129113" x="2819400" y="2139950"/>
          <p14:tracePt t="129132" x="2870200" y="2273300"/>
          <p14:tracePt t="129146" x="2819400" y="2362200"/>
          <p14:tracePt t="129163" x="2686050" y="2425700"/>
          <p14:tracePt t="129179" x="2527300" y="2476500"/>
          <p14:tracePt t="129198" x="2273300" y="2495550"/>
          <p14:tracePt t="129213" x="2203450" y="2495550"/>
          <p14:tracePt t="129229" x="2095500" y="2495550"/>
          <p14:tracePt t="129231" x="2051050" y="2476500"/>
          <p14:tracePt t="129246" x="1974850" y="2432050"/>
          <p14:tracePt t="129263" x="1930400" y="2393950"/>
          <p14:tracePt t="129279" x="1930400" y="2374900"/>
          <p14:tracePt t="129298" x="1962150" y="2368550"/>
          <p14:tracePt t="129316" x="1968500" y="2368550"/>
          <p14:tracePt t="129329" x="1993900" y="2381250"/>
          <p14:tracePt t="129360" x="2000250" y="2381250"/>
          <p14:tracePt t="129365" x="2006600" y="2387600"/>
          <p14:tracePt t="129398" x="2006600" y="2393950"/>
          <p14:tracePt t="129410" x="2006600" y="2413000"/>
          <p14:tracePt t="129414" x="2006600" y="2432050"/>
          <p14:tracePt t="129429" x="2006600" y="2457450"/>
          <p14:tracePt t="129447" x="2025650" y="2527300"/>
          <p14:tracePt t="129462" x="2076450" y="2578100"/>
          <p14:tracePt t="129479" x="2165350" y="2635250"/>
          <p14:tracePt t="129496" x="2241550" y="2698750"/>
          <p14:tracePt t="129513" x="2343150" y="2749550"/>
          <p14:tracePt t="129531" x="2451100" y="2787650"/>
          <p14:tracePt t="129546" x="2527300" y="2819400"/>
          <p14:tracePt t="129566" x="2584450" y="2838450"/>
          <p14:tracePt t="129579" x="2603500" y="2857500"/>
          <p14:tracePt t="129598" x="2603500" y="2870200"/>
          <p14:tracePt t="129613" x="2603500" y="2882900"/>
          <p14:tracePt t="129632" x="2603500" y="2940050"/>
          <p14:tracePt t="129647" x="2603500" y="2984500"/>
          <p14:tracePt t="129663" x="2597150" y="3016250"/>
          <p14:tracePt t="129679" x="2578100" y="3054350"/>
          <p14:tracePt t="129696" x="2540000" y="3092450"/>
          <p14:tracePt t="129713" x="2476500" y="3117850"/>
          <p14:tracePt t="129729" x="2413000" y="3136900"/>
          <p14:tracePt t="129746" x="2343150" y="3168650"/>
          <p14:tracePt t="129763" x="2254250" y="3175000"/>
          <p14:tracePt t="129779" x="2159000" y="3175000"/>
          <p14:tracePt t="129796" x="2070100" y="3175000"/>
          <p14:tracePt t="129816" x="1930400" y="3130550"/>
          <p14:tracePt t="129823" x="1873250" y="3111500"/>
          <p14:tracePt t="129832" x="1816100" y="3092450"/>
          <p14:tracePt t="129846" x="1701800" y="3054350"/>
          <p14:tracePt t="129862" x="1606550" y="3016250"/>
          <p14:tracePt t="129882" x="1536700" y="2959100"/>
          <p14:tracePt t="129896" x="1473200" y="2908300"/>
          <p14:tracePt t="129913" x="1428750" y="2857500"/>
          <p14:tracePt t="129929" x="1397000" y="2800350"/>
          <p14:tracePt t="129946" x="1365250" y="2736850"/>
          <p14:tracePt t="129963" x="1346200" y="2673350"/>
          <p14:tracePt t="129979" x="1339850" y="2609850"/>
          <p14:tracePt t="129996" x="1339850" y="2552700"/>
          <p14:tracePt t="130013" x="1358900" y="2501900"/>
          <p14:tracePt t="130019" x="1377950" y="2476500"/>
          <p14:tracePt t="130029" x="1416050" y="2463800"/>
          <p14:tracePt t="130051" x="1549400" y="2400300"/>
          <p14:tracePt t="130063" x="1663700" y="2355850"/>
          <p14:tracePt t="130080" x="1797050" y="2317750"/>
          <p14:tracePt t="130098" x="1974850" y="2292350"/>
          <p14:tracePt t="130116" x="2171700" y="2279650"/>
          <p14:tracePt t="130131" x="2381250" y="2279650"/>
          <p14:tracePt t="130146" x="2597150" y="2279650"/>
          <p14:tracePt t="130163" x="2806700" y="2286000"/>
          <p14:tracePt t="130180" x="3009900" y="2330450"/>
          <p14:tracePt t="130196" x="3187700" y="2387600"/>
          <p14:tracePt t="130213" x="3321050" y="2444750"/>
          <p14:tracePt t="130230" x="3429000" y="2520950"/>
          <p14:tracePt t="130231" x="3473450" y="2552700"/>
          <p14:tracePt t="130246" x="3536950" y="2628900"/>
          <p14:tracePt t="130263" x="3568700" y="2698750"/>
          <p14:tracePt t="130284" x="3575050" y="2762250"/>
          <p14:tracePt t="130296" x="3536950" y="2832100"/>
          <p14:tracePt t="130316" x="3435350" y="2889250"/>
          <p14:tracePt t="130332" x="3302000" y="2946400"/>
          <p14:tracePt t="130346" x="3124200" y="2984500"/>
          <p14:tracePt t="130363" x="2921000" y="2997200"/>
          <p14:tracePt t="130382" x="2717800" y="3003550"/>
          <p14:tracePt t="130396" x="2533650" y="3003550"/>
          <p14:tracePt t="130416" x="2317750" y="2971800"/>
          <p14:tracePt t="130429" x="2273300" y="2952750"/>
          <p14:tracePt t="130446" x="2159000" y="2857500"/>
          <p14:tracePt t="130463" x="2114550" y="2768600"/>
          <p14:tracePt t="130479" x="2089150" y="2679700"/>
          <p14:tracePt t="130496" x="2095500" y="2673350"/>
          <p14:tracePt t="130678" x="2082800" y="2654300"/>
          <p14:tracePt t="130692" x="2070100" y="2622550"/>
          <p14:tracePt t="130697" x="2070100" y="2597150"/>
          <p14:tracePt t="130713" x="2101850" y="2527300"/>
          <p14:tracePt t="130729" x="2209800" y="2438400"/>
          <p14:tracePt t="130746" x="2413000" y="2330450"/>
          <p14:tracePt t="130763" x="2686050" y="2241550"/>
          <p14:tracePt t="130779" x="3003550" y="2165350"/>
          <p14:tracePt t="130799" x="3536950" y="2044700"/>
          <p14:tracePt t="130817" x="3848100" y="1949450"/>
          <p14:tracePt t="130830" x="4108450" y="1866900"/>
          <p14:tracePt t="130850" x="4305300" y="1809750"/>
          <p14:tracePt t="130863" x="4445000" y="1758950"/>
          <p14:tracePt t="130881" x="4533900" y="1733550"/>
          <p14:tracePt t="130896" x="4552950" y="1727200"/>
          <p14:tracePt t="130931" x="4533900" y="1727200"/>
          <p14:tracePt t="130948" x="4502150" y="1727200"/>
          <p14:tracePt t="130963" x="4464050" y="1727200"/>
          <p14:tracePt t="130979" x="4432300" y="1727200"/>
          <p14:tracePt t="130996" x="4413250" y="1727200"/>
          <p14:tracePt t="131014" x="4387850" y="1727200"/>
          <p14:tracePt t="131033" x="4368800" y="1727200"/>
          <p14:tracePt t="131066" x="4356100" y="1727200"/>
          <p14:tracePt t="131456" x="4356100" y="1720850"/>
          <p14:tracePt t="131598" x="4362450" y="1720850"/>
          <p14:tracePt t="131607" x="4368800" y="1727200"/>
          <p14:tracePt t="131613" x="4368800" y="1733550"/>
          <p14:tracePt t="131632" x="4375150" y="1739900"/>
          <p14:tracePt t="131647" x="4419600" y="1758950"/>
          <p14:tracePt t="131663" x="4508500" y="1797050"/>
          <p14:tracePt t="131679" x="4603750" y="1828800"/>
          <p14:tracePt t="131698" x="4692650" y="1866900"/>
          <p14:tracePt t="131713" x="4768850" y="1892300"/>
          <p14:tracePt t="131729" x="4845050" y="1917700"/>
          <p14:tracePt t="131746" x="4940300" y="1949450"/>
          <p14:tracePt t="131763" x="5029200" y="1974850"/>
          <p14:tracePt t="131779" x="5067300" y="1974850"/>
          <p14:tracePt t="131885" x="5073650" y="1974850"/>
          <p14:tracePt t="131895" x="5080000" y="1974850"/>
          <p14:tracePt t="131902" x="5092700" y="1974850"/>
          <p14:tracePt t="131913" x="5105400" y="1993900"/>
          <p14:tracePt t="131929" x="5137150" y="2038350"/>
          <p14:tracePt t="131946" x="5175250" y="2095500"/>
          <p14:tracePt t="131963" x="5207000" y="2171700"/>
          <p14:tracePt t="131979" x="5226050" y="2247900"/>
          <p14:tracePt t="131996" x="5207000" y="2336800"/>
          <p14:tracePt t="132013" x="5118100" y="2470150"/>
          <p14:tracePt t="132017" x="5041900" y="2520950"/>
          <p14:tracePt t="132029" x="4978400" y="2590800"/>
          <p14:tracePt t="132046" x="4743450" y="2813050"/>
          <p14:tracePt t="132065" x="4572000" y="2971800"/>
          <p14:tracePt t="132079" x="4425950" y="3098800"/>
          <p14:tracePt t="132096" x="4311650" y="3206750"/>
          <p14:tracePt t="132113" x="4210050" y="3289300"/>
          <p14:tracePt t="132132" x="4133850" y="3352800"/>
          <p14:tracePt t="132146" x="4102100" y="3378200"/>
          <p14:tracePt t="132163" x="4089400" y="3384550"/>
          <p14:tracePt t="132179" x="4083050" y="3384550"/>
          <p14:tracePt t="132196" x="4076700" y="3384550"/>
          <p14:tracePt t="132258" x="4076700" y="3378200"/>
          <p14:tracePt t="132264" x="4076700" y="3371850"/>
          <p14:tracePt t="132279" x="4095750" y="3352800"/>
          <p14:tracePt t="132298" x="4127500" y="3327400"/>
          <p14:tracePt t="132314" x="4222750" y="3295650"/>
          <p14:tracePt t="132330" x="4375150" y="3225800"/>
          <p14:tracePt t="132346" x="4597400" y="3111500"/>
          <p14:tracePt t="132363" x="4864100" y="2946400"/>
          <p14:tracePt t="132382" x="5143500" y="2800350"/>
          <p14:tracePt t="132396" x="5378450" y="2705100"/>
          <p14:tracePt t="132413" x="5530850" y="2660650"/>
          <p14:tracePt t="132429" x="5594350" y="2641600"/>
          <p14:tracePt t="132431" x="5613400" y="2641600"/>
          <p14:tracePt t="132448" x="5613400" y="2635250"/>
          <p14:tracePt t="132479" x="5594350" y="2616200"/>
          <p14:tracePt t="132496" x="5543550" y="2559050"/>
          <p14:tracePt t="132513" x="5454650" y="2451100"/>
          <p14:tracePt t="132529" x="5340350" y="2311400"/>
          <p14:tracePt t="132546" x="5219700" y="2178050"/>
          <p14:tracePt t="132566" x="5099050" y="2063750"/>
          <p14:tracePt t="132579" x="5016500" y="1949450"/>
          <p14:tracePt t="132596" x="4921250" y="1854200"/>
          <p14:tracePt t="132613" x="4832350" y="1790700"/>
          <p14:tracePt t="132616" x="4794250" y="1765300"/>
          <p14:tracePt t="132632" x="4705350" y="1714500"/>
          <p14:tracePt t="132646" x="4641850" y="1676400"/>
          <p14:tracePt t="132667" x="4578350" y="1651000"/>
          <p14:tracePt t="132679" x="4521200" y="1631950"/>
          <p14:tracePt t="132698" x="4489450" y="1625600"/>
          <p14:tracePt t="132713" x="4464050" y="1612900"/>
          <p14:tracePt t="132729" x="4451350" y="1600200"/>
          <p14:tracePt t="132746" x="4438650" y="1593850"/>
          <p14:tracePt t="132763" x="4432300" y="1587500"/>
          <p14:tracePt t="132910" x="4438650" y="1593850"/>
          <p14:tracePt t="132917" x="4445000" y="1600200"/>
          <p14:tracePt t="132927" x="4457700" y="1606550"/>
          <p14:tracePt t="132934" x="4470400" y="1612900"/>
          <p14:tracePt t="132946" x="4483100" y="1625600"/>
          <p14:tracePt t="132963" x="4527550" y="1651000"/>
          <p14:tracePt t="132979" x="4584700" y="1695450"/>
          <p14:tracePt t="132996" x="4667250" y="1752600"/>
          <p14:tracePt t="133013" x="4768850" y="1816100"/>
          <p14:tracePt t="133016" x="4806950" y="1860550"/>
          <p14:tracePt t="133029" x="4864100" y="1905000"/>
          <p14:tracePt t="133050" x="5080000" y="2051050"/>
          <p14:tracePt t="133066" x="5238750" y="2146300"/>
          <p14:tracePt t="133080" x="5378450" y="2203450"/>
          <p14:tracePt t="133097" x="5480050" y="2241550"/>
          <p14:tracePt t="133113" x="5505450" y="2254250"/>
          <p14:tracePt t="133132" x="5511800" y="2254250"/>
          <p14:tracePt t="133146" x="5518150" y="2254250"/>
          <p14:tracePt t="133316" x="5505450" y="2254250"/>
          <p14:tracePt t="133324" x="5480050" y="2254250"/>
          <p14:tracePt t="133332" x="5454650" y="2254250"/>
          <p14:tracePt t="133346" x="5429250" y="2254250"/>
          <p14:tracePt t="133494" x="5416550" y="2254250"/>
          <p14:tracePt t="133509" x="5397500" y="2266950"/>
          <p14:tracePt t="133512" x="5378450" y="2260600"/>
          <p14:tracePt t="133530" x="5346700" y="2235200"/>
          <p14:tracePt t="133546" x="5340350" y="2222500"/>
          <p14:tracePt t="133566" x="5334000" y="2222500"/>
          <p14:tracePt t="133580" x="5321300" y="2222500"/>
          <p14:tracePt t="133596" x="5302250" y="2235200"/>
          <p14:tracePt t="133613" x="5270500" y="2279650"/>
          <p14:tracePt t="133614" x="5245100" y="2317750"/>
          <p14:tracePt t="133632" x="5207000" y="2413000"/>
          <p14:tracePt t="133646" x="5156200" y="2489200"/>
          <p14:tracePt t="133663" x="5099050" y="2495550"/>
          <p14:tracePt t="133679" x="5054600" y="2495550"/>
          <p14:tracePt t="133698" x="4997450" y="2457450"/>
          <p14:tracePt t="133713" x="4933950" y="2413000"/>
          <p14:tracePt t="133729" x="4864100" y="2374900"/>
          <p14:tracePt t="133746" x="4775200" y="2305050"/>
          <p14:tracePt t="133763" x="4660900" y="2228850"/>
          <p14:tracePt t="133779" x="4552950" y="2152650"/>
          <p14:tracePt t="133796" x="4489450" y="2070100"/>
          <p14:tracePt t="133813" x="4464050" y="1981200"/>
          <p14:tracePt t="133820" x="4451350" y="1943100"/>
          <p14:tracePt t="133831" x="4438650" y="1879600"/>
          <p14:tracePt t="133848" x="4425950" y="1828800"/>
          <p14:tracePt t="133863" x="4425950" y="1803400"/>
          <p14:tracePt t="133881" x="4425950" y="1784350"/>
          <p14:tracePt t="133896" x="4425950" y="1778000"/>
          <p14:tracePt t="133913" x="4425950" y="1771650"/>
          <p14:tracePt t="133998" x="4432300" y="1771650"/>
          <p14:tracePt t="134314" x="4438650" y="1771650"/>
          <p14:tracePt t="134430" x="4438650" y="1765300"/>
          <p14:tracePt t="134847" x="4445000" y="1765300"/>
          <p14:tracePt t="134855" x="4483100" y="1765300"/>
          <p14:tracePt t="134863" x="4533900" y="1765300"/>
          <p14:tracePt t="134882" x="4667250" y="1784350"/>
          <p14:tracePt t="134896" x="4813300" y="1822450"/>
          <p14:tracePt t="134913" x="4965700" y="1873250"/>
          <p14:tracePt t="134929" x="5124450" y="1936750"/>
          <p14:tracePt t="134946" x="5264150" y="2000250"/>
          <p14:tracePt t="134963" x="5372100" y="2076450"/>
          <p14:tracePt t="134979" x="5473700" y="2139950"/>
          <p14:tracePt t="134996" x="5537200" y="2184400"/>
          <p14:tracePt t="135013" x="5543550" y="2190750"/>
          <p14:tracePt t="135507" x="5549900" y="2190750"/>
          <p14:tracePt t="135590" x="5568950" y="2190750"/>
          <p14:tracePt t="135598" x="5607050" y="2190750"/>
          <p14:tracePt t="135614" x="5695950" y="2190750"/>
          <p14:tracePt t="135631" x="5810250" y="2190750"/>
          <p14:tracePt t="135646" x="5943600" y="2190750"/>
          <p14:tracePt t="135663" x="6102350" y="2190750"/>
          <p14:tracePt t="135679" x="6273800" y="2190750"/>
          <p14:tracePt t="135696" x="6381750" y="2190750"/>
          <p14:tracePt t="135714" x="6438900" y="2190750"/>
          <p14:tracePt t="135729" x="6451600" y="2190750"/>
          <p14:tracePt t="135769" x="6445250" y="2190750"/>
          <p14:tracePt t="135779" x="6426200" y="2190750"/>
          <p14:tracePt t="135796" x="6388100" y="2203450"/>
          <p14:tracePt t="135815" x="6191250" y="2305050"/>
          <p14:tracePt t="135829" x="6089650" y="2374900"/>
          <p14:tracePt t="135846" x="5695950" y="2635250"/>
          <p14:tracePt t="135864" x="5473700" y="2806700"/>
          <p14:tracePt t="135883" x="5416550" y="2832100"/>
          <p14:tracePt t="135918" x="5391150" y="2844800"/>
          <p14:tracePt t="135926" x="5327650" y="2870200"/>
          <p14:tracePt t="135934" x="5264150" y="2901950"/>
          <p14:tracePt t="135946" x="5213350" y="2927350"/>
          <p14:tracePt t="135963" x="5156200" y="2965450"/>
          <p14:tracePt t="135980" x="5137150" y="2965450"/>
          <p14:tracePt t="136013" x="5137150" y="2946400"/>
          <p14:tracePt t="136029" x="5156200" y="2901950"/>
          <p14:tracePt t="136049" x="5181600" y="2819400"/>
          <p14:tracePt t="136063" x="5200650" y="2768600"/>
          <p14:tracePt t="136079" x="5245100" y="2711450"/>
          <p14:tracePt t="136097" x="5295900" y="2641600"/>
          <p14:tracePt t="136113" x="5391150" y="2565400"/>
          <p14:tracePt t="136132" x="5486400" y="2489200"/>
          <p14:tracePt t="136146" x="5575300" y="2432050"/>
          <p14:tracePt t="136163" x="5651500" y="2406650"/>
          <p14:tracePt t="136179" x="5734050" y="2393950"/>
          <p14:tracePt t="136198" x="5924550" y="2336800"/>
          <p14:tracePt t="136213" x="5981700" y="2305050"/>
          <p14:tracePt t="136229" x="6108700" y="2235200"/>
          <p14:tracePt t="136246" x="6273800" y="2120900"/>
          <p14:tracePt t="136263" x="6362700" y="2076450"/>
          <p14:tracePt t="136279" x="6426200" y="2051050"/>
          <p14:tracePt t="136297" x="6438900" y="2044700"/>
          <p14:tracePt t="136392" x="6432550" y="2044700"/>
          <p14:tracePt t="136414" x="6426200" y="2044700"/>
          <p14:tracePt t="136431" x="6413500" y="2044700"/>
          <p14:tracePt t="136443" x="6413500" y="2051050"/>
          <p14:tracePt t="136446" x="6400800" y="2051050"/>
          <p14:tracePt t="136463" x="6394450" y="2057400"/>
          <p14:tracePt t="136526" x="6388100" y="2057400"/>
          <p14:tracePt t="136534" x="6375400" y="2057400"/>
          <p14:tracePt t="136542" x="6356350" y="2070100"/>
          <p14:tracePt t="136551" x="6337300" y="2070100"/>
          <p14:tracePt t="136566" x="6318250" y="2070100"/>
          <p14:tracePt t="136579" x="6280150" y="2070100"/>
          <p14:tracePt t="136596" x="6210300" y="2070100"/>
          <p14:tracePt t="136615" x="6026150" y="2038350"/>
          <p14:tracePt t="136632" x="5835650" y="1981200"/>
          <p14:tracePt t="136647" x="5670550" y="1936750"/>
          <p14:tracePt t="136663" x="5505450" y="1885950"/>
          <p14:tracePt t="136681" x="5378450" y="1841500"/>
          <p14:tracePt t="136698" x="5257800" y="1797050"/>
          <p14:tracePt t="136713" x="5156200" y="1739900"/>
          <p14:tracePt t="136730" x="5073650" y="1708150"/>
          <p14:tracePt t="136746" x="5003800" y="1676400"/>
          <p14:tracePt t="136763" x="4984750" y="1670050"/>
          <p14:tracePt t="136779" x="4972050" y="1670050"/>
          <p14:tracePt t="136800" x="4965700" y="1663700"/>
          <p14:tracePt t="136816" x="4946650" y="1651000"/>
          <p14:tracePt t="136829" x="4933950" y="1651000"/>
          <p14:tracePt t="136846" x="4908550" y="1651000"/>
          <p14:tracePt t="136863" x="4889500" y="1651000"/>
          <p14:tracePt t="137134" x="4895850" y="1651000"/>
          <p14:tracePt t="137159" x="4895850" y="1657350"/>
          <p14:tracePt t="137166" x="4895850" y="1663700"/>
          <p14:tracePt t="137176" x="4902200" y="1663700"/>
          <p14:tracePt t="137202" x="4908550" y="1670050"/>
          <p14:tracePt t="137206" x="4914900" y="1676400"/>
          <p14:tracePt t="137214" x="4921250" y="1676400"/>
          <p14:tracePt t="137288" x="4927600" y="1676400"/>
          <p14:tracePt t="137512" x="4940300" y="1676400"/>
          <p14:tracePt t="137518" x="4953000" y="1695450"/>
          <p14:tracePt t="137529" x="4978400" y="1701800"/>
          <p14:tracePt t="137548" x="5067300" y="1765300"/>
          <p14:tracePt t="137567" x="5194300" y="1841500"/>
          <p14:tracePt t="137579" x="5353050" y="1911350"/>
          <p14:tracePt t="137598" x="5607050" y="2012950"/>
          <p14:tracePt t="137613" x="5683250" y="2038350"/>
          <p14:tracePt t="137632" x="5892800" y="2101850"/>
          <p14:tracePt t="137646" x="5988050" y="2127250"/>
          <p14:tracePt t="137663" x="6026150" y="2133600"/>
          <p14:tracePt t="137710" x="6026150" y="2139950"/>
          <p14:tracePt t="137738" x="6013450" y="2159000"/>
          <p14:tracePt t="137742" x="6000750" y="2184400"/>
          <p14:tracePt t="137758" x="5962650" y="2222500"/>
          <p14:tracePt t="137763" x="5924550" y="2286000"/>
          <p14:tracePt t="137779" x="5829300" y="2438400"/>
          <p14:tracePt t="137796" x="5734050" y="2622550"/>
          <p14:tracePt t="137817" x="5562600" y="2876550"/>
          <p14:tracePt t="137831" x="5448300" y="2952750"/>
          <p14:tracePt t="137846" x="5346700" y="3009900"/>
          <p14:tracePt t="137863" x="5289550" y="3041650"/>
          <p14:tracePt t="137881" x="5251450" y="3048000"/>
          <p14:tracePt t="137896" x="5251450" y="3054350"/>
          <p14:tracePt t="137934" x="5251450" y="3048000"/>
          <p14:tracePt t="137946" x="5251450" y="3041650"/>
          <p14:tracePt t="137963" x="5251450" y="3028950"/>
          <p14:tracePt t="137979" x="5251450" y="3009900"/>
          <p14:tracePt t="137996" x="5257800" y="2978150"/>
          <p14:tracePt t="138013" x="5257800" y="2952750"/>
          <p14:tracePt t="138029" x="5276850" y="2908300"/>
          <p14:tracePt t="138033" x="5289550" y="2876550"/>
          <p14:tracePt t="138046" x="5314950" y="2794000"/>
          <p14:tracePt t="138066" x="5359400" y="2692400"/>
          <p14:tracePt t="138079" x="5422900" y="2622550"/>
          <p14:tracePt t="138096" x="5511800" y="2559050"/>
          <p14:tracePt t="138113" x="5613400" y="2495550"/>
          <p14:tracePt t="138132" x="5727700" y="2419350"/>
          <p14:tracePt t="138148" x="5848350" y="2336800"/>
          <p14:tracePt t="138150" x="5905500" y="2298700"/>
          <p14:tracePt t="138163" x="5969000" y="2260600"/>
          <p14:tracePt t="138179" x="6096000" y="2197100"/>
          <p14:tracePt t="138196" x="6216650" y="2152650"/>
          <p14:tracePt t="138213" x="6273800" y="2127250"/>
          <p14:tracePt t="138229" x="6305550" y="2120900"/>
          <p14:tracePt t="138231" x="6311900" y="2114550"/>
          <p14:tracePt t="138393" x="6311900" y="2120900"/>
          <p14:tracePt t="138536" x="6318250" y="2120900"/>
          <p14:tracePt t="138542" x="6337300" y="2127250"/>
          <p14:tracePt t="138551" x="6362700" y="2133600"/>
          <p14:tracePt t="138566" x="6375400" y="2139950"/>
          <p14:tracePt t="138581" x="6407150" y="2159000"/>
          <p14:tracePt t="138596" x="6413500" y="2165350"/>
          <p14:tracePt t="138616" x="6426200" y="2184400"/>
          <p14:tracePt t="138632" x="6413500" y="2216150"/>
          <p14:tracePt t="138646" x="6388100" y="2247900"/>
          <p14:tracePt t="138663" x="6337300" y="2273300"/>
          <p14:tracePt t="138679" x="6273800" y="2292350"/>
          <p14:tracePt t="138698" x="6203950" y="2317750"/>
          <p14:tracePt t="138713" x="6127750" y="2324100"/>
          <p14:tracePt t="138729" x="6057900" y="2324100"/>
          <p14:tracePt t="138746" x="5994400" y="2298700"/>
          <p14:tracePt t="138763" x="5930900" y="2273300"/>
          <p14:tracePt t="138779" x="5892800" y="2254250"/>
          <p14:tracePt t="138796" x="5867400" y="2222500"/>
          <p14:tracePt t="138798" x="5854700" y="2203450"/>
          <p14:tracePt t="138816" x="5842000" y="2171700"/>
          <p14:tracePt t="138829" x="5835650" y="2152650"/>
          <p14:tracePt t="138846" x="5829300" y="2076450"/>
          <p14:tracePt t="138863" x="5829300" y="2006600"/>
          <p14:tracePt t="138883" x="5829300" y="1949450"/>
          <p14:tracePt t="138891" x="5835650" y="1930400"/>
          <p14:tracePt t="138896" x="5848350" y="1911350"/>
          <p14:tracePt t="138913" x="5861050" y="1866900"/>
          <p14:tracePt t="138929" x="5886450" y="1816100"/>
          <p14:tracePt t="138946" x="5911850" y="1778000"/>
          <p14:tracePt t="138963" x="5937250" y="1746250"/>
          <p14:tracePt t="138980" x="5969000" y="1727200"/>
          <p14:tracePt t="138996" x="6000750" y="1720850"/>
          <p14:tracePt t="139013" x="6045200" y="1720850"/>
          <p14:tracePt t="139016" x="6064250" y="1714500"/>
          <p14:tracePt t="139030" x="6096000" y="1714500"/>
          <p14:tracePt t="139049" x="6184900" y="1714500"/>
          <p14:tracePt t="139064" x="6248400" y="1714500"/>
          <p14:tracePt t="139079" x="6305550" y="1714500"/>
          <p14:tracePt t="139096" x="6356350" y="1714500"/>
          <p14:tracePt t="139113" x="6388100" y="1720850"/>
          <p14:tracePt t="139133" x="6413500" y="1727200"/>
          <p14:tracePt t="139146" x="6438900" y="1752600"/>
          <p14:tracePt t="139165" x="6470650" y="1828800"/>
          <p14:tracePt t="139180" x="6489700" y="1860550"/>
          <p14:tracePt t="139196" x="6515100" y="1924050"/>
          <p14:tracePt t="139213" x="6527800" y="1981200"/>
          <p14:tracePt t="139230" x="6527800" y="2038350"/>
          <p14:tracePt t="139232" x="6527800" y="2070100"/>
          <p14:tracePt t="139246" x="6527800" y="2133600"/>
          <p14:tracePt t="139263" x="6527800" y="2190750"/>
          <p14:tracePt t="139284" x="6496050" y="2235200"/>
          <p14:tracePt t="139296" x="6432550" y="2260600"/>
          <p14:tracePt t="139316" x="6369050" y="2279650"/>
          <p14:tracePt t="139330" x="6305550" y="2286000"/>
          <p14:tracePt t="139346" x="6261100" y="2286000"/>
          <p14:tracePt t="139367" x="6235700" y="2286000"/>
          <p14:tracePt t="139428" x="6235700" y="2279650"/>
          <p14:tracePt t="139431" x="6235700" y="2273300"/>
          <p14:tracePt t="139447" x="6235700" y="2247900"/>
          <p14:tracePt t="139463" x="6235700" y="2216150"/>
          <p14:tracePt t="139479" x="6261100" y="2184400"/>
          <p14:tracePt t="139496" x="6292850" y="2152650"/>
          <p14:tracePt t="139513" x="6356350" y="2120900"/>
          <p14:tracePt t="139529" x="6489700" y="2076450"/>
          <p14:tracePt t="139546" x="6680200" y="2006600"/>
          <p14:tracePt t="139567" x="6896100" y="1892300"/>
          <p14:tracePt t="139579" x="7162800" y="1790700"/>
          <p14:tracePt t="139596" x="7359650" y="1727200"/>
          <p14:tracePt t="139598" x="7448550" y="1701800"/>
          <p14:tracePt t="139613" x="7518400" y="1682750"/>
          <p14:tracePt t="139633" x="7689850" y="1619250"/>
          <p14:tracePt t="139638" x="7721600" y="1606550"/>
          <p14:tracePt t="139646" x="7740650" y="1593850"/>
          <p14:tracePt t="139663" x="7759700" y="1593850"/>
          <p14:tracePt t="139696" x="7753350" y="1593850"/>
          <p14:tracePt t="139713" x="7747000" y="1593850"/>
          <p14:tracePt t="139730" x="7747000" y="1600200"/>
          <p14:tracePt t="139763" x="7747000" y="1581150"/>
          <p14:tracePt t="139780" x="7797800" y="1549400"/>
          <p14:tracePt t="139800" x="7899400" y="1473200"/>
          <p14:tracePt t="139814" x="7943850" y="1441450"/>
          <p14:tracePt t="139831" x="8102600" y="1320800"/>
          <p14:tracePt t="139847" x="8210550" y="1231900"/>
          <p14:tracePt t="139863" x="8293100" y="1181100"/>
          <p14:tracePt t="139882" x="8369300" y="1149350"/>
          <p14:tracePt t="139896" x="8426450" y="1123950"/>
          <p14:tracePt t="139913" x="8458200" y="1104900"/>
          <p14:tracePt t="139930" x="8464550" y="1098550"/>
          <p14:tracePt t="140086" x="8464550" y="1092200"/>
          <p14:tracePt t="140095" x="8464550" y="1085850"/>
          <p14:tracePt t="140102" x="8464550" y="1079500"/>
          <p14:tracePt t="140112" x="8464550" y="1073150"/>
          <p14:tracePt t="140133" x="8464550" y="1066800"/>
          <p14:tracePt t="140146" x="8458200" y="1060450"/>
          <p14:tracePt t="140163" x="8445500" y="1060450"/>
          <p14:tracePt t="140180" x="8432800" y="1060450"/>
          <p14:tracePt t="140200" x="8375650" y="1060450"/>
          <p14:tracePt t="140213" x="8343900" y="1060450"/>
          <p14:tracePt t="140230" x="8267700" y="1060450"/>
          <p14:tracePt t="140246" x="8185150" y="1035050"/>
          <p14:tracePt t="140263" x="8159750" y="1009650"/>
          <p14:tracePt t="140279" x="8147050" y="971550"/>
          <p14:tracePt t="140296" x="8147050" y="927100"/>
          <p14:tracePt t="140316" x="8172450" y="876300"/>
          <p14:tracePt t="140334" x="8267700" y="831850"/>
          <p14:tracePt t="140346" x="8312150" y="819150"/>
          <p14:tracePt t="140363" x="8420100" y="812800"/>
          <p14:tracePt t="140382" x="8515350" y="812800"/>
          <p14:tracePt t="140396" x="8566150" y="838200"/>
          <p14:tracePt t="140413" x="8585200" y="857250"/>
          <p14:tracePt t="140415" x="8585200" y="876300"/>
          <p14:tracePt t="140429" x="8585200" y="901700"/>
          <p14:tracePt t="140446" x="8540750" y="990600"/>
          <p14:tracePt t="140463" x="8470900" y="1016000"/>
          <p14:tracePt t="140480" x="8413750" y="1035050"/>
          <p14:tracePt t="140496" x="8350250" y="1035050"/>
          <p14:tracePt t="140513" x="8293100" y="1035050"/>
          <p14:tracePt t="140529" x="8248650" y="1016000"/>
          <p14:tracePt t="140550" x="8235950" y="996950"/>
          <p14:tracePt t="140568" x="8229600" y="952500"/>
          <p14:tracePt t="140580" x="8255000" y="895350"/>
          <p14:tracePt t="140599" x="8356600" y="863600"/>
          <p14:tracePt t="140613" x="8382000" y="857250"/>
          <p14:tracePt t="140633" x="8413750" y="850900"/>
          <p14:tracePt t="140646" x="8420100" y="850900"/>
          <p14:tracePt t="140711" x="8413750" y="850900"/>
          <p14:tracePt t="140719" x="8407400" y="850900"/>
          <p14:tracePt t="140729" x="8388350" y="850900"/>
          <p14:tracePt t="140746" x="8337550" y="914400"/>
          <p14:tracePt t="140763" x="8248650" y="1035050"/>
          <p14:tracePt t="140779" x="8058150" y="1282700"/>
          <p14:tracePt t="140796" x="7797800" y="1555750"/>
          <p14:tracePt t="140799" x="7651750" y="1689100"/>
          <p14:tracePt t="140816" x="7296150" y="1930400"/>
          <p14:tracePt t="140831" x="6921500" y="2108200"/>
          <p14:tracePt t="140846" x="6565900" y="2203450"/>
          <p14:tracePt t="140863" x="6286500" y="2222500"/>
          <p14:tracePt t="140883" x="6045200" y="2222500"/>
          <p14:tracePt t="140896" x="5842000" y="2203450"/>
          <p14:tracePt t="140913" x="5708650" y="2152650"/>
          <p14:tracePt t="140929" x="5600700" y="2108200"/>
          <p14:tracePt t="140948" x="5511800" y="2076450"/>
          <p14:tracePt t="140963" x="5448300" y="2032000"/>
          <p14:tracePt t="140979" x="5384800" y="1987550"/>
          <p14:tracePt t="140996" x="5308600" y="1955800"/>
          <p14:tracePt t="141013" x="5238750" y="1930400"/>
          <p14:tracePt t="141018" x="5207000" y="1924050"/>
          <p14:tracePt t="141030" x="5168900" y="1917700"/>
          <p14:tracePt t="141046" x="5041900" y="1917700"/>
          <p14:tracePt t="141067" x="4953000" y="1905000"/>
          <p14:tracePt t="141079" x="4876800" y="1879600"/>
          <p14:tracePt t="141096" x="4806950" y="1854200"/>
          <p14:tracePt t="141113" x="4762500" y="1847850"/>
          <p14:tracePt t="141133" x="4749800" y="1835150"/>
          <p14:tracePt t="141146" x="4737100" y="1835150"/>
          <p14:tracePt t="141163" x="4730750" y="1835150"/>
          <p14:tracePt t="141179" x="4724400" y="1835150"/>
          <p14:tracePt t="141200" x="4699000" y="1835150"/>
          <p14:tracePt t="141213" x="4686300" y="1835150"/>
          <p14:tracePt t="141230" x="4654550" y="1835150"/>
          <p14:tracePt t="141246" x="4622800" y="1828800"/>
          <p14:tracePt t="141264" x="4603750" y="1822450"/>
          <p14:tracePt t="141280" x="4578350" y="1809750"/>
          <p14:tracePt t="141299" x="4559300" y="1790700"/>
          <p14:tracePt t="141316" x="4546600" y="1778000"/>
          <p14:tracePt t="141332" x="4546600" y="1758950"/>
          <p14:tracePt t="141334" x="4546600" y="1746250"/>
          <p14:tracePt t="141348" x="4546600" y="1733550"/>
          <p14:tracePt t="141363" x="4546600" y="1695450"/>
          <p14:tracePt t="141382" x="4552950" y="1651000"/>
          <p14:tracePt t="141396" x="4565650" y="1600200"/>
          <p14:tracePt t="141413" x="4584700" y="1562100"/>
          <p14:tracePt t="141430" x="4629150" y="1498600"/>
          <p14:tracePt t="141447" x="4673600" y="1460500"/>
          <p14:tracePt t="141463" x="4743450" y="1422400"/>
          <p14:tracePt t="141479" x="4838700" y="1397000"/>
          <p14:tracePt t="141496" x="4940300" y="1397000"/>
          <p14:tracePt t="141513" x="5035550" y="1422400"/>
          <p14:tracePt t="141533" x="5118100" y="1473200"/>
          <p14:tracePt t="141546" x="5156200" y="1543050"/>
          <p14:tracePt t="141566" x="5168900" y="1625600"/>
          <p14:tracePt t="141582" x="5080000" y="1733550"/>
          <p14:tracePt t="141596" x="5035550" y="1758950"/>
          <p14:tracePt t="141613" x="4953000" y="1790700"/>
          <p14:tracePt t="141614" x="4914900" y="1790700"/>
          <p14:tracePt t="141632" x="4845050" y="1790700"/>
          <p14:tracePt t="141646" x="4787900" y="1784350"/>
          <p14:tracePt t="141663" x="4749800" y="1771650"/>
          <p14:tracePt t="141679" x="4743450" y="1771650"/>
          <p14:tracePt t="141696" x="4743450" y="1790700"/>
          <p14:tracePt t="141713" x="4762500" y="1873250"/>
          <p14:tracePt t="141729" x="4832350" y="2012950"/>
          <p14:tracePt t="141746" x="4933950" y="2197100"/>
          <p14:tracePt t="141763" x="5048250" y="2381250"/>
          <p14:tracePt t="141779" x="5137150" y="2533650"/>
          <p14:tracePt t="141796" x="5168900" y="2667000"/>
          <p14:tracePt t="141815" x="5168900" y="2813050"/>
          <p14:tracePt t="141829" x="5149850" y="2838450"/>
          <p14:tracePt t="141846" x="5086350" y="2889250"/>
          <p14:tracePt t="141863" x="5016500" y="2889250"/>
          <p14:tracePt t="141881" x="4940300" y="2844800"/>
          <p14:tracePt t="141898" x="4864100" y="2781300"/>
          <p14:tracePt t="141913" x="4794250" y="2724150"/>
          <p14:tracePt t="141929" x="4775200" y="2686050"/>
          <p14:tracePt t="141963" x="4813300" y="2673350"/>
          <p14:tracePt t="141980" x="4876800" y="2667000"/>
          <p14:tracePt t="141996" x="4953000" y="2667000"/>
          <p14:tracePt t="142013" x="5073650" y="2686050"/>
          <p14:tracePt t="142029" x="5194300" y="2755900"/>
          <p14:tracePt t="142033" x="5251450" y="2800350"/>
          <p14:tracePt t="142046" x="5372100" y="2908300"/>
          <p14:tracePt t="142066" x="5454650" y="3041650"/>
          <p14:tracePt t="142079" x="5511800" y="3168650"/>
          <p14:tracePt t="142097" x="5499100" y="3270250"/>
          <p14:tracePt t="142113" x="5435600" y="3359150"/>
          <p14:tracePt t="142132" x="5334000" y="3429000"/>
          <p14:tracePt t="142146" x="5207000" y="3492500"/>
          <p14:tracePt t="142163" x="5105400" y="3562350"/>
          <p14:tracePt t="142180" x="4997450" y="3619500"/>
          <p14:tracePt t="142199" x="4845050" y="3708400"/>
          <p14:tracePt t="142213" x="4806950" y="3727450"/>
          <p14:tracePt t="142230" x="4737100" y="3752850"/>
          <p14:tracePt t="142246" x="4711700" y="3759200"/>
          <p14:tracePt t="142270" x="4711700" y="3740150"/>
          <p14:tracePt t="142283" x="4711700" y="3708400"/>
          <p14:tracePt t="142296" x="4743450" y="3587750"/>
          <p14:tracePt t="142316" x="4781550" y="3467100"/>
          <p14:tracePt t="142331" x="4826000" y="3359150"/>
          <p14:tracePt t="142346" x="4914900" y="3270250"/>
          <p14:tracePt t="142363" x="5105400" y="3136900"/>
          <p14:tracePt t="142381" x="5365750" y="2959100"/>
          <p14:tracePt t="142398" x="5937250" y="2546350"/>
          <p14:tracePt t="142413" x="6165850" y="2393950"/>
          <p14:tracePt t="142430" x="6654800" y="2139950"/>
          <p14:tracePt t="142432" x="6870700" y="2070100"/>
          <p14:tracePt t="142446" x="7080250" y="2006600"/>
          <p14:tracePt t="142463" x="7677150" y="1803400"/>
          <p14:tracePt t="142480" x="8013700" y="1631950"/>
          <p14:tracePt t="142496" x="8274050" y="1466850"/>
          <p14:tracePt t="142514" x="8439150" y="1377950"/>
          <p14:tracePt t="142530" x="8515350" y="1320800"/>
          <p14:tracePt t="142546" x="8547100" y="1282700"/>
          <p14:tracePt t="142566" x="8559800" y="1250950"/>
          <p14:tracePt t="142579" x="8572500" y="1225550"/>
          <p14:tracePt t="142596" x="8578850" y="1206500"/>
          <p14:tracePt t="142614" x="8585200" y="1181100"/>
          <p14:tracePt t="142696" x="8585200" y="1174750"/>
          <p14:tracePt t="142707" x="8591550" y="1162050"/>
          <p14:tracePt t="142713" x="8591550" y="1149350"/>
          <p14:tracePt t="142729" x="8597900" y="1136650"/>
          <p14:tracePt t="142746" x="8604250" y="1123950"/>
          <p14:tracePt t="142763" x="8604250" y="1104900"/>
          <p14:tracePt t="142779" x="8604250" y="1073150"/>
          <p14:tracePt t="142800" x="8616950" y="996950"/>
          <p14:tracePt t="142816" x="8616950" y="946150"/>
          <p14:tracePt t="142829" x="8616950" y="927100"/>
          <p14:tracePt t="142847" x="8616950" y="895350"/>
          <p14:tracePt t="142863" x="8610600" y="882650"/>
          <p14:tracePt t="142882" x="8604250" y="863600"/>
          <p14:tracePt t="142892" x="8597900" y="850900"/>
          <p14:tracePt t="142898" x="8597900" y="838200"/>
          <p14:tracePt t="142913" x="8597900" y="825500"/>
          <p14:tracePt t="142929" x="8597900" y="812800"/>
          <p14:tracePt t="142963" x="8597900" y="800100"/>
          <p14:tracePt t="142980" x="8597900" y="787400"/>
          <p14:tracePt t="142996" x="8591550" y="781050"/>
          <p14:tracePt t="143013" x="8585200" y="774700"/>
          <p14:tracePt t="143034" x="8572500" y="774700"/>
          <p14:tracePt t="143046" x="8547100" y="774700"/>
          <p14:tracePt t="143066" x="8515350" y="774700"/>
          <p14:tracePt t="143079" x="8483600" y="774700"/>
          <p14:tracePt t="143096" x="8464550" y="774700"/>
          <p14:tracePt t="143113" x="8432800" y="774700"/>
          <p14:tracePt t="143132" x="8407400" y="774700"/>
          <p14:tracePt t="143146" x="8369300" y="787400"/>
          <p14:tracePt t="143163" x="8350250" y="793750"/>
          <p14:tracePt t="143179" x="8331200" y="806450"/>
          <p14:tracePt t="143197" x="8318500" y="819150"/>
          <p14:tracePt t="143213" x="8299450" y="819150"/>
          <p14:tracePt t="143229" x="8280400" y="825500"/>
          <p14:tracePt t="143231" x="8274050" y="825500"/>
          <p14:tracePt t="143246" x="8261350" y="831850"/>
          <p14:tracePt t="143263" x="8242300" y="844550"/>
          <p14:tracePt t="143280" x="8229600" y="850900"/>
          <p14:tracePt t="143297" x="8210550" y="857250"/>
          <p14:tracePt t="143316" x="8191500" y="863600"/>
          <p14:tracePt t="143329" x="8172450" y="876300"/>
          <p14:tracePt t="143346" x="8147050" y="882650"/>
          <p14:tracePt t="143363" x="8128000" y="889000"/>
          <p14:tracePt t="143382" x="8121650" y="895350"/>
          <p14:tracePt t="143426" x="8115300" y="895350"/>
          <p14:tracePt t="143430" x="8108950" y="895350"/>
          <p14:tracePt t="143446" x="8089900" y="895350"/>
          <p14:tracePt t="143463" x="8083550" y="901700"/>
          <p14:tracePt t="143480" x="8070850" y="908050"/>
          <p14:tracePt t="143535" x="8070850" y="914400"/>
          <p14:tracePt t="143542" x="8070850" y="920750"/>
          <p14:tracePt t="143559" x="8070850" y="927100"/>
          <p14:tracePt t="143571" x="8064500" y="933450"/>
          <p14:tracePt t="143598" x="8064500" y="939800"/>
          <p14:tracePt t="143613" x="8058150" y="946150"/>
          <p14:tracePt t="143632" x="8039100" y="958850"/>
          <p14:tracePt t="143638" x="8020050" y="958850"/>
          <p14:tracePt t="143646" x="8013700" y="971550"/>
          <p14:tracePt t="143663" x="7994650" y="977900"/>
          <p14:tracePt t="143679" x="7981950" y="984250"/>
          <p14:tracePt t="143697" x="7981950" y="990600"/>
          <p14:tracePt t="143713" x="7969250" y="990600"/>
          <p14:tracePt t="143729" x="7956550" y="1003300"/>
          <p14:tracePt t="143746" x="7943850" y="1009650"/>
          <p14:tracePt t="143763" x="7931150" y="1016000"/>
          <p14:tracePt t="143784" x="7912100" y="1035050"/>
          <p14:tracePt t="143796" x="7912100" y="1047750"/>
          <p14:tracePt t="143816" x="7899400" y="1060450"/>
          <p14:tracePt t="143830" x="7880350" y="1066800"/>
          <p14:tracePt t="143846" x="7867650" y="1079500"/>
          <p14:tracePt t="143865" x="7861300" y="1085850"/>
          <p14:tracePt t="143882" x="7842250" y="1098550"/>
          <p14:tracePt t="143896" x="7829550" y="1098550"/>
          <p14:tracePt t="143913" x="7810500" y="1111250"/>
          <p14:tracePt t="143929" x="7791450" y="1123950"/>
          <p14:tracePt t="143949" x="7772400" y="1136650"/>
          <p14:tracePt t="143963" x="7747000" y="1162050"/>
          <p14:tracePt t="143979" x="7721600" y="1193800"/>
          <p14:tracePt t="143996" x="7696200" y="1225550"/>
          <p14:tracePt t="144013" x="7664450" y="1244600"/>
          <p14:tracePt t="144018" x="7651750" y="1250950"/>
          <p14:tracePt t="144030" x="7645400" y="1257300"/>
          <p14:tracePt t="144046" x="7620000" y="1276350"/>
          <p14:tracePt t="144066" x="7600950" y="1295400"/>
          <p14:tracePt t="144080" x="7575550" y="1308100"/>
          <p14:tracePt t="144096" x="7537450" y="1333500"/>
          <p14:tracePt t="144113" x="7499350" y="1358900"/>
          <p14:tracePt t="144132" x="7454900" y="1390650"/>
          <p14:tracePt t="144146" x="7410450" y="1422400"/>
          <p14:tracePt t="144163" x="7359650" y="1447800"/>
          <p14:tracePt t="144179" x="7308850" y="1485900"/>
          <p14:tracePt t="144200" x="7219950" y="1536700"/>
          <p14:tracePt t="144213" x="7181850" y="1555750"/>
          <p14:tracePt t="144230" x="7118350" y="1581150"/>
          <p14:tracePt t="144246" x="7016750" y="1619250"/>
          <p14:tracePt t="144263" x="6946900" y="1651000"/>
          <p14:tracePt t="144280" x="6858000" y="1676400"/>
          <p14:tracePt t="144298" x="6775450" y="1708150"/>
          <p14:tracePt t="144313" x="6711950" y="1733550"/>
          <p14:tracePt t="144329" x="6661150" y="1746250"/>
          <p14:tracePt t="144346" x="6623050" y="1758950"/>
          <p14:tracePt t="144364" x="6578600" y="1771650"/>
          <p14:tracePt t="144382" x="6540500" y="1778000"/>
          <p14:tracePt t="144396" x="6477000" y="1790700"/>
          <p14:tracePt t="144413" x="6419850" y="1790700"/>
          <p14:tracePt t="144415" x="6388100" y="1790700"/>
          <p14:tracePt t="144429" x="6330950" y="1790700"/>
          <p14:tracePt t="144449" x="6267450" y="1790700"/>
          <p14:tracePt t="144463" x="6197600" y="1797050"/>
          <p14:tracePt t="144479" x="6108700" y="1797050"/>
          <p14:tracePt t="144496" x="6019800" y="1797050"/>
          <p14:tracePt t="144513" x="5924550" y="1803400"/>
          <p14:tracePt t="144529" x="5829300" y="1803400"/>
          <p14:tracePt t="144546" x="5746750" y="1803400"/>
          <p14:tracePt t="144564" x="5651500" y="1803400"/>
          <p14:tracePt t="144579" x="5549900" y="1803400"/>
          <p14:tracePt t="144596" x="5448300" y="1803400"/>
          <p14:tracePt t="144613" x="5340350" y="1803400"/>
          <p14:tracePt t="144614" x="5289550" y="1803400"/>
          <p14:tracePt t="144632" x="5194300" y="1803400"/>
          <p14:tracePt t="144647" x="5099050" y="1809750"/>
          <p14:tracePt t="144664" x="4978400" y="1809750"/>
          <p14:tracePt t="144680" x="4832350" y="1809750"/>
          <p14:tracePt t="144696" x="4686300" y="1822450"/>
          <p14:tracePt t="144713" x="4559300" y="1822450"/>
          <p14:tracePt t="144729" x="4445000" y="1809750"/>
          <p14:tracePt t="144746" x="4356100" y="1809750"/>
          <p14:tracePt t="144763" x="4286250" y="1816100"/>
          <p14:tracePt t="144779" x="4222750" y="1803400"/>
          <p14:tracePt t="144782" x="4210050" y="1797050"/>
          <p14:tracePt t="144796" x="4197350" y="1790700"/>
          <p14:tracePt t="144816" x="4197350" y="1784350"/>
          <p14:tracePt t="144823" x="4210050" y="1778000"/>
          <p14:tracePt t="144846" x="4311650" y="1752600"/>
          <p14:tracePt t="144863" x="4457700" y="1752600"/>
          <p14:tracePt t="144882" x="4667250" y="1752600"/>
          <p14:tracePt t="144896" x="4889500" y="1752600"/>
          <p14:tracePt t="144913" x="5111750" y="1752600"/>
          <p14:tracePt t="144929" x="5327650" y="1765300"/>
          <p14:tracePt t="144946" x="5524500" y="1765300"/>
          <p14:tracePt t="144963" x="5689600" y="1765300"/>
          <p14:tracePt t="144980" x="5822950" y="1765300"/>
          <p14:tracePt t="144996" x="5918200" y="1765300"/>
          <p14:tracePt t="145013" x="5949950" y="1758950"/>
          <p14:tracePt t="145015" x="5956300" y="1758950"/>
          <p14:tracePt t="145046" x="5956300" y="1752600"/>
          <p14:tracePt t="145066" x="5930900" y="1752600"/>
          <p14:tracePt t="145080" x="5886450" y="1752600"/>
          <p14:tracePt t="145100" x="5842000" y="1765300"/>
          <p14:tracePt t="145113" x="5791200" y="1790700"/>
          <p14:tracePt t="145118" x="5759450" y="1809750"/>
          <p14:tracePt t="145132" x="5715000" y="1841500"/>
          <p14:tracePt t="145147" x="5607050" y="1968500"/>
          <p14:tracePt t="145163" x="5492750" y="2146300"/>
          <p14:tracePt t="145180" x="5308600" y="2324100"/>
          <p14:tracePt t="145196" x="5080000" y="2514600"/>
          <p14:tracePt t="145213" x="4826000" y="2660650"/>
          <p14:tracePt t="145230" x="4502150" y="2800350"/>
          <p14:tracePt t="145246" x="4343400" y="2857500"/>
          <p14:tracePt t="145263" x="4241800" y="2870200"/>
          <p14:tracePt t="145280" x="4203700" y="2870200"/>
          <p14:tracePt t="145296" x="4197350" y="2838450"/>
          <p14:tracePt t="145317" x="4241800" y="2787650"/>
          <p14:tracePt t="145334" x="4483100" y="2698750"/>
          <p14:tracePt t="145346" x="4584700" y="2667000"/>
          <p14:tracePt t="145363" x="4806950" y="2597150"/>
          <p14:tracePt t="145382" x="5029200" y="2540000"/>
          <p14:tracePt t="145396" x="5245100" y="2432050"/>
          <p14:tracePt t="145413" x="5257800" y="2406650"/>
          <p14:tracePt t="145489" x="5257800" y="2400300"/>
          <p14:tracePt t="145495" x="5264150" y="2387600"/>
          <p14:tracePt t="145511" x="5270500" y="2368550"/>
          <p14:tracePt t="145521" x="5270500" y="2343150"/>
          <p14:tracePt t="145529" x="5270500" y="2330450"/>
          <p14:tracePt t="145546" x="5270500" y="2292350"/>
          <p14:tracePt t="145566" x="5270500" y="2273300"/>
          <p14:tracePt t="145648" x="5264150" y="2273300"/>
          <p14:tracePt t="145662" x="5251450" y="2311400"/>
          <p14:tracePt t="145680" x="5207000" y="2419350"/>
          <p14:tracePt t="145697" x="5181600" y="2609850"/>
          <p14:tracePt t="145713" x="5124450" y="2844800"/>
          <p14:tracePt t="145729" x="5029200" y="3117850"/>
          <p14:tracePt t="145746" x="4845050" y="3384550"/>
          <p14:tracePt t="145763" x="4635500" y="3568700"/>
          <p14:tracePt t="145779" x="4413250" y="3702050"/>
          <p14:tracePt t="145798" x="4171950" y="3810000"/>
          <p14:tracePt t="145813" x="4133850" y="3822700"/>
          <p14:tracePt t="145829" x="4095750" y="3835400"/>
          <p14:tracePt t="145849" x="4095750" y="3822700"/>
          <p14:tracePt t="145863" x="4095750" y="3803650"/>
          <p14:tracePt t="145882" x="4102100" y="3790950"/>
          <p14:tracePt t="145896" x="4121150" y="3771900"/>
          <p14:tracePt t="145913" x="4127500" y="3759200"/>
          <p14:tracePt t="145929" x="4133850" y="3759200"/>
          <p14:tracePt t="145965" x="4133850" y="3752850"/>
          <p14:tracePt t="145980" x="4133850" y="3746500"/>
          <p14:tracePt t="145996" x="4133850" y="3727450"/>
          <p14:tracePt t="146013" x="4133850" y="3714750"/>
          <p14:tracePt t="146017" x="4133850" y="3708400"/>
          <p14:tracePt t="146035" x="4140200" y="3689350"/>
          <p14:tracePt t="146046" x="4140200" y="3657600"/>
          <p14:tracePt t="146065" x="4089400" y="3606800"/>
          <p14:tracePt t="146080" x="4006850" y="3549650"/>
          <p14:tracePt t="146096" x="3886200" y="3486150"/>
          <p14:tracePt t="146113" x="3702050" y="3397250"/>
          <p14:tracePt t="146132" x="3530600" y="3321050"/>
          <p14:tracePt t="146146" x="3359150" y="3206750"/>
          <p14:tracePt t="146163" x="3187700" y="3098800"/>
          <p14:tracePt t="146179" x="3048000" y="3035300"/>
          <p14:tracePt t="146196" x="2908300" y="2978150"/>
          <p14:tracePt t="146213" x="2800350" y="2946400"/>
          <p14:tracePt t="146215" x="2768600" y="2933700"/>
          <p14:tracePt t="146229" x="2755900" y="2933700"/>
          <p14:tracePt t="146246" x="2743200" y="2927350"/>
          <p14:tracePt t="146279" x="2736850" y="2921000"/>
          <p14:tracePt t="146299" x="2736850" y="2914650"/>
          <p14:tracePt t="146318" x="2711450" y="2908300"/>
          <p14:tracePt t="146336" x="2654300" y="2889250"/>
          <p14:tracePt t="146346" x="2622550" y="2876550"/>
          <p14:tracePt t="146352" x="2590800" y="2863850"/>
          <p14:tracePt t="146364" x="2552700" y="2851150"/>
          <p14:tracePt t="146381" x="2501900" y="2825750"/>
          <p14:tracePt t="146382" x="2482850" y="2819400"/>
          <p14:tracePt t="146396" x="2470150" y="2813050"/>
          <p14:tracePt t="146413" x="2451100" y="2806700"/>
          <p14:tracePt t="146473" x="2463800" y="2806700"/>
          <p14:tracePt t="146478" x="2489200" y="2806700"/>
          <p14:tracePt t="146487" x="2514600" y="2806700"/>
          <p14:tracePt t="146496" x="2559050" y="2806700"/>
          <p14:tracePt t="146513" x="2647950" y="2806700"/>
          <p14:tracePt t="146530" x="2762250" y="2806700"/>
          <p14:tracePt t="146549" x="2895600" y="2806700"/>
          <p14:tracePt t="146564" x="3054350" y="2806700"/>
          <p14:tracePt t="146579" x="3232150" y="2806700"/>
          <p14:tracePt t="146596" x="3403600" y="2806700"/>
          <p14:tracePt t="146613" x="3568700" y="2806700"/>
          <p14:tracePt t="146632" x="3771900" y="2813050"/>
          <p14:tracePt t="146646" x="3835400" y="2819400"/>
          <p14:tracePt t="146663" x="3848100" y="2825750"/>
          <p14:tracePt t="146698" x="3829050" y="2838450"/>
          <p14:tracePt t="146713" x="3759200" y="2857500"/>
          <p14:tracePt t="146729" x="3638550" y="2876550"/>
          <p14:tracePt t="146746" x="3492500" y="2908300"/>
          <p14:tracePt t="146763" x="3346450" y="2921000"/>
          <p14:tracePt t="146784" x="3155950" y="2921000"/>
          <p14:tracePt t="146798" x="3054350" y="2927350"/>
          <p14:tracePt t="146816" x="3003550" y="2927350"/>
          <p14:tracePt t="146829" x="2984500" y="2927350"/>
          <p14:tracePt t="146846" x="2978150" y="2927350"/>
          <p14:tracePt t="146918" x="2984500" y="2927350"/>
          <p14:tracePt t="146926" x="2990850" y="2927350"/>
          <p14:tracePt t="146934" x="3009900" y="2927350"/>
          <p14:tracePt t="146946" x="3048000" y="2927350"/>
          <p14:tracePt t="146963" x="3155950" y="2933700"/>
          <p14:tracePt t="146979" x="3282950" y="2933700"/>
          <p14:tracePt t="146996" x="3435350" y="2940050"/>
          <p14:tracePt t="147013" x="3606800" y="2959100"/>
          <p14:tracePt t="147019" x="3683000" y="2971800"/>
          <p14:tracePt t="147029" x="3797300" y="2978150"/>
          <p14:tracePt t="147046" x="3867150" y="2978150"/>
          <p14:tracePt t="147066" x="3886200" y="2978150"/>
          <p14:tracePt t="147099" x="3879850" y="2978150"/>
          <p14:tracePt t="147113" x="3797300" y="2984500"/>
          <p14:tracePt t="147132" x="3683000" y="2984500"/>
          <p14:tracePt t="147146" x="3568700" y="2984500"/>
          <p14:tracePt t="147163" x="3448050" y="2984500"/>
          <p14:tracePt t="147180" x="3327400" y="2984500"/>
          <p14:tracePt t="147199" x="3206750" y="2984500"/>
          <p14:tracePt t="147213" x="3181350" y="2984500"/>
          <p14:tracePt t="147230" x="3175000" y="2984500"/>
          <p14:tracePt t="147246" x="3168650" y="2984500"/>
          <p14:tracePt t="147263" x="3175000" y="2984500"/>
          <p14:tracePt t="147279" x="3232150" y="2984500"/>
          <p14:tracePt t="147300" x="3302000" y="2984500"/>
          <p14:tracePt t="147315" x="3390900" y="2984500"/>
          <p14:tracePt t="147331" x="3498850" y="2984500"/>
          <p14:tracePt t="147347" x="3619500" y="2997200"/>
          <p14:tracePt t="147363" x="3714750" y="3022600"/>
          <p14:tracePt t="147383" x="3778250" y="3035300"/>
          <p14:tracePt t="147396" x="3784600" y="3041650"/>
          <p14:tracePt t="147430" x="3740150" y="3041650"/>
          <p14:tracePt t="147450" x="3638550" y="3028950"/>
          <p14:tracePt t="147463" x="3517900" y="3028950"/>
          <p14:tracePt t="147479" x="3378200" y="3028950"/>
          <p14:tracePt t="147496" x="3244850" y="3022600"/>
          <p14:tracePt t="147513" x="3155950" y="3022600"/>
          <p14:tracePt t="147530" x="3117850" y="3022600"/>
          <p14:tracePt t="147566" x="3130550" y="3022600"/>
          <p14:tracePt t="147580" x="3213100" y="3022600"/>
          <p14:tracePt t="147598" x="3390900" y="3048000"/>
          <p14:tracePt t="147613" x="3448050" y="3048000"/>
          <p14:tracePt t="147632" x="3581400" y="3054350"/>
          <p14:tracePt t="147646" x="3638550" y="3054350"/>
          <p14:tracePt t="147663" x="3657600" y="3054350"/>
          <p14:tracePt t="147735" x="3663950" y="3060700"/>
          <p14:tracePt t="147742" x="3695700" y="3060700"/>
          <p14:tracePt t="147756" x="3733800" y="3060700"/>
          <p14:tracePt t="147763" x="3790950" y="3060700"/>
          <p14:tracePt t="147780" x="3943350" y="3060700"/>
          <p14:tracePt t="147796" x="4121150" y="3060700"/>
          <p14:tracePt t="147815" x="4432300" y="3060700"/>
          <p14:tracePt t="147829" x="4635500" y="3060700"/>
          <p14:tracePt t="147846" x="4838700" y="3028950"/>
          <p14:tracePt t="147863" x="5022850" y="2952750"/>
          <p14:tracePt t="147881" x="5213350" y="2819400"/>
          <p14:tracePt t="147897" x="5397500" y="2647950"/>
          <p14:tracePt t="147913" x="5556250" y="2470150"/>
          <p14:tracePt t="147929" x="5683250" y="2349500"/>
          <p14:tracePt t="147946" x="5803900" y="2298700"/>
          <p14:tracePt t="147963" x="5918200" y="2241550"/>
          <p14:tracePt t="147979" x="6026150" y="2171700"/>
          <p14:tracePt t="147996" x="6121400" y="2120900"/>
          <p14:tracePt t="148013" x="6191250" y="2070100"/>
          <p14:tracePt t="148015" x="6216650" y="2057400"/>
          <p14:tracePt t="148030" x="6248400" y="2038350"/>
          <p14:tracePt t="148046" x="6254750" y="2038350"/>
          <p14:tracePt t="148144" x="6254750" y="2032000"/>
          <p14:tracePt t="148166" x="6242050" y="2025650"/>
          <p14:tracePt t="148175" x="6223000" y="2019300"/>
          <p14:tracePt t="148182" x="6197600" y="2019300"/>
          <p14:tracePt t="148199" x="6172200" y="2012950"/>
          <p14:tracePt t="148213" x="6121400" y="2012950"/>
          <p14:tracePt t="148230" x="6045200" y="2000250"/>
          <p14:tracePt t="148246" x="5975350" y="1987550"/>
          <p14:tracePt t="148263" x="5880100" y="1968500"/>
          <p14:tracePt t="148280" x="5772150" y="1943100"/>
          <p14:tracePt t="148296" x="5670550" y="1917700"/>
          <p14:tracePt t="148317" x="5588000" y="1898650"/>
          <p14:tracePt t="148334" x="5499100" y="1866900"/>
          <p14:tracePt t="148347" x="5473700" y="1854200"/>
          <p14:tracePt t="148363" x="5429250" y="1822450"/>
          <p14:tracePt t="148382" x="5391150" y="1803400"/>
          <p14:tracePt t="148396" x="5365750" y="1797050"/>
          <p14:tracePt t="148413" x="5340350" y="1784350"/>
          <p14:tracePt t="148414" x="5327650" y="1784350"/>
          <p14:tracePt t="148429" x="5314950" y="1784350"/>
          <p14:tracePt t="148446" x="5264150" y="1771650"/>
          <p14:tracePt t="148463" x="5245100" y="1752600"/>
          <p14:tracePt t="148479" x="5226050" y="1739900"/>
          <p14:tracePt t="148496" x="5219700" y="1733550"/>
          <p14:tracePt t="148762" x="5232400" y="1733550"/>
          <p14:tracePt t="148767" x="5251450" y="1733550"/>
          <p14:tracePt t="148779" x="5283200" y="1733550"/>
          <p14:tracePt t="148799" x="5346700" y="1733550"/>
          <p14:tracePt t="148816" x="5454650" y="1733550"/>
          <p14:tracePt t="148829" x="5518150" y="1739900"/>
          <p14:tracePt t="148847" x="5568950" y="1739900"/>
          <p14:tracePt t="148863" x="5600700" y="1739900"/>
          <p14:tracePt t="148881" x="5632450" y="1752600"/>
          <p14:tracePt t="148896" x="5670550" y="1765300"/>
          <p14:tracePt t="148913" x="5715000" y="1784350"/>
          <p14:tracePt t="148930" x="5727700" y="1784350"/>
          <p14:tracePt t="148981" x="5715000" y="1784350"/>
          <p14:tracePt t="148990" x="5689600" y="1790700"/>
          <p14:tracePt t="149000" x="5664200" y="1797050"/>
          <p14:tracePt t="149013" x="5638800" y="1797050"/>
          <p14:tracePt t="149034" x="5562600" y="1797050"/>
          <p14:tracePt t="149046" x="5505450" y="1797050"/>
          <p14:tracePt t="149066" x="5435600" y="1797050"/>
          <p14:tracePt t="149079" x="5378450" y="1797050"/>
          <p14:tracePt t="149096" x="5334000" y="1797050"/>
          <p14:tracePt t="149115" x="5308600" y="1790700"/>
          <p14:tracePt t="149132" x="5295900" y="1778000"/>
          <p14:tracePt t="149146" x="5276850" y="1765300"/>
          <p14:tracePt t="149163" x="5251450" y="1752600"/>
          <p14:tracePt t="149179" x="5232400" y="1746250"/>
          <p14:tracePt t="149196" x="5226050" y="1746250"/>
          <p14:tracePt t="149213" x="5219700" y="1746250"/>
          <p14:tracePt t="149246" x="5213350" y="1739900"/>
          <p14:tracePt t="149263" x="5213350" y="1727200"/>
          <p14:tracePt t="149279" x="5213350" y="1720850"/>
          <p14:tracePt t="149296" x="5219700" y="1720850"/>
          <p14:tracePt t="149315" x="5232400" y="1720850"/>
          <p14:tracePt t="149321" x="5245100" y="1720850"/>
          <p14:tracePt t="149329" x="5257800" y="1720850"/>
          <p14:tracePt t="149346" x="5276850" y="1714500"/>
          <p14:tracePt t="149363" x="5283200" y="1708150"/>
          <p14:tracePt t="149381" x="5289550" y="1701800"/>
          <p14:tracePt t="149396" x="5289550" y="1695450"/>
          <p14:tracePt t="149413" x="5283200" y="1695450"/>
          <p14:tracePt t="149429" x="5276850" y="1695450"/>
          <p14:tracePt t="149446" x="5276850" y="1689100"/>
          <p14:tracePt t="149508" x="5270500" y="1689100"/>
          <p14:tracePt t="149512" x="5264150" y="1689100"/>
          <p14:tracePt t="149518" x="5264150" y="1695450"/>
          <p14:tracePt t="149529" x="5257800" y="1695450"/>
          <p14:tracePt t="149548" x="5238750" y="1714500"/>
          <p14:tracePt t="149563" x="5226050" y="1739900"/>
          <p14:tracePt t="149579" x="5207000" y="1790700"/>
          <p14:tracePt t="149596" x="5175250" y="1866900"/>
          <p14:tracePt t="149613" x="5143500" y="1974850"/>
          <p14:tracePt t="149614" x="5137150" y="2032000"/>
          <p14:tracePt t="149632" x="5137150" y="2165350"/>
          <p14:tracePt t="149646" x="5137150" y="2298700"/>
          <p14:tracePt t="149663" x="5137150" y="2419350"/>
          <p14:tracePt t="149679" x="5156200" y="2540000"/>
          <p14:tracePt t="149696" x="5187950" y="2635250"/>
          <p14:tracePt t="149713" x="5232400" y="2705100"/>
          <p14:tracePt t="149730" x="5257800" y="2736850"/>
          <p14:tracePt t="149746" x="5283200" y="2755900"/>
          <p14:tracePt t="149763" x="5289550" y="2762250"/>
          <p14:tracePt t="150558" x="5283200" y="2743200"/>
          <p14:tracePt t="150573" x="5257800" y="2717800"/>
          <p14:tracePt t="150575" x="5226050" y="2686050"/>
          <p14:tracePt t="150581" x="5187950" y="2660650"/>
          <p14:tracePt t="150596" x="5149850" y="2628900"/>
          <p14:tracePt t="150613" x="5048250" y="2546350"/>
          <p14:tracePt t="150632" x="4921250" y="2406650"/>
          <p14:tracePt t="150646" x="4870450" y="2298700"/>
          <p14:tracePt t="150663" x="4845050" y="2178050"/>
          <p14:tracePt t="150680" x="4806950" y="2070100"/>
          <p14:tracePt t="150700" x="4787900" y="2019300"/>
          <p14:tracePt t="150714" x="4787900" y="2000250"/>
          <p14:tracePt t="150729" x="4781550" y="1993900"/>
          <p14:tracePt t="150806" x="4775200" y="1993900"/>
          <p14:tracePt t="150838" x="4781550" y="1993900"/>
          <p14:tracePt t="150848" x="4794250" y="1993900"/>
          <p14:tracePt t="150863" x="4826000" y="2025650"/>
          <p14:tracePt t="150882" x="4876800" y="2063750"/>
          <p14:tracePt t="150885" x="4902200" y="2089150"/>
          <p14:tracePt t="150896" x="4940300" y="2108200"/>
          <p14:tracePt t="150913" x="5010150" y="2133600"/>
          <p14:tracePt t="150929" x="5086350" y="2165350"/>
          <p14:tracePt t="150946" x="5175250" y="2197100"/>
          <p14:tracePt t="150963" x="5283200" y="2235200"/>
          <p14:tracePt t="150979" x="5397500" y="2273300"/>
          <p14:tracePt t="150996" x="5486400" y="2298700"/>
          <p14:tracePt t="151013" x="5518150" y="2311400"/>
          <p14:tracePt t="151015" x="5530850" y="2311400"/>
          <p14:tracePt t="151054" x="5518150" y="2311400"/>
          <p14:tracePt t="151069" x="5505450" y="2317750"/>
          <p14:tracePt t="151080" x="5461000" y="2336800"/>
          <p14:tracePt t="151096" x="5416550" y="2349500"/>
          <p14:tracePt t="151113" x="5391150" y="2355850"/>
          <p14:tracePt t="151132" x="5372100" y="2355850"/>
          <p14:tracePt t="151146" x="5359400" y="2355850"/>
          <p14:tracePt t="151163" x="5346700" y="2349500"/>
          <p14:tracePt t="151180" x="5334000" y="2336800"/>
          <p14:tracePt t="151196" x="5321300" y="2330450"/>
          <p14:tracePt t="151213" x="5308600" y="2324100"/>
          <p14:tracePt t="151230" x="5295900" y="2317750"/>
          <p14:tracePt t="151246" x="5289550" y="2298700"/>
          <p14:tracePt t="151263" x="5264150" y="2279650"/>
          <p14:tracePt t="151279" x="5257800" y="2260600"/>
          <p14:tracePt t="151296" x="5257800" y="2235200"/>
          <p14:tracePt t="151315" x="5238750" y="2197100"/>
          <p14:tracePt t="151331" x="5226050" y="2146300"/>
          <p14:tracePt t="151346" x="5226050" y="2120900"/>
          <p14:tracePt t="151363" x="5226050" y="2108200"/>
          <p14:tracePt t="151382" x="5270500" y="2108200"/>
          <p14:tracePt t="151396" x="5334000" y="2108200"/>
          <p14:tracePt t="151413" x="5410200" y="2108200"/>
          <p14:tracePt t="151430" x="5511800" y="2076450"/>
          <p14:tracePt t="151446" x="5588000" y="2051050"/>
          <p14:tracePt t="151463" x="5651500" y="2032000"/>
          <p14:tracePt t="151480" x="5702300" y="2025650"/>
          <p14:tracePt t="151496" x="5721350" y="2025650"/>
          <p14:tracePt t="151512" x="5727700" y="2025650"/>
          <p14:tracePt t="151553" x="5727700" y="2019300"/>
          <p14:tracePt t="151566" x="5721350" y="2019300"/>
          <p14:tracePt t="151579" x="5702300" y="2019300"/>
          <p14:tracePt t="151596" x="5657850" y="2019300"/>
          <p14:tracePt t="151613" x="5575300" y="2019300"/>
          <p14:tracePt t="151614" x="5524500" y="2019300"/>
          <p14:tracePt t="151632" x="5410200" y="1981200"/>
          <p14:tracePt t="151649" x="5264150" y="1936750"/>
          <p14:tracePt t="151663" x="5156200" y="1911350"/>
          <p14:tracePt t="151680" x="5060950" y="1885950"/>
          <p14:tracePt t="151696" x="5022850" y="1866900"/>
          <p14:tracePt t="151713" x="4997450" y="1860550"/>
          <p14:tracePt t="151730" x="4991100" y="1854200"/>
          <p14:tracePt t="151746" x="4991100" y="1847850"/>
          <p14:tracePt t="151763" x="4991100" y="1841500"/>
          <p14:tracePt t="151780" x="4991100" y="1835150"/>
          <p14:tracePt t="151800" x="5003800" y="1828800"/>
          <p14:tracePt t="151816" x="5003800" y="1822450"/>
          <p14:tracePt t="151829" x="5003800" y="1816100"/>
          <p14:tracePt t="151892" x="5016500" y="1816100"/>
          <p14:tracePt t="151897" x="5029200" y="1816100"/>
          <p14:tracePt t="151913" x="5035550" y="1816100"/>
          <p14:tracePt t="152003" x="5041900" y="1816100"/>
          <p14:tracePt t="152010" x="5054600" y="1822450"/>
          <p14:tracePt t="152016" x="5080000" y="1828800"/>
          <p14:tracePt t="152033" x="5149850" y="1835150"/>
          <p14:tracePt t="152048" x="5276850" y="1854200"/>
          <p14:tracePt t="152066" x="5429250" y="1860550"/>
          <p14:tracePt t="152079" x="5594350" y="1879600"/>
          <p14:tracePt t="152097" x="5746750" y="1879600"/>
          <p14:tracePt t="152115" x="5886450" y="1879600"/>
          <p14:tracePt t="152132" x="5994400" y="1879600"/>
          <p14:tracePt t="152146" x="6057900" y="1879600"/>
          <p14:tracePt t="152163" x="6083300" y="1879600"/>
          <p14:tracePt t="152198" x="6076950" y="1879600"/>
          <p14:tracePt t="152213" x="6051550" y="1879600"/>
          <p14:tracePt t="152229" x="5994400" y="1879600"/>
          <p14:tracePt t="152246" x="5962650" y="1885950"/>
          <p14:tracePt t="152263" x="5937250" y="1905000"/>
          <p14:tracePt t="152280" x="5905500" y="1943100"/>
          <p14:tracePt t="152296" x="5873750" y="2006600"/>
          <p14:tracePt t="152317" x="5848350" y="2082800"/>
          <p14:tracePt t="152330" x="5848350" y="2127250"/>
          <p14:tracePt t="152348" x="5848350" y="2159000"/>
          <p14:tracePt t="152365" x="5848350" y="2178050"/>
          <p14:tracePt t="152368" x="5848350" y="2184400"/>
          <p14:tracePt t="152381" x="5854700" y="2184400"/>
          <p14:tracePt t="152396" x="5854700" y="2197100"/>
          <p14:tracePt t="152413" x="5861050" y="2203450"/>
          <p14:tracePt t="152416" x="5867400" y="2203450"/>
          <p14:tracePt t="152430" x="5886450" y="2203450"/>
          <p14:tracePt t="152448" x="5924550" y="2203450"/>
          <p14:tracePt t="152463" x="5981700" y="2190750"/>
          <p14:tracePt t="152480" x="6070600" y="2139950"/>
          <p14:tracePt t="152496" x="6184900" y="2063750"/>
          <p14:tracePt t="152513" x="6318250" y="1981200"/>
          <p14:tracePt t="152529" x="6445250" y="1924050"/>
          <p14:tracePt t="152549" x="6559550" y="1860550"/>
          <p14:tracePt t="152567" x="6661150" y="1809750"/>
          <p14:tracePt t="152580" x="6743700" y="1752600"/>
          <p14:tracePt t="152596" x="6813550" y="1720850"/>
          <p14:tracePt t="152614" x="6826250" y="1714500"/>
          <p14:tracePt t="152632" x="6813550" y="1714500"/>
          <p14:tracePt t="152646" x="6775450" y="1720850"/>
          <p14:tracePt t="152663" x="6699250" y="1758950"/>
          <p14:tracePt t="152680" x="6623050" y="1784350"/>
          <p14:tracePt t="152697" x="6546850" y="1809750"/>
          <p14:tracePt t="152713" x="6464300" y="1841500"/>
          <p14:tracePt t="152729" x="6407150" y="1860550"/>
          <p14:tracePt t="152746" x="6375400" y="1873250"/>
          <p14:tracePt t="152767" x="6369050" y="1873250"/>
          <p14:tracePt t="152798" x="6369050" y="1860550"/>
          <p14:tracePt t="152813" x="6375400" y="1841500"/>
          <p14:tracePt t="152838" x="6445250" y="1765300"/>
          <p14:tracePt t="152839" x="6477000" y="1727200"/>
          <p14:tracePt t="152846" x="6527800" y="1695450"/>
          <p14:tracePt t="152863" x="6667500" y="1574800"/>
          <p14:tracePt t="152882" x="6851650" y="1485900"/>
          <p14:tracePt t="152888" x="6953250" y="1454150"/>
          <p14:tracePt t="152896" x="7061200" y="1422400"/>
          <p14:tracePt t="152913" x="7270750" y="1358900"/>
          <p14:tracePt t="152929" x="7448550" y="1295400"/>
          <p14:tracePt t="152948" x="7569200" y="1257300"/>
          <p14:tracePt t="152963" x="7670800" y="1257300"/>
          <p14:tracePt t="152980" x="7734300" y="1257300"/>
          <p14:tracePt t="152996" x="7766050" y="1263650"/>
          <p14:tracePt t="153013" x="7766050" y="1289050"/>
          <p14:tracePt t="153017" x="7772400" y="1308100"/>
          <p14:tracePt t="153029" x="7772400" y="1339850"/>
          <p14:tracePt t="153046" x="7759700" y="1454150"/>
          <p14:tracePt t="153066" x="7727950" y="1581150"/>
          <p14:tracePt t="153080" x="7677150" y="1733550"/>
          <p14:tracePt t="153096" x="7607300" y="1905000"/>
          <p14:tracePt t="153113" x="7505700" y="2076450"/>
          <p14:tracePt t="153132" x="7340600" y="2235200"/>
          <p14:tracePt t="153146" x="7150100" y="2381250"/>
          <p14:tracePt t="153163" x="6940550" y="2527300"/>
          <p14:tracePt t="153179" x="6737350" y="2667000"/>
          <p14:tracePt t="153198" x="6470650" y="2832100"/>
          <p14:tracePt t="153213" x="6388100" y="2870200"/>
          <p14:tracePt t="153229" x="6248400" y="2921000"/>
          <p14:tracePt t="153231" x="6197600" y="2933700"/>
          <p14:tracePt t="153246" x="6108700" y="2959100"/>
          <p14:tracePt t="153263" x="6051550" y="2959100"/>
          <p14:tracePt t="153280" x="6026150" y="2940050"/>
          <p14:tracePt t="153298" x="5994400" y="2921000"/>
          <p14:tracePt t="153315" x="5969000" y="2889250"/>
          <p14:tracePt t="153332" x="5949950" y="2838450"/>
          <p14:tracePt t="153346" x="5911850" y="2774950"/>
          <p14:tracePt t="153363" x="5829300" y="2711450"/>
          <p14:tracePt t="153382" x="5715000" y="2647950"/>
          <p14:tracePt t="153396" x="5581650" y="2590800"/>
          <p14:tracePt t="153413" x="5435600" y="2508250"/>
          <p14:tracePt t="153414" x="5372100" y="2470150"/>
          <p14:tracePt t="153430" x="5314950" y="2432050"/>
          <p14:tracePt t="153446" x="5226050" y="2298700"/>
          <p14:tracePt t="153463" x="5219700" y="2203450"/>
          <p14:tracePt t="153479" x="5219700" y="2095500"/>
          <p14:tracePt t="153496" x="5200650" y="1987550"/>
          <p14:tracePt t="153513" x="5187950" y="1911350"/>
          <p14:tracePt t="153530" x="5181600" y="1873250"/>
          <p14:tracePt t="153546" x="5187950" y="1847850"/>
          <p14:tracePt t="153565" x="5194300" y="1822450"/>
          <p14:tracePt t="153580" x="5207000" y="1790700"/>
          <p14:tracePt t="153596" x="5219700" y="1765300"/>
          <p14:tracePt t="153614" x="5302250" y="1733550"/>
          <p14:tracePt t="153632" x="5435600" y="1714500"/>
          <p14:tracePt t="153646" x="5619750" y="1714500"/>
          <p14:tracePt t="153663" x="5829300" y="1708150"/>
          <p14:tracePt t="153680" x="6096000" y="1708150"/>
          <p14:tracePt t="153698" x="6362700" y="1708150"/>
          <p14:tracePt t="153713" x="6610350" y="1708150"/>
          <p14:tracePt t="153730" x="6838950" y="1758950"/>
          <p14:tracePt t="153746" x="7035800" y="1828800"/>
          <p14:tracePt t="153763" x="7169150" y="1924050"/>
          <p14:tracePt t="153780" x="7219950" y="2044700"/>
          <p14:tracePt t="153796" x="7169150" y="2203450"/>
          <p14:tracePt t="153798" x="7112000" y="2298700"/>
          <p14:tracePt t="153815" x="6883400" y="2495550"/>
          <p14:tracePt t="153830" x="6597650" y="2667000"/>
          <p14:tracePt t="153846" x="6292850" y="2768600"/>
          <p14:tracePt t="153863" x="5981700" y="2825750"/>
          <p14:tracePt t="153881" x="5727700" y="2819400"/>
          <p14:tracePt t="153896" x="5473700" y="2717800"/>
          <p14:tracePt t="153913" x="5276850" y="2578100"/>
          <p14:tracePt t="153930" x="5137150" y="2413000"/>
          <p14:tracePt t="153946" x="5041900" y="2203450"/>
          <p14:tracePt t="153963" x="5029200" y="1993900"/>
          <p14:tracePt t="153980" x="5067300" y="1828800"/>
          <p14:tracePt t="153996" x="5130800" y="1689100"/>
          <p14:tracePt t="154013" x="5245100" y="1568450"/>
          <p14:tracePt t="154017" x="5314950" y="1524000"/>
          <p14:tracePt t="154029" x="5486400" y="1454150"/>
          <p14:tracePt t="154048" x="5689600" y="1441450"/>
          <p14:tracePt t="154065" x="5886450" y="1441450"/>
          <p14:tracePt t="154080" x="6076950" y="1498600"/>
          <p14:tracePt t="154096" x="6242050" y="1600200"/>
          <p14:tracePt t="154113" x="6381750" y="1714500"/>
          <p14:tracePt t="154132" x="6470650" y="1841500"/>
          <p14:tracePt t="154146" x="6521450" y="1981200"/>
          <p14:tracePt t="154163" x="6527800" y="2127250"/>
          <p14:tracePt t="154180" x="6470650" y="2286000"/>
          <p14:tracePt t="154199" x="6388100" y="2432050"/>
          <p14:tracePt t="154213" x="6273800" y="2546350"/>
          <p14:tracePt t="154230" x="6096000" y="2635250"/>
          <p14:tracePt t="154246" x="5797550" y="2686050"/>
          <p14:tracePt t="154263" x="5600700" y="2686050"/>
          <p14:tracePt t="154279" x="5416550" y="2686050"/>
          <p14:tracePt t="154296" x="5264150" y="2622550"/>
          <p14:tracePt t="154316" x="5149850" y="2533650"/>
          <p14:tracePt t="154333" x="5067300" y="2419350"/>
          <p14:tracePt t="154346" x="5022850" y="2279650"/>
          <p14:tracePt t="154363" x="5010150" y="2114550"/>
          <p14:tracePt t="154383" x="5060950" y="2000250"/>
          <p14:tracePt t="154401" x="5162550" y="1841500"/>
          <p14:tracePt t="154413" x="5200650" y="1797050"/>
          <p14:tracePt t="154430" x="5314950" y="1701800"/>
          <p14:tracePt t="154432" x="5384800" y="1676400"/>
          <p14:tracePt t="154446" x="5537200" y="1644650"/>
          <p14:tracePt t="154463" x="5676900" y="1644650"/>
          <p14:tracePt t="154479" x="5835650" y="1663700"/>
          <p14:tracePt t="154496" x="5969000" y="1714500"/>
          <p14:tracePt t="154516" x="6076950" y="1803400"/>
          <p14:tracePt t="154529" x="6159500" y="1898650"/>
          <p14:tracePt t="154546" x="6197600" y="1993900"/>
          <p14:tracePt t="154567" x="6203950" y="2108200"/>
          <p14:tracePt t="154580" x="6184900" y="2146300"/>
          <p14:tracePt t="154601" x="6127750" y="2279650"/>
          <p14:tracePt t="154613" x="6096000" y="2311400"/>
          <p14:tracePt t="154630" x="6000750" y="2387600"/>
          <p14:tracePt t="154646" x="5956300" y="2406650"/>
          <p14:tracePt t="154663" x="5918200" y="2413000"/>
          <p14:tracePt t="154680" x="5886450" y="2413000"/>
          <p14:tracePt t="154696" x="5867400" y="2413000"/>
          <p14:tracePt t="154713" x="5867400" y="2406650"/>
          <p14:tracePt t="154729" x="5861050" y="2406650"/>
          <p14:tracePt t="155015" x="5842000" y="2406650"/>
          <p14:tracePt t="155023" x="5822950" y="2406650"/>
          <p14:tracePt t="155035" x="5803900" y="2406650"/>
          <p14:tracePt t="155046" x="5740400" y="2406650"/>
          <p14:tracePt t="155066" x="5657850" y="2406650"/>
          <p14:tracePt t="155080" x="5524500" y="2406650"/>
          <p14:tracePt t="155097" x="5340350" y="2425700"/>
          <p14:tracePt t="155113" x="5130800" y="2425700"/>
          <p14:tracePt t="155134" x="4895850" y="2470150"/>
          <p14:tracePt t="155146" x="4673600" y="2540000"/>
          <p14:tracePt t="155163" x="4489450" y="2609850"/>
          <p14:tracePt t="155179" x="4356100" y="2647950"/>
          <p14:tracePt t="155199" x="4184650" y="2641600"/>
          <p14:tracePt t="155213" x="4133850" y="2622550"/>
          <p14:tracePt t="155229" x="4006850" y="2578100"/>
          <p14:tracePt t="155246" x="3956050" y="2540000"/>
          <p14:tracePt t="155265" x="3943350" y="2495550"/>
          <p14:tracePt t="155279" x="3943350" y="2425700"/>
          <p14:tracePt t="155296" x="4006850" y="2368550"/>
          <p14:tracePt t="155316" x="4083050" y="2317750"/>
          <p14:tracePt t="155329" x="4178300" y="2292350"/>
          <p14:tracePt t="155334" x="4222750" y="2273300"/>
          <p14:tracePt t="155346" x="4273550" y="2260600"/>
          <p14:tracePt t="155363" x="4368800" y="2228850"/>
          <p14:tracePt t="155383" x="4438650" y="2203450"/>
          <p14:tracePt t="155396" x="4470400" y="2197100"/>
          <p14:tracePt t="155430" x="4451350" y="2247900"/>
          <p14:tracePt t="155446" x="4387850" y="2317750"/>
          <p14:tracePt t="155463" x="4311650" y="2444750"/>
          <p14:tracePt t="155479" x="4203700" y="2616200"/>
          <p14:tracePt t="155496" x="4089400" y="2813050"/>
          <p14:tracePt t="155513" x="3975100" y="2946400"/>
          <p14:tracePt t="155530" x="3867150" y="3028950"/>
          <p14:tracePt t="155550" x="3810000" y="3060700"/>
          <p14:tracePt t="155567" x="3771900" y="3048000"/>
          <p14:tracePt t="155579" x="3759200" y="2959100"/>
          <p14:tracePt t="155599" x="3759200" y="2768600"/>
          <p14:tracePt t="155613" x="3778250" y="2698750"/>
          <p14:tracePt t="155632" x="3835400" y="2432050"/>
          <p14:tracePt t="155646" x="3860800" y="2279650"/>
          <p14:tracePt t="155663" x="3873500" y="2203450"/>
          <p14:tracePt t="155699" x="3898900" y="2203450"/>
          <p14:tracePt t="155713" x="4006850" y="2311400"/>
          <p14:tracePt t="155730" x="4152900" y="2457450"/>
          <p14:tracePt t="155746" x="4349750" y="2616200"/>
          <p14:tracePt t="155763" x="4572000" y="2755900"/>
          <p14:tracePt t="155785" x="4857750" y="2857500"/>
          <p14:tracePt t="155796" x="4940300" y="2857500"/>
          <p14:tracePt t="155817" x="5238750" y="2825750"/>
          <p14:tracePt t="155829" x="5340350" y="2787650"/>
          <p14:tracePt t="155847" x="5689600" y="2597150"/>
          <p14:tracePt t="155863" x="5962650" y="2432050"/>
          <p14:tracePt t="155882" x="6235700" y="2260600"/>
          <p14:tracePt t="155893" x="6369050" y="2184400"/>
          <p14:tracePt t="155895" x="6508750" y="2139950"/>
          <p14:tracePt t="155913" x="6731000" y="2025650"/>
          <p14:tracePt t="155930" x="6965950" y="1911350"/>
          <p14:tracePt t="155947" x="7200900" y="1790700"/>
          <p14:tracePt t="155963" x="7416800" y="1644650"/>
          <p14:tracePt t="155980" x="7626350" y="1485900"/>
          <p14:tracePt t="155996" x="7766050" y="1377950"/>
          <p14:tracePt t="156013" x="7899400" y="1301750"/>
          <p14:tracePt t="156019" x="7969250" y="1282700"/>
          <p14:tracePt t="156030" x="8026400" y="1263650"/>
          <p14:tracePt t="156046" x="8197850" y="1212850"/>
          <p14:tracePt t="156068" x="8261350" y="1187450"/>
          <p14:tracePt t="156079" x="8299450" y="1174750"/>
          <p14:tracePt t="156115" x="8293100" y="1174750"/>
          <p14:tracePt t="156118" x="8286750" y="1174750"/>
          <p14:tracePt t="156132" x="8274050" y="1174750"/>
          <p14:tracePt t="156146" x="8267700" y="1174750"/>
          <p14:tracePt t="156288" x="8261350" y="1174750"/>
          <p14:tracePt t="156299" x="8255000" y="1174750"/>
          <p14:tracePt t="156302" x="8242300" y="1174750"/>
          <p14:tracePt t="156315" x="8229600" y="1174750"/>
          <p14:tracePt t="156332" x="8185150" y="1187450"/>
          <p14:tracePt t="156346" x="8096250" y="1219200"/>
          <p14:tracePt t="156364" x="8001000" y="1257300"/>
          <p14:tracePt t="156382" x="7880350" y="1295400"/>
          <p14:tracePt t="156385" x="7816850" y="1320800"/>
          <p14:tracePt t="156396" x="7727950" y="1339850"/>
          <p14:tracePt t="156413" x="7556500" y="1403350"/>
          <p14:tracePt t="156414" x="7461250" y="1435100"/>
          <p14:tracePt t="156430" x="7283450" y="1498600"/>
          <p14:tracePt t="156446" x="7162800" y="1549400"/>
          <p14:tracePt t="156463" x="7029450" y="1574800"/>
          <p14:tracePt t="156480" x="6946900" y="1581150"/>
          <p14:tracePt t="156496" x="6908800" y="1587500"/>
          <p14:tracePt t="156515" x="6902450" y="1587500"/>
          <p14:tracePt t="156646" x="6883400" y="1587500"/>
          <p14:tracePt t="156655" x="6864350" y="1587500"/>
          <p14:tracePt t="156663" x="6845300" y="1593850"/>
          <p14:tracePt t="156680" x="6781800" y="1606550"/>
          <p14:tracePt t="156696" x="6711950" y="1638300"/>
          <p14:tracePt t="156713" x="6584950" y="1689100"/>
          <p14:tracePt t="156730" x="6445250" y="1727200"/>
          <p14:tracePt t="156746" x="6330950" y="1758950"/>
          <p14:tracePt t="156763" x="6248400" y="1778000"/>
          <p14:tracePt t="156780" x="6197600" y="1778000"/>
          <p14:tracePt t="156796" x="6172200" y="1778000"/>
          <p14:tracePt t="156815" x="6121400" y="1758950"/>
          <p14:tracePt t="156823" x="6108700" y="1758950"/>
          <p14:tracePt t="156832" x="6096000" y="1752600"/>
          <p14:tracePt t="156846" x="6051550" y="1733550"/>
          <p14:tracePt t="156863" x="5937250" y="1695450"/>
          <p14:tracePt t="156882" x="5772150" y="1657350"/>
          <p14:tracePt t="156896" x="5568950" y="1600200"/>
          <p14:tracePt t="156913" x="5353050" y="1530350"/>
          <p14:tracePt t="156930" x="5118100" y="1454150"/>
          <p14:tracePt t="156947" x="4876800" y="1384300"/>
          <p14:tracePt t="156963" x="4648200" y="1333500"/>
          <p14:tracePt t="156980" x="4464050" y="1320800"/>
          <p14:tracePt t="156996" x="4356100" y="1320800"/>
          <p14:tracePt t="157013" x="4298950" y="1320800"/>
          <p14:tracePt t="157015" x="4286250" y="1320800"/>
          <p14:tracePt t="157050" x="4298950" y="1320800"/>
          <p14:tracePt t="157066" x="4349750" y="1320800"/>
          <p14:tracePt t="157079" x="4438650" y="1320800"/>
          <p14:tracePt t="157099" x="4578350" y="1346200"/>
          <p14:tracePt t="157113" x="4756150" y="1403350"/>
          <p14:tracePt t="157133" x="4959350" y="1441450"/>
          <p14:tracePt t="157148" x="5156200" y="1479550"/>
          <p14:tracePt t="157163" x="5321300" y="1524000"/>
          <p14:tracePt t="157180" x="5403850" y="1549400"/>
          <p14:tracePt t="157198" x="5441950" y="1568450"/>
          <p14:tracePt t="157212" x="5441950" y="1574800"/>
          <p14:tracePt t="157230" x="5384800" y="1612900"/>
          <p14:tracePt t="157246" x="5314950" y="1657350"/>
          <p14:tracePt t="157263" x="5238750" y="1708150"/>
          <p14:tracePt t="157284" x="5156200" y="1816100"/>
          <p14:tracePt t="157298" x="5080000" y="1968500"/>
          <p14:tracePt t="157313" x="5029200" y="2133600"/>
          <p14:tracePt t="157330" x="4984750" y="2305050"/>
          <p14:tracePt t="157346" x="4953000" y="2419350"/>
          <p14:tracePt t="157363" x="4946650" y="2432050"/>
          <p14:tracePt t="157398" x="4946650" y="2419350"/>
          <p14:tracePt t="157413" x="4946650" y="2406650"/>
          <p14:tracePt t="157430" x="4946650" y="2374900"/>
          <p14:tracePt t="157431" x="4946650" y="2349500"/>
          <p14:tracePt t="157450" x="4946650" y="2298700"/>
          <p14:tracePt t="157463" x="4927600" y="2216150"/>
          <p14:tracePt t="157480" x="4889500" y="2101850"/>
          <p14:tracePt t="157496" x="4857750" y="1993900"/>
          <p14:tracePt t="157513" x="4845050" y="1930400"/>
          <p14:tracePt t="157530" x="4845050" y="1911350"/>
          <p14:tracePt t="157546" x="4819650" y="1905000"/>
          <p14:tracePt t="157566" x="4787900" y="1892300"/>
          <p14:tracePt t="157580" x="4756150" y="1885950"/>
          <p14:tracePt t="157596" x="4724400" y="1885950"/>
          <p14:tracePt t="157615" x="4705350" y="1892300"/>
          <p14:tracePt t="157632" x="4699000" y="1936750"/>
          <p14:tracePt t="157647" x="4679950" y="1981200"/>
          <p14:tracePt t="157663" x="4667250" y="2032000"/>
          <p14:tracePt t="157680" x="4635500" y="2076450"/>
          <p14:tracePt t="157699" x="4591050" y="2152650"/>
          <p14:tracePt t="157713" x="4521200" y="2235200"/>
          <p14:tracePt t="157730" x="4445000" y="2330450"/>
          <p14:tracePt t="157746" x="4368800" y="2425700"/>
          <p14:tracePt t="157763" x="4267200" y="2501900"/>
          <p14:tracePt t="157780" x="4171950" y="2533650"/>
          <p14:tracePt t="157799" x="4095750" y="2546350"/>
          <p14:tracePt t="157817" x="4083050" y="2527300"/>
          <p14:tracePt t="157829" x="4083050" y="2482850"/>
          <p14:tracePt t="157849" x="4108450" y="2463800"/>
          <p14:tracePt t="157863" x="4165600" y="2463800"/>
          <p14:tracePt t="157882" x="4235450" y="2482850"/>
          <p14:tracePt t="157892" x="4279900" y="2495550"/>
          <p14:tracePt t="157896" x="4318000" y="2514600"/>
          <p14:tracePt t="157913" x="4425950" y="2559050"/>
          <p14:tracePt t="157930" x="4572000" y="2616200"/>
          <p14:tracePt t="157951" x="4711700" y="2698750"/>
          <p14:tracePt t="157963" x="4819650" y="2781300"/>
          <p14:tracePt t="157980" x="4914900" y="2876550"/>
          <p14:tracePt t="157996" x="4965700" y="2965450"/>
          <p14:tracePt t="158013" x="4991100" y="3041650"/>
          <p14:tracePt t="158034" x="5003800" y="3111500"/>
          <p14:tracePt t="158046" x="5003800" y="3136900"/>
          <p14:tracePt t="158063" x="4984750" y="3155950"/>
          <p14:tracePt t="158082" x="4959350" y="3162300"/>
          <p14:tracePt t="158096" x="4933950" y="3162300"/>
          <p14:tracePt t="158113" x="4889500" y="3149600"/>
          <p14:tracePt t="158132" x="4832350" y="3117850"/>
          <p14:tracePt t="158148" x="4781550" y="3067050"/>
          <p14:tracePt t="158149" x="4756150" y="3035300"/>
          <p14:tracePt t="158163" x="4724400" y="3009900"/>
          <p14:tracePt t="158180" x="4673600" y="2946400"/>
          <p14:tracePt t="158196" x="4597400" y="2882900"/>
          <p14:tracePt t="158213" x="4495800" y="2851150"/>
          <p14:tracePt t="158215" x="4451350" y="2838450"/>
          <p14:tracePt t="158230" x="4413250" y="2838450"/>
          <p14:tracePt t="158246" x="4394200" y="2838450"/>
          <p14:tracePt t="158266" x="4349750" y="2870200"/>
          <p14:tracePt t="158280" x="4273550" y="2908300"/>
          <p14:tracePt t="158296" x="4210050" y="2959100"/>
          <p14:tracePt t="158317" x="4152900" y="3009900"/>
          <p14:tracePt t="158330" x="4095750" y="3067050"/>
          <p14:tracePt t="158346" x="4044950" y="3124200"/>
          <p14:tracePt t="158364" x="4000500" y="3162300"/>
          <p14:tracePt t="158381" x="3956050" y="3168650"/>
          <p14:tracePt t="158396" x="3924300" y="3168650"/>
          <p14:tracePt t="158413" x="3911600" y="3168650"/>
          <p14:tracePt t="158446" x="3962400" y="3168650"/>
          <p14:tracePt t="158463" x="4044950" y="3175000"/>
          <p14:tracePt t="158480" x="4152900" y="3181350"/>
          <p14:tracePt t="158496" x="4254500" y="3187700"/>
          <p14:tracePt t="158514" x="4356100" y="3206750"/>
          <p14:tracePt t="158530" x="4451350" y="3238500"/>
          <p14:tracePt t="158550" x="4508500" y="3263900"/>
          <p14:tracePt t="158568" x="4533900" y="3282950"/>
          <p14:tracePt t="158579" x="4540250" y="3289300"/>
          <p14:tracePt t="158596" x="4527550" y="3289300"/>
          <p14:tracePt t="158616" x="4489450" y="3295650"/>
          <p14:tracePt t="158633" x="4464050" y="3295650"/>
          <p14:tracePt t="158646" x="4445000" y="3295650"/>
          <p14:tracePt t="158667" x="4432300" y="3295650"/>
          <p14:tracePt t="158680" x="4413250" y="3295650"/>
          <p14:tracePt t="158698" x="4387850" y="3295650"/>
          <p14:tracePt t="158713" x="4343400" y="3295650"/>
          <p14:tracePt t="158730" x="4279900" y="3282950"/>
          <p14:tracePt t="158746" x="4191000" y="3251200"/>
          <p14:tracePt t="158763" x="4089400" y="3213100"/>
          <p14:tracePt t="158780" x="4006850" y="3168650"/>
          <p14:tracePt t="158796" x="3879850" y="3124200"/>
          <p14:tracePt t="158799" x="3835400" y="3111500"/>
          <p14:tracePt t="158817" x="3727450" y="3092450"/>
          <p14:tracePt t="158830" x="3676650" y="3086100"/>
          <p14:tracePt t="158846" x="3638550" y="3086100"/>
          <p14:tracePt t="158863" x="3619500" y="3079750"/>
          <p14:tracePt t="158882" x="3587750" y="3067050"/>
          <p14:tracePt t="158896" x="3562350" y="3054350"/>
          <p14:tracePt t="158914" x="3530600" y="3041650"/>
          <p14:tracePt t="158930" x="3492500" y="3028950"/>
          <p14:tracePt t="158946" x="3454400" y="3016250"/>
          <p14:tracePt t="158963" x="3409950" y="3003550"/>
          <p14:tracePt t="158980" x="3333750" y="2978150"/>
          <p14:tracePt t="158996" x="3257550" y="2965450"/>
          <p14:tracePt t="159004" x="3232150" y="2965450"/>
          <p14:tracePt t="159013" x="3200400" y="2965450"/>
          <p14:tracePt t="159030" x="3111500" y="2965450"/>
          <p14:tracePt t="159046" x="3067050" y="2965450"/>
          <p14:tracePt t="159066" x="3028950" y="2965450"/>
          <p14:tracePt t="159079" x="3016250" y="2959100"/>
          <p14:tracePt t="159096" x="3003550" y="2959100"/>
          <p14:tracePt t="159114" x="2984500" y="2959100"/>
          <p14:tracePt t="159133" x="2940050" y="2959100"/>
          <p14:tracePt t="159147" x="2889250" y="2959100"/>
          <p14:tracePt t="159163" x="2800350" y="2952750"/>
          <p14:tracePt t="159180" x="2679700" y="2940050"/>
          <p14:tracePt t="159199" x="2406650" y="2927350"/>
          <p14:tracePt t="159213" x="2209800" y="2914650"/>
          <p14:tracePt t="159230" x="2019300" y="2908300"/>
          <p14:tracePt t="159246" x="1854200" y="2901950"/>
          <p14:tracePt t="159265" x="1739900" y="2914650"/>
          <p14:tracePt t="159280" x="1676400" y="2914650"/>
          <p14:tracePt t="159301" x="1670050" y="2914650"/>
          <p14:tracePt t="159315" x="1727200" y="2914650"/>
          <p14:tracePt t="159330" x="1873250" y="2914650"/>
          <p14:tracePt t="159348" x="2146300" y="2952750"/>
          <p14:tracePt t="159363" x="2419350" y="2965450"/>
          <p14:tracePt t="159382" x="2679700" y="2978150"/>
          <p14:tracePt t="159396" x="2946400" y="3022600"/>
          <p14:tracePt t="159414" x="3333750" y="3060700"/>
          <p14:tracePt t="159430" x="3549650" y="3073400"/>
          <p14:tracePt t="159450" x="3765550" y="3092450"/>
          <p14:tracePt t="159463" x="3937000" y="3098800"/>
          <p14:tracePt t="159480" x="4006850" y="3098800"/>
          <p14:tracePt t="159496" x="4038600" y="3098800"/>
          <p14:tracePt t="159513" x="4051300" y="3098800"/>
          <p14:tracePt t="159574" x="4044950" y="3092450"/>
          <p14:tracePt t="159646" x="4038600" y="3092450"/>
          <p14:tracePt t="159678" x="4051300" y="3079750"/>
          <p14:tracePt t="159690" x="4070350" y="3073400"/>
          <p14:tracePt t="159697" x="4089400" y="3054350"/>
          <p14:tracePt t="159713" x="4140200" y="3028950"/>
          <p14:tracePt t="159730" x="4216400" y="3016250"/>
          <p14:tracePt t="159746" x="4286250" y="3016250"/>
          <p14:tracePt t="159763" x="4343400" y="3003550"/>
          <p14:tracePt t="159780" x="4400550" y="3003550"/>
          <p14:tracePt t="159796" x="4457700" y="2984500"/>
          <p14:tracePt t="159816" x="4552950" y="2921000"/>
          <p14:tracePt t="159829" x="4603750" y="2844800"/>
          <p14:tracePt t="159847" x="4641850" y="2806700"/>
          <p14:tracePt t="159864" x="4648200" y="2794000"/>
          <p14:tracePt t="159883" x="4635500" y="2787650"/>
          <p14:tracePt t="159890" x="4616450" y="2787650"/>
          <p14:tracePt t="159900" x="4584700" y="2787650"/>
          <p14:tracePt t="159913" x="4495800" y="2787650"/>
          <p14:tracePt t="159930" x="4387850" y="2794000"/>
          <p14:tracePt t="159950" x="4254500" y="2806700"/>
          <p14:tracePt t="159963" x="4102100" y="2813050"/>
          <p14:tracePt t="159980" x="3956050" y="2838450"/>
          <p14:tracePt t="159996" x="3803650" y="2838450"/>
          <p14:tracePt t="160013" x="3670300" y="2838450"/>
          <p14:tracePt t="160015" x="3600450" y="2838450"/>
          <p14:tracePt t="160030" x="3473450" y="2838450"/>
          <p14:tracePt t="160049" x="3365500" y="2838450"/>
          <p14:tracePt t="160066" x="3276600" y="2838450"/>
          <p14:tracePt t="160082" x="3225800" y="2844800"/>
          <p14:tracePt t="160097" x="3194050" y="2857500"/>
          <p14:tracePt t="160113" x="3168650" y="2857500"/>
          <p14:tracePt t="160132" x="3136900" y="2857500"/>
          <p14:tracePt t="160146" x="3086100" y="2857500"/>
          <p14:tracePt t="160163" x="3016250" y="2857500"/>
          <p14:tracePt t="160180" x="2933700" y="2870200"/>
          <p14:tracePt t="160196" x="2838450" y="2876550"/>
          <p14:tracePt t="160213" x="2736850" y="2876550"/>
          <p14:tracePt t="160229" x="2603500" y="2876550"/>
          <p14:tracePt t="160246" x="2514600" y="2876550"/>
          <p14:tracePt t="160263" x="2451100" y="2876550"/>
          <p14:tracePt t="160284" x="2419350" y="2876550"/>
          <p14:tracePt t="160407" x="2425700" y="2876550"/>
          <p14:tracePt t="160414" x="2432050" y="2882900"/>
          <p14:tracePt t="160425" x="2457450" y="2889250"/>
          <p14:tracePt t="160431" x="2470150" y="2895600"/>
          <p14:tracePt t="160447" x="2501900" y="2895600"/>
          <p14:tracePt t="160463" x="2552700" y="2908300"/>
          <p14:tracePt t="160480" x="2628900" y="2927350"/>
          <p14:tracePt t="160496" x="2724150" y="2952750"/>
          <p14:tracePt t="160513" x="2863850" y="2990850"/>
          <p14:tracePt t="160530" x="3009900" y="3028950"/>
          <p14:tracePt t="160546" x="3155950" y="3054350"/>
          <p14:tracePt t="160568" x="3397250" y="3073400"/>
          <p14:tracePt t="160579" x="3486150" y="3073400"/>
          <p14:tracePt t="160596" x="3632200" y="3073400"/>
          <p14:tracePt t="160613" x="3778250" y="3073400"/>
          <p14:tracePt t="160632" x="3803650" y="3073400"/>
          <p14:tracePt t="160663" x="3790950" y="3073400"/>
          <p14:tracePt t="160680" x="3721100" y="3073400"/>
          <p14:tracePt t="160697" x="3613150" y="3073400"/>
          <p14:tracePt t="160713" x="3505200" y="3073400"/>
          <p14:tracePt t="160730" x="3378200" y="3073400"/>
          <p14:tracePt t="160746" x="3244850" y="3073400"/>
          <p14:tracePt t="160767" x="3105150" y="3048000"/>
          <p14:tracePt t="160780" x="2984500" y="3009900"/>
          <p14:tracePt t="160800" x="2832100" y="2946400"/>
          <p14:tracePt t="160816" x="2774950" y="2927350"/>
          <p14:tracePt t="160830" x="2762250" y="2927350"/>
          <p14:tracePt t="160864" x="2806700" y="2921000"/>
          <p14:tracePt t="160885" x="2901950" y="2921000"/>
          <p14:tracePt t="160896" x="3028950" y="2921000"/>
          <p14:tracePt t="160913" x="3187700" y="2921000"/>
          <p14:tracePt t="160930" x="3384550" y="2921000"/>
          <p14:tracePt t="160948" x="3562350" y="2921000"/>
          <p14:tracePt t="160963" x="3708400" y="2927350"/>
          <p14:tracePt t="160980" x="3797300" y="2940050"/>
          <p14:tracePt t="160996" x="3816350" y="2946400"/>
          <p14:tracePt t="161034" x="3752850" y="2946400"/>
          <p14:tracePt t="161046" x="3644900" y="2952750"/>
          <p14:tracePt t="161067" x="3530600" y="2952750"/>
          <p14:tracePt t="161080" x="3403600" y="2952750"/>
          <p14:tracePt t="161096" x="3251200" y="2946400"/>
          <p14:tracePt t="161113" x="3117850" y="2933700"/>
          <p14:tracePt t="161132" x="3041650" y="2921000"/>
          <p14:tracePt t="161146" x="3003550" y="2914650"/>
          <p14:tracePt t="161182" x="3022600" y="2914650"/>
          <p14:tracePt t="161196" x="3041650" y="2914650"/>
          <p14:tracePt t="161213" x="3092450" y="2914650"/>
          <p14:tracePt t="161214" x="3117850" y="2914650"/>
          <p14:tracePt t="161230" x="3149600" y="2914650"/>
          <p14:tracePt t="161246" x="3302000" y="2914650"/>
          <p14:tracePt t="161266" x="3435350" y="2914650"/>
          <p14:tracePt t="161280" x="3581400" y="2914650"/>
          <p14:tracePt t="161296" x="3714750" y="2914650"/>
          <p14:tracePt t="161315" x="3816350" y="2914650"/>
          <p14:tracePt t="161332" x="3873500" y="2914650"/>
          <p14:tracePt t="161348" x="3898900" y="2914650"/>
          <p14:tracePt t="161387" x="3886200" y="2914650"/>
          <p14:tracePt t="161393" x="3873500" y="2914650"/>
          <p14:tracePt t="161398" x="3860800" y="2914650"/>
          <p14:tracePt t="161413" x="3848100" y="2914650"/>
          <p14:tracePt t="161430" x="3822700" y="2914650"/>
          <p14:tracePt t="161446" x="3810000" y="2914650"/>
          <p14:tracePt t="161463" x="3740150" y="2889250"/>
          <p14:tracePt t="161480" x="3702050" y="2838450"/>
          <p14:tracePt t="161496" x="3683000" y="2800350"/>
          <p14:tracePt t="161514" x="3670300" y="2781300"/>
          <p14:tracePt t="161614" x="3670300" y="2768600"/>
          <p14:tracePt t="161626" x="3670300" y="2749550"/>
          <p14:tracePt t="161637" x="3695700" y="2679700"/>
          <p14:tracePt t="161646" x="3714750" y="2635250"/>
          <p14:tracePt t="161663" x="3810000" y="2533650"/>
          <p14:tracePt t="161680" x="3917950" y="2413000"/>
          <p14:tracePt t="161699" x="4038600" y="2260600"/>
          <p14:tracePt t="161713" x="4171950" y="2120900"/>
          <p14:tracePt t="161730" x="4286250" y="1981200"/>
          <p14:tracePt t="161746" x="4375150" y="1866900"/>
          <p14:tracePt t="161763" x="4451350" y="1758950"/>
          <p14:tracePt t="161784" x="4495800" y="1657350"/>
          <p14:tracePt t="161796" x="4521200" y="1593850"/>
          <p14:tracePt t="161816" x="4527550" y="1543050"/>
          <p14:tracePt t="161823" x="4527550" y="1536700"/>
          <p14:tracePt t="161831" x="4533900" y="1536700"/>
          <p14:tracePt t="161846" x="4533900" y="1530350"/>
          <p14:tracePt t="161863" x="4521200" y="1524000"/>
          <p14:tracePt t="161882" x="4514850" y="1517650"/>
          <p14:tracePt t="161896" x="4502150" y="1517650"/>
          <p14:tracePt t="161916" x="4495800" y="1517650"/>
          <p14:tracePt t="162008" x="4489450" y="1517650"/>
          <p14:tracePt t="162022" x="4483100" y="1517650"/>
          <p14:tracePt t="162150" x="4489450" y="1517650"/>
          <p14:tracePt t="162161" x="4495800" y="1517650"/>
          <p14:tracePt t="162166" x="4502150" y="1517650"/>
          <p14:tracePt t="162180" x="4508500" y="1524000"/>
          <p14:tracePt t="162196" x="4527550" y="1574800"/>
          <p14:tracePt t="162213" x="4546600" y="1651000"/>
          <p14:tracePt t="162230" x="4565650" y="1720850"/>
          <p14:tracePt t="162246" x="4565650" y="1758950"/>
          <p14:tracePt t="162263" x="4565650" y="1784350"/>
          <p14:tracePt t="162280" x="4559300" y="1803400"/>
          <p14:tracePt t="162300" x="4552950" y="1828800"/>
          <p14:tracePt t="162316" x="4527550" y="1841500"/>
          <p14:tracePt t="162330" x="4502150" y="1854200"/>
          <p14:tracePt t="162346" x="4464050" y="1873250"/>
          <p14:tracePt t="162364" x="4425950" y="1879600"/>
          <p14:tracePt t="162383" x="4349750" y="1905000"/>
          <p14:tracePt t="162396" x="4318000" y="1911350"/>
          <p14:tracePt t="162413" x="4279900" y="1930400"/>
          <p14:tracePt t="162415" x="4254500" y="1936750"/>
          <p14:tracePt t="162430" x="4216400" y="1949450"/>
          <p14:tracePt t="162448" x="4178300" y="1949450"/>
          <p14:tracePt t="162463" x="4133850" y="1949450"/>
          <p14:tracePt t="162480" x="4089400" y="1917700"/>
          <p14:tracePt t="162496" x="4051300" y="1879600"/>
          <p14:tracePt t="162513" x="4006850" y="1809750"/>
          <p14:tracePt t="162534" x="3962400" y="1733550"/>
          <p14:tracePt t="162547" x="3949700" y="1631950"/>
          <p14:tracePt t="162563" x="3956050" y="1524000"/>
          <p14:tracePt t="162582" x="4019550" y="1447800"/>
          <p14:tracePt t="162598" x="4102100" y="1428750"/>
          <p14:tracePt t="162613" x="4159250" y="1428750"/>
          <p14:tracePt t="162632" x="4343400" y="1447800"/>
          <p14:tracePt t="162646" x="4438650" y="1504950"/>
          <p14:tracePt t="162663" x="4508500" y="1574800"/>
          <p14:tracePt t="162680" x="4559300" y="1663700"/>
          <p14:tracePt t="162696" x="4591050" y="1758950"/>
          <p14:tracePt t="162713" x="4578350" y="1816100"/>
          <p14:tracePt t="162730" x="4559300" y="1860550"/>
          <p14:tracePt t="162746" x="4533900" y="1873250"/>
          <p14:tracePt t="162763" x="4508500" y="1873250"/>
          <p14:tracePt t="162780" x="4495800" y="1873250"/>
          <p14:tracePt t="162784" x="4489450" y="1873250"/>
          <p14:tracePt t="162796" x="4483100" y="1873250"/>
          <p14:tracePt t="162800" x="4483100" y="1866900"/>
          <p14:tracePt t="162820" x="4483100" y="1860550"/>
          <p14:tracePt t="162838" x="4483100" y="1854200"/>
          <p14:tracePt t="162847" x="4483100" y="1847850"/>
          <p14:tracePt t="162863" x="4483100" y="1835150"/>
          <p14:tracePt t="162883" x="4476750" y="1822450"/>
          <p14:tracePt t="162896" x="4457700" y="1803400"/>
          <p14:tracePt t="162967" x="4451350" y="1803400"/>
          <p14:tracePt t="163097" x="4451350" y="1797050"/>
          <p14:tracePt t="163112" x="4483100" y="1797050"/>
          <p14:tracePt t="163132" x="4572000" y="1803400"/>
          <p14:tracePt t="163147" x="4686300" y="1854200"/>
          <p14:tracePt t="163163" x="4819650" y="1898650"/>
          <p14:tracePt t="163180" x="4946650" y="1936750"/>
          <p14:tracePt t="163198" x="5105400" y="2000250"/>
          <p14:tracePt t="163213" x="5156200" y="2019300"/>
          <p14:tracePt t="163230" x="5207000" y="2038350"/>
          <p14:tracePt t="163294" x="5200650" y="2032000"/>
          <p14:tracePt t="163350" x="5200650" y="2038350"/>
          <p14:tracePt t="163360" x="5200650" y="2044700"/>
          <p14:tracePt t="163366" x="5187950" y="2063750"/>
          <p14:tracePt t="163383" x="5149850" y="2089150"/>
          <p14:tracePt t="163396" x="5067300" y="2197100"/>
          <p14:tracePt t="163413" x="4965700" y="2374900"/>
          <p14:tracePt t="163416" x="4914900" y="2470150"/>
          <p14:tracePt t="163430" x="4832350" y="2679700"/>
          <p14:tracePt t="163447" x="4762500" y="2863850"/>
          <p14:tracePt t="163463" x="4711700" y="2921000"/>
          <p14:tracePt t="163480" x="4673600" y="2940050"/>
          <p14:tracePt t="163496" x="4635500" y="2952750"/>
          <p14:tracePt t="163513" x="4603750" y="2959100"/>
          <p14:tracePt t="163530" x="4584700" y="2959100"/>
          <p14:tracePt t="163547" x="4572000" y="2959100"/>
          <p14:tracePt t="163568" x="4565650" y="2959100"/>
          <p14:tracePt t="163582" x="4552950" y="2959100"/>
          <p14:tracePt t="163613" x="4552950" y="2952750"/>
          <p14:tracePt t="163633" x="4552950" y="2921000"/>
          <p14:tracePt t="163646" x="4572000" y="2876550"/>
          <p14:tracePt t="163663" x="4616450" y="2794000"/>
          <p14:tracePt t="163679" x="4686300" y="2692400"/>
          <p14:tracePt t="163696" x="4762500" y="2584450"/>
          <p14:tracePt t="163713" x="4851400" y="2501900"/>
          <p14:tracePt t="163730" x="4914900" y="2432050"/>
          <p14:tracePt t="163746" x="4953000" y="2387600"/>
          <p14:tracePt t="163763" x="4978400" y="2368550"/>
          <p14:tracePt t="163780" x="4991100" y="2362200"/>
          <p14:tracePt t="163815" x="4997450" y="2362200"/>
          <p14:tracePt t="163846" x="4978400" y="2425700"/>
          <p14:tracePt t="163863" x="4940300" y="2546350"/>
          <p14:tracePt t="163882" x="4908550" y="2717800"/>
          <p14:tracePt t="163896" x="4870450" y="2889250"/>
          <p14:tracePt t="163913" x="4819650" y="3016250"/>
          <p14:tracePt t="163930" x="4749800" y="3098800"/>
          <p14:tracePt t="163949" x="4679950" y="3175000"/>
          <p14:tracePt t="163963" x="4616450" y="3257550"/>
          <p14:tracePt t="163980" x="4578350" y="3340100"/>
          <p14:tracePt t="163996" x="4533900" y="3422650"/>
          <p14:tracePt t="164013" x="4495800" y="3498850"/>
          <p14:tracePt t="164015" x="4483100" y="3530600"/>
          <p14:tracePt t="164033" x="4457700" y="3581400"/>
          <p14:tracePt t="164046" x="4419600" y="3613150"/>
          <p14:tracePt t="164066" x="4394200" y="3638550"/>
          <p14:tracePt t="164080" x="4381500" y="3651250"/>
          <p14:tracePt t="164096" x="4375150" y="3657600"/>
          <p14:tracePt t="164113" x="4375150" y="3670300"/>
          <p14:tracePt t="164214" x="4375150" y="3663950"/>
          <p14:tracePt t="164221" x="4375150" y="3657600"/>
          <p14:tracePt t="164230" x="4381500" y="3632200"/>
          <p14:tracePt t="164246" x="4464050" y="3536950"/>
          <p14:tracePt t="164263" x="4591050" y="3371850"/>
          <p14:tracePt t="164280" x="4768850" y="3155950"/>
          <p14:tracePt t="164296" x="4972050" y="2933700"/>
          <p14:tracePt t="164316" x="5137150" y="2800350"/>
          <p14:tracePt t="164330" x="5257800" y="2743200"/>
          <p14:tracePt t="164346" x="5359400" y="2711450"/>
          <p14:tracePt t="164363" x="5441950" y="2679700"/>
          <p14:tracePt t="164383" x="5499100" y="2654300"/>
          <p14:tracePt t="164396" x="5562600" y="2622550"/>
          <p14:tracePt t="164413" x="5638800" y="2578100"/>
          <p14:tracePt t="164415" x="5695950" y="2559050"/>
          <p14:tracePt t="164430" x="5822950" y="2514600"/>
          <p14:tracePt t="164447" x="6019800" y="2463800"/>
          <p14:tracePt t="164463" x="6223000" y="2393950"/>
          <p14:tracePt t="164480" x="6432550" y="2324100"/>
          <p14:tracePt t="164496" x="6642100" y="2247900"/>
          <p14:tracePt t="164516" x="6832600" y="2165350"/>
          <p14:tracePt t="164530" x="6985000" y="2070100"/>
          <p14:tracePt t="164548" x="7124700" y="2000250"/>
          <p14:tracePt t="164565" x="7264400" y="1930400"/>
          <p14:tracePt t="164579" x="7391400" y="1860550"/>
          <p14:tracePt t="164597" x="7486650" y="1778000"/>
          <p14:tracePt t="164615" x="7594600" y="1695450"/>
          <p14:tracePt t="164631" x="7658100" y="1657350"/>
          <p14:tracePt t="164646" x="7708900" y="1606550"/>
          <p14:tracePt t="164663" x="7778750" y="1555750"/>
          <p14:tracePt t="164680" x="7861300" y="1498600"/>
          <p14:tracePt t="164696" x="7937500" y="1447800"/>
          <p14:tracePt t="164713" x="7975600" y="1422400"/>
          <p14:tracePt t="164729" x="7988300" y="1422400"/>
          <p14:tracePt t="164806" x="7981950" y="1422400"/>
          <p14:tracePt t="164821" x="7975600" y="1422400"/>
          <p14:tracePt t="164822" x="7969250" y="1428750"/>
          <p14:tracePt t="164838" x="7969250" y="1435100"/>
          <p14:tracePt t="164863" x="7969250" y="1441450"/>
          <p14:tracePt t="164886" x="7969250" y="1447800"/>
          <p14:tracePt t="164894" x="7969250" y="1454150"/>
          <p14:tracePt t="164902" x="7969250" y="1460500"/>
          <p14:tracePt t="164913" x="7969250" y="1466850"/>
          <p14:tracePt t="164930" x="7969250" y="1492250"/>
          <p14:tracePt t="164946" x="7962900" y="1524000"/>
          <p14:tracePt t="164963" x="7950200" y="1549400"/>
          <p14:tracePt t="164980" x="7924800" y="1562100"/>
          <p14:tracePt t="164996" x="7905750" y="1568450"/>
          <p14:tracePt t="165013" x="7880350" y="1568450"/>
          <p14:tracePt t="165030" x="7835900" y="1568450"/>
          <p14:tracePt t="165046" x="7804150" y="1568450"/>
          <p14:tracePt t="165066" x="7772400" y="1555750"/>
          <p14:tracePt t="165080" x="7740650" y="1530350"/>
          <p14:tracePt t="165096" x="7715250" y="1504950"/>
          <p14:tracePt t="165113" x="7696200" y="1460500"/>
          <p14:tracePt t="165132" x="7683500" y="1409700"/>
          <p14:tracePt t="165146" x="7683500" y="1365250"/>
          <p14:tracePt t="165163" x="7683500" y="1327150"/>
          <p14:tracePt t="165180" x="7702550" y="1301750"/>
          <p14:tracePt t="165196" x="7734300" y="1270000"/>
          <p14:tracePt t="165197" x="7759700" y="1250950"/>
          <p14:tracePt t="165213" x="7791450" y="1238250"/>
          <p14:tracePt t="165230" x="7905750" y="1200150"/>
          <p14:tracePt t="165247" x="7975600" y="1187450"/>
          <p14:tracePt t="165263" x="8051800" y="1181100"/>
          <p14:tracePt t="165280" x="8128000" y="1181100"/>
          <p14:tracePt t="165301" x="8210550" y="1181100"/>
          <p14:tracePt t="165317" x="8267700" y="1193800"/>
          <p14:tracePt t="165330" x="8293100" y="1200150"/>
          <p14:tracePt t="165348" x="8305800" y="1219200"/>
          <p14:tracePt t="165364" x="8312150" y="1257300"/>
          <p14:tracePt t="165383" x="8312150" y="1308100"/>
          <p14:tracePt t="165396" x="8312150" y="1371600"/>
          <p14:tracePt t="165413" x="8293100" y="1435100"/>
          <p14:tracePt t="165415" x="8280400" y="1479550"/>
          <p14:tracePt t="165430" x="8204200" y="1562100"/>
          <p14:tracePt t="165449" x="8108950" y="1651000"/>
          <p14:tracePt t="165463" x="7988300" y="1727200"/>
          <p14:tracePt t="165480" x="7905750" y="1771650"/>
          <p14:tracePt t="165496" x="7816850" y="1790700"/>
          <p14:tracePt t="165513" x="7721600" y="1771650"/>
          <p14:tracePt t="165534" x="7632700" y="1739900"/>
          <p14:tracePt t="165546" x="7575550" y="1714500"/>
          <p14:tracePt t="165567" x="7543800" y="1682750"/>
          <p14:tracePt t="165579" x="7531100" y="1657350"/>
          <p14:tracePt t="165596" x="7531100" y="1638300"/>
          <p14:tracePt t="165614" x="7531100" y="1619250"/>
          <p14:tracePt t="165632" x="7543800" y="1600200"/>
          <p14:tracePt t="165647" x="7550150" y="1587500"/>
          <p14:tracePt t="165663" x="7562850" y="1574800"/>
          <p14:tracePt t="165680" x="7575550" y="1568450"/>
          <p14:tracePt t="165699" x="7581900" y="1562100"/>
          <p14:tracePt t="165822" x="7581900" y="1555750"/>
          <p14:tracePt t="165831" x="7581900" y="1549400"/>
          <p14:tracePt t="165887" x="7581900" y="1543050"/>
          <p14:tracePt t="165902" x="7581900" y="1536700"/>
          <p14:tracePt t="165910" x="7588250" y="1530350"/>
          <p14:tracePt t="165934" x="7588250" y="1524000"/>
          <p14:tracePt t="165945" x="7588250" y="1517650"/>
          <p14:tracePt t="165949" x="7588250" y="1511300"/>
          <p14:tracePt t="165963" x="7594600" y="1504950"/>
          <p14:tracePt t="165981" x="7594600" y="1498600"/>
          <p14:tracePt t="165997" x="7594600" y="1485900"/>
          <p14:tracePt t="166014" x="7594600" y="1473200"/>
          <p14:tracePt t="166030" x="7600950" y="1454150"/>
          <p14:tracePt t="166050" x="7607300" y="1435100"/>
          <p14:tracePt t="166066" x="7613650" y="1422400"/>
          <p14:tracePt t="166097" x="7600950" y="1422400"/>
          <p14:tracePt t="166113" x="7588250" y="1428750"/>
          <p14:tracePt t="166133" x="7581900" y="1454150"/>
          <p14:tracePt t="166146" x="7588250" y="1492250"/>
          <p14:tracePt t="166163" x="7600950" y="1524000"/>
          <p14:tracePt t="166180" x="7600950" y="1549400"/>
          <p14:tracePt t="166198" x="7581900" y="1600200"/>
          <p14:tracePt t="166213" x="7575550" y="1619250"/>
          <p14:tracePt t="166230" x="7575550" y="1644650"/>
          <p14:tracePt t="166246" x="7588250" y="1657350"/>
          <p14:tracePt t="166263" x="7600950" y="1663700"/>
          <p14:tracePt t="166296" x="7600950" y="1651000"/>
          <p14:tracePt t="166318" x="7594600" y="1638300"/>
          <p14:tracePt t="166335" x="7556500" y="1638300"/>
          <p14:tracePt t="166346" x="7531100" y="1638300"/>
          <p14:tracePt t="166350" x="7486650" y="1651000"/>
          <p14:tracePt t="166363" x="7442200" y="1682750"/>
          <p14:tracePt t="166382" x="7308850" y="1758950"/>
          <p14:tracePt t="166396" x="7118350" y="1835150"/>
          <p14:tracePt t="166413" x="6858000" y="1917700"/>
          <p14:tracePt t="166430" x="6388100" y="1987550"/>
          <p14:tracePt t="166446" x="6223000" y="2012950"/>
          <p14:tracePt t="166463" x="5810250" y="2038350"/>
          <p14:tracePt t="166480" x="5537200" y="2038350"/>
          <p14:tracePt t="166496" x="5334000" y="2038350"/>
          <p14:tracePt t="166513" x="5156200" y="2038350"/>
          <p14:tracePt t="166530" x="5010150" y="2038350"/>
          <p14:tracePt t="166546" x="4876800" y="2038350"/>
          <p14:tracePt t="166566" x="4787900" y="2038350"/>
          <p14:tracePt t="166580" x="4711700" y="2038350"/>
          <p14:tracePt t="166599" x="4591050" y="2038350"/>
          <p14:tracePt t="166613" x="4552950" y="2038350"/>
          <p14:tracePt t="166633" x="4464050" y="2038350"/>
          <p14:tracePt t="166646" x="4425950" y="2038350"/>
          <p14:tracePt t="166663" x="4406900" y="2038350"/>
          <p14:tracePt t="166680" x="4387850" y="2038350"/>
          <p14:tracePt t="166698" x="4381500" y="2038350"/>
          <p14:tracePt t="166796" x="4387850" y="2038350"/>
          <p14:tracePt t="166823" x="4406900" y="2038350"/>
          <p14:tracePt t="166830" x="4425950" y="2038350"/>
          <p14:tracePt t="166846" x="4489450" y="2038350"/>
          <p14:tracePt t="166864" x="4622800" y="2038350"/>
          <p14:tracePt t="166882" x="4838700" y="2038350"/>
          <p14:tracePt t="166887" x="4965700" y="2038350"/>
          <p14:tracePt t="166896" x="5105400" y="2038350"/>
          <p14:tracePt t="166913" x="5384800" y="1987550"/>
          <p14:tracePt t="166930" x="5708650" y="1936750"/>
          <p14:tracePt t="166948" x="5988050" y="1936750"/>
          <p14:tracePt t="166963" x="6235700" y="1936750"/>
          <p14:tracePt t="166980" x="6445250" y="1936750"/>
          <p14:tracePt t="166996" x="6654800" y="1936750"/>
          <p14:tracePt t="167013" x="6832600" y="1905000"/>
          <p14:tracePt t="167017" x="6902450" y="1879600"/>
          <p14:tracePt t="167035" x="7016750" y="1847850"/>
          <p14:tracePt t="167046" x="7080250" y="1822450"/>
          <p14:tracePt t="167067" x="7118350" y="1803400"/>
          <p14:tracePt t="167082" x="7156450" y="1797050"/>
          <p14:tracePt t="167099" x="7200900" y="1797050"/>
          <p14:tracePt t="167113" x="7245350" y="1797050"/>
          <p14:tracePt t="167132" x="7289800" y="1797050"/>
          <p14:tracePt t="167147" x="7340600" y="1797050"/>
          <p14:tracePt t="167163" x="7404100" y="1797050"/>
          <p14:tracePt t="167180" x="7467600" y="1797050"/>
          <p14:tracePt t="167199" x="7543800" y="1797050"/>
          <p14:tracePt t="167213" x="7562850" y="1797050"/>
          <p14:tracePt t="167230" x="7569200" y="1841500"/>
          <p14:tracePt t="167246" x="7569200" y="1879600"/>
          <p14:tracePt t="167263" x="7537450" y="1892300"/>
          <p14:tracePt t="167280" x="7493000" y="1898650"/>
          <p14:tracePt t="167296" x="7429500" y="1898650"/>
          <p14:tracePt t="167316" x="7353300" y="1854200"/>
          <p14:tracePt t="167330" x="7283450" y="1771650"/>
          <p14:tracePt t="167346" x="7264400" y="1663700"/>
          <p14:tracePt t="167363" x="7258050" y="1549400"/>
          <p14:tracePt t="167383" x="7334250" y="1365250"/>
          <p14:tracePt t="167396" x="7378700" y="1327150"/>
          <p14:tracePt t="167413" x="7518400" y="1308100"/>
          <p14:tracePt t="167415" x="7594600" y="1308100"/>
          <p14:tracePt t="167430" x="7766050" y="1320800"/>
          <p14:tracePt t="167447" x="7931150" y="1384300"/>
          <p14:tracePt t="167463" x="8032750" y="1485900"/>
          <p14:tracePt t="167480" x="8051800" y="1619250"/>
          <p14:tracePt t="167496" x="8039100" y="1746250"/>
          <p14:tracePt t="167513" x="7994650" y="1841500"/>
          <p14:tracePt t="167530" x="7918450" y="1892300"/>
          <p14:tracePt t="167550" x="7829550" y="1936750"/>
          <p14:tracePt t="167566" x="7683500" y="1993900"/>
          <p14:tracePt t="167579" x="7480300" y="2070100"/>
          <p14:tracePt t="167597" x="7023100" y="2222500"/>
          <p14:tracePt t="167613" x="6819900" y="2292350"/>
          <p14:tracePt t="167632" x="6242050" y="2476500"/>
          <p14:tracePt t="167646" x="5899150" y="2540000"/>
          <p14:tracePt t="167663" x="5594350" y="2546350"/>
          <p14:tracePt t="167680" x="5302250" y="2527300"/>
          <p14:tracePt t="167697" x="5016500" y="2457450"/>
          <p14:tracePt t="167713" x="4768850" y="2381250"/>
          <p14:tracePt t="167730" x="4578350" y="2330450"/>
          <p14:tracePt t="167746" x="4451350" y="2330450"/>
          <p14:tracePt t="167763" x="4343400" y="2324100"/>
          <p14:tracePt t="167783" x="4210050" y="2279650"/>
          <p14:tracePt t="167796" x="4152900" y="2260600"/>
          <p14:tracePt t="167816" x="4064000" y="2209800"/>
          <p14:tracePt t="167830" x="4019550" y="2152650"/>
          <p14:tracePt t="167848" x="4006850" y="2082800"/>
          <p14:tracePt t="167863" x="4000500" y="2006600"/>
          <p14:tracePt t="167882" x="4006850" y="1930400"/>
          <p14:tracePt t="167896" x="4032250" y="1873250"/>
          <p14:tracePt t="167913" x="4089400" y="1841500"/>
          <p14:tracePt t="167930" x="4171950" y="1828800"/>
          <p14:tracePt t="167948" x="4254500" y="1841500"/>
          <p14:tracePt t="167963" x="4368800" y="1879600"/>
          <p14:tracePt t="167980" x="4508500" y="1924050"/>
          <p14:tracePt t="167996" x="4635500" y="1993900"/>
          <p14:tracePt t="168013" x="4775200" y="2108200"/>
          <p14:tracePt t="168030" x="4889500" y="2362200"/>
          <p14:tracePt t="168046" x="4933950" y="2520950"/>
          <p14:tracePt t="168066" x="4927600" y="2654300"/>
          <p14:tracePt t="168079" x="4870450" y="2743200"/>
          <p14:tracePt t="168097" x="4813300" y="2832100"/>
          <p14:tracePt t="168114" x="4749800" y="2927350"/>
          <p14:tracePt t="168132" x="4699000" y="3041650"/>
          <p14:tracePt t="168146" x="4673600" y="3175000"/>
          <p14:tracePt t="168163" x="4699000" y="3333750"/>
          <p14:tracePt t="168181" x="4749800" y="3486150"/>
          <p14:tracePt t="168198" x="4838700" y="3702050"/>
          <p14:tracePt t="168214" x="4902200" y="3822700"/>
          <p14:tracePt t="168230" x="4921250" y="3886200"/>
          <p14:tracePt t="168246" x="4933950" y="3911600"/>
          <p14:tracePt t="168263" x="4940300" y="3911600"/>
          <p14:tracePt t="168280" x="4953000" y="3848100"/>
          <p14:tracePt t="168300" x="5054600" y="3740150"/>
          <p14:tracePt t="168313" x="5226050" y="3594100"/>
          <p14:tracePt t="168330" x="5473700" y="3397250"/>
          <p14:tracePt t="168350" x="6007100" y="2965450"/>
          <p14:tracePt t="168363" x="6235700" y="2800350"/>
          <p14:tracePt t="168382" x="6686550" y="2559050"/>
          <p14:tracePt t="168396" x="7105650" y="2432050"/>
          <p14:tracePt t="168415" x="7448550" y="2317750"/>
          <p14:tracePt t="168430" x="7575550" y="2266950"/>
          <p14:tracePt t="168448" x="7620000" y="2235200"/>
          <p14:tracePt t="168463" x="7626350" y="2228850"/>
          <p14:tracePt t="168480" x="7607300" y="2222500"/>
          <p14:tracePt t="168496" x="7562850" y="2222500"/>
          <p14:tracePt t="168513" x="7505700" y="2222500"/>
          <p14:tracePt t="168534" x="7473950" y="2209800"/>
          <p14:tracePt t="168546" x="7461250" y="2190750"/>
          <p14:tracePt t="168568" x="7461250" y="2159000"/>
          <p14:tracePt t="168583" x="7473950" y="2120900"/>
          <p14:tracePt t="168596" x="7480300" y="2114550"/>
          <p14:tracePt t="168601" x="7486650" y="2101850"/>
          <p14:tracePt t="168613" x="7493000" y="2089150"/>
          <p14:tracePt t="168632" x="7524750" y="2019300"/>
          <p14:tracePt t="168646" x="7543800" y="1943100"/>
          <p14:tracePt t="168663" x="7575550" y="1860550"/>
          <p14:tracePt t="168680" x="7600950" y="1784350"/>
          <p14:tracePt t="168696" x="7620000" y="1720850"/>
          <p14:tracePt t="168713" x="7639050" y="1670050"/>
          <p14:tracePt t="168730" x="7664450" y="1644650"/>
          <p14:tracePt t="168747" x="7683500" y="1625600"/>
          <p14:tracePt t="168763" x="7689850" y="1625600"/>
          <p14:tracePt t="169032" x="7683500" y="1631950"/>
          <p14:tracePt t="169039" x="7658100" y="1651000"/>
          <p14:tracePt t="169050" x="7620000" y="1701800"/>
          <p14:tracePt t="169067" x="7537450" y="1841500"/>
          <p14:tracePt t="169080" x="7461250" y="1968500"/>
          <p14:tracePt t="169098" x="7416800" y="2038350"/>
          <p14:tracePt t="169113" x="7353300" y="2082800"/>
          <p14:tracePt t="169133" x="7283450" y="2159000"/>
          <p14:tracePt t="169146" x="7226300" y="2254250"/>
          <p14:tracePt t="169163" x="7162800" y="2362200"/>
          <p14:tracePt t="169180" x="7137400" y="2432050"/>
          <p14:tracePt t="169197" x="7137400" y="2438400"/>
          <p14:tracePt t="169230" x="7156450" y="2406650"/>
          <p14:tracePt t="169246" x="7162800" y="2387600"/>
          <p14:tracePt t="169263" x="7169150" y="2381250"/>
          <p14:tracePt t="169284" x="7169150" y="2368550"/>
          <p14:tracePt t="169296" x="7175500" y="2362200"/>
          <p14:tracePt t="169332" x="7175500" y="2355850"/>
          <p14:tracePt t="169379" x="7169150" y="2355850"/>
          <p14:tracePt t="169571" x="7169150" y="2343150"/>
          <p14:tracePt t="169576" x="7188200" y="2324100"/>
          <p14:tracePt t="169582" x="7251700" y="2292350"/>
          <p14:tracePt t="169596" x="7321550" y="2247900"/>
          <p14:tracePt t="169613" x="7480300" y="2133600"/>
          <p14:tracePt t="169633" x="7727950" y="1905000"/>
          <p14:tracePt t="169647" x="7880350" y="1809750"/>
          <p14:tracePt t="169663" x="7988300" y="1733550"/>
          <p14:tracePt t="169680" x="8070850" y="1663700"/>
          <p14:tracePt t="169696" x="8102600" y="1619250"/>
          <p14:tracePt t="169713" x="8115300" y="1600200"/>
          <p14:tracePt t="169730" x="8115300" y="1593850"/>
          <p14:tracePt t="169763" x="8096250" y="1593850"/>
          <p14:tracePt t="169780" x="8089900" y="1593850"/>
          <p14:tracePt t="169846" x="8089900" y="1600200"/>
          <p14:tracePt t="169854" x="8083550" y="1600200"/>
          <p14:tracePt t="169870" x="8077200" y="1600200"/>
          <p14:tracePt t="169974" x="8070850" y="1600200"/>
          <p14:tracePt t="169990" x="8064500" y="1587500"/>
          <p14:tracePt t="169998" x="8064500" y="1581150"/>
          <p14:tracePt t="170009" x="8064500" y="1574800"/>
          <p14:tracePt t="170015" x="8058150" y="1574800"/>
          <p14:tracePt t="170033" x="8045450" y="1568450"/>
          <p14:tracePt t="170046" x="8039100" y="1568450"/>
          <p14:tracePt t="170549" x="8032750" y="1568450"/>
          <p14:tracePt t="170559" x="8020050" y="1568450"/>
          <p14:tracePt t="170572" x="8007350" y="1568450"/>
          <p14:tracePt t="170580" x="7994650" y="1568450"/>
          <p14:tracePt t="170596" x="7981950" y="1581150"/>
          <p14:tracePt t="170614" x="7962900" y="1593850"/>
          <p14:tracePt t="170635" x="7962900" y="1600200"/>
          <p14:tracePt t="170646" x="7950200" y="1625600"/>
          <p14:tracePt t="170663" x="7931150" y="1663700"/>
          <p14:tracePt t="170681" x="7905750" y="1720850"/>
          <p14:tracePt t="170699" x="7874000" y="1803400"/>
          <p14:tracePt t="170713" x="7835900" y="1873250"/>
          <p14:tracePt t="170730" x="7797800" y="1905000"/>
          <p14:tracePt t="170746" x="7766050" y="1943100"/>
          <p14:tracePt t="170763" x="7734300" y="1993900"/>
          <p14:tracePt t="170784" x="7645400" y="2139950"/>
          <p14:tracePt t="170796" x="7607300" y="2209800"/>
          <p14:tracePt t="170817" x="7556500" y="2355850"/>
          <p14:tracePt t="170826" x="7543800" y="2374900"/>
          <p14:tracePt t="170836" x="7531100" y="2381250"/>
          <p14:tracePt t="170846" x="7512050" y="2387600"/>
          <p14:tracePt t="170863" x="7505700" y="2387600"/>
          <p14:tracePt t="170881" x="7499350" y="2381250"/>
          <p14:tracePt t="170888" x="7499350" y="2374900"/>
          <p14:tracePt t="170902" x="7499350" y="2368550"/>
          <p14:tracePt t="170913" x="7499350" y="2362200"/>
          <p14:tracePt t="170930" x="7531100" y="2330450"/>
          <p14:tracePt t="170947" x="7651750" y="2279650"/>
          <p14:tracePt t="170963" x="7797800" y="2178050"/>
          <p14:tracePt t="170980" x="7956550" y="2032000"/>
          <p14:tracePt t="170996" x="8115300" y="1898650"/>
          <p14:tracePt t="171013" x="8216900" y="1847850"/>
          <p14:tracePt t="171030" x="8280400" y="1797050"/>
          <p14:tracePt t="171046" x="8286750" y="1784350"/>
          <p14:tracePt t="171067" x="8255000" y="1778000"/>
          <p14:tracePt t="171079" x="8191500" y="1771650"/>
          <p14:tracePt t="171096" x="8128000" y="1771650"/>
          <p14:tracePt t="171113" x="8077200" y="1771650"/>
          <p14:tracePt t="171132" x="8020050" y="1771650"/>
          <p14:tracePt t="171146" x="7975600" y="1771650"/>
          <p14:tracePt t="171163" x="7943850" y="1771650"/>
          <p14:tracePt t="171180" x="7931150" y="1790700"/>
          <p14:tracePt t="171197" x="7905750" y="1822450"/>
          <p14:tracePt t="171213" x="7861300" y="1873250"/>
          <p14:tracePt t="171230" x="7747000" y="1930400"/>
          <p14:tracePt t="171246" x="7670800" y="1930400"/>
          <p14:tracePt t="171263" x="7594600" y="1905000"/>
          <p14:tracePt t="171280" x="7537450" y="1822450"/>
          <p14:tracePt t="171301" x="7493000" y="1670050"/>
          <p14:tracePt t="171316" x="7493000" y="1498600"/>
          <p14:tracePt t="171330" x="7543800" y="1346200"/>
          <p14:tracePt t="171346" x="7620000" y="1244600"/>
          <p14:tracePt t="171363" x="7747000" y="1193800"/>
          <p14:tracePt t="171383" x="7918450" y="1193800"/>
          <p14:tracePt t="171396" x="8083550" y="1250950"/>
          <p14:tracePt t="171413" x="8185150" y="1339850"/>
          <p14:tracePt t="171415" x="8216900" y="1384300"/>
          <p14:tracePt t="171430" x="8242300" y="1524000"/>
          <p14:tracePt t="171449" x="8204200" y="1631950"/>
          <p14:tracePt t="171463" x="8153400" y="1670050"/>
          <p14:tracePt t="171480" x="8102600" y="1689100"/>
          <p14:tracePt t="171496" x="8051800" y="1689100"/>
          <p14:tracePt t="171513" x="8026400" y="1689100"/>
          <p14:tracePt t="171533" x="8007350" y="1689100"/>
          <p14:tracePt t="171546" x="8001000" y="1689100"/>
          <p14:tracePt t="171581" x="8001000" y="1682750"/>
          <p14:tracePt t="171622" x="8001000" y="1676400"/>
          <p14:tracePt t="171636" x="8001000" y="1670050"/>
          <p14:tracePt t="171648" x="8001000" y="1657350"/>
          <p14:tracePt t="171663" x="8001000" y="1651000"/>
          <p14:tracePt t="171680" x="8001000" y="1644650"/>
          <p14:tracePt t="171696" x="8001000" y="1638300"/>
          <p14:tracePt t="171713" x="7994650" y="1625600"/>
          <p14:tracePt t="171730" x="7988300" y="1619250"/>
          <p14:tracePt t="171746" x="7988300" y="1612900"/>
          <p14:tracePt t="171763" x="7981950" y="1612900"/>
          <p14:tracePt t="171780" x="7975600" y="1612900"/>
          <p14:tracePt t="171797" x="7956550" y="1612900"/>
          <p14:tracePt t="171815" x="7899400" y="1619250"/>
          <p14:tracePt t="171830" x="7874000" y="1644650"/>
          <p14:tracePt t="171847" x="7848600" y="1670050"/>
          <p14:tracePt t="171868" x="7816850" y="1708150"/>
          <p14:tracePt t="171883" x="7778750" y="1752600"/>
          <p14:tracePt t="171890" x="7759700" y="1784350"/>
          <p14:tracePt t="171898" x="7734300" y="1822450"/>
          <p14:tracePt t="171913" x="7670800" y="1905000"/>
          <p14:tracePt t="171930" x="7588250" y="2019300"/>
          <p14:tracePt t="171946" x="7486650" y="2146300"/>
          <p14:tracePt t="171963" x="7359650" y="2292350"/>
          <p14:tracePt t="171980" x="7245350" y="2419350"/>
          <p14:tracePt t="171997" x="7124700" y="2495550"/>
          <p14:tracePt t="172013" x="7016750" y="2552700"/>
          <p14:tracePt t="172016" x="6978650" y="2565400"/>
          <p14:tracePt t="172030" x="6921500" y="2571750"/>
          <p14:tracePt t="172048" x="6889750" y="2571750"/>
          <p14:tracePt t="172067" x="6883400" y="2571750"/>
          <p14:tracePt t="172080" x="6877050" y="2559050"/>
          <p14:tracePt t="172097" x="6877050" y="2546350"/>
          <p14:tracePt t="172113" x="6877050" y="2540000"/>
          <p14:tracePt t="172132" x="6870700" y="2540000"/>
          <p14:tracePt t="172360" x="6864350" y="2540000"/>
          <p14:tracePt t="172391" x="6858000" y="2540000"/>
          <p14:tracePt t="172473" x="6851650" y="2533650"/>
          <p14:tracePt t="172477" x="6845300" y="2533650"/>
          <p14:tracePt t="172486" x="6832600" y="2533650"/>
          <p14:tracePt t="172496" x="6813550" y="2533650"/>
          <p14:tracePt t="172516" x="6775450" y="2533650"/>
          <p14:tracePt t="172530" x="6699250" y="2508250"/>
          <p14:tracePt t="172546" x="6610350" y="2463800"/>
          <p14:tracePt t="172565" x="6521450" y="2400300"/>
          <p14:tracePt t="172580" x="6464300" y="2330450"/>
          <p14:tracePt t="172596" x="6432550" y="2254250"/>
          <p14:tracePt t="172613" x="6432550" y="2190750"/>
          <p14:tracePt t="172633" x="6515100" y="2127250"/>
          <p14:tracePt t="172646" x="6604000" y="2114550"/>
          <p14:tracePt t="172663" x="6686550" y="2114550"/>
          <p14:tracePt t="172680" x="6718300" y="2127250"/>
          <p14:tracePt t="172696" x="6769100" y="2178050"/>
          <p14:tracePt t="172713" x="6800850" y="2222500"/>
          <p14:tracePt t="172730" x="6838950" y="2292350"/>
          <p14:tracePt t="172746" x="6851650" y="2349500"/>
          <p14:tracePt t="172765" x="6851650" y="2419350"/>
          <p14:tracePt t="172780" x="6845300" y="2495550"/>
          <p14:tracePt t="172800" x="6775450" y="2609850"/>
          <p14:tracePt t="172816" x="6699250" y="2635250"/>
          <p14:tracePt t="172830" x="6635750" y="2641600"/>
          <p14:tracePt t="172846" x="6565900" y="2641600"/>
          <p14:tracePt t="172864" x="6515100" y="2641600"/>
          <p14:tracePt t="172881" x="6477000" y="2590800"/>
          <p14:tracePt t="172896" x="6457950" y="2527300"/>
          <p14:tracePt t="172913" x="6451600" y="2476500"/>
          <p14:tracePt t="172930" x="6451600" y="2444750"/>
          <p14:tracePt t="172948" x="6483350" y="2425700"/>
          <p14:tracePt t="172963" x="6508750" y="2419350"/>
          <p14:tracePt t="172980" x="6515100" y="2413000"/>
          <p14:tracePt t="173423" x="6489700" y="2413000"/>
          <p14:tracePt t="173430" x="6451600" y="2413000"/>
          <p14:tracePt t="173446" x="6330950" y="2413000"/>
          <p14:tracePt t="173463" x="6184900" y="2425700"/>
          <p14:tracePt t="173480" x="6000750" y="2444750"/>
          <p14:tracePt t="173496" x="5784850" y="2451100"/>
          <p14:tracePt t="173513" x="5524500" y="2451100"/>
          <p14:tracePt t="173530" x="5270500" y="2400300"/>
          <p14:tracePt t="173546" x="5048250" y="2336800"/>
          <p14:tracePt t="173567" x="4895850" y="2292350"/>
          <p14:tracePt t="173573" x="4832350" y="2273300"/>
          <p14:tracePt t="173580" x="4800600" y="2266950"/>
          <p14:tracePt t="173597" x="4781550" y="2260600"/>
          <p14:tracePt t="173766" x="4781550" y="2266950"/>
          <p14:tracePt t="173775" x="4768850" y="2273300"/>
          <p14:tracePt t="173785" x="4749800" y="2286000"/>
          <p14:tracePt t="173797" x="4724400" y="2292350"/>
          <p14:tracePt t="173815" x="4679950" y="2292350"/>
          <p14:tracePt t="173823" x="4673600" y="2292350"/>
          <p14:tracePt t="173830" x="4667250" y="2286000"/>
          <p14:tracePt t="173847" x="4654550" y="2266950"/>
          <p14:tracePt t="173863" x="4635500" y="2222500"/>
          <p14:tracePt t="173882" x="4635500" y="2159000"/>
          <p14:tracePt t="173894" x="4660900" y="2082800"/>
          <p14:tracePt t="173913" x="4718050" y="2032000"/>
          <p14:tracePt t="173930" x="4800600" y="2000250"/>
          <p14:tracePt t="173946" x="4921250" y="1993900"/>
          <p14:tracePt t="173963" x="5022850" y="2006600"/>
          <p14:tracePt t="173980" x="5086350" y="2038350"/>
          <p14:tracePt t="173996" x="5124450" y="2089150"/>
          <p14:tracePt t="174004" x="5130800" y="2120900"/>
          <p14:tracePt t="174014" x="5130800" y="2203450"/>
          <p14:tracePt t="174030" x="5086350" y="2266950"/>
          <p14:tracePt t="174046" x="5029200" y="2298700"/>
          <p14:tracePt t="174066" x="4972050" y="2317750"/>
          <p14:tracePt t="174080" x="4908550" y="2317750"/>
          <p14:tracePt t="174098" x="4870450" y="2317750"/>
          <p14:tracePt t="174113" x="4832350" y="2298700"/>
          <p14:tracePt t="174131" x="4806950" y="2279650"/>
          <p14:tracePt t="174146" x="4787900" y="2266950"/>
          <p14:tracePt t="174163" x="4768850" y="2260600"/>
          <p14:tracePt t="174180" x="4756150" y="2241550"/>
          <p14:tracePt t="174196" x="4756150" y="2222500"/>
          <p14:tracePt t="174213" x="4749800" y="2203450"/>
          <p14:tracePt t="174230" x="4743450" y="2178050"/>
          <p14:tracePt t="174246" x="4743450" y="2165350"/>
          <p14:tracePt t="174263" x="4737100" y="2159000"/>
          <p14:tracePt t="174280" x="4730750" y="2139950"/>
          <p14:tracePt t="174300" x="4730750" y="2133600"/>
          <p14:tracePt t="174316" x="4730750" y="2127250"/>
          <p14:tracePt t="174382" x="4737100" y="2127250"/>
          <p14:tracePt t="174569" x="4737100" y="2120900"/>
          <p14:tracePt t="174574" x="4743450" y="2114550"/>
          <p14:tracePt t="174582" x="4749800" y="2114550"/>
          <p14:tracePt t="174596" x="4756150" y="2114550"/>
          <p14:tracePt t="174613" x="4768850" y="2108200"/>
          <p14:tracePt t="174632" x="4781550" y="2108200"/>
          <p14:tracePt t="174646" x="4800600" y="2108200"/>
          <p14:tracePt t="174666" x="4819650" y="2108200"/>
          <p14:tracePt t="174680" x="4832350" y="2108200"/>
          <p14:tracePt t="174727" x="4819650" y="2108200"/>
          <p14:tracePt t="174756" x="4813300" y="2108200"/>
          <p14:tracePt t="174770" x="4806950" y="2108200"/>
          <p14:tracePt t="174774" x="4800600" y="2108200"/>
          <p14:tracePt t="174848" x="4794250" y="2108200"/>
          <p14:tracePt t="174863" x="4787900" y="2108200"/>
          <p14:tracePt t="174884" x="4781550" y="2108200"/>
          <p14:tracePt t="174897" x="4775200" y="2108200"/>
          <p14:tracePt t="174913" x="4756150" y="2089150"/>
          <p14:tracePt t="174930" x="4724400" y="2070100"/>
          <p14:tracePt t="174949" x="4667250" y="2051050"/>
          <p14:tracePt t="174963" x="4610100" y="2019300"/>
          <p14:tracePt t="174980" x="4540250" y="1974850"/>
          <p14:tracePt t="174998" x="4438650" y="1885950"/>
          <p14:tracePt t="175013" x="4387850" y="1841500"/>
          <p14:tracePt t="175030" x="4146550" y="1676400"/>
          <p14:tracePt t="175049" x="3994150" y="1574800"/>
          <p14:tracePt t="175067" x="3892550" y="1511300"/>
          <p14:tracePt t="175080" x="3829050" y="1466850"/>
          <p14:tracePt t="175097" x="3810000" y="1447800"/>
          <p14:tracePt t="175143" x="3810000" y="1466850"/>
          <p14:tracePt t="175150" x="3816350" y="1498600"/>
          <p14:tracePt t="175163" x="3829050" y="1536700"/>
          <p14:tracePt t="175182" x="3930650" y="1739900"/>
          <p14:tracePt t="175196" x="3981450" y="1822450"/>
          <p14:tracePt t="175214" x="4159250" y="2038350"/>
          <p14:tracePt t="175230" x="4298950" y="2127250"/>
          <p14:tracePt t="175247" x="4457700" y="2190750"/>
          <p14:tracePt t="175263" x="4616450" y="2241550"/>
          <p14:tracePt t="175284" x="4711700" y="2247900"/>
          <p14:tracePt t="175296" x="4781550" y="2241550"/>
          <p14:tracePt t="175316" x="4806950" y="2222500"/>
          <p14:tracePt t="175334" x="4806950" y="2184400"/>
          <p14:tracePt t="175346" x="4806950" y="2171700"/>
          <p14:tracePt t="175363" x="4768850" y="2165350"/>
          <p14:tracePt t="175382" x="4743450" y="2159000"/>
          <p14:tracePt t="175396" x="4718050" y="2159000"/>
          <p14:tracePt t="175413" x="4686300" y="2184400"/>
          <p14:tracePt t="175430" x="4565650" y="2368550"/>
          <p14:tracePt t="175446" x="4438650" y="2565400"/>
          <p14:tracePt t="175463" x="4279900" y="2838450"/>
          <p14:tracePt t="175480" x="4102100" y="3105150"/>
          <p14:tracePt t="175496" x="3879850" y="3257550"/>
          <p14:tracePt t="175513" x="3683000" y="3378200"/>
          <p14:tracePt t="175530" x="3511550" y="3441700"/>
          <p14:tracePt t="175546" x="3384550" y="3479800"/>
          <p14:tracePt t="175568" x="3321050" y="3492500"/>
          <p14:tracePt t="175580" x="3308350" y="3492500"/>
          <p14:tracePt t="175596" x="3327400" y="3492500"/>
          <p14:tracePt t="175613" x="3384550" y="3492500"/>
          <p14:tracePt t="175633" x="3467100" y="3511550"/>
          <p14:tracePt t="175647" x="3492500" y="3536950"/>
          <p14:tracePt t="175663" x="3486150" y="3562350"/>
          <p14:tracePt t="175680" x="3479800" y="3619500"/>
          <p14:tracePt t="175698" x="3429000" y="3632200"/>
          <p14:tracePt t="175713" x="3352800" y="3632200"/>
          <p14:tracePt t="175730" x="3257550" y="3587750"/>
          <p14:tracePt t="175746" x="3143250" y="3473450"/>
          <p14:tracePt t="175763" x="3054350" y="3295650"/>
          <p14:tracePt t="175780" x="3035300" y="3155950"/>
          <p14:tracePt t="175800" x="3111500" y="3067050"/>
          <p14:tracePt t="175816" x="3244850" y="3060700"/>
          <p14:tracePt t="175830" x="3479800" y="3143250"/>
          <p14:tracePt t="175847" x="3689350" y="3263900"/>
          <p14:tracePt t="175863" x="3848100" y="3397250"/>
          <p14:tracePt t="175883" x="3930650" y="3517900"/>
          <p14:tracePt t="175896" x="3886200" y="3568700"/>
          <p14:tracePt t="175913" x="3765550" y="3606800"/>
          <p14:tracePt t="175933" x="3581400" y="3606800"/>
          <p14:tracePt t="175946" x="3378200" y="3543300"/>
          <p14:tracePt t="175963" x="3187700" y="3441700"/>
          <p14:tracePt t="175980" x="3035300" y="3263900"/>
          <p14:tracePt t="175996" x="2952750" y="3041650"/>
          <p14:tracePt t="176003" x="2952750" y="2901950"/>
          <p14:tracePt t="176013" x="2965450" y="2762250"/>
          <p14:tracePt t="176034" x="3130550" y="2374900"/>
          <p14:tracePt t="176046" x="3263900" y="2171700"/>
          <p14:tracePt t="176067" x="3390900" y="1993900"/>
          <p14:tracePt t="176082" x="3505200" y="1854200"/>
          <p14:tracePt t="176099" x="3587750" y="1739900"/>
          <p14:tracePt t="176113" x="3644900" y="1644650"/>
          <p14:tracePt t="176134" x="3663950" y="1562100"/>
          <p14:tracePt t="176146" x="3644900" y="1492250"/>
          <p14:tracePt t="176163" x="3600450" y="1435100"/>
          <p14:tracePt t="176180" x="3568700" y="1416050"/>
          <p14:tracePt t="176223" x="3587750" y="1416050"/>
          <p14:tracePt t="176231" x="3613150" y="1435100"/>
          <p14:tracePt t="176246" x="3714750" y="1485900"/>
          <p14:tracePt t="176263" x="3803650" y="1574800"/>
          <p14:tracePt t="176280" x="3860800" y="1657350"/>
          <p14:tracePt t="176296" x="3873500" y="1727200"/>
          <p14:tracePt t="176316" x="3810000" y="1765300"/>
          <p14:tracePt t="176334" x="3644900" y="1771650"/>
          <p14:tracePt t="176346" x="3581400" y="1758950"/>
          <p14:tracePt t="176363" x="3467100" y="1708150"/>
          <p14:tracePt t="176382" x="3384550" y="1619250"/>
          <p14:tracePt t="176396" x="3346450" y="1511300"/>
          <p14:tracePt t="176413" x="3359150" y="1397000"/>
          <p14:tracePt t="176430" x="3448050" y="1276350"/>
          <p14:tracePt t="176447" x="3530600" y="1295400"/>
          <p14:tracePt t="176463" x="3581400" y="1358900"/>
          <p14:tracePt t="176480" x="3594100" y="1454150"/>
          <p14:tracePt t="176496" x="3575050" y="1517650"/>
          <p14:tracePt t="176514" x="3530600" y="1549400"/>
          <p14:tracePt t="176530" x="3498850" y="1549400"/>
          <p14:tracePt t="176550" x="3467100" y="1549400"/>
          <p14:tracePt t="176566" x="3435350" y="1536700"/>
          <p14:tracePt t="176580" x="3397250" y="1524000"/>
          <p14:tracePt t="176597" x="3378200" y="1511300"/>
          <p14:tracePt t="176622" x="3390900" y="1511300"/>
          <p14:tracePt t="176635" x="3403600" y="1511300"/>
          <p14:tracePt t="176646" x="3429000" y="1511300"/>
          <p14:tracePt t="176663" x="3460750" y="1524000"/>
          <p14:tracePt t="176680" x="3486150" y="1530350"/>
          <p14:tracePt t="176697" x="3505200" y="1549400"/>
          <p14:tracePt t="176713" x="3517900" y="1568450"/>
          <p14:tracePt t="176730" x="3543300" y="1600200"/>
          <p14:tracePt t="176746" x="3556000" y="1619250"/>
          <p14:tracePt t="176763" x="3556000" y="1638300"/>
          <p14:tracePt t="176783" x="3492500" y="1651000"/>
          <p14:tracePt t="176796" x="3454400" y="1651000"/>
          <p14:tracePt t="176816" x="3321050" y="1651000"/>
          <p14:tracePt t="176823" x="3289300" y="1638300"/>
          <p14:tracePt t="176832" x="3257550" y="1619250"/>
          <p14:tracePt t="176846" x="3225800" y="1562100"/>
          <p14:tracePt t="176866" x="3219450" y="1466850"/>
          <p14:tracePt t="176882" x="3251200" y="1365250"/>
          <p14:tracePt t="176896" x="3314700" y="1276350"/>
          <p14:tracePt t="176913" x="3429000" y="1257300"/>
          <p14:tracePt t="176930" x="3549650" y="1270000"/>
          <p14:tracePt t="176950" x="3638550" y="1320800"/>
          <p14:tracePt t="176963" x="3663950" y="1397000"/>
          <p14:tracePt t="176980" x="3657600" y="1485900"/>
          <p14:tracePt t="176996" x="3600450" y="1555750"/>
          <p14:tracePt t="177004" x="3556000" y="1568450"/>
          <p14:tracePt t="177013" x="3524250" y="1587500"/>
          <p14:tracePt t="177030" x="3435350" y="1587500"/>
          <p14:tracePt t="177046" x="3371850" y="1568450"/>
          <p14:tracePt t="177067" x="3295650" y="1517650"/>
          <p14:tracePt t="177080" x="3244850" y="1485900"/>
          <p14:tracePt t="177096" x="3238500" y="1479550"/>
          <p14:tracePt t="177114" x="3251200" y="1473200"/>
          <p14:tracePt t="177134" x="3276600" y="1473200"/>
          <p14:tracePt t="177146" x="3308350" y="1473200"/>
          <p14:tracePt t="177163" x="3340100" y="1473200"/>
          <p14:tracePt t="177320" x="3340100" y="1466850"/>
          <p14:tracePt t="177336" x="3340100" y="1460500"/>
          <p14:tracePt t="177350" x="3333750" y="1447800"/>
          <p14:tracePt t="177363" x="3314700" y="1435100"/>
          <p14:tracePt t="177382" x="3257550" y="1416050"/>
          <p14:tracePt t="177396" x="3181350" y="1384300"/>
          <p14:tracePt t="177413" x="3073400" y="1339850"/>
          <p14:tracePt t="177430" x="2851150" y="1263650"/>
          <p14:tracePt t="177446" x="2698750" y="1200150"/>
          <p14:tracePt t="177463" x="2533650" y="1123950"/>
          <p14:tracePt t="177480" x="2349500" y="1041400"/>
          <p14:tracePt t="177497" x="2222500" y="996950"/>
          <p14:tracePt t="177514" x="2127250" y="965200"/>
          <p14:tracePt t="177532" x="2070100" y="952500"/>
          <p14:tracePt t="177546" x="2051050" y="939800"/>
          <p14:tracePt t="177583" x="2108200" y="965200"/>
          <p14:tracePt t="177598" x="2159000" y="984250"/>
          <p14:tracePt t="177613" x="2184400" y="990600"/>
          <p14:tracePt t="177633" x="2324100" y="1035050"/>
          <p14:tracePt t="177646" x="2457450" y="1079500"/>
          <p14:tracePt t="177663" x="2616200" y="1143000"/>
          <p14:tracePt t="177680" x="2800350" y="1206500"/>
          <p14:tracePt t="177696" x="2978150" y="1270000"/>
          <p14:tracePt t="177713" x="3130550" y="1314450"/>
          <p14:tracePt t="177730" x="3270250" y="1365250"/>
          <p14:tracePt t="177747" x="3384550" y="1403350"/>
          <p14:tracePt t="177763" x="3416300" y="1416050"/>
          <p14:tracePt t="177779" x="3422650" y="1416050"/>
          <p14:tracePt t="177797" x="3397250" y="1409700"/>
          <p14:tracePt t="177816" x="3327400" y="1365250"/>
          <p14:tracePt t="177830" x="3282950" y="1339850"/>
          <p14:tracePt t="177847" x="3257550" y="1333500"/>
          <p14:tracePt t="177863" x="3257550" y="1327150"/>
          <p14:tracePt t="177918" x="3251200" y="1327150"/>
          <p14:tracePt t="177927" x="3225800" y="1327150"/>
          <p14:tracePt t="177934" x="3194050" y="1327150"/>
          <p14:tracePt t="177946" x="3155950" y="1346200"/>
          <p14:tracePt t="177963" x="3041650" y="1409700"/>
          <p14:tracePt t="177980" x="2895600" y="1511300"/>
          <p14:tracePt t="177997" x="2724150" y="1631950"/>
          <p14:tracePt t="178006" x="2616200" y="1663700"/>
          <p14:tracePt t="178019" x="2419350" y="1720850"/>
          <p14:tracePt t="178030" x="2228850" y="1752600"/>
          <p14:tracePt t="178050" x="2095500" y="1758950"/>
          <p14:tracePt t="178067" x="2012950" y="1746250"/>
          <p14:tracePt t="178080" x="2000250" y="1720850"/>
          <p14:tracePt t="178096" x="2000250" y="1670050"/>
          <p14:tracePt t="178113" x="2038350" y="1606550"/>
          <p14:tracePt t="178132" x="2101850" y="1517650"/>
          <p14:tracePt t="178146" x="2127250" y="1397000"/>
          <p14:tracePt t="178164" x="2089150" y="1301750"/>
          <p14:tracePt t="178180" x="2025650" y="1244600"/>
          <p14:tracePt t="178182" x="1981200" y="1212850"/>
          <p14:tracePt t="178199" x="1885950" y="1117600"/>
          <p14:tracePt t="178214" x="1803400" y="1003300"/>
          <p14:tracePt t="178230" x="1746250" y="889000"/>
          <p14:tracePt t="178246" x="1727200" y="774700"/>
          <p14:tracePt t="178263" x="1746250" y="673100"/>
          <p14:tracePt t="178284" x="1822450" y="641350"/>
          <p14:tracePt t="178296" x="1955800" y="635000"/>
          <p14:tracePt t="178315" x="2114550" y="666750"/>
          <p14:tracePt t="178331" x="2247900" y="736600"/>
          <p14:tracePt t="178347" x="2317750" y="825500"/>
          <p14:tracePt t="178363" x="2349500" y="914400"/>
          <p14:tracePt t="178382" x="2362200" y="1003300"/>
          <p14:tracePt t="178396" x="2330450" y="1098550"/>
          <p14:tracePt t="178413" x="2241550" y="1250950"/>
          <p14:tracePt t="178430" x="2171700" y="1346200"/>
          <p14:tracePt t="178446" x="2089150" y="1409700"/>
          <p14:tracePt t="178463" x="2012950" y="1473200"/>
          <p14:tracePt t="178480" x="1962150" y="1562100"/>
          <p14:tracePt t="178496" x="1924050" y="1644650"/>
          <p14:tracePt t="178513" x="1898650" y="1689100"/>
          <p14:tracePt t="178530" x="1885950" y="1695450"/>
          <p14:tracePt t="178546" x="1835150" y="1695450"/>
          <p14:tracePt t="178566" x="1784350" y="1657350"/>
          <p14:tracePt t="178580" x="1720850" y="1581150"/>
          <p14:tracePt t="178598" x="1651000" y="1441450"/>
          <p14:tracePt t="178613" x="1631950" y="1397000"/>
          <p14:tracePt t="178632" x="1644650" y="1371600"/>
          <p14:tracePt t="178646" x="1695450" y="1397000"/>
          <p14:tracePt t="178663" x="1778000" y="1460500"/>
          <p14:tracePt t="178680" x="1873250" y="1562100"/>
          <p14:tracePt t="178696" x="1981200" y="1733550"/>
          <p14:tracePt t="178713" x="2095500" y="1924050"/>
          <p14:tracePt t="178730" x="2165350" y="2114550"/>
          <p14:tracePt t="178747" x="2203450" y="2254250"/>
          <p14:tracePt t="178763" x="2203450" y="2292350"/>
          <p14:tracePt t="178780" x="2152650" y="2292350"/>
          <p14:tracePt t="178801" x="2006600" y="2209800"/>
          <p14:tracePt t="178816" x="1898650" y="2108200"/>
          <p14:tracePt t="178830" x="1809750" y="1974850"/>
          <p14:tracePt t="178847" x="1752600" y="1892300"/>
          <p14:tracePt t="178863" x="1733550" y="1841500"/>
          <p14:tracePt t="178883" x="1752600" y="1809750"/>
          <p14:tracePt t="178896" x="1866900" y="1816100"/>
          <p14:tracePt t="178913" x="2019300" y="1892300"/>
          <p14:tracePt t="178930" x="2184400" y="2032000"/>
          <p14:tracePt t="178950" x="2336800" y="2216150"/>
          <p14:tracePt t="178963" x="2501900" y="2463800"/>
          <p14:tracePt t="178980" x="2660650" y="2730500"/>
          <p14:tracePt t="178997" x="2787650" y="2984500"/>
          <p14:tracePt t="179005" x="2832100" y="3092450"/>
          <p14:tracePt t="179013" x="2851150" y="3200400"/>
          <p14:tracePt t="179030" x="2870200" y="3403600"/>
          <p14:tracePt t="179046" x="2825750" y="3505200"/>
          <p14:tracePt t="179066" x="2730500" y="3581400"/>
          <p14:tracePt t="179080" x="2641600" y="3644900"/>
          <p14:tracePt t="179097" x="2559050" y="3702050"/>
          <p14:tracePt t="179113" x="2489200" y="3752850"/>
          <p14:tracePt t="179132" x="2438400" y="3803650"/>
          <p14:tracePt t="179146" x="2387600" y="3835400"/>
          <p14:tracePt t="179167" x="2343150" y="3860800"/>
          <p14:tracePt t="179180" x="2330450" y="3860800"/>
          <p14:tracePt t="179199" x="2279650" y="3860800"/>
          <p14:tracePt t="179214" x="2222500" y="3860800"/>
          <p14:tracePt t="179230" x="2171700" y="3860800"/>
          <p14:tracePt t="179247" x="2108200" y="3790950"/>
          <p14:tracePt t="179266" x="2032000" y="3676650"/>
          <p14:tracePt t="179280" x="1936750" y="3517900"/>
          <p14:tracePt t="179296" x="1866900" y="3359150"/>
          <p14:tracePt t="179316" x="1866900" y="3289300"/>
          <p14:tracePt t="179331" x="1898650" y="3219450"/>
          <p14:tracePt t="179346" x="2006600" y="3175000"/>
          <p14:tracePt t="179364" x="2171700" y="3155950"/>
          <p14:tracePt t="179382" x="2368550" y="3162300"/>
          <p14:tracePt t="179387" x="2470150" y="3194050"/>
          <p14:tracePt t="179396" x="2552700" y="3225800"/>
          <p14:tracePt t="179413" x="2679700" y="3314700"/>
          <p14:tracePt t="179430" x="2774950" y="3467100"/>
          <p14:tracePt t="179451" x="2781300" y="3556000"/>
          <p14:tracePt t="179464" x="2730500" y="3644900"/>
          <p14:tracePt t="179480" x="2635250" y="3714750"/>
          <p14:tracePt t="179496" x="2501900" y="3752850"/>
          <p14:tracePt t="179513" x="2368550" y="3784600"/>
          <p14:tracePt t="179530" x="2254250" y="3822700"/>
          <p14:tracePt t="179548" x="2190750" y="3892550"/>
          <p14:tracePt t="179566" x="2165350" y="3975100"/>
          <p14:tracePt t="179573" x="2184400" y="4025900"/>
          <p14:tracePt t="179580" x="2209800" y="4057650"/>
          <p14:tracePt t="179596" x="2222500" y="4070350"/>
          <p14:tracePt t="179614" x="2235200" y="4083050"/>
          <p14:tracePt t="179646" x="2190750" y="4095750"/>
          <p14:tracePt t="179663" x="2076450" y="4108450"/>
          <p14:tracePt t="179680" x="1936750" y="4108450"/>
          <p14:tracePt t="179698" x="1797050" y="4108450"/>
          <p14:tracePt t="179713" x="1651000" y="4102100"/>
          <p14:tracePt t="179730" x="1530350" y="4044950"/>
          <p14:tracePt t="179746" x="1466850" y="3975100"/>
          <p14:tracePt t="179764" x="1460500" y="3905250"/>
          <p14:tracePt t="179783" x="1517650" y="3854450"/>
          <p14:tracePt t="179796" x="1657350" y="3848100"/>
          <p14:tracePt t="179817" x="1981200" y="3924300"/>
          <p14:tracePt t="179822" x="2082800" y="3949700"/>
          <p14:tracePt t="179831" x="2184400" y="3962400"/>
          <p14:tracePt t="179847" x="2349500" y="3937000"/>
          <p14:tracePt t="179863" x="2381250" y="3905250"/>
          <p14:tracePt t="179934" x="2393950" y="3898900"/>
          <p14:tracePt t="179944" x="2476500" y="3867150"/>
          <p14:tracePt t="179949" x="2578100" y="3803650"/>
          <p14:tracePt t="179963" x="2692400" y="3733800"/>
          <p14:tracePt t="179980" x="2959100" y="3486150"/>
          <p14:tracePt t="179996" x="3232150" y="3213100"/>
          <p14:tracePt t="180013" x="3600450" y="2946400"/>
          <p14:tracePt t="180030" x="3784600" y="2870200"/>
          <p14:tracePt t="180050" x="3968750" y="2787650"/>
          <p14:tracePt t="180067" x="4171950" y="2673350"/>
          <p14:tracePt t="180083" x="4368800" y="2590800"/>
          <p14:tracePt t="180096" x="4552950" y="2533650"/>
          <p14:tracePt t="180113" x="4673600" y="2489200"/>
          <p14:tracePt t="180133" x="4781550" y="2438400"/>
          <p14:tracePt t="180147" x="4895850" y="2374900"/>
          <p14:tracePt t="180163" x="5041900" y="2298700"/>
          <p14:tracePt t="180180" x="5213350" y="2222500"/>
          <p14:tracePt t="180196" x="5467350" y="2133600"/>
          <p14:tracePt t="180214" x="5880100" y="1930400"/>
          <p14:tracePt t="180230" x="6076950" y="1879600"/>
          <p14:tracePt t="180246" x="6604000" y="1746250"/>
          <p14:tracePt t="180264" x="6877050" y="1651000"/>
          <p14:tracePt t="180280" x="7118350" y="1568450"/>
          <p14:tracePt t="180298" x="7302500" y="1492250"/>
          <p14:tracePt t="180316" x="7454900" y="1428750"/>
          <p14:tracePt t="180330" x="7588250" y="1384300"/>
          <p14:tracePt t="180347" x="7689850" y="1339850"/>
          <p14:tracePt t="180363" x="7753350" y="1308100"/>
          <p14:tracePt t="180382" x="7797800" y="1276350"/>
          <p14:tracePt t="180396" x="7810500" y="1270000"/>
          <p14:tracePt t="180430" x="7797800" y="1270000"/>
          <p14:tracePt t="180448" x="7772400" y="1270000"/>
          <p14:tracePt t="180463" x="7727950" y="1270000"/>
          <p14:tracePt t="180480" x="7639050" y="1289050"/>
          <p14:tracePt t="180497" x="7480300" y="1371600"/>
          <p14:tracePt t="180514" x="7264400" y="1511300"/>
          <p14:tracePt t="180534" x="7042150" y="1631950"/>
          <p14:tracePt t="180546" x="6838950" y="1708150"/>
          <p14:tracePt t="180567" x="6680200" y="1765300"/>
          <p14:tracePt t="180580" x="6623050" y="1765300"/>
          <p14:tracePt t="180597" x="6616700" y="1765300"/>
          <p14:tracePt t="180646" x="6616700" y="1784350"/>
          <p14:tracePt t="180655" x="6591300" y="1797050"/>
          <p14:tracePt t="180663" x="6515100" y="1809750"/>
          <p14:tracePt t="180680" x="6318250" y="1828800"/>
          <p14:tracePt t="180696" x="6045200" y="1828800"/>
          <p14:tracePt t="180713" x="5765800" y="1828800"/>
          <p14:tracePt t="180730" x="5461000" y="1816100"/>
          <p14:tracePt t="180747" x="5137150" y="1752600"/>
          <p14:tracePt t="180765" x="4857750" y="1670050"/>
          <p14:tracePt t="180780" x="4635500" y="1593850"/>
          <p14:tracePt t="180797" x="4457700" y="1536700"/>
          <p14:tracePt t="180803" x="4419600" y="1511300"/>
          <p14:tracePt t="180816" x="4349750" y="1460500"/>
          <p14:tracePt t="180830" x="4330700" y="1435100"/>
          <p14:tracePt t="180847" x="4311650" y="1422400"/>
          <p14:tracePt t="180863" x="4286250" y="1416050"/>
          <p14:tracePt t="180883" x="4248150" y="1422400"/>
          <p14:tracePt t="180896" x="4178300" y="1524000"/>
          <p14:tracePt t="180913" x="4102100" y="1720850"/>
          <p14:tracePt t="180930" x="4057650" y="1962150"/>
          <p14:tracePt t="180947" x="4006850" y="2197100"/>
          <p14:tracePt t="180963" x="3994150" y="2393950"/>
          <p14:tracePt t="180980" x="4013200" y="2559050"/>
          <p14:tracePt t="180996" x="4038600" y="2724150"/>
          <p14:tracePt t="181017" x="4095750" y="2978150"/>
          <p14:tracePt t="181031" x="4114800" y="3175000"/>
          <p14:tracePt t="181051" x="4070350" y="3302000"/>
          <p14:tracePt t="181065" x="3981450" y="3390900"/>
          <p14:tracePt t="181080" x="3867150" y="3435350"/>
          <p14:tracePt t="181096" x="3721100" y="3467100"/>
          <p14:tracePt t="181113" x="3575050" y="3524250"/>
          <p14:tracePt t="181132" x="3378200" y="3600450"/>
          <p14:tracePt t="181146" x="3194050" y="3708400"/>
          <p14:tracePt t="181163" x="2990850" y="3841750"/>
          <p14:tracePt t="181180" x="2781300" y="3930650"/>
          <p14:tracePt t="181197" x="2590800" y="3949700"/>
          <p14:tracePt t="181213" x="2336800" y="3924300"/>
          <p14:tracePt t="181230" x="2197100" y="3879850"/>
          <p14:tracePt t="181246" x="2089150" y="3835400"/>
          <p14:tracePt t="181264" x="1974850" y="3784600"/>
          <p14:tracePt t="181284" x="1841500" y="3695700"/>
          <p14:tracePt t="181296" x="1689100" y="3587750"/>
          <p14:tracePt t="181316" x="1555750" y="3505200"/>
          <p14:tracePt t="181336" x="1409700" y="3441700"/>
          <p14:tracePt t="181347" x="1365250" y="3422650"/>
          <p14:tracePt t="181350" x="1320800" y="3409950"/>
          <p14:tracePt t="181363" x="1282700" y="3397250"/>
          <p14:tracePt t="181382" x="1212850" y="3346450"/>
          <p14:tracePt t="181396" x="1162050" y="3251200"/>
          <p14:tracePt t="181415" x="1098550" y="3048000"/>
          <p14:tracePt t="181430" x="1054100" y="2908300"/>
          <p14:tracePt t="181446" x="1041400" y="2819400"/>
          <p14:tracePt t="181463" x="1041400" y="2774950"/>
          <p14:tracePt t="181480" x="1092200" y="2698750"/>
          <p14:tracePt t="181497" x="1181100" y="2603500"/>
          <p14:tracePt t="181513" x="1289050" y="2501900"/>
          <p14:tracePt t="181530" x="1422400" y="2419350"/>
          <p14:tracePt t="181547" x="1574800" y="2362200"/>
          <p14:tracePt t="181566" x="1758950" y="2349500"/>
          <p14:tracePt t="181581" x="1962150" y="2349500"/>
          <p14:tracePt t="181596" x="2197100" y="2349500"/>
          <p14:tracePt t="181614" x="2559050" y="2355850"/>
          <p14:tracePt t="181632" x="2762250" y="2400300"/>
          <p14:tracePt t="181648" x="2940050" y="2457450"/>
          <p14:tracePt t="181663" x="3035300" y="2520950"/>
          <p14:tracePt t="181680" x="3105150" y="2603500"/>
          <p14:tracePt t="181700" x="3136900" y="2698750"/>
          <p14:tracePt t="181714" x="3136900" y="2794000"/>
          <p14:tracePt t="181719" x="3124200" y="2844800"/>
          <p14:tracePt t="181730" x="3111500" y="2895600"/>
          <p14:tracePt t="181747" x="3048000" y="2997200"/>
          <p14:tracePt t="181763" x="2946400" y="3092450"/>
          <p14:tracePt t="181780" x="2774950" y="3168650"/>
          <p14:tracePt t="181800" x="2451100" y="3238500"/>
          <p14:tracePt t="181816" x="2254250" y="3238500"/>
          <p14:tracePt t="181830" x="2051050" y="3238500"/>
          <p14:tracePt t="181847" x="1847850" y="3175000"/>
          <p14:tracePt t="181863" x="1644650" y="3086100"/>
          <p14:tracePt t="181882" x="1479550" y="2952750"/>
          <p14:tracePt t="181893" x="1352550" y="2774950"/>
          <p14:tracePt t="181902" x="1314450" y="2673350"/>
          <p14:tracePt t="181913" x="1282700" y="2565400"/>
          <p14:tracePt t="181930" x="1282700" y="2343150"/>
          <p14:tracePt t="181948" x="1365250" y="2235200"/>
          <p14:tracePt t="181963" x="1492250" y="2197100"/>
          <p14:tracePt t="181980" x="1701800" y="2190750"/>
          <p14:tracePt t="181997" x="1962150" y="2228850"/>
          <p14:tracePt t="182014" x="2508250" y="2406650"/>
          <p14:tracePt t="182030" x="2794000" y="2571750"/>
          <p14:tracePt t="182047" x="2984500" y="2736850"/>
          <p14:tracePt t="182068" x="3086100" y="2895600"/>
          <p14:tracePt t="182084" x="3086100" y="2984500"/>
          <p14:tracePt t="182086" x="3060700" y="3022600"/>
          <p14:tracePt t="182097" x="3022600" y="3060700"/>
          <p14:tracePt t="182113" x="2914650" y="3111500"/>
          <p14:tracePt t="182132" x="2774950" y="3130550"/>
          <p14:tracePt t="182146" x="2597150" y="3130550"/>
          <p14:tracePt t="182163" x="2387600" y="3130550"/>
          <p14:tracePt t="182180" x="2184400" y="3086100"/>
          <p14:tracePt t="182199" x="1936750" y="2997200"/>
          <p14:tracePt t="182213" x="1892300" y="2959100"/>
          <p14:tracePt t="182230" x="1873250" y="2794000"/>
          <p14:tracePt t="182246" x="1924050" y="2679700"/>
          <p14:tracePt t="182265" x="2038350" y="2609850"/>
          <p14:tracePt t="182280" x="2222500" y="2584450"/>
          <p14:tracePt t="182297" x="2476500" y="2584450"/>
          <p14:tracePt t="182317" x="2755900" y="2584450"/>
          <p14:tracePt t="182330" x="3054350" y="2584450"/>
          <p14:tracePt t="182346" x="3308350" y="2654300"/>
          <p14:tracePt t="182363" x="3429000" y="2698750"/>
          <p14:tracePt t="182382" x="3467100" y="2762250"/>
          <p14:tracePt t="182397" x="3473450" y="2794000"/>
          <p14:tracePt t="182414" x="3454400" y="2876550"/>
          <p14:tracePt t="182415" x="3416300" y="2927350"/>
          <p14:tracePt t="182430" x="3327400" y="3022600"/>
          <p14:tracePt t="182450" x="3213100" y="3060700"/>
          <p14:tracePt t="182463" x="3086100" y="3067050"/>
          <p14:tracePt t="182480" x="2971800" y="3067050"/>
          <p14:tracePt t="182497" x="2895600" y="3067050"/>
          <p14:tracePt t="182513" x="2870200" y="3067050"/>
          <p14:tracePt t="182530" x="2863850" y="3060700"/>
          <p14:tracePt t="182767" x="2857500" y="3060700"/>
          <p14:tracePt t="182774" x="2844800" y="3060700"/>
          <p14:tracePt t="182784" x="2832100" y="3060700"/>
          <p14:tracePt t="182797" x="2819400" y="3060700"/>
          <p14:tracePt t="182816" x="2774950" y="3060700"/>
          <p14:tracePt t="182833" x="2730500" y="3060700"/>
          <p14:tracePt t="182847" x="2692400" y="3060700"/>
          <p14:tracePt t="182863" x="2622550" y="3060700"/>
          <p14:tracePt t="182883" x="2552700" y="3028950"/>
          <p14:tracePt t="182897" x="2489200" y="3003550"/>
          <p14:tracePt t="182913" x="2463800" y="2990850"/>
          <p14:tracePt t="182930" x="2451100" y="2984500"/>
          <p14:tracePt t="183034" x="2444750" y="2978150"/>
          <p14:tracePt t="183038" x="2432050" y="2971800"/>
          <p14:tracePt t="183048" x="2406650" y="2965450"/>
          <p14:tracePt t="183067" x="2362200" y="2952750"/>
          <p14:tracePt t="183080" x="2317750" y="2940050"/>
          <p14:tracePt t="183097" x="2286000" y="2927350"/>
          <p14:tracePt t="183114" x="2241550" y="2927350"/>
          <p14:tracePt t="183134" x="2197100" y="2927350"/>
          <p14:tracePt t="183147" x="2152650" y="2921000"/>
          <p14:tracePt t="183163" x="2114550" y="2908300"/>
          <p14:tracePt t="183180" x="2089150" y="2870200"/>
          <p14:tracePt t="183197" x="2070100" y="2832100"/>
          <p14:tracePt t="183213" x="2057400" y="2781300"/>
          <p14:tracePt t="183230" x="2044700" y="2749550"/>
          <p14:tracePt t="183246" x="2032000" y="2711450"/>
          <p14:tracePt t="183263" x="2032000" y="2679700"/>
          <p14:tracePt t="183280" x="2057400" y="2622550"/>
          <p14:tracePt t="183300" x="2108200" y="2552700"/>
          <p14:tracePt t="183317" x="2203450" y="2489200"/>
          <p14:tracePt t="183330" x="2362200" y="2457450"/>
          <p14:tracePt t="183347" x="2559050" y="2457450"/>
          <p14:tracePt t="183363" x="2762250" y="2457450"/>
          <p14:tracePt t="183383" x="2978150" y="2457450"/>
          <p14:tracePt t="183396" x="3181350" y="2476500"/>
          <p14:tracePt t="183414" x="3435350" y="2559050"/>
          <p14:tracePt t="183430" x="3511550" y="2647950"/>
          <p14:tracePt t="183450" x="3562350" y="2755900"/>
          <p14:tracePt t="183463" x="3536950" y="2895600"/>
          <p14:tracePt t="183480" x="3486150" y="3041650"/>
          <p14:tracePt t="183496" x="3409950" y="3168650"/>
          <p14:tracePt t="183513" x="3282950" y="3232150"/>
          <p14:tracePt t="183531" x="3105150" y="3251200"/>
          <p14:tracePt t="183546" x="2914650" y="3251200"/>
          <p14:tracePt t="183565" x="2762250" y="3251200"/>
          <p14:tracePt t="183581" x="2635250" y="3251200"/>
          <p14:tracePt t="183598" x="2527300" y="3232150"/>
          <p14:tracePt t="183613" x="2495550" y="3213100"/>
          <p14:tracePt t="183632" x="2476500" y="3168650"/>
          <p14:tracePt t="183647" x="2470150" y="3105150"/>
          <p14:tracePt t="183663" x="2470150" y="3022600"/>
          <p14:tracePt t="183680" x="2482850" y="2946400"/>
          <p14:tracePt t="183696" x="2482850" y="2870200"/>
          <p14:tracePt t="183713" x="2508250" y="2806700"/>
          <p14:tracePt t="183730" x="2540000" y="2730500"/>
          <p14:tracePt t="183747" x="2559050" y="2679700"/>
          <p14:tracePt t="183763" x="2578100" y="2667000"/>
          <p14:tracePt t="183780" x="2590800" y="2660650"/>
          <p14:tracePt t="183796" x="2603500" y="2660650"/>
          <p14:tracePt t="183816" x="2622550" y="2660650"/>
          <p14:tracePt t="187914" x="2622550" y="2654300"/>
          <p14:tracePt t="187918" x="2622550" y="2641600"/>
          <p14:tracePt t="187930" x="2616200" y="2641600"/>
          <p14:tracePt t="188096" x="2635250" y="2641600"/>
          <p14:tracePt t="188102" x="2660650" y="2641600"/>
          <p14:tracePt t="188116" x="2692400" y="2641600"/>
          <p14:tracePt t="188132" x="2762250" y="2660650"/>
          <p14:tracePt t="188146" x="2825750" y="2667000"/>
          <p14:tracePt t="188163" x="2901950" y="2673350"/>
          <p14:tracePt t="188180" x="2990850" y="2673350"/>
          <p14:tracePt t="188198" x="3136900" y="2673350"/>
          <p14:tracePt t="188213" x="3175000" y="2673350"/>
          <p14:tracePt t="188230" x="3289300" y="2673350"/>
          <p14:tracePt t="188246" x="3365500" y="2673350"/>
          <p14:tracePt t="188267" x="3467100" y="2673350"/>
          <p14:tracePt t="188280" x="3594100" y="2673350"/>
          <p14:tracePt t="188296" x="3746500" y="2660650"/>
          <p14:tracePt t="188316" x="3930650" y="2616200"/>
          <p14:tracePt t="188336" x="4273550" y="2527300"/>
          <p14:tracePt t="188347" x="4406900" y="2482850"/>
          <p14:tracePt t="188365" x="4686300" y="2393950"/>
          <p14:tracePt t="188382" x="4959350" y="2292350"/>
          <p14:tracePt t="188396" x="5226050" y="2190750"/>
          <p14:tracePt t="188414" x="5613400" y="2000250"/>
          <p14:tracePt t="188430" x="5848350" y="1866900"/>
          <p14:tracePt t="188447" x="6108700" y="1733550"/>
          <p14:tracePt t="188463" x="6350000" y="1600200"/>
          <p14:tracePt t="188480" x="6540500" y="1466850"/>
          <p14:tracePt t="188497" x="6686550" y="1397000"/>
          <p14:tracePt t="188513" x="6769100" y="1371600"/>
          <p14:tracePt t="188530" x="6819900" y="1352550"/>
          <p14:tracePt t="188549" x="6845300" y="1327150"/>
          <p14:tracePt t="188566" x="6870700" y="1320800"/>
          <p14:tracePt t="188580" x="6877050" y="1301750"/>
          <p14:tracePt t="188596" x="6889750" y="1289050"/>
          <p14:tracePt t="188613" x="6896100" y="1257300"/>
          <p14:tracePt t="188631" x="6908800" y="1244600"/>
          <p14:tracePt t="188647" x="6921500" y="1231900"/>
          <p14:tracePt t="188663" x="6946900" y="1212850"/>
          <p14:tracePt t="188680" x="6985000" y="1200150"/>
          <p14:tracePt t="188697" x="7004050" y="1187450"/>
          <p14:tracePt t="188713" x="7010400" y="1187450"/>
          <p14:tracePt t="188807" x="7016750" y="1200150"/>
          <p14:tracePt t="188823" x="7029450" y="1219200"/>
          <p14:tracePt t="188828" x="7035800" y="1244600"/>
          <p14:tracePt t="188832" x="7042150" y="1276350"/>
          <p14:tracePt t="188847" x="7042150" y="1365250"/>
          <p14:tracePt t="188863" x="7016750" y="1460500"/>
          <p14:tracePt t="188883" x="6972300" y="1555750"/>
          <p14:tracePt t="188897" x="6946900" y="1625600"/>
          <p14:tracePt t="188913" x="6927850" y="1651000"/>
          <p14:tracePt t="188930" x="6889750" y="1657350"/>
          <p14:tracePt t="188949" x="6832600" y="1657350"/>
          <p14:tracePt t="188964" x="6769100" y="1657350"/>
          <p14:tracePt t="188980" x="6718300" y="1587500"/>
          <p14:tracePt t="188997" x="6673850" y="1498600"/>
          <p14:tracePt t="189015" x="6680200" y="1377950"/>
          <p14:tracePt t="189030" x="6724650" y="1314450"/>
          <p14:tracePt t="189046" x="6826250" y="1270000"/>
          <p14:tracePt t="189066" x="6965950" y="1244600"/>
          <p14:tracePt t="189080" x="7118350" y="1244600"/>
          <p14:tracePt t="189096" x="7251700" y="1244600"/>
          <p14:tracePt t="189113" x="7283450" y="1244600"/>
          <p14:tracePt t="189132" x="7296150" y="1270000"/>
          <p14:tracePt t="189146" x="7296150" y="1314450"/>
          <p14:tracePt t="189163" x="7264400" y="1390650"/>
          <p14:tracePt t="189180" x="7188200" y="1466850"/>
          <p14:tracePt t="189196" x="7124700" y="1524000"/>
          <p14:tracePt t="189213" x="7092950" y="1543050"/>
          <p14:tracePt t="189230" x="7067550" y="1549400"/>
          <p14:tracePt t="189246" x="7042150" y="1530350"/>
          <p14:tracePt t="189263" x="7010400" y="1498600"/>
          <p14:tracePt t="189280" x="7004050" y="1492250"/>
          <p14:tracePt t="189298" x="6997700" y="1485900"/>
          <p14:tracePt t="189315" x="6997700" y="1479550"/>
          <p14:tracePt t="189330" x="6991350" y="1441450"/>
          <p14:tracePt t="189346" x="6972300" y="1403350"/>
          <p14:tracePt t="189363" x="6972300" y="1371600"/>
          <p14:tracePt t="189382" x="6965950" y="1346200"/>
          <p14:tracePt t="189519" x="6953250" y="1346200"/>
          <p14:tracePt t="189526" x="6940550" y="1346200"/>
          <p14:tracePt t="189536" x="6921500" y="1346200"/>
          <p14:tracePt t="189547" x="6908800" y="1346200"/>
          <p14:tracePt t="189567" x="6889750" y="1339850"/>
          <p14:tracePt t="189580" x="6858000" y="1339850"/>
          <p14:tracePt t="189596" x="6832600" y="1339850"/>
          <p14:tracePt t="189613" x="6781800" y="1339850"/>
          <p14:tracePt t="189632" x="6750050" y="1339850"/>
          <p14:tracePt t="189647" x="6718300" y="1339850"/>
          <p14:tracePt t="189663" x="6692900" y="1352550"/>
          <p14:tracePt t="189680" x="6680200" y="1358900"/>
          <p14:tracePt t="189697" x="6667500" y="1371600"/>
          <p14:tracePt t="189713" x="6642100" y="1390650"/>
          <p14:tracePt t="189730" x="6623050" y="1390650"/>
          <p14:tracePt t="189746" x="6597650" y="1416050"/>
          <p14:tracePt t="189763" x="6565900" y="1441450"/>
          <p14:tracePt t="189780" x="6540500" y="1473200"/>
          <p14:tracePt t="189797" x="6521450" y="1498600"/>
          <p14:tracePt t="189818" x="6470650" y="1543050"/>
          <p14:tracePt t="189831" x="6394450" y="1568450"/>
          <p14:tracePt t="189847" x="6299200" y="1593850"/>
          <p14:tracePt t="189863" x="6197600" y="1644650"/>
          <p14:tracePt t="189882" x="6121400" y="1676400"/>
          <p14:tracePt t="189885" x="6096000" y="1682750"/>
          <p14:tracePt t="189896" x="6089650" y="1682750"/>
          <p14:tracePt t="189913" x="6083300" y="1682750"/>
          <p14:tracePt t="190022" x="6076950" y="1682750"/>
          <p14:tracePt t="190032" x="6070600" y="1682750"/>
          <p14:tracePt t="190050" x="6064250" y="1682750"/>
          <p14:tracePt t="190066" x="6051550" y="1682750"/>
          <p14:tracePt t="190080" x="6038850" y="1689100"/>
          <p14:tracePt t="190099" x="6013450" y="1701800"/>
          <p14:tracePt t="190113" x="5988050" y="1701800"/>
          <p14:tracePt t="190132" x="5956300" y="1701800"/>
          <p14:tracePt t="190146" x="5918200" y="1708150"/>
          <p14:tracePt t="190164" x="5873750" y="1714500"/>
          <p14:tracePt t="190180" x="5810250" y="1733550"/>
          <p14:tracePt t="190196" x="5740400" y="1758950"/>
          <p14:tracePt t="190198" x="5702300" y="1771650"/>
          <p14:tracePt t="190213" x="5657850" y="1784350"/>
          <p14:tracePt t="190230" x="5568950" y="1809750"/>
          <p14:tracePt t="190247" x="5505450" y="1828800"/>
          <p14:tracePt t="190263" x="5435600" y="1841500"/>
          <p14:tracePt t="190280" x="5359400" y="1847850"/>
          <p14:tracePt t="190297" x="5289550" y="1866900"/>
          <p14:tracePt t="190316" x="5226050" y="1885950"/>
          <p14:tracePt t="190332" x="5168900" y="1892300"/>
          <p14:tracePt t="190334" x="5143500" y="1905000"/>
          <p14:tracePt t="190347" x="5137150" y="1905000"/>
          <p14:tracePt t="190363" x="5130800" y="1905000"/>
          <p14:tracePt t="190383" x="5124450" y="1905000"/>
          <p14:tracePt t="190396" x="5118100" y="1905000"/>
          <p14:tracePt t="190413" x="5118100" y="1898650"/>
          <p14:tracePt t="190446" x="5111750" y="1892300"/>
          <p14:tracePt t="190463" x="5105400" y="1885950"/>
          <p14:tracePt t="190480" x="5099050" y="1879600"/>
          <p14:tracePt t="190497" x="5086350" y="1866900"/>
          <p14:tracePt t="190513" x="5073650" y="1847850"/>
          <p14:tracePt t="190530" x="5060950" y="1816100"/>
          <p14:tracePt t="190550" x="5041900" y="1797050"/>
          <p14:tracePt t="190566" x="5035550" y="1790700"/>
          <p14:tracePt t="190710" x="5029200" y="1790700"/>
          <p14:tracePt t="190736" x="5010150" y="1784350"/>
          <p14:tracePt t="190742" x="4991100" y="1784350"/>
          <p14:tracePt t="190752" x="4965700" y="1778000"/>
          <p14:tracePt t="190763" x="4933950" y="1778000"/>
          <p14:tracePt t="190780" x="4889500" y="1778000"/>
          <p14:tracePt t="190800" x="4826000" y="1778000"/>
          <p14:tracePt t="190816" x="4787900" y="1778000"/>
          <p14:tracePt t="190830" x="4762500" y="1778000"/>
          <p14:tracePt t="190846" x="4743450" y="1778000"/>
          <p14:tracePt t="190863" x="4718050" y="1771650"/>
          <p14:tracePt t="190884" x="4679950" y="1771650"/>
          <p14:tracePt t="190896" x="4654550" y="1771650"/>
          <p14:tracePt t="190913" x="4641850" y="1771650"/>
          <p14:tracePt t="190930" x="4635500" y="1771650"/>
          <p14:tracePt t="190951" x="4616450" y="1771650"/>
          <p14:tracePt t="190963" x="4610100" y="1771650"/>
          <p14:tracePt t="190980" x="4578350" y="1771650"/>
          <p14:tracePt t="190997" x="4552950" y="1771650"/>
          <p14:tracePt t="191013" x="4476750" y="1771650"/>
          <p14:tracePt t="191034" x="4432300" y="1771650"/>
          <p14:tracePt t="191047" x="4400550" y="1771650"/>
          <p14:tracePt t="191067" x="4387850" y="1758950"/>
          <p14:tracePt t="191080" x="4381500" y="1758950"/>
          <p14:tracePt t="191118" x="4375150" y="1758950"/>
          <p14:tracePt t="191269" x="4375150" y="1765300"/>
          <p14:tracePt t="191281" x="4375150" y="1778000"/>
          <p14:tracePt t="191286" x="4362450" y="1809750"/>
          <p14:tracePt t="191297" x="4343400" y="1847850"/>
          <p14:tracePt t="191318" x="4305300" y="1936750"/>
          <p14:tracePt t="191330" x="4229100" y="2051050"/>
          <p14:tracePt t="191347" x="4140200" y="2190750"/>
          <p14:tracePt t="191366" x="4032250" y="2349500"/>
          <p14:tracePt t="191383" x="3911600" y="2489200"/>
          <p14:tracePt t="191397" x="3848100" y="2584450"/>
          <p14:tracePt t="191413" x="3810000" y="2622550"/>
          <p14:tracePt t="191415" x="3803650" y="2628900"/>
          <p14:tracePt t="191431" x="3797300" y="2635250"/>
          <p14:tracePt t="191463" x="3765550" y="2635250"/>
          <p14:tracePt t="191480" x="3752850" y="2641600"/>
          <p14:tracePt t="191497" x="3740150" y="2654300"/>
          <p14:tracePt t="191513" x="3721100" y="2667000"/>
          <p14:tracePt t="191530" x="3708400" y="2692400"/>
          <p14:tracePt t="191547" x="3683000" y="2730500"/>
          <p14:tracePt t="191567" x="3638550" y="2794000"/>
          <p14:tracePt t="191580" x="3619500" y="2813050"/>
          <p14:tracePt t="191598" x="3587750" y="2832100"/>
          <p14:tracePt t="191613" x="3575050" y="2832100"/>
          <p14:tracePt t="191632" x="3568700" y="2838450"/>
          <p14:tracePt t="191646" x="3556000" y="2838450"/>
          <p14:tracePt t="191663" x="3543300" y="2851150"/>
          <p14:tracePt t="191680" x="3505200" y="2876550"/>
          <p14:tracePt t="191697" x="3454400" y="2895600"/>
          <p14:tracePt t="191713" x="3390900" y="2914650"/>
          <p14:tracePt t="191730" x="3314700" y="2927350"/>
          <p14:tracePt t="191746" x="3238500" y="2927350"/>
          <p14:tracePt t="191763" x="3155950" y="2927350"/>
          <p14:tracePt t="191769" x="3117850" y="2927350"/>
          <p14:tracePt t="191780" x="3079750" y="2927350"/>
          <p14:tracePt t="191786" x="3048000" y="2927350"/>
          <p14:tracePt t="191797" x="3003550" y="2927350"/>
          <p14:tracePt t="191816" x="2857500" y="2927350"/>
          <p14:tracePt t="191831" x="2743200" y="2927350"/>
          <p14:tracePt t="191847" x="2609850" y="2927350"/>
          <p14:tracePt t="191866" x="2457450" y="2927350"/>
          <p14:tracePt t="191883" x="2279650" y="2927350"/>
          <p14:tracePt t="191896" x="2089150" y="2940050"/>
          <p14:tracePt t="191913" x="1892300" y="2940050"/>
          <p14:tracePt t="191930" x="1727200" y="2940050"/>
          <p14:tracePt t="191946" x="1600200" y="2940050"/>
          <p14:tracePt t="191963" x="1498600" y="2940050"/>
          <p14:tracePt t="191980" x="1384300" y="2940050"/>
          <p14:tracePt t="191997" x="1257300" y="2940050"/>
          <p14:tracePt t="192016" x="1066800" y="2940050"/>
          <p14:tracePt t="192030" x="984250" y="2940050"/>
          <p14:tracePt t="192046" x="920750" y="2940050"/>
          <p14:tracePt t="192065" x="876300" y="2940050"/>
          <p14:tracePt t="192080" x="838200" y="2940050"/>
          <p14:tracePt t="192096" x="793750" y="2940050"/>
          <p14:tracePt t="192113" x="755650" y="2940050"/>
          <p14:tracePt t="192133" x="692150" y="2933700"/>
          <p14:tracePt t="192147" x="654050" y="2927350"/>
          <p14:tracePt t="192163" x="635000" y="2914650"/>
          <p14:tracePt t="192294" x="641350" y="2914650"/>
          <p14:tracePt t="192325" x="647700" y="2914650"/>
          <p14:tracePt t="192394" x="654050" y="2914650"/>
          <p14:tracePt t="192397" x="666750" y="2914650"/>
          <p14:tracePt t="192413" x="685800" y="2914650"/>
          <p14:tracePt t="192430" x="762000" y="2914650"/>
          <p14:tracePt t="192449" x="825500" y="2914650"/>
          <p14:tracePt t="192463" x="914400" y="2921000"/>
          <p14:tracePt t="192480" x="1054100" y="2971800"/>
          <p14:tracePt t="192497" x="1244600" y="3022600"/>
          <p14:tracePt t="192513" x="1479550" y="3086100"/>
          <p14:tracePt t="192533" x="1733550" y="3117850"/>
          <p14:tracePt t="192547" x="2006600" y="3149600"/>
          <p14:tracePt t="192568" x="2260600" y="3181350"/>
          <p14:tracePt t="192580" x="2495550" y="3219450"/>
          <p14:tracePt t="192599" x="2806700" y="3263900"/>
          <p14:tracePt t="192615" x="3009900" y="3295650"/>
          <p14:tracePt t="192633" x="3194050" y="3308350"/>
          <p14:tracePt t="192647" x="3371850" y="3340100"/>
          <p14:tracePt t="192663" x="3556000" y="3365500"/>
          <p14:tracePt t="192680" x="3695700" y="3378200"/>
          <p14:tracePt t="192696" x="3829050" y="3397250"/>
          <p14:tracePt t="192713" x="3956050" y="3422650"/>
          <p14:tracePt t="192730" x="4102100" y="3422650"/>
          <p14:tracePt t="192746" x="4248150" y="3422650"/>
          <p14:tracePt t="192764" x="4349750" y="3422650"/>
          <p14:tracePt t="192780" x="4406900" y="3422650"/>
          <p14:tracePt t="192786" x="4419600" y="3416300"/>
          <p14:tracePt t="192797" x="4425950" y="3416300"/>
          <p14:tracePt t="192817" x="4438650" y="3416300"/>
          <p14:tracePt t="193052" x="4445000" y="3416300"/>
          <p14:tracePt t="193097" x="4451350" y="3416300"/>
          <p14:tracePt t="193113" x="4451350" y="3422650"/>
          <p14:tracePt t="193278" x="4457700" y="3422650"/>
          <p14:tracePt t="193949" x="4457700" y="3416300"/>
          <p14:tracePt t="194033" x="4432300" y="3409950"/>
          <p14:tracePt t="194038" x="4406900" y="3403600"/>
          <p14:tracePt t="194048" x="4381500" y="3403600"/>
          <p14:tracePt t="194066" x="4330700" y="3397250"/>
          <p14:tracePt t="194080" x="4254500" y="3397250"/>
          <p14:tracePt t="194099" x="4184650" y="3397250"/>
          <p14:tracePt t="194114" x="4127500" y="3397250"/>
          <p14:tracePt t="194134" x="4095750" y="3390900"/>
          <p14:tracePt t="194147" x="4070350" y="3384550"/>
          <p14:tracePt t="194163" x="4057650" y="3378200"/>
          <p14:tracePt t="194180" x="4051300" y="3371850"/>
          <p14:tracePt t="194351" x="4044950" y="3371850"/>
          <p14:tracePt t="194363" x="4032250" y="3371850"/>
          <p14:tracePt t="194366" x="4025900" y="3371850"/>
          <p14:tracePt t="194384" x="4000500" y="3371850"/>
          <p14:tracePt t="194396" x="3994150" y="3371850"/>
          <p14:tracePt t="194414" x="3937000" y="3371850"/>
          <p14:tracePt t="194430" x="3886200" y="3371850"/>
          <p14:tracePt t="194451" x="3835400" y="3371850"/>
          <p14:tracePt t="194463" x="3790950" y="3371850"/>
          <p14:tracePt t="194480" x="3752850" y="3371850"/>
          <p14:tracePt t="194497" x="3714750" y="3371850"/>
          <p14:tracePt t="194514" x="3689350" y="3371850"/>
          <p14:tracePt t="194530" x="3663950" y="3371850"/>
          <p14:tracePt t="194549" x="3651250" y="3371850"/>
          <p14:tracePt t="194566" x="3632200" y="3371850"/>
          <p14:tracePt t="194580" x="3613150" y="3371850"/>
          <p14:tracePt t="194597" x="3606800" y="3371850"/>
          <p14:tracePt t="194613" x="3587750" y="3371850"/>
          <p14:tracePt t="194619" x="3581400" y="3371850"/>
          <p14:tracePt t="194632" x="3562350" y="3371850"/>
          <p14:tracePt t="194646" x="3543300" y="3371850"/>
          <p14:tracePt t="194663" x="3530600" y="3371850"/>
          <p14:tracePt t="194696" x="3524250" y="3371850"/>
          <p14:tracePt t="194829" x="3517900" y="3371850"/>
          <p14:tracePt t="194848" x="3511550" y="3371850"/>
          <p14:tracePt t="195479" x="3505200" y="3371850"/>
          <p14:tracePt t="195497" x="3486150" y="3378200"/>
          <p14:tracePt t="195514" x="3435350" y="3390900"/>
          <p14:tracePt t="195531" x="3365500" y="3390900"/>
          <p14:tracePt t="195547" x="3333750" y="3378200"/>
          <p14:tracePt t="195565" x="3321050" y="3346450"/>
          <p14:tracePt t="195710" x="3314700" y="3352800"/>
          <p14:tracePt t="195720" x="3321050" y="3352800"/>
          <p14:tracePt t="195726" x="3308350" y="3340100"/>
          <p14:tracePt t="195757" x="3302000" y="3340100"/>
          <p14:tracePt t="195761" x="3289300" y="3340100"/>
          <p14:tracePt t="195767" x="3270250" y="3346450"/>
          <p14:tracePt t="195780" x="3238500" y="3359150"/>
          <p14:tracePt t="195799" x="3111500" y="3435350"/>
          <p14:tracePt t="195816" x="2971800" y="3517900"/>
          <p14:tracePt t="195830" x="2832100" y="3594100"/>
          <p14:tracePt t="195848" x="2679700" y="3670300"/>
          <p14:tracePt t="195863" x="2533650" y="3733800"/>
          <p14:tracePt t="195883" x="2400300" y="3771900"/>
          <p14:tracePt t="195892" x="2343150" y="3790950"/>
          <p14:tracePt t="195893" x="2298700" y="3810000"/>
          <p14:tracePt t="195902" x="2247900" y="3816350"/>
          <p14:tracePt t="195913" x="2203450" y="3816350"/>
          <p14:tracePt t="195930" x="2120900" y="3816350"/>
          <p14:tracePt t="195948" x="2051050" y="3816350"/>
          <p14:tracePt t="195963" x="2006600" y="3816350"/>
          <p14:tracePt t="195980" x="1987550" y="3822700"/>
          <p14:tracePt t="195997" x="1962150" y="3829050"/>
          <p14:tracePt t="196013" x="1930400" y="3835400"/>
          <p14:tracePt t="196016" x="1911350" y="3835400"/>
          <p14:tracePt t="196033" x="1873250" y="3841750"/>
          <p14:tracePt t="196051" x="1816100" y="3841750"/>
          <p14:tracePt t="196067" x="1758950" y="3841750"/>
          <p14:tracePt t="196080" x="1695450" y="3854450"/>
          <p14:tracePt t="196098" x="1638300" y="3879850"/>
          <p14:tracePt t="196113" x="1568450" y="3898900"/>
          <p14:tracePt t="196132" x="1504950" y="3924300"/>
          <p14:tracePt t="196147" x="1441450" y="3949700"/>
          <p14:tracePt t="196163" x="1371600" y="3981450"/>
          <p14:tracePt t="196180" x="1308100" y="4032250"/>
          <p14:tracePt t="196197" x="1244600" y="4070350"/>
          <p14:tracePt t="196213" x="1212850" y="4127500"/>
          <p14:tracePt t="196230" x="1187450" y="4210050"/>
          <p14:tracePt t="196246" x="1187450" y="4248150"/>
          <p14:tracePt t="196263" x="1187450" y="4279900"/>
          <p14:tracePt t="196283" x="1187450" y="4298950"/>
          <p14:tracePt t="196297" x="1212850" y="4311650"/>
          <p14:tracePt t="196316" x="1244600" y="4324350"/>
          <p14:tracePt t="196331" x="1301750" y="4330700"/>
          <p14:tracePt t="196334" x="1327150" y="4337050"/>
          <p14:tracePt t="196346" x="1358900" y="4349750"/>
          <p14:tracePt t="196363" x="1403350" y="4368800"/>
          <p14:tracePt t="196382" x="1422400" y="4381500"/>
          <p14:tracePt t="196414" x="1416050" y="4387850"/>
          <p14:tracePt t="196430" x="1409700" y="4400550"/>
          <p14:tracePt t="196447" x="1384300" y="4400550"/>
          <p14:tracePt t="196463" x="1365250" y="4400550"/>
          <p14:tracePt t="196480" x="1339850" y="4406900"/>
          <p14:tracePt t="196497" x="1314450" y="4406900"/>
          <p14:tracePt t="196513" x="1270000" y="4406900"/>
          <p14:tracePt t="196530" x="1219200" y="4406900"/>
          <p14:tracePt t="196547" x="1155700" y="4406900"/>
          <p14:tracePt t="196567" x="1098550" y="4406900"/>
          <p14:tracePt t="196580" x="1054100" y="4406900"/>
          <p14:tracePt t="196597" x="996950" y="4394200"/>
          <p14:tracePt t="196615" x="927100" y="4368800"/>
          <p14:tracePt t="196634" x="889000" y="4356100"/>
          <p14:tracePt t="196651" x="869950" y="4349750"/>
          <p14:tracePt t="196663" x="863600" y="4349750"/>
          <p14:tracePt t="196756" x="857250" y="4349750"/>
          <p14:tracePt t="196819" x="857250" y="4343400"/>
          <p14:tracePt t="196848" x="850900" y="4337050"/>
          <p14:tracePt t="196884" x="844550" y="4337050"/>
          <p14:tracePt t="196902" x="844550" y="4330700"/>
          <p14:tracePt t="196934" x="838200" y="4330700"/>
          <p14:tracePt t="196949" x="838200" y="4324350"/>
          <p14:tracePt t="197008" x="850900" y="4324350"/>
          <p14:tracePt t="197015" x="889000" y="4324350"/>
          <p14:tracePt t="197022" x="927100" y="4324350"/>
          <p14:tracePt t="197034" x="984250" y="4324350"/>
          <p14:tracePt t="197047" x="1136650" y="4324350"/>
          <p14:tracePt t="197066" x="1371600" y="4362450"/>
          <p14:tracePt t="197080" x="1612900" y="4400550"/>
          <p14:tracePt t="197097" x="1885950" y="4476750"/>
          <p14:tracePt t="197113" x="2152650" y="4521200"/>
          <p14:tracePt t="197132" x="2381250" y="4540250"/>
          <p14:tracePt t="197149" x="2584450" y="4559300"/>
          <p14:tracePt t="197164" x="2743200" y="4572000"/>
          <p14:tracePt t="197180" x="2863850" y="4578350"/>
          <p14:tracePt t="197197" x="2921000" y="4572000"/>
          <p14:tracePt t="197230" x="2914650" y="4559300"/>
          <p14:tracePt t="197247" x="2908300" y="4533900"/>
          <p14:tracePt t="197263" x="2908300" y="4508500"/>
          <p14:tracePt t="197280" x="2908300" y="4464050"/>
          <p14:tracePt t="197297" x="2927350" y="4394200"/>
          <p14:tracePt t="197315" x="2959100" y="4311650"/>
          <p14:tracePt t="197330" x="2990850" y="4229100"/>
          <p14:tracePt t="197347" x="3016250" y="4146550"/>
          <p14:tracePt t="197363" x="3041650" y="4070350"/>
          <p14:tracePt t="197382" x="3054350" y="3956050"/>
          <p14:tracePt t="197397" x="3060700" y="3917950"/>
          <p14:tracePt t="197413" x="3060700" y="3822700"/>
          <p14:tracePt t="197415" x="3060700" y="3778250"/>
          <p14:tracePt t="197430" x="3022600" y="3708400"/>
          <p14:tracePt t="197447" x="2971800" y="3651250"/>
          <p14:tracePt t="197463" x="2933700" y="3625850"/>
          <p14:tracePt t="197480" x="2895600" y="3600450"/>
          <p14:tracePt t="197497" x="2870200" y="3587750"/>
          <p14:tracePt t="197513" x="2844800" y="3568700"/>
          <p14:tracePt t="197530" x="2800350" y="3549650"/>
          <p14:tracePt t="197551" x="2749550" y="3530600"/>
          <p14:tracePt t="197566" x="2673350" y="3505200"/>
          <p14:tracePt t="197580" x="2584450" y="3492500"/>
          <p14:tracePt t="197596" x="2495550" y="3492500"/>
          <p14:tracePt t="197598" x="2444750" y="3492500"/>
          <p14:tracePt t="197613" x="2387600" y="3492500"/>
          <p14:tracePt t="197632" x="2197100" y="3486150"/>
          <p14:tracePt t="197647" x="2044700" y="3486150"/>
          <p14:tracePt t="197663" x="1885950" y="3486150"/>
          <p14:tracePt t="197680" x="1720850" y="3486150"/>
          <p14:tracePt t="197699" x="1555750" y="3479800"/>
          <p14:tracePt t="197713" x="1397000" y="3479800"/>
          <p14:tracePt t="197730" x="1263650" y="3479800"/>
          <p14:tracePt t="197747" x="1130300" y="3479800"/>
          <p14:tracePt t="197764" x="1003300" y="3479800"/>
          <p14:tracePt t="197783" x="825500" y="3467100"/>
          <p14:tracePt t="197797" x="774700" y="3460750"/>
          <p14:tracePt t="197816" x="635000" y="3429000"/>
          <p14:tracePt t="197830" x="558800" y="3409950"/>
          <p14:tracePt t="197846" x="495300" y="3403600"/>
          <p14:tracePt t="197863" x="476250" y="3403600"/>
          <p14:tracePt t="197937" x="476250" y="3416300"/>
          <p14:tracePt t="197946" x="488950" y="3435350"/>
          <p14:tracePt t="197963" x="495300" y="3511550"/>
          <p14:tracePt t="197980" x="495300" y="3632200"/>
          <p14:tracePt t="197997" x="495300" y="3765550"/>
          <p14:tracePt t="198013" x="501650" y="3886200"/>
          <p14:tracePt t="198019" x="508000" y="3930650"/>
          <p14:tracePt t="198030" x="508000" y="4006850"/>
          <p14:tracePt t="198047" x="508000" y="4051300"/>
          <p14:tracePt t="198067" x="508000" y="4070350"/>
          <p14:tracePt t="198080" x="508000" y="4076700"/>
          <p14:tracePt t="198150" x="520700" y="4076700"/>
          <p14:tracePt t="198161" x="552450" y="4076700"/>
          <p14:tracePt t="198166" x="584200" y="4076700"/>
          <p14:tracePt t="198180" x="647700" y="4089400"/>
          <p14:tracePt t="198197" x="825500" y="4121150"/>
          <p14:tracePt t="198198" x="920750" y="4152900"/>
          <p14:tracePt t="198213" x="1009650" y="4165600"/>
          <p14:tracePt t="198230" x="1390650" y="4254500"/>
          <p14:tracePt t="198247" x="1631950" y="4298950"/>
          <p14:tracePt t="198263" x="1847850" y="4337050"/>
          <p14:tracePt t="198280" x="2057400" y="4375150"/>
          <p14:tracePt t="198300" x="2260600" y="4394200"/>
          <p14:tracePt t="198316" x="2413000" y="4394200"/>
          <p14:tracePt t="198334" x="2540000" y="4394200"/>
          <p14:tracePt t="198349" x="2565400" y="4394200"/>
          <p14:tracePt t="198366" x="2565400" y="4387850"/>
          <p14:tracePt t="198384" x="2565400" y="4381500"/>
          <p14:tracePt t="198414" x="2584450" y="4349750"/>
          <p14:tracePt t="198430" x="2622550" y="4298950"/>
          <p14:tracePt t="198449" x="2673350" y="4248150"/>
          <p14:tracePt t="198463" x="2711450" y="4178300"/>
          <p14:tracePt t="198480" x="2743200" y="4108450"/>
          <p14:tracePt t="198498" x="2768600" y="4019550"/>
          <p14:tracePt t="198513" x="2781300" y="3911600"/>
          <p14:tracePt t="198533" x="2755900" y="3771900"/>
          <p14:tracePt t="198547" x="2711450" y="3651250"/>
          <p14:tracePt t="198566" x="2641600" y="3543300"/>
          <p14:tracePt t="198580" x="2578100" y="3467100"/>
          <p14:tracePt t="198597" x="2527300" y="3409950"/>
          <p14:tracePt t="198614" x="2476500" y="3384550"/>
          <p14:tracePt t="198634" x="2438400" y="3384550"/>
          <p14:tracePt t="198647" x="2381250" y="3384550"/>
          <p14:tracePt t="198663" x="2266950" y="3422650"/>
          <p14:tracePt t="198680" x="2095500" y="3486150"/>
          <p14:tracePt t="198696" x="1879600" y="3556000"/>
          <p14:tracePt t="198713" x="1670050" y="3625850"/>
          <p14:tracePt t="198730" x="1466850" y="3689350"/>
          <p14:tracePt t="198747" x="1276350" y="3714750"/>
          <p14:tracePt t="198763" x="1117600" y="3714750"/>
          <p14:tracePt t="198780" x="1003300" y="3727450"/>
          <p14:tracePt t="198783" x="965200" y="3733800"/>
          <p14:tracePt t="198797" x="933450" y="3733800"/>
          <p14:tracePt t="198816" x="908050" y="3733800"/>
          <p14:tracePt t="198833" x="908050" y="3746500"/>
          <p14:tracePt t="198846" x="908050" y="3765550"/>
          <p14:tracePt t="198865" x="920750" y="3784600"/>
          <p14:tracePt t="198883" x="933450" y="3797300"/>
          <p14:tracePt t="198893" x="939800" y="3803650"/>
          <p14:tracePt t="198895" x="946150" y="3803650"/>
          <p14:tracePt t="198913" x="952500" y="3810000"/>
          <p14:tracePt t="198930" x="977900" y="3822700"/>
          <p14:tracePt t="198946" x="1003300" y="3822700"/>
          <p14:tracePt t="198963" x="1041400" y="3835400"/>
          <p14:tracePt t="198980" x="1085850" y="3854450"/>
          <p14:tracePt t="198997" x="1117600" y="3860800"/>
          <p14:tracePt t="199003" x="1130300" y="3867150"/>
          <p14:tracePt t="199013" x="1143000" y="3873500"/>
          <p14:tracePt t="199030" x="1162050" y="3879850"/>
          <p14:tracePt t="199051" x="1174750" y="3892550"/>
          <p14:tracePt t="199066" x="1187450" y="3898900"/>
          <p14:tracePt t="199080" x="1193800" y="3905250"/>
          <p14:tracePt t="199113" x="1206500" y="3917950"/>
          <p14:tracePt t="199159" x="1206500" y="3924300"/>
          <p14:tracePt t="199166" x="1212850" y="3930650"/>
          <p14:tracePt t="199180" x="1219200" y="3937000"/>
          <p14:tracePt t="199200" x="1225550" y="3949700"/>
          <p14:tracePt t="199213" x="1225550" y="3956050"/>
          <p14:tracePt t="199230" x="1225550" y="3981450"/>
          <p14:tracePt t="199247" x="1225550" y="4006850"/>
          <p14:tracePt t="199265" x="1219200" y="4019550"/>
          <p14:tracePt t="199284" x="1200150" y="4038600"/>
          <p14:tracePt t="199297" x="1181100" y="4057650"/>
          <p14:tracePt t="199316" x="1162050" y="4070350"/>
          <p14:tracePt t="199332" x="1136650" y="4076700"/>
          <p14:tracePt t="199347" x="1117600" y="4083050"/>
          <p14:tracePt t="199363" x="1085850" y="4083050"/>
          <p14:tracePt t="199383" x="1054100" y="4083050"/>
          <p14:tracePt t="199397" x="1022350" y="4076700"/>
          <p14:tracePt t="199413" x="977900" y="4057650"/>
          <p14:tracePt t="199430" x="914400" y="4025900"/>
          <p14:tracePt t="199446" x="863600" y="4000500"/>
          <p14:tracePt t="199463" x="819150" y="3968750"/>
          <p14:tracePt t="199480" x="787400" y="3943350"/>
          <p14:tracePt t="199497" x="781050" y="3924300"/>
          <p14:tracePt t="199513" x="768350" y="3905250"/>
          <p14:tracePt t="199530" x="755650" y="3873500"/>
          <p14:tracePt t="199547" x="736600" y="3829050"/>
          <p14:tracePt t="199568" x="723900" y="3746500"/>
          <p14:tracePt t="199581" x="723900" y="3721100"/>
          <p14:tracePt t="199597" x="723900" y="3676650"/>
          <p14:tracePt t="199613" x="723900" y="3651250"/>
          <p14:tracePt t="199634" x="742950" y="3613150"/>
          <p14:tracePt t="199647" x="768350" y="3594100"/>
          <p14:tracePt t="199663" x="812800" y="3575050"/>
          <p14:tracePt t="199680" x="863600" y="3556000"/>
          <p14:tracePt t="199699" x="927100" y="3549650"/>
          <p14:tracePt t="199713" x="996950" y="3549650"/>
          <p14:tracePt t="199730" x="1054100" y="3549650"/>
          <p14:tracePt t="199747" x="1104900" y="3549650"/>
          <p14:tracePt t="199763" x="1143000" y="3549650"/>
          <p14:tracePt t="199780" x="1181100" y="3549650"/>
          <p14:tracePt t="199800" x="1225550" y="3556000"/>
          <p14:tracePt t="199816" x="1257300" y="3568700"/>
          <p14:tracePt t="199830" x="1295400" y="3594100"/>
          <p14:tracePt t="199848" x="1339850" y="3619500"/>
          <p14:tracePt t="199864" x="1371600" y="3644900"/>
          <p14:tracePt t="199884" x="1384300" y="3670300"/>
          <p14:tracePt t="199897" x="1390650" y="3702050"/>
          <p14:tracePt t="199904" x="1390650" y="3721100"/>
          <p14:tracePt t="199914" x="1390650" y="3740150"/>
          <p14:tracePt t="199930" x="1390650" y="3803650"/>
          <p14:tracePt t="199948" x="1390650" y="3867150"/>
          <p14:tracePt t="199963" x="1384300" y="3930650"/>
          <p14:tracePt t="199980" x="1365250" y="3981450"/>
          <p14:tracePt t="199997" x="1339850" y="4019550"/>
          <p14:tracePt t="200013" x="1314450" y="4051300"/>
          <p14:tracePt t="200033" x="1276350" y="4076700"/>
          <p14:tracePt t="200046" x="1257300" y="4089400"/>
          <p14:tracePt t="200067" x="1250950" y="4095750"/>
          <p14:tracePt t="200082" x="1244600" y="4095750"/>
          <p14:tracePt t="200334" x="1244600" y="4102100"/>
          <p14:tracePt t="200344" x="1244600" y="4108450"/>
          <p14:tracePt t="200350" x="1244600" y="4114800"/>
          <p14:tracePt t="200363" x="1257300" y="4114800"/>
          <p14:tracePt t="200382" x="1276350" y="4127500"/>
          <p14:tracePt t="200397" x="1301750" y="4140200"/>
          <p14:tracePt t="200413" x="1333500" y="4146550"/>
          <p14:tracePt t="200415" x="1346200" y="4152900"/>
          <p14:tracePt t="200430" x="1371600" y="4159250"/>
          <p14:tracePt t="200449" x="1390650" y="4165600"/>
          <p14:tracePt t="200464" x="1397000" y="4165600"/>
          <p14:tracePt t="200895" x="1397000" y="4159250"/>
          <p14:tracePt t="200902" x="1397000" y="4152900"/>
          <p14:tracePt t="200913" x="1397000" y="4140200"/>
          <p14:tracePt t="200930" x="1397000" y="4114800"/>
          <p14:tracePt t="200948" x="1397000" y="4070350"/>
          <p14:tracePt t="200963" x="1397000" y="4019550"/>
          <p14:tracePt t="200980" x="1397000" y="3968750"/>
          <p14:tracePt t="200997" x="1397000" y="3924300"/>
          <p14:tracePt t="201013" x="1397000" y="3886200"/>
          <p14:tracePt t="201030" x="1397000" y="3835400"/>
          <p14:tracePt t="201046" x="1397000" y="3803650"/>
          <p14:tracePt t="201068" x="1397000" y="3765550"/>
          <p14:tracePt t="201080" x="1397000" y="3733800"/>
          <p14:tracePt t="201097" x="1397000" y="3683000"/>
          <p14:tracePt t="201113" x="1397000" y="3644900"/>
          <p14:tracePt t="201132" x="1397000" y="3606800"/>
          <p14:tracePt t="201147" x="1403350" y="3575050"/>
          <p14:tracePt t="201163" x="1428750" y="3549650"/>
          <p14:tracePt t="201180" x="1460500" y="3524250"/>
          <p14:tracePt t="201200" x="1530350" y="3505200"/>
          <p14:tracePt t="201208" x="1555750" y="3498850"/>
          <p14:tracePt t="201214" x="1587500" y="3486150"/>
          <p14:tracePt t="201230" x="1657350" y="3467100"/>
          <p14:tracePt t="201247" x="1746250" y="3460750"/>
          <p14:tracePt t="201263" x="1835150" y="3454400"/>
          <p14:tracePt t="201280" x="1924050" y="3454400"/>
          <p14:tracePt t="201300" x="2012950" y="3454400"/>
          <p14:tracePt t="201317" x="2095500" y="3454400"/>
          <p14:tracePt t="201330" x="2178050" y="3454400"/>
          <p14:tracePt t="201347" x="2260600" y="3454400"/>
          <p14:tracePt t="201363" x="2317750" y="3460750"/>
          <p14:tracePt t="201383" x="2393950" y="3486150"/>
          <p14:tracePt t="201397" x="2425700" y="3492500"/>
          <p14:tracePt t="201413" x="2476500" y="3511550"/>
          <p14:tracePt t="201415" x="2495550" y="3524250"/>
          <p14:tracePt t="201430" x="2533650" y="3549650"/>
          <p14:tracePt t="201450" x="2578100" y="3581400"/>
          <p14:tracePt t="201463" x="2616200" y="3594100"/>
          <p14:tracePt t="201480" x="2647950" y="3613150"/>
          <p14:tracePt t="201497" x="2667000" y="3644900"/>
          <p14:tracePt t="201513" x="2686050" y="3663950"/>
          <p14:tracePt t="201533" x="2717800" y="3695700"/>
          <p14:tracePt t="201547" x="2730500" y="3721100"/>
          <p14:tracePt t="201566" x="2736850" y="3752850"/>
          <p14:tracePt t="201580" x="2743200" y="3784600"/>
          <p14:tracePt t="201597" x="2743200" y="3816350"/>
          <p14:tracePt t="201600" x="2743200" y="3835400"/>
          <p14:tracePt t="201614" x="2749550" y="3860800"/>
          <p14:tracePt t="201631" x="2749550" y="3879850"/>
          <p14:tracePt t="201647" x="2749550" y="3911600"/>
          <p14:tracePt t="201663" x="2749550" y="3937000"/>
          <p14:tracePt t="201680" x="2749550" y="3962400"/>
          <p14:tracePt t="201697" x="2749550" y="3987800"/>
          <p14:tracePt t="201713" x="2749550" y="4000500"/>
          <p14:tracePt t="201730" x="2736850" y="4019550"/>
          <p14:tracePt t="201747" x="2736850" y="4032250"/>
          <p14:tracePt t="201763" x="2736850" y="4044950"/>
          <p14:tracePt t="201780" x="2730500" y="4064000"/>
          <p14:tracePt t="201797" x="2717800" y="4076700"/>
          <p14:tracePt t="201799" x="2711450" y="4083050"/>
          <p14:tracePt t="201815" x="2698750" y="4095750"/>
          <p14:tracePt t="201830" x="2686050" y="4102100"/>
          <p14:tracePt t="201847" x="2679700" y="4114800"/>
          <p14:tracePt t="201863" x="2660650" y="4121150"/>
          <p14:tracePt t="201881" x="2641600" y="4133850"/>
          <p14:tracePt t="201897" x="2603500" y="4159250"/>
          <p14:tracePt t="201913" x="2559050" y="4171950"/>
          <p14:tracePt t="201930" x="2508250" y="4184650"/>
          <p14:tracePt t="201947" x="2457450" y="4203700"/>
          <p14:tracePt t="201963" x="2393950" y="4216400"/>
          <p14:tracePt t="201980" x="2317750" y="4222750"/>
          <p14:tracePt t="201997" x="2228850" y="4222750"/>
          <p14:tracePt t="202003" x="2184400" y="4229100"/>
          <p14:tracePt t="202013" x="2139950" y="4229100"/>
          <p14:tracePt t="202030" x="2006600" y="4229100"/>
          <p14:tracePt t="202048" x="1936750" y="4222750"/>
          <p14:tracePt t="202065" x="1873250" y="4216400"/>
          <p14:tracePt t="202080" x="1809750" y="4191000"/>
          <p14:tracePt t="202096" x="1746250" y="4171950"/>
          <p14:tracePt t="202113" x="1689100" y="4146550"/>
          <p14:tracePt t="202132" x="1644650" y="4133850"/>
          <p14:tracePt t="202147" x="1606550" y="4121150"/>
          <p14:tracePt t="202163" x="1568450" y="4108450"/>
          <p14:tracePt t="202180" x="1530350" y="4095750"/>
          <p14:tracePt t="202197" x="1466850" y="4089400"/>
          <p14:tracePt t="202213" x="1454150" y="4089400"/>
          <p14:tracePt t="202230" x="1416050" y="4089400"/>
          <p14:tracePt t="202246" x="1409700" y="4089400"/>
          <p14:tracePt t="202622" x="1403350" y="4089400"/>
          <p14:tracePt t="202632" x="1390650" y="4089400"/>
          <p14:tracePt t="202638" x="1371600" y="4102100"/>
          <p14:tracePt t="202647" x="1352550" y="4114800"/>
          <p14:tracePt t="202664" x="1270000" y="4140200"/>
          <p14:tracePt t="202680" x="1187450" y="4159250"/>
          <p14:tracePt t="202696" x="1104900" y="4165600"/>
          <p14:tracePt t="202713" x="1035050" y="4165600"/>
          <p14:tracePt t="202730" x="990600" y="4165600"/>
          <p14:tracePt t="202747" x="965200" y="4165600"/>
          <p14:tracePt t="202763" x="958850" y="4152900"/>
          <p14:tracePt t="202780" x="946150" y="4140200"/>
          <p14:tracePt t="202800" x="939800" y="4133850"/>
          <p14:tracePt t="202815" x="933450" y="4121150"/>
          <p14:tracePt t="202832" x="901700" y="4108450"/>
          <p14:tracePt t="202847" x="869950" y="4095750"/>
          <p14:tracePt t="202863" x="819150" y="4083050"/>
          <p14:tracePt t="202883" x="762000" y="4064000"/>
          <p14:tracePt t="202893" x="736600" y="4057650"/>
          <p14:tracePt t="202894" x="704850" y="4051300"/>
          <p14:tracePt t="202913" x="660400" y="4025900"/>
          <p14:tracePt t="202930" x="647700" y="4019550"/>
          <p14:tracePt t="203080" x="647700" y="4013200"/>
          <p14:tracePt t="203086" x="654050" y="4013200"/>
          <p14:tracePt t="203096" x="673100" y="4013200"/>
          <p14:tracePt t="203113" x="704850" y="4013200"/>
          <p14:tracePt t="203132" x="730250" y="4013200"/>
          <p14:tracePt t="203150" x="781050" y="4013200"/>
          <p14:tracePt t="203163" x="800100" y="4013200"/>
          <p14:tracePt t="203180" x="850900" y="4013200"/>
          <p14:tracePt t="203198" x="933450" y="4013200"/>
          <p14:tracePt t="203213" x="965200" y="4013200"/>
          <p14:tracePt t="203230" x="1079500" y="4013200"/>
          <p14:tracePt t="203247" x="1168400" y="4013200"/>
          <p14:tracePt t="203263" x="1270000" y="4013200"/>
          <p14:tracePt t="203280" x="1390650" y="4013200"/>
          <p14:tracePt t="203297" x="1536700" y="4032250"/>
          <p14:tracePt t="203317" x="1695450" y="4064000"/>
          <p14:tracePt t="203331" x="1860550" y="4095750"/>
          <p14:tracePt t="203348" x="2025650" y="4127500"/>
          <p14:tracePt t="203363" x="2165350" y="4140200"/>
          <p14:tracePt t="203382" x="2311400" y="4152900"/>
          <p14:tracePt t="203397" x="2425700" y="4152900"/>
          <p14:tracePt t="203413" x="2527300" y="4159250"/>
          <p14:tracePt t="203430" x="2609850" y="4159250"/>
          <p14:tracePt t="203448" x="2635250" y="4159250"/>
          <p14:tracePt t="203463" x="2647950" y="4159250"/>
          <p14:tracePt t="203497" x="2654300" y="4159250"/>
          <p14:tracePt t="203530" x="2667000" y="4159250"/>
          <p14:tracePt t="203549" x="2686050" y="4159250"/>
          <p14:tracePt t="203565" x="2705100" y="4152900"/>
          <p14:tracePt t="203580" x="2730500" y="4140200"/>
          <p14:tracePt t="203597" x="2743200" y="4089400"/>
          <p14:tracePt t="203615" x="2774950" y="3994150"/>
          <p14:tracePt t="203632" x="2806700" y="3917950"/>
          <p14:tracePt t="203646" x="2819400" y="3829050"/>
          <p14:tracePt t="203663" x="2819400" y="3727450"/>
          <p14:tracePt t="203680" x="2832100" y="3670300"/>
          <p14:tracePt t="203697" x="2838450" y="3638550"/>
          <p14:tracePt t="203713" x="2838450" y="3619500"/>
          <p14:tracePt t="203730" x="2838450" y="3613150"/>
          <p14:tracePt t="203764" x="2825750" y="3606800"/>
          <p14:tracePt t="203783" x="2794000" y="3600450"/>
          <p14:tracePt t="203797" x="2774950" y="3600450"/>
          <p14:tracePt t="203815" x="2686050" y="3600450"/>
          <p14:tracePt t="203830" x="2590800" y="3600450"/>
          <p14:tracePt t="203847" x="2470150" y="3594100"/>
          <p14:tracePt t="203864" x="2305050" y="3587750"/>
          <p14:tracePt t="203881" x="2133600" y="3587750"/>
          <p14:tracePt t="203897" x="1962150" y="3587750"/>
          <p14:tracePt t="203913" x="1758950" y="3587750"/>
          <p14:tracePt t="203930" x="1536700" y="3587750"/>
          <p14:tracePt t="203946" x="1327150" y="3587750"/>
          <p14:tracePt t="203963" x="1123950" y="3587750"/>
          <p14:tracePt t="203980" x="939800" y="3581400"/>
          <p14:tracePt t="203997" x="793750" y="3581400"/>
          <p14:tracePt t="204013" x="685800" y="3581400"/>
          <p14:tracePt t="204030" x="558800" y="3581400"/>
          <p14:tracePt t="204047" x="508000" y="3581400"/>
          <p14:tracePt t="204066" x="495300" y="3581400"/>
          <p14:tracePt t="204206" x="495300" y="3594100"/>
          <p14:tracePt t="204214" x="508000" y="3613150"/>
          <p14:tracePt t="204222" x="520700" y="3638550"/>
          <p14:tracePt t="204230" x="533400" y="3663950"/>
          <p14:tracePt t="204247" x="577850" y="3740150"/>
          <p14:tracePt t="204263" x="603250" y="3816350"/>
          <p14:tracePt t="204280" x="628650" y="3905250"/>
          <p14:tracePt t="204300" x="641350" y="3968750"/>
          <p14:tracePt t="204316" x="641350" y="4013200"/>
          <p14:tracePt t="204330" x="641350" y="4032250"/>
          <p14:tracePt t="204347" x="641350" y="4038600"/>
          <p14:tracePt t="204383" x="647700" y="4038600"/>
          <p14:tracePt t="204398" x="660400" y="4038600"/>
          <p14:tracePt t="204413" x="685800" y="4038600"/>
          <p14:tracePt t="204430" x="774700" y="4038600"/>
          <p14:tracePt t="204447" x="863600" y="4044950"/>
          <p14:tracePt t="204463" x="990600" y="4070350"/>
          <p14:tracePt t="204480" x="1181100" y="4083050"/>
          <p14:tracePt t="204497" x="1390650" y="4083050"/>
          <p14:tracePt t="204516" x="1600200" y="4083050"/>
          <p14:tracePt t="204533" x="1803400" y="4114800"/>
          <p14:tracePt t="204547" x="1981200" y="4140200"/>
          <p14:tracePt t="204567" x="2184400" y="4171950"/>
          <p14:tracePt t="204580" x="2254250" y="4184650"/>
          <p14:tracePt t="204598" x="2406650" y="4210050"/>
          <p14:tracePt t="204613" x="2444750" y="4210050"/>
          <p14:tracePt t="204633" x="2527300" y="4210050"/>
          <p14:tracePt t="204647" x="2540000" y="4210050"/>
          <p14:tracePt t="204663" x="2552700" y="4203700"/>
          <p14:tracePt t="204680" x="2559050" y="4197350"/>
          <p14:tracePt t="204698" x="2565400" y="4191000"/>
          <p14:tracePt t="204714" x="2584450" y="4178300"/>
          <p14:tracePt t="204730" x="2616200" y="4165600"/>
          <p14:tracePt t="204747" x="2647950" y="4146550"/>
          <p14:tracePt t="204763" x="2667000" y="4114800"/>
          <p14:tracePt t="204780" x="2686050" y="4083050"/>
          <p14:tracePt t="204798" x="2705100" y="4019550"/>
          <p14:tracePt t="204816" x="2724150" y="3949700"/>
          <p14:tracePt t="204831" x="2762250" y="3854450"/>
          <p14:tracePt t="204847" x="2787650" y="3727450"/>
          <p14:tracePt t="204865" x="2800350" y="3625850"/>
          <p14:tracePt t="204882" x="2806700" y="3556000"/>
          <p14:tracePt t="204897" x="2806700" y="3517900"/>
          <p14:tracePt t="204913" x="2806700" y="3498850"/>
          <p14:tracePt t="204930" x="2800350" y="3486150"/>
          <p14:tracePt t="204947" x="2794000" y="3486150"/>
          <p14:tracePt t="204980" x="2774950" y="3486150"/>
          <p14:tracePt t="204996" x="2730500" y="3486150"/>
          <p14:tracePt t="205013" x="2679700" y="3486150"/>
          <p14:tracePt t="205030" x="2578100" y="3511550"/>
          <p14:tracePt t="205049" x="2451100" y="3517900"/>
          <p14:tracePt t="205066" x="2298700" y="3524250"/>
          <p14:tracePt t="205080" x="2114550" y="3524250"/>
          <p14:tracePt t="205096" x="1917700" y="3524250"/>
          <p14:tracePt t="205113" x="1739900" y="3524250"/>
          <p14:tracePt t="205132" x="1574800" y="3524250"/>
          <p14:tracePt t="205147" x="1435100" y="3524250"/>
          <p14:tracePt t="205163" x="1301750" y="3524250"/>
          <p14:tracePt t="205182" x="1143000" y="3524250"/>
          <p14:tracePt t="205197" x="1054100" y="3524250"/>
          <p14:tracePt t="205213" x="1016000" y="3524250"/>
          <p14:tracePt t="205230" x="927100" y="3524250"/>
          <p14:tracePt t="205246" x="901700" y="3524250"/>
          <p14:tracePt t="205263" x="882650" y="3524250"/>
          <p14:tracePt t="205280" x="869950" y="3524250"/>
          <p14:tracePt t="205297" x="857250" y="3524250"/>
          <p14:tracePt t="205316" x="850900" y="3524250"/>
          <p14:tracePt t="205334" x="844550" y="3524250"/>
          <p14:tracePt t="205455" x="844550" y="3543300"/>
          <p14:tracePt t="205462" x="844550" y="3568700"/>
          <p14:tracePt t="205470" x="844550" y="3606800"/>
          <p14:tracePt t="205480" x="844550" y="3644900"/>
          <p14:tracePt t="205497" x="850900" y="3746500"/>
          <p14:tracePt t="205515" x="850900" y="3848100"/>
          <p14:tracePt t="205530" x="825500" y="3930650"/>
          <p14:tracePt t="205547" x="800100" y="4000500"/>
          <p14:tracePt t="205565" x="787400" y="4044950"/>
          <p14:tracePt t="205580" x="774700" y="4076700"/>
          <p14:tracePt t="205597" x="768350" y="4095750"/>
          <p14:tracePt t="205613" x="762000" y="4095750"/>
          <p14:tracePt t="205677" x="768350" y="4095750"/>
          <p14:tracePt t="205718" x="774700" y="4095750"/>
          <p14:tracePt t="205726" x="787400" y="4095750"/>
          <p14:tracePt t="205735" x="806450" y="4095750"/>
          <p14:tracePt t="205747" x="825500" y="4095750"/>
          <p14:tracePt t="205763" x="882650" y="4095750"/>
          <p14:tracePt t="205780" x="984250" y="4095750"/>
          <p14:tracePt t="205798" x="1200150" y="4114800"/>
          <p14:tracePt t="205815" x="1384300" y="4133850"/>
          <p14:tracePt t="205830" x="1581150" y="4146550"/>
          <p14:tracePt t="205847" x="1758950" y="4146550"/>
          <p14:tracePt t="205863" x="1879600" y="4146550"/>
          <p14:tracePt t="205882" x="2006600" y="4146550"/>
          <p14:tracePt t="205897" x="2114550" y="4146550"/>
          <p14:tracePt t="205913" x="2209800" y="4146550"/>
          <p14:tracePt t="205930" x="2292350" y="4146550"/>
          <p14:tracePt t="205947" x="2343150" y="4146550"/>
          <p14:tracePt t="205963" x="2374900" y="4146550"/>
          <p14:tracePt t="205980" x="2381250" y="4146550"/>
          <p14:tracePt t="205996" x="2387600" y="4146550"/>
          <p14:tracePt t="206014" x="2438400" y="4146550"/>
          <p14:tracePt t="206032" x="2482850" y="4140200"/>
          <p14:tracePt t="206047" x="2533650" y="4140200"/>
          <p14:tracePt t="206067" x="2578100" y="4127500"/>
          <p14:tracePt t="206081" x="2616200" y="4121150"/>
          <p14:tracePt t="206097" x="2647950" y="4108450"/>
          <p14:tracePt t="206114" x="2673350" y="4095750"/>
          <p14:tracePt t="206132" x="2705100" y="4076700"/>
          <p14:tracePt t="206147" x="2724150" y="4032250"/>
          <p14:tracePt t="206163" x="2749550" y="3956050"/>
          <p14:tracePt t="206180" x="2768600" y="3879850"/>
          <p14:tracePt t="206197" x="2774950" y="3803650"/>
          <p14:tracePt t="206213" x="2768600" y="3740150"/>
          <p14:tracePt t="206215" x="2768600" y="3708400"/>
          <p14:tracePt t="206230" x="2749550" y="3657600"/>
          <p14:tracePt t="206247" x="2730500" y="3613150"/>
          <p14:tracePt t="206263" x="2711450" y="3581400"/>
          <p14:tracePt t="206280" x="2679700" y="3556000"/>
          <p14:tracePt t="206297" x="2622550" y="3530600"/>
          <p14:tracePt t="206315" x="2552700" y="3505200"/>
          <p14:tracePt t="206330" x="2482850" y="3486150"/>
          <p14:tracePt t="206347" x="2406650" y="3479800"/>
          <p14:tracePt t="206363" x="2317750" y="3479800"/>
          <p14:tracePt t="206383" x="2209800" y="3479800"/>
          <p14:tracePt t="206397" x="2114550" y="3492500"/>
          <p14:tracePt t="206413" x="2012950" y="3505200"/>
          <p14:tracePt t="206430" x="1797050" y="3517900"/>
          <p14:tracePt t="206447" x="1651000" y="3530600"/>
          <p14:tracePt t="206463" x="1517650" y="3543300"/>
          <p14:tracePt t="206480" x="1403350" y="3556000"/>
          <p14:tracePt t="206497" x="1320800" y="3556000"/>
          <p14:tracePt t="206513" x="1276350" y="3556000"/>
          <p14:tracePt t="206530" x="1250950" y="3556000"/>
          <p14:tracePt t="206790" x="1257300" y="3556000"/>
          <p14:tracePt t="206822" x="1263650" y="3556000"/>
          <p14:tracePt t="206918" x="1263650" y="3562350"/>
          <p14:tracePt t="206929" x="1263650" y="3587750"/>
          <p14:tracePt t="206935" x="1263650" y="3613150"/>
          <p14:tracePt t="206948" x="1263650" y="3638550"/>
          <p14:tracePt t="206963" x="1263650" y="3695700"/>
          <p14:tracePt t="206980" x="1257300" y="3765550"/>
          <p14:tracePt t="206997" x="1250950" y="3822700"/>
          <p14:tracePt t="207005" x="1244600" y="3848100"/>
          <p14:tracePt t="207016" x="1231900" y="3886200"/>
          <p14:tracePt t="207030" x="1219200" y="3917950"/>
          <p14:tracePt t="207047" x="1212850" y="3956050"/>
          <p14:tracePt t="207068" x="1212850" y="4000500"/>
          <p14:tracePt t="207081" x="1212850" y="4038600"/>
          <p14:tracePt t="207097" x="1212850" y="4044950"/>
          <p14:tracePt t="207113" x="1212850" y="4051300"/>
          <p14:tracePt t="207198" x="1200150" y="4051300"/>
          <p14:tracePt t="207206" x="1193800" y="4064000"/>
          <p14:tracePt t="207215" x="1174750" y="4064000"/>
          <p14:tracePt t="207230" x="1123950" y="4070350"/>
          <p14:tracePt t="207247" x="1066800" y="4076700"/>
          <p14:tracePt t="207263" x="996950" y="4076700"/>
          <p14:tracePt t="207280" x="908050" y="4076700"/>
          <p14:tracePt t="207301" x="838200" y="4076700"/>
          <p14:tracePt t="207318" x="793750" y="4076700"/>
          <p14:tracePt t="207334" x="768350" y="4070350"/>
          <p14:tracePt t="207346" x="762000" y="4070350"/>
          <p14:tracePt t="207479" x="781050" y="4070350"/>
          <p14:tracePt t="207488" x="806450" y="4064000"/>
          <p14:tracePt t="207497" x="831850" y="4057650"/>
          <p14:tracePt t="207513" x="901700" y="4057650"/>
          <p14:tracePt t="207533" x="984250" y="4057650"/>
          <p14:tracePt t="207547" x="1079500" y="4044950"/>
          <p14:tracePt t="207568" x="1193800" y="4051300"/>
          <p14:tracePt t="207580" x="1339850" y="4051300"/>
          <p14:tracePt t="207597" x="1504950" y="4057650"/>
          <p14:tracePt t="207615" x="1739900" y="4057650"/>
          <p14:tracePt t="207633" x="1911350" y="4064000"/>
          <p14:tracePt t="207647" x="2070100" y="4070350"/>
          <p14:tracePt t="207663" x="2222500" y="4083050"/>
          <p14:tracePt t="207680" x="2343150" y="4095750"/>
          <p14:tracePt t="207696" x="2457450" y="4102100"/>
          <p14:tracePt t="207713" x="2540000" y="4102100"/>
          <p14:tracePt t="207730" x="2590800" y="4102100"/>
          <p14:tracePt t="207747" x="2622550" y="4102100"/>
          <p14:tracePt t="207763" x="2641600" y="4108450"/>
          <p14:tracePt t="208443" x="2647950" y="4108450"/>
          <p14:tracePt t="208590" x="2654300" y="410845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Text Box 2">
            <a:extLst>
              <a:ext uri="{FF2B5EF4-FFF2-40B4-BE49-F238E27FC236}">
                <a16:creationId xmlns:a16="http://schemas.microsoft.com/office/drawing/2014/main" id="{CF3D7277-3BD7-4A75-AD71-F51F834B8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21.23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Multicasting</a:t>
            </a:r>
          </a:p>
        </p:txBody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A333AA9A-D0E1-4C81-8C54-2DA6C0EBD4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04836" name="Rectangle 4">
            <a:extLst>
              <a:ext uri="{FF2B5EF4-FFF2-40B4-BE49-F238E27FC236}">
                <a16:creationId xmlns:a16="http://schemas.microsoft.com/office/drawing/2014/main" id="{0AFED37E-FC41-410F-A26C-50F1E71845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04837" name="Rectangle 5">
            <a:extLst>
              <a:ext uri="{FF2B5EF4-FFF2-40B4-BE49-F238E27FC236}">
                <a16:creationId xmlns:a16="http://schemas.microsoft.com/office/drawing/2014/main" id="{3E356FC8-B938-4327-BDAC-325AB47A18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04838" name="Rectangle 6">
            <a:extLst>
              <a:ext uri="{FF2B5EF4-FFF2-40B4-BE49-F238E27FC236}">
                <a16:creationId xmlns:a16="http://schemas.microsoft.com/office/drawing/2014/main" id="{2F37631E-F805-4E7A-AAC3-1CDB2E55C10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04839" name="Rectangle 7">
            <a:extLst>
              <a:ext uri="{FF2B5EF4-FFF2-40B4-BE49-F238E27FC236}">
                <a16:creationId xmlns:a16="http://schemas.microsoft.com/office/drawing/2014/main" id="{88686D84-8DCC-4E36-B99F-6495716B6E2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04840" name="Rectangle 8">
            <a:extLst>
              <a:ext uri="{FF2B5EF4-FFF2-40B4-BE49-F238E27FC236}">
                <a16:creationId xmlns:a16="http://schemas.microsoft.com/office/drawing/2014/main" id="{4C882637-26A5-44BD-BE25-86CA88B0D8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504841" name="Rectangle 9">
            <a:extLst>
              <a:ext uri="{FF2B5EF4-FFF2-40B4-BE49-F238E27FC236}">
                <a16:creationId xmlns:a16="http://schemas.microsoft.com/office/drawing/2014/main" id="{ECDE62BD-7191-4385-A54D-3C72481CE9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504842" name="Picture 10">
            <a:extLst>
              <a:ext uri="{FF2B5EF4-FFF2-40B4-BE49-F238E27FC236}">
                <a16:creationId xmlns:a16="http://schemas.microsoft.com/office/drawing/2014/main" id="{AFED08A3-57E7-4915-8374-89A595D61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447800"/>
            <a:ext cx="70485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290BD03-4AFE-4DFD-9FBC-D0F9F00502FA}"/>
              </a:ext>
            </a:extLst>
          </p:cNvPr>
          <p:cNvCxnSpPr/>
          <p:nvPr/>
        </p:nvCxnSpPr>
        <p:spPr bwMode="auto">
          <a:xfrm>
            <a:off x="1828800" y="3352800"/>
            <a:ext cx="403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8ECAC2D-EFD7-40B4-B367-54D65720F906}"/>
              </a:ext>
            </a:extLst>
          </p:cNvPr>
          <p:cNvCxnSpPr>
            <a:cxnSpLocks/>
          </p:cNvCxnSpPr>
          <p:nvPr/>
        </p:nvCxnSpPr>
        <p:spPr bwMode="auto">
          <a:xfrm flipV="1">
            <a:off x="2743200" y="2133600"/>
            <a:ext cx="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0C1957F-5E83-4866-B9C2-21B291466927}"/>
              </a:ext>
            </a:extLst>
          </p:cNvPr>
          <p:cNvCxnSpPr>
            <a:cxnSpLocks/>
          </p:cNvCxnSpPr>
          <p:nvPr/>
        </p:nvCxnSpPr>
        <p:spPr bwMode="auto">
          <a:xfrm flipV="1">
            <a:off x="4343400" y="2133600"/>
            <a:ext cx="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4BF4D47-D06A-4C4F-8703-9DE63243880C}"/>
              </a:ext>
            </a:extLst>
          </p:cNvPr>
          <p:cNvCxnSpPr>
            <a:cxnSpLocks/>
          </p:cNvCxnSpPr>
          <p:nvPr/>
        </p:nvCxnSpPr>
        <p:spPr bwMode="auto">
          <a:xfrm flipV="1">
            <a:off x="5867400" y="2133600"/>
            <a:ext cx="0" cy="1219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C83009-6601-4EF6-91CF-38919E3D5E7F}"/>
              </a:ext>
            </a:extLst>
          </p:cNvPr>
          <p:cNvCxnSpPr>
            <a:cxnSpLocks/>
          </p:cNvCxnSpPr>
          <p:nvPr/>
        </p:nvCxnSpPr>
        <p:spPr bwMode="auto">
          <a:xfrm flipV="1">
            <a:off x="4343400" y="3352800"/>
            <a:ext cx="0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BF40E73-4D93-476B-9AD8-B9E3ECE32FD9}"/>
              </a:ext>
            </a:extLst>
          </p:cNvPr>
          <p:cNvCxnSpPr>
            <a:cxnSpLocks/>
          </p:cNvCxnSpPr>
          <p:nvPr/>
        </p:nvCxnSpPr>
        <p:spPr bwMode="auto">
          <a:xfrm flipV="1">
            <a:off x="4343400" y="4419600"/>
            <a:ext cx="3124200" cy="76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236A6F2-1F2C-4BC4-BAC6-69CC597E484C}"/>
              </a:ext>
            </a:extLst>
          </p:cNvPr>
          <p:cNvCxnSpPr>
            <a:cxnSpLocks/>
          </p:cNvCxnSpPr>
          <p:nvPr/>
        </p:nvCxnSpPr>
        <p:spPr bwMode="auto">
          <a:xfrm>
            <a:off x="6019800" y="4419600"/>
            <a:ext cx="0" cy="1066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4E905B-657B-4B58-998D-B545B6507D0D}"/>
              </a:ext>
            </a:extLst>
          </p:cNvPr>
          <p:cNvSpPr txBox="1"/>
          <p:nvPr/>
        </p:nvSpPr>
        <p:spPr>
          <a:xfrm>
            <a:off x="1271972" y="135980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IGMP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A90BB-5445-4B1F-8A45-B3691BCC2230}"/>
              </a:ext>
            </a:extLst>
          </p:cNvPr>
          <p:cNvSpPr txBox="1"/>
          <p:nvPr/>
        </p:nvSpPr>
        <p:spPr>
          <a:xfrm>
            <a:off x="442913" y="5381861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Multicasting supporting routers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96AD145-9715-4BA7-86EE-D706EEAB356B}"/>
              </a:ext>
            </a:extLst>
          </p:cNvPr>
          <p:cNvCxnSpPr/>
          <p:nvPr/>
        </p:nvCxnSpPr>
        <p:spPr bwMode="auto">
          <a:xfrm flipV="1">
            <a:off x="1415064" y="3505200"/>
            <a:ext cx="1175736" cy="1752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4BC49BD-A9FB-4729-B734-6977CCF6CBD2}"/>
              </a:ext>
            </a:extLst>
          </p:cNvPr>
          <p:cNvCxnSpPr>
            <a:cxnSpLocks/>
          </p:cNvCxnSpPr>
          <p:nvPr/>
        </p:nvCxnSpPr>
        <p:spPr bwMode="auto">
          <a:xfrm flipV="1">
            <a:off x="1524000" y="4572000"/>
            <a:ext cx="1240931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D4EFD87-155B-4AC3-B8A4-F8353ABD6A83}"/>
              </a:ext>
            </a:extLst>
          </p:cNvPr>
          <p:cNvSpPr txBox="1"/>
          <p:nvPr/>
        </p:nvSpPr>
        <p:spPr>
          <a:xfrm>
            <a:off x="2157325" y="48828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0671EC-B740-4042-BBF6-8BFF3163E0EC}"/>
              </a:ext>
            </a:extLst>
          </p:cNvPr>
          <p:cNvSpPr txBox="1"/>
          <p:nvPr/>
        </p:nvSpPr>
        <p:spPr>
          <a:xfrm>
            <a:off x="6883272" y="1498878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Multicast tree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5BC42F2-5B82-40B2-B61D-C3D14FD75C00}"/>
              </a:ext>
            </a:extLst>
          </p:cNvPr>
          <p:cNvCxnSpPr/>
          <p:nvPr/>
        </p:nvCxnSpPr>
        <p:spPr bwMode="auto">
          <a:xfrm flipH="1">
            <a:off x="5943600" y="1905000"/>
            <a:ext cx="1600200" cy="1143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19C9D0-2BD4-4213-9D8D-B7D0E97A0C55}"/>
              </a:ext>
            </a:extLst>
          </p:cNvPr>
          <p:cNvSpPr txBox="1"/>
          <p:nvPr/>
        </p:nvSpPr>
        <p:spPr>
          <a:xfrm>
            <a:off x="636588" y="1150164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단말과 </a:t>
            </a:r>
            <a:r>
              <a:rPr lang="ko-KR" altLang="en-US" sz="1200" dirty="0" err="1"/>
              <a:t>라우터들간에</a:t>
            </a:r>
            <a:r>
              <a:rPr lang="ko-KR" altLang="en-US" sz="1200" dirty="0"/>
              <a:t> 가입 요청</a:t>
            </a:r>
            <a:r>
              <a:rPr lang="en-US" altLang="ko-KR" sz="1200" dirty="0"/>
              <a:t>/</a:t>
            </a:r>
            <a:r>
              <a:rPr lang="ko-KR" altLang="en-US" sz="1200" dirty="0"/>
              <a:t>해제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7CFFBF-DA14-4FCE-95E8-80C080308C3B}"/>
              </a:ext>
            </a:extLst>
          </p:cNvPr>
          <p:cNvSpPr txBox="1"/>
          <p:nvPr/>
        </p:nvSpPr>
        <p:spPr>
          <a:xfrm>
            <a:off x="6019800" y="975816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단말과 라우터들이 함께 멀티캐스트 데이터</a:t>
            </a:r>
            <a:endParaRPr lang="en-US" altLang="ko-KR" sz="1200" dirty="0"/>
          </a:p>
          <a:p>
            <a:r>
              <a:rPr lang="ko-KR" altLang="en-US" sz="1200" dirty="0"/>
              <a:t>전송을 위한 라우팅 경로 설정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334"/>
    </mc:Choice>
    <mc:Fallback xmlns="">
      <p:transition spd="slow" advTm="232334"/>
    </mc:Fallback>
  </mc:AlternateContent>
  <p:extLst mod="1">
    <p:ext uri="{3A86A75C-4F4B-4683-9AE1-C65F6400EC91}">
      <p14:laserTraceLst xmlns:p14="http://schemas.microsoft.com/office/powerpoint/2010/main">
        <p14:tracePtLst>
          <p14:tracePt t="5255" x="2317750" y="615950"/>
          <p14:tracePt t="5264" x="2330450" y="615950"/>
          <p14:tracePt t="5271" x="2336800" y="615950"/>
          <p14:tracePt t="5301" x="2387600" y="615950"/>
          <p14:tracePt t="5318" x="2444750" y="615950"/>
          <p14:tracePt t="5319" x="2470150" y="615950"/>
          <p14:tracePt t="5334" x="2533650" y="615950"/>
          <p14:tracePt t="5351" x="2590800" y="615950"/>
          <p14:tracePt t="5369" x="2641600" y="615950"/>
          <p14:tracePt t="5385" x="2686050" y="615950"/>
          <p14:tracePt t="5401" x="2730500" y="615950"/>
          <p14:tracePt t="5418" x="2787650" y="615950"/>
          <p14:tracePt t="5435" x="2844800" y="615950"/>
          <p14:tracePt t="5451" x="2889250" y="615950"/>
          <p14:tracePt t="5468" x="2933700" y="615950"/>
          <p14:tracePt t="5484" x="2978150" y="615950"/>
          <p14:tracePt t="5501" x="3009900" y="615950"/>
          <p14:tracePt t="5518" x="3054350" y="615950"/>
          <p14:tracePt t="5535" x="3117850" y="615950"/>
          <p14:tracePt t="5551" x="3175000" y="615950"/>
          <p14:tracePt t="5568" x="3219450" y="615950"/>
          <p14:tracePt t="5585" x="3263900" y="615950"/>
          <p14:tracePt t="5601" x="3308350" y="615950"/>
          <p14:tracePt t="5618" x="3346450" y="615950"/>
          <p14:tracePt t="5635" x="3371850" y="615950"/>
          <p14:tracePt t="5651" x="3390900" y="615950"/>
          <p14:tracePt t="5668" x="3422650" y="615950"/>
          <p14:tracePt t="5685" x="3441700" y="615950"/>
          <p14:tracePt t="5701" x="3460750" y="615950"/>
          <p14:tracePt t="5718" x="3473450" y="615950"/>
          <p14:tracePt t="5720" x="3479800" y="615950"/>
          <p14:tracePt t="5734" x="3492500" y="615950"/>
          <p14:tracePt t="5751" x="3498850" y="615950"/>
          <p14:tracePt t="5768" x="3505200" y="615950"/>
          <p14:tracePt t="5784" x="3511550" y="615950"/>
          <p14:tracePt t="5802" x="3524250" y="615950"/>
          <p14:tracePt t="5818" x="3536950" y="615950"/>
          <p14:tracePt t="5835" x="3549650" y="615950"/>
          <p14:tracePt t="5911" x="3556000" y="615950"/>
          <p14:tracePt t="6647" x="3556000" y="628650"/>
          <p14:tracePt t="6655" x="3549650" y="660400"/>
          <p14:tracePt t="6663" x="3524250" y="717550"/>
          <p14:tracePt t="6671" x="3498850" y="793750"/>
          <p14:tracePt t="6684" x="3473450" y="876300"/>
          <p14:tracePt t="6703" x="3378200" y="1181100"/>
          <p14:tracePt t="6718" x="3346450" y="1263650"/>
          <p14:tracePt t="6735" x="3270250" y="1435100"/>
          <p14:tracePt t="6751" x="3225800" y="1530350"/>
          <p14:tracePt t="6768" x="3181350" y="1638300"/>
          <p14:tracePt t="6784" x="3130550" y="1771650"/>
          <p14:tracePt t="6801" x="3098800" y="1885950"/>
          <p14:tracePt t="6818" x="3092450" y="1962150"/>
          <p14:tracePt t="6835" x="3092450" y="2012950"/>
          <p14:tracePt t="6852" x="3092450" y="2082800"/>
          <p14:tracePt t="6868" x="3073400" y="2171700"/>
          <p14:tracePt t="6885" x="3041650" y="2273300"/>
          <p14:tracePt t="6902" x="2984500" y="2381250"/>
          <p14:tracePt t="6918" x="2921000" y="2463800"/>
          <p14:tracePt t="6920" x="2895600" y="2501900"/>
          <p14:tracePt t="6934" x="2870200" y="2546350"/>
          <p14:tracePt t="6951" x="2844800" y="2565400"/>
          <p14:tracePt t="6968" x="2800350" y="2578100"/>
          <p14:tracePt t="6985" x="2730500" y="2584450"/>
          <p14:tracePt t="7001" x="2628900" y="2590800"/>
          <p14:tracePt t="7018" x="2540000" y="2616200"/>
          <p14:tracePt t="7035" x="2432050" y="2654300"/>
          <p14:tracePt t="7051" x="2324100" y="2692400"/>
          <p14:tracePt t="7069" x="2209800" y="2698750"/>
          <p14:tracePt t="7085" x="2089150" y="2724150"/>
          <p14:tracePt t="7102" x="1949450" y="2736850"/>
          <p14:tracePt t="7103" x="1879600" y="2743200"/>
          <p14:tracePt t="7118" x="1822450" y="2749550"/>
          <p14:tracePt t="7135" x="1682750" y="2749550"/>
          <p14:tracePt t="7151" x="1593850" y="2755900"/>
          <p14:tracePt t="7168" x="1524000" y="2730500"/>
          <p14:tracePt t="7185" x="1466850" y="2717800"/>
          <p14:tracePt t="7202" x="1428750" y="2705100"/>
          <p14:tracePt t="7218" x="1409700" y="2698750"/>
          <p14:tracePt t="7235" x="1403350" y="2692400"/>
          <p14:tracePt t="7251" x="1397000" y="2686050"/>
          <p14:tracePt t="7268" x="1390650" y="2679700"/>
          <p14:tracePt t="7301" x="1390650" y="2673350"/>
          <p14:tracePt t="7318" x="1390650" y="2660650"/>
          <p14:tracePt t="7320" x="1390650" y="2654300"/>
          <p14:tracePt t="7334" x="1390650" y="2641600"/>
          <p14:tracePt t="7351" x="1384300" y="2628900"/>
          <p14:tracePt t="7368" x="1384300" y="2622550"/>
          <p14:tracePt t="7385" x="1384300" y="2609850"/>
          <p14:tracePt t="7401" x="1384300" y="2584450"/>
          <p14:tracePt t="7418" x="1384300" y="2552700"/>
          <p14:tracePt t="7435" x="1384300" y="2520950"/>
          <p14:tracePt t="7451" x="1397000" y="2495550"/>
          <p14:tracePt t="7468" x="1403350" y="2476500"/>
          <p14:tracePt t="7485" x="1416050" y="2451100"/>
          <p14:tracePt t="7501" x="1441450" y="2419350"/>
          <p14:tracePt t="7518" x="1479550" y="2381250"/>
          <p14:tracePt t="7520" x="1492250" y="2355850"/>
          <p14:tracePt t="7535" x="1524000" y="2330450"/>
          <p14:tracePt t="7552" x="1549400" y="2286000"/>
          <p14:tracePt t="7568" x="1574800" y="2254250"/>
          <p14:tracePt t="7585" x="1612900" y="2216150"/>
          <p14:tracePt t="7601" x="1663700" y="2178050"/>
          <p14:tracePt t="7618" x="1727200" y="2139950"/>
          <p14:tracePt t="7635" x="1790700" y="2095500"/>
          <p14:tracePt t="7651" x="1847850" y="2057400"/>
          <p14:tracePt t="7668" x="1905000" y="2032000"/>
          <p14:tracePt t="7685" x="1968500" y="2006600"/>
          <p14:tracePt t="7701" x="2044700" y="1968500"/>
          <p14:tracePt t="7718" x="2139950" y="1924050"/>
          <p14:tracePt t="7720" x="2203450" y="1905000"/>
          <p14:tracePt t="7735" x="2305050" y="1879600"/>
          <p14:tracePt t="7751" x="2413000" y="1841500"/>
          <p14:tracePt t="7768" x="2533650" y="1797050"/>
          <p14:tracePt t="7785" x="2647950" y="1758950"/>
          <p14:tracePt t="7801" x="2768600" y="1720850"/>
          <p14:tracePt t="7818" x="2882900" y="1695450"/>
          <p14:tracePt t="7835" x="3003550" y="1682750"/>
          <p14:tracePt t="7852" x="3111500" y="1676400"/>
          <p14:tracePt t="7868" x="3244850" y="1676400"/>
          <p14:tracePt t="7885" x="3384550" y="1676400"/>
          <p14:tracePt t="7901" x="3524250" y="1676400"/>
          <p14:tracePt t="7919" x="3670300" y="1682750"/>
          <p14:tracePt t="7921" x="3740150" y="1682750"/>
          <p14:tracePt t="7935" x="3879850" y="1689100"/>
          <p14:tracePt t="7952" x="4019550" y="1689100"/>
          <p14:tracePt t="7968" x="4159250" y="1689100"/>
          <p14:tracePt t="7985" x="4298950" y="1689100"/>
          <p14:tracePt t="8001" x="4419600" y="1689100"/>
          <p14:tracePt t="8018" x="4514850" y="1695450"/>
          <p14:tracePt t="8035" x="4603750" y="1714500"/>
          <p14:tracePt t="8051" x="4718050" y="1739900"/>
          <p14:tracePt t="8068" x="4832350" y="1746250"/>
          <p14:tracePt t="8085" x="4946650" y="1790700"/>
          <p14:tracePt t="8102" x="5048250" y="1822450"/>
          <p14:tracePt t="8103" x="5099050" y="1841500"/>
          <p14:tracePt t="8118" x="5143500" y="1854200"/>
          <p14:tracePt t="8135" x="5270500" y="1917700"/>
          <p14:tracePt t="8151" x="5372100" y="1968500"/>
          <p14:tracePt t="8168" x="5467350" y="2032000"/>
          <p14:tracePt t="8185" x="5562600" y="2089150"/>
          <p14:tracePt t="8201" x="5664200" y="2139950"/>
          <p14:tracePt t="8218" x="5753100" y="2184400"/>
          <p14:tracePt t="8234" x="5848350" y="2222500"/>
          <p14:tracePt t="8252" x="5930900" y="2260600"/>
          <p14:tracePt t="8268" x="5975350" y="2286000"/>
          <p14:tracePt t="8285" x="6000750" y="2311400"/>
          <p14:tracePt t="8301" x="6032500" y="2336800"/>
          <p14:tracePt t="8318" x="6051550" y="2362200"/>
          <p14:tracePt t="8320" x="6070600" y="2381250"/>
          <p14:tracePt t="8335" x="6089650" y="2413000"/>
          <p14:tracePt t="8351" x="6121400" y="2457450"/>
          <p14:tracePt t="8368" x="6159500" y="2495550"/>
          <p14:tracePt t="8385" x="6197600" y="2533650"/>
          <p14:tracePt t="8401" x="6216650" y="2565400"/>
          <p14:tracePt t="8418" x="6229350" y="2590800"/>
          <p14:tracePt t="8435" x="6248400" y="2609850"/>
          <p14:tracePt t="8452" x="6261100" y="2635250"/>
          <p14:tracePt t="8468" x="6273800" y="2673350"/>
          <p14:tracePt t="8484" x="6286500" y="2711450"/>
          <p14:tracePt t="8501" x="6299200" y="2768600"/>
          <p14:tracePt t="8518" x="6311900" y="2819400"/>
          <p14:tracePt t="8520" x="6311900" y="2838450"/>
          <p14:tracePt t="8534" x="6330950" y="2895600"/>
          <p14:tracePt t="8551" x="6330950" y="2959100"/>
          <p14:tracePt t="8568" x="6330950" y="3022600"/>
          <p14:tracePt t="8585" x="6318250" y="3092450"/>
          <p14:tracePt t="8601" x="6292850" y="3181350"/>
          <p14:tracePt t="8618" x="6261100" y="3263900"/>
          <p14:tracePt t="8635" x="6216650" y="3333750"/>
          <p14:tracePt t="8651" x="6178550" y="3416300"/>
          <p14:tracePt t="8668" x="6127750" y="3479800"/>
          <p14:tracePt t="8684" x="6064250" y="3556000"/>
          <p14:tracePt t="8702" x="5981700" y="3619500"/>
          <p14:tracePt t="8718" x="5892800" y="3676650"/>
          <p14:tracePt t="8735" x="5759450" y="3765550"/>
          <p14:tracePt t="8751" x="5670550" y="3822700"/>
          <p14:tracePt t="8768" x="5607050" y="3860800"/>
          <p14:tracePt t="8785" x="5530850" y="3898900"/>
          <p14:tracePt t="8801" x="5441950" y="3937000"/>
          <p14:tracePt t="8818" x="5334000" y="3968750"/>
          <p14:tracePt t="8835" x="5226050" y="4006850"/>
          <p14:tracePt t="8851" x="5118100" y="4038600"/>
          <p14:tracePt t="8868" x="4991100" y="4070350"/>
          <p14:tracePt t="8885" x="4864100" y="4102100"/>
          <p14:tracePt t="8901" x="4737100" y="4127500"/>
          <p14:tracePt t="8919" x="4584700" y="4184650"/>
          <p14:tracePt t="8935" x="4521200" y="4197350"/>
          <p14:tracePt t="8951" x="4305300" y="4210050"/>
          <p14:tracePt t="8968" x="4140200" y="4210050"/>
          <p14:tracePt t="8985" x="4000500" y="4210050"/>
          <p14:tracePt t="9001" x="3898900" y="4210050"/>
          <p14:tracePt t="9018" x="3790950" y="4210050"/>
          <p14:tracePt t="9035" x="3689350" y="4210050"/>
          <p14:tracePt t="9051" x="3581400" y="4210050"/>
          <p14:tracePt t="9068" x="3467100" y="4210050"/>
          <p14:tracePt t="9085" x="3340100" y="4197350"/>
          <p14:tracePt t="9101" x="3232150" y="4191000"/>
          <p14:tracePt t="9118" x="3130550" y="4152900"/>
          <p14:tracePt t="9134" x="2965450" y="4102100"/>
          <p14:tracePt t="9151" x="2851150" y="4064000"/>
          <p14:tracePt t="9168" x="2724150" y="4025900"/>
          <p14:tracePt t="9184" x="2590800" y="3994150"/>
          <p14:tracePt t="9201" x="2501900" y="3943350"/>
          <p14:tracePt t="9218" x="2381250" y="3905250"/>
          <p14:tracePt t="9235" x="2273300" y="3867150"/>
          <p14:tracePt t="9251" x="2184400" y="3835400"/>
          <p14:tracePt t="9268" x="2095500" y="3797300"/>
          <p14:tracePt t="9285" x="2019300" y="3771900"/>
          <p14:tracePt t="9302" x="1974850" y="3746500"/>
          <p14:tracePt t="9318" x="1917700" y="3702050"/>
          <p14:tracePt t="9335" x="1854200" y="3676650"/>
          <p14:tracePt t="9351" x="1809750" y="3644900"/>
          <p14:tracePt t="9368" x="1784350" y="3625850"/>
          <p14:tracePt t="9385" x="1778000" y="3606800"/>
          <p14:tracePt t="9402" x="1765300" y="3587750"/>
          <p14:tracePt t="9418" x="1746250" y="3562350"/>
          <p14:tracePt t="9435" x="1727200" y="3543300"/>
          <p14:tracePt t="9451" x="1708150" y="3505200"/>
          <p14:tracePt t="9468" x="1701800" y="3479800"/>
          <p14:tracePt t="9485" x="1689100" y="3473450"/>
          <p14:tracePt t="9502" x="1682750" y="3460750"/>
          <p14:tracePt t="9518" x="1689100" y="3448050"/>
          <p14:tracePt t="9631" x="1682750" y="3448050"/>
          <p14:tracePt t="9639" x="1663700" y="3429000"/>
          <p14:tracePt t="9648" x="1651000" y="3422650"/>
          <p14:tracePt t="9655" x="1638300" y="3416300"/>
          <p14:tracePt t="9668" x="1625600" y="3403600"/>
          <p14:tracePt t="9685" x="1587500" y="3365500"/>
          <p14:tracePt t="9701" x="1543050" y="3308350"/>
          <p14:tracePt t="9719" x="1511300" y="3257550"/>
          <p14:tracePt t="9720" x="1504950" y="3225800"/>
          <p14:tracePt t="9735" x="1492250" y="3149600"/>
          <p14:tracePt t="9751" x="1466850" y="3035300"/>
          <p14:tracePt t="9768" x="1441450" y="2908300"/>
          <p14:tracePt t="9785" x="1428750" y="2806700"/>
          <p14:tracePt t="9801" x="1435100" y="2749550"/>
          <p14:tracePt t="9818" x="1447800" y="2698750"/>
          <p14:tracePt t="9834" x="1473200" y="2609850"/>
          <p14:tracePt t="9852" x="1492250" y="2508250"/>
          <p14:tracePt t="9868" x="1511300" y="2425700"/>
          <p14:tracePt t="9885" x="1530350" y="2362200"/>
          <p14:tracePt t="9902" x="1543050" y="2330450"/>
          <p14:tracePt t="9919" x="1555750" y="2286000"/>
          <p14:tracePt t="9935" x="1600200" y="2184400"/>
          <p14:tracePt t="9952" x="1625600" y="2133600"/>
          <p14:tracePt t="9969" x="1651000" y="2120900"/>
          <p14:tracePt t="9985" x="1657350" y="2114550"/>
          <p14:tracePt t="10001" x="1670050" y="2101850"/>
          <p14:tracePt t="10018" x="1682750" y="2082800"/>
          <p14:tracePt t="10035" x="1701800" y="2057400"/>
          <p14:tracePt t="10051" x="1708150" y="2038350"/>
          <p14:tracePt t="10069" x="1714500" y="2025650"/>
          <p14:tracePt t="10101" x="1708150" y="2025650"/>
          <p14:tracePt t="10118" x="1701800" y="2025650"/>
          <p14:tracePt t="10327" x="1701800" y="2019300"/>
          <p14:tracePt t="10336" x="1701800" y="2006600"/>
          <p14:tracePt t="10343" x="1708150" y="1993900"/>
          <p14:tracePt t="10352" x="1708150" y="1974850"/>
          <p14:tracePt t="10368" x="1714500" y="1962150"/>
          <p14:tracePt t="10385" x="1720850" y="1943100"/>
          <p14:tracePt t="10401" x="1733550" y="1924050"/>
          <p14:tracePt t="10418" x="1771650" y="1879600"/>
          <p14:tracePt t="10435" x="1809750" y="1816100"/>
          <p14:tracePt t="10451" x="1841500" y="1739900"/>
          <p14:tracePt t="10468" x="1854200" y="1689100"/>
          <p14:tracePt t="10485" x="1866900" y="1651000"/>
          <p14:tracePt t="10501" x="1879600" y="1612900"/>
          <p14:tracePt t="10518" x="1892300" y="1574800"/>
          <p14:tracePt t="10520" x="1898650" y="1549400"/>
          <p14:tracePt t="10534" x="1905000" y="1524000"/>
          <p14:tracePt t="10551" x="1930400" y="1460500"/>
          <p14:tracePt t="10568" x="1943100" y="1409700"/>
          <p14:tracePt t="10585" x="1968500" y="1371600"/>
          <p14:tracePt t="10601" x="1993900" y="1333500"/>
          <p14:tracePt t="10618" x="2000250" y="1308100"/>
          <p14:tracePt t="10635" x="2006600" y="1276350"/>
          <p14:tracePt t="10651" x="2032000" y="1250950"/>
          <p14:tracePt t="10668" x="2044700" y="1206500"/>
          <p14:tracePt t="10685" x="2070100" y="1155700"/>
          <p14:tracePt t="10701" x="2095500" y="1117600"/>
          <p14:tracePt t="10719" x="2120900" y="1079500"/>
          <p14:tracePt t="10734" x="2120900" y="1066800"/>
          <p14:tracePt t="10751" x="2127250" y="1066800"/>
          <p14:tracePt t="10768" x="2127250" y="1060450"/>
          <p14:tracePt t="10785" x="2133600" y="1054100"/>
          <p14:tracePt t="11167" x="2133600" y="1041400"/>
          <p14:tracePt t="11175" x="2133600" y="1028700"/>
          <p14:tracePt t="11184" x="2133600" y="1009650"/>
          <p14:tracePt t="11202" x="2133600" y="958850"/>
          <p14:tracePt t="11218" x="2159000" y="914400"/>
          <p14:tracePt t="11235" x="2197100" y="882650"/>
          <p14:tracePt t="11252" x="2222500" y="863600"/>
          <p14:tracePt t="11268" x="2235200" y="857250"/>
          <p14:tracePt t="11285" x="2254250" y="850900"/>
          <p14:tracePt t="11301" x="2286000" y="819150"/>
          <p14:tracePt t="11318" x="2311400" y="774700"/>
          <p14:tracePt t="11320" x="2330450" y="762000"/>
          <p14:tracePt t="11335" x="2349500" y="736600"/>
          <p14:tracePt t="11351" x="2355850" y="723900"/>
          <p14:tracePt t="11368" x="2362200" y="723900"/>
          <p14:tracePt t="12312" x="2362200" y="730250"/>
          <p14:tracePt t="12327" x="2362200" y="742950"/>
          <p14:tracePt t="12336" x="2336800" y="755650"/>
          <p14:tracePt t="12344" x="2311400" y="774700"/>
          <p14:tracePt t="12352" x="2279650" y="793750"/>
          <p14:tracePt t="12368" x="2228850" y="819150"/>
          <p14:tracePt t="12385" x="2190750" y="844550"/>
          <p14:tracePt t="12401" x="2165350" y="863600"/>
          <p14:tracePt t="12418" x="2133600" y="876300"/>
          <p14:tracePt t="12435" x="2114550" y="889000"/>
          <p14:tracePt t="12452" x="2108200" y="901700"/>
          <p14:tracePt t="12468" x="2101850" y="901700"/>
          <p14:tracePt t="12485" x="2095500" y="901700"/>
          <p14:tracePt t="17487" x="2101850" y="901700"/>
          <p14:tracePt t="17496" x="2108200" y="901700"/>
          <p14:tracePt t="17503" x="2114550" y="901700"/>
          <p14:tracePt t="17519" x="2127250" y="901700"/>
          <p14:tracePt t="17575" x="2127250" y="895350"/>
          <p14:tracePt t="17887" x="2133600" y="895350"/>
          <p14:tracePt t="17896" x="2139950" y="895350"/>
          <p14:tracePt t="17903" x="2159000" y="895350"/>
          <p14:tracePt t="17918" x="2178050" y="895350"/>
          <p14:tracePt t="17935" x="2254250" y="876300"/>
          <p14:tracePt t="17951" x="2292350" y="863600"/>
          <p14:tracePt t="17968" x="2298700" y="863600"/>
          <p14:tracePt t="18240" x="2317750" y="863600"/>
          <p14:tracePt t="18247" x="2324100" y="863600"/>
          <p14:tracePt t="18263" x="2330450" y="863600"/>
          <p14:tracePt t="18296" x="2336800" y="863600"/>
          <p14:tracePt t="18439" x="2330450" y="863600"/>
          <p14:tracePt t="18592" x="2324100" y="869950"/>
          <p14:tracePt t="19039" x="2317750" y="869950"/>
          <p14:tracePt t="19055" x="2305050" y="869950"/>
          <p14:tracePt t="19072" x="2298700" y="869950"/>
          <p14:tracePt t="19080" x="2292350" y="869950"/>
          <p14:tracePt t="19087" x="2286000" y="869950"/>
          <p14:tracePt t="19104" x="2279650" y="869950"/>
          <p14:tracePt t="19118" x="2273300" y="869950"/>
          <p14:tracePt t="19135" x="2260600" y="869950"/>
          <p14:tracePt t="19151" x="2247900" y="869950"/>
          <p14:tracePt t="22280" x="2247900" y="857250"/>
          <p14:tracePt t="22287" x="2247900" y="850900"/>
          <p14:tracePt t="22311" x="2254250" y="850900"/>
          <p14:tracePt t="22328" x="2260600" y="850900"/>
          <p14:tracePt t="22336" x="2266950" y="850900"/>
          <p14:tracePt t="22352" x="2286000" y="901700"/>
          <p14:tracePt t="22368" x="2311400" y="1041400"/>
          <p14:tracePt t="22385" x="2311400" y="1238250"/>
          <p14:tracePt t="22402" x="2330450" y="1555750"/>
          <p14:tracePt t="22418" x="2381250" y="1879600"/>
          <p14:tracePt t="22435" x="2463800" y="2235200"/>
          <p14:tracePt t="22452" x="2540000" y="2565400"/>
          <p14:tracePt t="22468" x="2628900" y="2832100"/>
          <p14:tracePt t="22485" x="2705100" y="3060700"/>
          <p14:tracePt t="22501" x="2762250" y="3225800"/>
          <p14:tracePt t="22519" x="2800350" y="3359150"/>
          <p14:tracePt t="22535" x="2800350" y="3365500"/>
          <p14:tracePt t="22551" x="2768600" y="3302000"/>
          <p14:tracePt t="22727" x="2774950" y="3289300"/>
          <p14:tracePt t="22736" x="2768600" y="3289300"/>
          <p14:tracePt t="22752" x="2781300" y="3295650"/>
          <p14:tracePt t="22768" x="2800350" y="3314700"/>
          <p14:tracePt t="22785" x="2844800" y="3340100"/>
          <p14:tracePt t="22802" x="2882900" y="3359150"/>
          <p14:tracePt t="22818" x="2927350" y="3371850"/>
          <p14:tracePt t="22835" x="2978150" y="3390900"/>
          <p14:tracePt t="22851" x="3022600" y="3409950"/>
          <p14:tracePt t="22868" x="3041650" y="3429000"/>
          <p14:tracePt t="22885" x="3067050" y="3448050"/>
          <p14:tracePt t="22901" x="3086100" y="3454400"/>
          <p14:tracePt t="22918" x="3111500" y="3460750"/>
          <p14:tracePt t="22920" x="3117850" y="3467100"/>
          <p14:tracePt t="23152" x="3111500" y="3467100"/>
          <p14:tracePt t="23160" x="3092450" y="3467100"/>
          <p14:tracePt t="23168" x="3079750" y="3467100"/>
          <p14:tracePt t="23185" x="3048000" y="3467100"/>
          <p14:tracePt t="23201" x="3028950" y="3467100"/>
          <p14:tracePt t="23218" x="3022600" y="3467100"/>
          <p14:tracePt t="23235" x="3003550" y="3467100"/>
          <p14:tracePt t="23252" x="2978150" y="3467100"/>
          <p14:tracePt t="23268" x="2971800" y="3467100"/>
          <p14:tracePt t="23285" x="2952750" y="3467100"/>
          <p14:tracePt t="23301" x="2933700" y="3473450"/>
          <p14:tracePt t="23303" x="2927350" y="3473450"/>
          <p14:tracePt t="23318" x="2908300" y="3473450"/>
          <p14:tracePt t="23335" x="2889250" y="3473450"/>
          <p14:tracePt t="23352" x="2882900" y="3473450"/>
          <p14:tracePt t="23368" x="2870200" y="3467100"/>
          <p14:tracePt t="23385" x="2844800" y="3454400"/>
          <p14:tracePt t="23402" x="2819400" y="3441700"/>
          <p14:tracePt t="23418" x="2787650" y="3429000"/>
          <p14:tracePt t="23435" x="2768600" y="3416300"/>
          <p14:tracePt t="23451" x="2749550" y="3409950"/>
          <p14:tracePt t="23468" x="2736850" y="3397250"/>
          <p14:tracePt t="23485" x="2730500" y="3390900"/>
          <p14:tracePt t="23501" x="2730500" y="3371850"/>
          <p14:tracePt t="23519" x="2730500" y="3346450"/>
          <p14:tracePt t="23535" x="2730500" y="3340100"/>
          <p14:tracePt t="23551" x="2730500" y="3327400"/>
          <p14:tracePt t="23568" x="2730500" y="3314700"/>
          <p14:tracePt t="23585" x="2730500" y="3302000"/>
          <p14:tracePt t="23601" x="2730500" y="3289300"/>
          <p14:tracePt t="23618" x="2749550" y="3270250"/>
          <p14:tracePt t="23635" x="2762250" y="3270250"/>
          <p14:tracePt t="23652" x="2774950" y="3270250"/>
          <p14:tracePt t="23668" x="2813050" y="3263900"/>
          <p14:tracePt t="23685" x="2851150" y="3263900"/>
          <p14:tracePt t="23703" x="2921000" y="3263900"/>
          <p14:tracePt t="23719" x="2946400" y="3263900"/>
          <p14:tracePt t="23735" x="3009900" y="3263900"/>
          <p14:tracePt t="23752" x="3041650" y="3263900"/>
          <p14:tracePt t="23768" x="3067050" y="3263900"/>
          <p14:tracePt t="23785" x="3098800" y="3263900"/>
          <p14:tracePt t="23802" x="3130550" y="3263900"/>
          <p14:tracePt t="23818" x="3155950" y="3263900"/>
          <p14:tracePt t="23835" x="3175000" y="3263900"/>
          <p14:tracePt t="23851" x="3187700" y="3263900"/>
          <p14:tracePt t="23868" x="3187700" y="3270250"/>
          <p14:tracePt t="23885" x="3194050" y="3282950"/>
          <p14:tracePt t="23902" x="3200400" y="3295650"/>
          <p14:tracePt t="23903" x="3200400" y="3302000"/>
          <p14:tracePt t="23919" x="3206750" y="3321050"/>
          <p14:tracePt t="23935" x="3206750" y="3352800"/>
          <p14:tracePt t="23952" x="3187700" y="3384550"/>
          <p14:tracePt t="23968" x="3149600" y="3403600"/>
          <p14:tracePt t="23985" x="3117850" y="3416300"/>
          <p14:tracePt t="24002" x="3092450" y="3422650"/>
          <p14:tracePt t="24018" x="3073400" y="3422650"/>
          <p14:tracePt t="24035" x="3054350" y="3422650"/>
          <p14:tracePt t="24051" x="3035300" y="3422650"/>
          <p14:tracePt t="24069" x="3009900" y="3422650"/>
          <p14:tracePt t="24085" x="2990850" y="3403600"/>
          <p14:tracePt t="24102" x="2965450" y="3384550"/>
          <p14:tracePt t="24104" x="2946400" y="3378200"/>
          <p14:tracePt t="24119" x="2946400" y="3365500"/>
          <p14:tracePt t="24135" x="2933700" y="3352800"/>
          <p14:tracePt t="24185" x="2940050" y="3352800"/>
          <p14:tracePt t="24202" x="2978150" y="3352800"/>
          <p14:tracePt t="24218" x="2997200" y="3352800"/>
          <p14:tracePt t="24235" x="3003550" y="3346450"/>
          <p14:tracePt t="24251" x="3009900" y="3346450"/>
          <p14:tracePt t="24343" x="3009900" y="3352800"/>
          <p14:tracePt t="24375" x="3009900" y="3359150"/>
          <p14:tracePt t="24384" x="3009900" y="3365500"/>
          <p14:tracePt t="24401" x="2997200" y="3397250"/>
          <p14:tracePt t="24418" x="2990850" y="3409950"/>
          <p14:tracePt t="24435" x="2990850" y="3429000"/>
          <p14:tracePt t="24452" x="2990850" y="3448050"/>
          <p14:tracePt t="24468" x="2990850" y="3479800"/>
          <p14:tracePt t="24485" x="2990850" y="3511550"/>
          <p14:tracePt t="24501" x="3003550" y="3549650"/>
          <p14:tracePt t="24503" x="3022600" y="3568700"/>
          <p14:tracePt t="24518" x="3041650" y="3581400"/>
          <p14:tracePt t="24535" x="3111500" y="3625850"/>
          <p14:tracePt t="24552" x="3162300" y="3632200"/>
          <p14:tracePt t="24568" x="3206750" y="3644900"/>
          <p14:tracePt t="24585" x="3251200" y="3657600"/>
          <p14:tracePt t="24601" x="3282950" y="3670300"/>
          <p14:tracePt t="24618" x="3308350" y="3676650"/>
          <p14:tracePt t="24635" x="3327400" y="3683000"/>
          <p14:tracePt t="24651" x="3346450" y="3689350"/>
          <p14:tracePt t="24668" x="3352800" y="3702050"/>
          <p14:tracePt t="24685" x="3359150" y="3708400"/>
          <p14:tracePt t="24701" x="3359150" y="3721100"/>
          <p14:tracePt t="24718" x="3359150" y="3746500"/>
          <p14:tracePt t="24735" x="3359150" y="3765550"/>
          <p14:tracePt t="24751" x="3359150" y="3790950"/>
          <p14:tracePt t="24768" x="3359150" y="3816350"/>
          <p14:tracePt t="24785" x="3340100" y="3835400"/>
          <p14:tracePt t="24802" x="3333750" y="3848100"/>
          <p14:tracePt t="24818" x="3321050" y="3848100"/>
          <p14:tracePt t="24835" x="3302000" y="3848100"/>
          <p14:tracePt t="24851" x="3276600" y="3848100"/>
          <p14:tracePt t="24868" x="3263900" y="3841750"/>
          <p14:tracePt t="24885" x="3244850" y="3829050"/>
          <p14:tracePt t="24902" x="3225800" y="3797300"/>
          <p14:tracePt t="24919" x="3206750" y="3740150"/>
          <p14:tracePt t="24935" x="3206750" y="3708400"/>
          <p14:tracePt t="24951" x="3206750" y="3683000"/>
          <p14:tracePt t="24968" x="3206750" y="3651250"/>
          <p14:tracePt t="24985" x="3232150" y="3625850"/>
          <p14:tracePt t="25002" x="3263900" y="3600450"/>
          <p14:tracePt t="25018" x="3314700" y="3568700"/>
          <p14:tracePt t="25035" x="3365500" y="3549650"/>
          <p14:tracePt t="25052" x="3429000" y="3549650"/>
          <p14:tracePt t="25069" x="3479800" y="3549650"/>
          <p14:tracePt t="25085" x="3524250" y="3549650"/>
          <p14:tracePt t="25102" x="3536950" y="3562350"/>
          <p14:tracePt t="25118" x="3568700" y="3587750"/>
          <p14:tracePt t="25135" x="3581400" y="3632200"/>
          <p14:tracePt t="25152" x="3581400" y="3670300"/>
          <p14:tracePt t="25168" x="3575050" y="3714750"/>
          <p14:tracePt t="25185" x="3536950" y="3771900"/>
          <p14:tracePt t="25202" x="3473450" y="3810000"/>
          <p14:tracePt t="25218" x="3390900" y="3829050"/>
          <p14:tracePt t="25235" x="3314700" y="3841750"/>
          <p14:tracePt t="25251" x="3257550" y="3841750"/>
          <p14:tracePt t="25269" x="3225800" y="3841750"/>
          <p14:tracePt t="25285" x="3225800" y="3816350"/>
          <p14:tracePt t="25302" x="3238500" y="3765550"/>
          <p14:tracePt t="25319" x="3302000" y="3708400"/>
          <p14:tracePt t="25335" x="3333750" y="3695700"/>
          <p14:tracePt t="25352" x="3346450" y="3695700"/>
          <p14:tracePt t="25402" x="3346450" y="3727450"/>
          <p14:tracePt t="25418" x="3340100" y="3784600"/>
          <p14:tracePt t="25435" x="3321050" y="3829050"/>
          <p14:tracePt t="25451" x="3308350" y="3867150"/>
          <p14:tracePt t="25468" x="3302000" y="3892550"/>
          <p14:tracePt t="25485" x="3289300" y="3898900"/>
          <p14:tracePt t="25501" x="3270250" y="3905250"/>
          <p14:tracePt t="25503" x="3257550" y="3905250"/>
          <p14:tracePt t="25518" x="3244850" y="3911600"/>
          <p14:tracePt t="25535" x="3213100" y="3911600"/>
          <p14:tracePt t="25551" x="3187700" y="3911600"/>
          <p14:tracePt t="25568" x="3162300" y="3911600"/>
          <p14:tracePt t="25585" x="3124200" y="3911600"/>
          <p14:tracePt t="25602" x="3092450" y="3898900"/>
          <p14:tracePt t="25618" x="3073400" y="3854450"/>
          <p14:tracePt t="25635" x="3054350" y="3803650"/>
          <p14:tracePt t="25651" x="3054350" y="3752850"/>
          <p14:tracePt t="25669" x="3054350" y="3702050"/>
          <p14:tracePt t="25685" x="3098800" y="3663950"/>
          <p14:tracePt t="25702" x="3162300" y="3638550"/>
          <p14:tracePt t="25719" x="3276600" y="3619500"/>
          <p14:tracePt t="25735" x="3359150" y="3619500"/>
          <p14:tracePt t="25751" x="3422650" y="3644900"/>
          <p14:tracePt t="25768" x="3473450" y="3689350"/>
          <p14:tracePt t="25785" x="3511550" y="3733800"/>
          <p14:tracePt t="25801" x="3530600" y="3790950"/>
          <p14:tracePt t="25818" x="3530600" y="3854450"/>
          <p14:tracePt t="25835" x="3505200" y="3917950"/>
          <p14:tracePt t="25851" x="3467100" y="3962400"/>
          <p14:tracePt t="25868" x="3409950" y="3994150"/>
          <p14:tracePt t="25885" x="3346450" y="4019550"/>
          <p14:tracePt t="25901" x="3276600" y="4032250"/>
          <p14:tracePt t="25919" x="3162300" y="4032250"/>
          <p14:tracePt t="25935" x="3086100" y="4025900"/>
          <p14:tracePt t="25952" x="3041650" y="4013200"/>
          <p14:tracePt t="25968" x="3028950" y="3981450"/>
          <p14:tracePt t="25985" x="3022600" y="3949700"/>
          <p14:tracePt t="26001" x="3022600" y="3917950"/>
          <p14:tracePt t="26018" x="3041650" y="3886200"/>
          <p14:tracePt t="26035" x="3079750" y="3860800"/>
          <p14:tracePt t="26051" x="3136900" y="3835400"/>
          <p14:tracePt t="26068" x="3194050" y="3810000"/>
          <p14:tracePt t="26085" x="3257550" y="3790950"/>
          <p14:tracePt t="26101" x="3308350" y="3778250"/>
          <p14:tracePt t="26118" x="3359150" y="3778250"/>
          <p14:tracePt t="26120" x="3390900" y="3778250"/>
          <p14:tracePt t="26135" x="3441700" y="3778250"/>
          <p14:tracePt t="26151" x="3492500" y="3778250"/>
          <p14:tracePt t="26168" x="3517900" y="3784600"/>
          <p14:tracePt t="26185" x="3536950" y="3810000"/>
          <p14:tracePt t="26202" x="3543300" y="3835400"/>
          <p14:tracePt t="26218" x="3549650" y="3873500"/>
          <p14:tracePt t="26235" x="3530600" y="3924300"/>
          <p14:tracePt t="26252" x="3479800" y="3975100"/>
          <p14:tracePt t="26268" x="3422650" y="4013200"/>
          <p14:tracePt t="26285" x="3371850" y="4038600"/>
          <p14:tracePt t="26302" x="3321050" y="4044950"/>
          <p14:tracePt t="26319" x="3257550" y="4044950"/>
          <p14:tracePt t="26335" x="3219450" y="4032250"/>
          <p14:tracePt t="26351" x="3168650" y="3975100"/>
          <p14:tracePt t="26368" x="3143250" y="3905250"/>
          <p14:tracePt t="26385" x="3136900" y="3854450"/>
          <p14:tracePt t="26401" x="3149600" y="3835400"/>
          <p14:tracePt t="26418" x="3187700" y="3829050"/>
          <p14:tracePt t="26435" x="3244850" y="3835400"/>
          <p14:tracePt t="26452" x="3302000" y="3860800"/>
          <p14:tracePt t="26469" x="3359150" y="3886200"/>
          <p14:tracePt t="26485" x="3403600" y="3930650"/>
          <p14:tracePt t="26502" x="3429000" y="3987800"/>
          <p14:tracePt t="26504" x="3435350" y="4019550"/>
          <p14:tracePt t="26519" x="3448050" y="4044950"/>
          <p14:tracePt t="26535" x="3467100" y="4064000"/>
          <p14:tracePt t="26551" x="3473450" y="4070350"/>
          <p14:tracePt t="26568" x="3498850" y="4076700"/>
          <p14:tracePt t="26585" x="3536950" y="4076700"/>
          <p14:tracePt t="26601" x="3581400" y="4102100"/>
          <p14:tracePt t="26618" x="3676650" y="4171950"/>
          <p14:tracePt t="26635" x="3816350" y="4273550"/>
          <p14:tracePt t="26652" x="3956050" y="4394200"/>
          <p14:tracePt t="26669" x="4121150" y="4540250"/>
          <p14:tracePt t="26685" x="4349750" y="4692650"/>
          <p14:tracePt t="26702" x="4622800" y="4876800"/>
          <p14:tracePt t="26704" x="4749800" y="4953000"/>
          <p14:tracePt t="26719" x="4972050" y="5092700"/>
          <p14:tracePt t="26735" x="5137150" y="5194300"/>
          <p14:tracePt t="26752" x="5207000" y="5226050"/>
          <p14:tracePt t="26769" x="5238750" y="5245100"/>
          <p14:tracePt t="26785" x="5245100" y="5257800"/>
          <p14:tracePt t="26801" x="5245100" y="5264150"/>
          <p14:tracePt t="26818" x="5238750" y="5270500"/>
          <p14:tracePt t="26868" x="5238750" y="5264150"/>
          <p14:tracePt t="26885" x="5270500" y="5245100"/>
          <p14:tracePt t="26901" x="5353050" y="5245100"/>
          <p14:tracePt t="26918" x="5429250" y="5245100"/>
          <p14:tracePt t="26935" x="5549900" y="5245100"/>
          <p14:tracePt t="26951" x="5626100" y="5238750"/>
          <p14:tracePt t="26968" x="5721350" y="5207000"/>
          <p14:tracePt t="26985" x="5854700" y="5162550"/>
          <p14:tracePt t="27002" x="6019800" y="5111750"/>
          <p14:tracePt t="27018" x="6146800" y="5073650"/>
          <p14:tracePt t="27035" x="6216650" y="5048250"/>
          <p14:tracePt t="27052" x="6286500" y="5041900"/>
          <p14:tracePt t="27068" x="6330950" y="5035550"/>
          <p14:tracePt t="27085" x="6350000" y="5035550"/>
          <p14:tracePt t="27101" x="6350000" y="5029200"/>
          <p14:tracePt t="27119" x="6305550" y="5029200"/>
          <p14:tracePt t="27135" x="6235700" y="5041900"/>
          <p14:tracePt t="27152" x="6146800" y="5054600"/>
          <p14:tracePt t="27168" x="6076950" y="5080000"/>
          <p14:tracePt t="27185" x="6026150" y="5099050"/>
          <p14:tracePt t="27201" x="5956300" y="5124450"/>
          <p14:tracePt t="27219" x="5873750" y="5156200"/>
          <p14:tracePt t="27235" x="5784850" y="5181600"/>
          <p14:tracePt t="27252" x="5702300" y="5194300"/>
          <p14:tracePt t="27268" x="5651500" y="5194300"/>
          <p14:tracePt t="27285" x="5588000" y="5194300"/>
          <p14:tracePt t="27302" x="5518150" y="5181600"/>
          <p14:tracePt t="27304" x="5486400" y="5168900"/>
          <p14:tracePt t="27319" x="5467350" y="5156200"/>
          <p14:tracePt t="27335" x="5384800" y="5111750"/>
          <p14:tracePt t="27352" x="5270500" y="5073650"/>
          <p14:tracePt t="27368" x="5149850" y="5022850"/>
          <p14:tracePt t="27385" x="5010150" y="4984750"/>
          <p14:tracePt t="27401" x="4870450" y="4940300"/>
          <p14:tracePt t="27418" x="4768850" y="4902200"/>
          <p14:tracePt t="27435" x="4686300" y="4864100"/>
          <p14:tracePt t="27451" x="4622800" y="4813300"/>
          <p14:tracePt t="27468" x="4597400" y="4794250"/>
          <p14:tracePt t="27485" x="4578350" y="4775200"/>
          <p14:tracePt t="27501" x="4565650" y="4762500"/>
          <p14:tracePt t="27518" x="4559300" y="4756150"/>
          <p14:tracePt t="27535" x="4546600" y="4749800"/>
          <p14:tracePt t="27551" x="4533900" y="4737100"/>
          <p14:tracePt t="27568" x="4508500" y="4718050"/>
          <p14:tracePt t="27585" x="4502150" y="4705350"/>
          <p14:tracePt t="27602" x="4489450" y="4692650"/>
          <p14:tracePt t="27618" x="4470400" y="4679950"/>
          <p14:tracePt t="27635" x="4432300" y="4648200"/>
          <p14:tracePt t="27652" x="4381500" y="4610100"/>
          <p14:tracePt t="27668" x="4273550" y="4527550"/>
          <p14:tracePt t="27685" x="4133850" y="4432300"/>
          <p14:tracePt t="27702" x="3968750" y="4324350"/>
          <p14:tracePt t="27718" x="3708400" y="4140200"/>
          <p14:tracePt t="27735" x="3505200" y="3994150"/>
          <p14:tracePt t="27752" x="3333750" y="3886200"/>
          <p14:tracePt t="27768" x="3232150" y="3803650"/>
          <p14:tracePt t="27785" x="3143250" y="3746500"/>
          <p14:tracePt t="27802" x="3079750" y="3689350"/>
          <p14:tracePt t="27818" x="3048000" y="3651250"/>
          <p14:tracePt t="27835" x="3048000" y="3638550"/>
          <p14:tracePt t="27944" x="3054350" y="3632200"/>
          <p14:tracePt t="27951" x="3073400" y="3632200"/>
          <p14:tracePt t="27968" x="3124200" y="3632200"/>
          <p14:tracePt t="27985" x="3194050" y="3632200"/>
          <p14:tracePt t="28002" x="3276600" y="3632200"/>
          <p14:tracePt t="28018" x="3340100" y="3632200"/>
          <p14:tracePt t="28035" x="3403600" y="3632200"/>
          <p14:tracePt t="28052" x="3441700" y="3632200"/>
          <p14:tracePt t="28103" x="3441700" y="3638550"/>
          <p14:tracePt t="28119" x="3460750" y="3644900"/>
          <p14:tracePt t="28135" x="3524250" y="3651250"/>
          <p14:tracePt t="28152" x="3651250" y="3651250"/>
          <p14:tracePt t="28168" x="3848100" y="3657600"/>
          <p14:tracePt t="28185" x="4114800" y="3657600"/>
          <p14:tracePt t="28202" x="4387850" y="3657600"/>
          <p14:tracePt t="28218" x="4667250" y="3657600"/>
          <p14:tracePt t="28235" x="4895850" y="3657600"/>
          <p14:tracePt t="28251" x="5073650" y="3657600"/>
          <p14:tracePt t="28268" x="5194300" y="3657600"/>
          <p14:tracePt t="28285" x="5264150" y="3657600"/>
          <p14:tracePt t="28302" x="5283200" y="3663950"/>
          <p14:tracePt t="28319" x="5232400" y="3689350"/>
          <p14:tracePt t="28335" x="5162550" y="3708400"/>
          <p14:tracePt t="28352" x="5086350" y="3721100"/>
          <p14:tracePt t="28368" x="5003800" y="3733800"/>
          <p14:tracePt t="28385" x="4940300" y="3784600"/>
          <p14:tracePt t="28402" x="4845050" y="3835400"/>
          <p14:tracePt t="28418" x="4775200" y="3892550"/>
          <p14:tracePt t="28435" x="4749800" y="3917950"/>
          <p14:tracePt t="28451" x="4692650" y="3962400"/>
          <p14:tracePt t="28468" x="4654550" y="3981450"/>
          <p14:tracePt t="28485" x="4616450" y="3987800"/>
          <p14:tracePt t="28501" x="4591050" y="3994150"/>
          <p14:tracePt t="28518" x="4584700" y="3994150"/>
          <p14:tracePt t="28535" x="4591050" y="3968750"/>
          <p14:tracePt t="28552" x="4667250" y="3943350"/>
          <p14:tracePt t="28568" x="4762500" y="3911600"/>
          <p14:tracePt t="28585" x="4895850" y="3860800"/>
          <p14:tracePt t="28602" x="5035550" y="3835400"/>
          <p14:tracePt t="28618" x="5200650" y="3822700"/>
          <p14:tracePt t="28635" x="5353050" y="3822700"/>
          <p14:tracePt t="28652" x="5505450" y="3860800"/>
          <p14:tracePt t="28668" x="5600700" y="3930650"/>
          <p14:tracePt t="28685" x="5702300" y="4019550"/>
          <p14:tracePt t="28702" x="5778500" y="4133850"/>
          <p14:tracePt t="28718" x="5835650" y="4254500"/>
          <p14:tracePt t="28735" x="5899150" y="4438650"/>
          <p14:tracePt t="28751" x="5892800" y="4546600"/>
          <p14:tracePt t="28768" x="5854700" y="4654550"/>
          <p14:tracePt t="28785" x="5797550" y="4737100"/>
          <p14:tracePt t="28802" x="5740400" y="4794250"/>
          <p14:tracePt t="28818" x="5715000" y="4832350"/>
          <p14:tracePt t="28835" x="5715000" y="4838700"/>
          <p14:tracePt t="28868" x="5734050" y="4819650"/>
          <p14:tracePt t="28885" x="5784850" y="4800600"/>
          <p14:tracePt t="28901" x="5848350" y="4781550"/>
          <p14:tracePt t="28919" x="5905500" y="4762500"/>
          <p14:tracePt t="28935" x="5911850" y="4756150"/>
          <p14:tracePt t="28952" x="5911850" y="4749800"/>
          <p14:tracePt t="28968" x="5918200" y="4749800"/>
          <p14:tracePt t="28985" x="5918200" y="4724400"/>
          <p14:tracePt t="29001" x="5924550" y="4692650"/>
          <p14:tracePt t="29019" x="5943600" y="4648200"/>
          <p14:tracePt t="29035" x="5962650" y="4584700"/>
          <p14:tracePt t="29052" x="5988050" y="4514850"/>
          <p14:tracePt t="29068" x="6013450" y="4457700"/>
          <p14:tracePt t="29085" x="6019800" y="4413250"/>
          <p14:tracePt t="29101" x="6019800" y="4375150"/>
          <p14:tracePt t="29119" x="5981700" y="4324350"/>
          <p14:tracePt t="29135" x="5937250" y="4324350"/>
          <p14:tracePt t="29152" x="5873750" y="4324350"/>
          <p14:tracePt t="29168" x="5797550" y="4330700"/>
          <p14:tracePt t="29185" x="5695950" y="4362450"/>
          <p14:tracePt t="29201" x="5562600" y="4406900"/>
          <p14:tracePt t="29218" x="5448300" y="4451350"/>
          <p14:tracePt t="29235" x="5353050" y="4483100"/>
          <p14:tracePt t="29252" x="5264150" y="4508500"/>
          <p14:tracePt t="29268" x="5137150" y="4508500"/>
          <p14:tracePt t="29285" x="5010150" y="4495800"/>
          <p14:tracePt t="29302" x="4895850" y="4445000"/>
          <p14:tracePt t="29319" x="4737100" y="4387850"/>
          <p14:tracePt t="29335" x="4616450" y="4324350"/>
          <p14:tracePt t="29352" x="4489450" y="4267200"/>
          <p14:tracePt t="29368" x="4368800" y="4222750"/>
          <p14:tracePt t="29385" x="4292600" y="4184650"/>
          <p14:tracePt t="29401" x="4216400" y="4152900"/>
          <p14:tracePt t="29419" x="4127500" y="4121150"/>
          <p14:tracePt t="29435" x="4070350" y="4089400"/>
          <p14:tracePt t="29452" x="3994150" y="4064000"/>
          <p14:tracePt t="29468" x="3911600" y="4032250"/>
          <p14:tracePt t="29485" x="3816350" y="4000500"/>
          <p14:tracePt t="29502" x="3727450" y="3968750"/>
          <p14:tracePt t="29519" x="3613150" y="3924300"/>
          <p14:tracePt t="29535" x="3524250" y="3892550"/>
          <p14:tracePt t="29551" x="3429000" y="3867150"/>
          <p14:tracePt t="29568" x="3333750" y="3835400"/>
          <p14:tracePt t="29585" x="3244850" y="3810000"/>
          <p14:tracePt t="29602" x="3168650" y="3784600"/>
          <p14:tracePt t="29619" x="3105150" y="3759200"/>
          <p14:tracePt t="29635" x="3060700" y="3746500"/>
          <p14:tracePt t="29651" x="3041650" y="3733800"/>
          <p14:tracePt t="29668" x="3003550" y="3721100"/>
          <p14:tracePt t="29685" x="2971800" y="3708400"/>
          <p14:tracePt t="29702" x="2940050" y="3689350"/>
          <p14:tracePt t="29719" x="2908300" y="3670300"/>
          <p14:tracePt t="29735" x="2895600" y="3670300"/>
          <p14:tracePt t="29752" x="2863850" y="3657600"/>
          <p14:tracePt t="29768" x="2844800" y="3651250"/>
          <p14:tracePt t="29785" x="2825750" y="3651250"/>
          <p14:tracePt t="29801" x="2813050" y="3651250"/>
          <p14:tracePt t="29818" x="2806700" y="3644900"/>
          <p14:tracePt t="29835" x="2800350" y="3644900"/>
          <p14:tracePt t="31231" x="2800350" y="3632200"/>
          <p14:tracePt t="31312" x="2800350" y="3625850"/>
          <p14:tracePt t="32008" x="2781300" y="3606800"/>
          <p14:tracePt t="32016" x="2749550" y="3568700"/>
          <p14:tracePt t="32023" x="2717800" y="3543300"/>
          <p14:tracePt t="32035" x="2686050" y="3505200"/>
          <p14:tracePt t="32051" x="2635250" y="3422650"/>
          <p14:tracePt t="32068" x="2559050" y="3333750"/>
          <p14:tracePt t="32085" x="2489200" y="3263900"/>
          <p14:tracePt t="32102" x="2419350" y="3200400"/>
          <p14:tracePt t="32119" x="2349500" y="3098800"/>
          <p14:tracePt t="32135" x="2298700" y="3016250"/>
          <p14:tracePt t="32152" x="2247900" y="2940050"/>
          <p14:tracePt t="32168" x="2197100" y="2882900"/>
          <p14:tracePt t="32185" x="2139950" y="2825750"/>
          <p14:tracePt t="32202" x="2089150" y="2787650"/>
          <p14:tracePt t="32218" x="2044700" y="2755900"/>
          <p14:tracePt t="32235" x="2006600" y="2743200"/>
          <p14:tracePt t="32252" x="1974850" y="2724150"/>
          <p14:tracePt t="32268" x="1924050" y="2705100"/>
          <p14:tracePt t="32285" x="1885950" y="2692400"/>
          <p14:tracePt t="32301" x="1860550" y="2686050"/>
          <p14:tracePt t="32319" x="1847850" y="2673350"/>
          <p14:tracePt t="32335" x="1822450" y="2673350"/>
          <p14:tracePt t="32352" x="1809750" y="2667000"/>
          <p14:tracePt t="32368" x="1784350" y="2660650"/>
          <p14:tracePt t="32385" x="1758950" y="2654300"/>
          <p14:tracePt t="32402" x="1746250" y="2654300"/>
          <p14:tracePt t="32419" x="1739900" y="2654300"/>
          <p14:tracePt t="32435" x="1733550" y="2654300"/>
          <p14:tracePt t="33391" x="1733550" y="2641600"/>
          <p14:tracePt t="33401" x="1733550" y="2628900"/>
          <p14:tracePt t="33418" x="1733550" y="2590800"/>
          <p14:tracePt t="33435" x="1752600" y="2520950"/>
          <p14:tracePt t="33452" x="1784350" y="2432050"/>
          <p14:tracePt t="33469" x="1809750" y="2324100"/>
          <p14:tracePt t="33485" x="1847850" y="2222500"/>
          <p14:tracePt t="33502" x="1866900" y="2159000"/>
          <p14:tracePt t="33503" x="1873250" y="2139950"/>
          <p14:tracePt t="33519" x="1879600" y="2108200"/>
          <p14:tracePt t="33535" x="1879600" y="2095500"/>
          <p14:tracePt t="33551" x="1879600" y="2089150"/>
          <p14:tracePt t="33623" x="1879600" y="2101850"/>
          <p14:tracePt t="33632" x="1879600" y="2139950"/>
          <p14:tracePt t="33639" x="1879600" y="2171700"/>
          <p14:tracePt t="33651" x="1879600" y="2209800"/>
          <p14:tracePt t="33668" x="1854200" y="2286000"/>
          <p14:tracePt t="33685" x="1822450" y="2393950"/>
          <p14:tracePt t="33702" x="1784350" y="2514600"/>
          <p14:tracePt t="33704" x="1765300" y="2571750"/>
          <p14:tracePt t="33719" x="1733550" y="2686050"/>
          <p14:tracePt t="33735" x="1714500" y="2768600"/>
          <p14:tracePt t="33752" x="1714500" y="2838450"/>
          <p14:tracePt t="33768" x="1695450" y="2914650"/>
          <p14:tracePt t="33785" x="1695450" y="2984500"/>
          <p14:tracePt t="33802" x="1695450" y="3048000"/>
          <p14:tracePt t="33818" x="1695450" y="3124200"/>
          <p14:tracePt t="33835" x="1676400" y="3213100"/>
          <p14:tracePt t="33852" x="1676400" y="3321050"/>
          <p14:tracePt t="33868" x="1676400" y="3409950"/>
          <p14:tracePt t="33885" x="1689100" y="3479800"/>
          <p14:tracePt t="33902" x="1708150" y="3530600"/>
          <p14:tracePt t="33919" x="1720850" y="3619500"/>
          <p14:tracePt t="33935" x="1739900" y="3670300"/>
          <p14:tracePt t="33952" x="1752600" y="3695700"/>
          <p14:tracePt t="33968" x="1778000" y="3714750"/>
          <p14:tracePt t="33985" x="1784350" y="3721100"/>
          <p14:tracePt t="34018" x="1784350" y="3727450"/>
          <p14:tracePt t="34035" x="1784350" y="3740150"/>
          <p14:tracePt t="34051" x="1784350" y="3759200"/>
          <p14:tracePt t="34068" x="1784350" y="3771900"/>
          <p14:tracePt t="34085" x="1784350" y="3784600"/>
          <p14:tracePt t="34102" x="1784350" y="3797300"/>
          <p14:tracePt t="34119" x="1784350" y="3810000"/>
          <p14:tracePt t="34135" x="1758950" y="3810000"/>
          <p14:tracePt t="34152" x="1733550" y="3822700"/>
          <p14:tracePt t="34168" x="1701800" y="3835400"/>
          <p14:tracePt t="34185" x="1670050" y="3848100"/>
          <p14:tracePt t="34202" x="1631950" y="3860800"/>
          <p14:tracePt t="34218" x="1587500" y="3860800"/>
          <p14:tracePt t="34235" x="1543050" y="3867150"/>
          <p14:tracePt t="34251" x="1504950" y="3867150"/>
          <p14:tracePt t="34268" x="1479550" y="3867150"/>
          <p14:tracePt t="34285" x="1441450" y="3867150"/>
          <p14:tracePt t="34302" x="1403350" y="3867150"/>
          <p14:tracePt t="34304" x="1384300" y="3867150"/>
          <p14:tracePt t="34318" x="1371600" y="3848100"/>
          <p14:tracePt t="34335" x="1301750" y="3803650"/>
          <p14:tracePt t="34352" x="1250950" y="3771900"/>
          <p14:tracePt t="34368" x="1174750" y="3727450"/>
          <p14:tracePt t="34385" x="1162050" y="3689350"/>
          <p14:tracePt t="34401" x="1092200" y="3644900"/>
          <p14:tracePt t="34418" x="1047750" y="3606800"/>
          <p14:tracePt t="34435" x="996950" y="3543300"/>
          <p14:tracePt t="34451" x="952500" y="3479800"/>
          <p14:tracePt t="34468" x="927100" y="3422650"/>
          <p14:tracePt t="34485" x="889000" y="3365500"/>
          <p14:tracePt t="34502" x="863600" y="3314700"/>
          <p14:tracePt t="34519" x="838200" y="3238500"/>
          <p14:tracePt t="34535" x="819150" y="3187700"/>
          <p14:tracePt t="34552" x="806450" y="3130550"/>
          <p14:tracePt t="34569" x="787400" y="3079750"/>
          <p14:tracePt t="34585" x="781050" y="3054350"/>
          <p14:tracePt t="34601" x="774700" y="3028950"/>
          <p14:tracePt t="34618" x="774700" y="2997200"/>
          <p14:tracePt t="34635" x="774700" y="2952750"/>
          <p14:tracePt t="34652" x="774700" y="2914650"/>
          <p14:tracePt t="34668" x="774700" y="2876550"/>
          <p14:tracePt t="34685" x="774700" y="2844800"/>
          <p14:tracePt t="34702" x="774700" y="2832100"/>
          <p14:tracePt t="34705" x="781050" y="2825750"/>
          <p14:tracePt t="34719" x="787400" y="2800350"/>
          <p14:tracePt t="34735" x="800100" y="2774950"/>
          <p14:tracePt t="34752" x="812800" y="2749550"/>
          <p14:tracePt t="34768" x="838200" y="2749550"/>
          <p14:tracePt t="34785" x="850900" y="2743200"/>
          <p14:tracePt t="34802" x="863600" y="2736850"/>
          <p14:tracePt t="34818" x="876300" y="2736850"/>
          <p14:tracePt t="34835" x="882650" y="2736850"/>
          <p14:tracePt t="34851" x="889000" y="2736850"/>
          <p14:tracePt t="34868" x="895350" y="2730500"/>
          <p14:tracePt t="34885" x="901700" y="2730500"/>
          <p14:tracePt t="34902" x="908050" y="2730500"/>
          <p14:tracePt t="35495" x="933450" y="2730500"/>
          <p14:tracePt t="35503" x="952500" y="2730500"/>
          <p14:tracePt t="35518" x="977900" y="2730500"/>
          <p14:tracePt t="35535" x="1035050" y="2743200"/>
          <p14:tracePt t="35551" x="1066800" y="2743200"/>
          <p14:tracePt t="35569" x="1092200" y="2743200"/>
          <p14:tracePt t="35585" x="1098550" y="2743200"/>
          <p14:tracePt t="35831" x="1104900" y="2743200"/>
          <p14:tracePt t="35871" x="1117600" y="2755900"/>
          <p14:tracePt t="35880" x="1136650" y="2768600"/>
          <p14:tracePt t="35887" x="1162050" y="2794000"/>
          <p14:tracePt t="35901" x="1187450" y="2819400"/>
          <p14:tracePt t="35919" x="1295400" y="2940050"/>
          <p14:tracePt t="35935" x="1371600" y="3035300"/>
          <p14:tracePt t="35952" x="1460500" y="3117850"/>
          <p14:tracePt t="35969" x="1530350" y="3181350"/>
          <p14:tracePt t="35985" x="1600200" y="3232150"/>
          <p14:tracePt t="36002" x="1657350" y="3270250"/>
          <p14:tracePt t="36018" x="1689100" y="3295650"/>
          <p14:tracePt t="36035" x="1708150" y="3327400"/>
          <p14:tracePt t="36051" x="1733550" y="3359150"/>
          <p14:tracePt t="36069" x="1746250" y="3384550"/>
          <p14:tracePt t="36085" x="1765300" y="3409950"/>
          <p14:tracePt t="36087" x="1778000" y="3422650"/>
          <p14:tracePt t="36101" x="1784350" y="3441700"/>
          <p14:tracePt t="36119" x="1803400" y="3511550"/>
          <p14:tracePt t="36135" x="1816100" y="3568700"/>
          <p14:tracePt t="36152" x="1835150" y="3638550"/>
          <p14:tracePt t="36168" x="1841500" y="3708400"/>
          <p14:tracePt t="36185" x="1854200" y="3771900"/>
          <p14:tracePt t="36202" x="1847850" y="3803650"/>
          <p14:tracePt t="36218" x="1847850" y="3810000"/>
          <p14:tracePt t="36252" x="1841500" y="3810000"/>
          <p14:tracePt t="36268" x="1809750" y="3810000"/>
          <p14:tracePt t="36285" x="1752600" y="3810000"/>
          <p14:tracePt t="36302" x="1682750" y="3810000"/>
          <p14:tracePt t="36318" x="1612900" y="3810000"/>
          <p14:tracePt t="36335" x="1530350" y="3810000"/>
          <p14:tracePt t="36352" x="1485900" y="3810000"/>
          <p14:tracePt t="36368" x="1466850" y="3810000"/>
          <p14:tracePt t="36385" x="1454150" y="3797300"/>
          <p14:tracePt t="36402" x="1441450" y="3784600"/>
          <p14:tracePt t="36418" x="1441450" y="3765550"/>
          <p14:tracePt t="36435" x="1428750" y="3746500"/>
          <p14:tracePt t="36452" x="1428750" y="3727450"/>
          <p14:tracePt t="36468" x="1498600" y="3721100"/>
          <p14:tracePt t="36485" x="1625600" y="3721100"/>
          <p14:tracePt t="36502" x="1778000" y="3714750"/>
          <p14:tracePt t="36519" x="2044700" y="3702050"/>
          <p14:tracePt t="36535" x="2222500" y="3689350"/>
          <p14:tracePt t="36552" x="2368550" y="3689350"/>
          <p14:tracePt t="36568" x="2463800" y="3689350"/>
          <p14:tracePt t="36585" x="2527300" y="3689350"/>
          <p14:tracePt t="36601" x="2578100" y="3689350"/>
          <p14:tracePt t="36618" x="2628900" y="3689350"/>
          <p14:tracePt t="36635" x="2673350" y="3702050"/>
          <p14:tracePt t="36652" x="2686050" y="3708400"/>
          <p14:tracePt t="36711" x="2686050" y="3702050"/>
          <p14:tracePt t="36720" x="2673350" y="3683000"/>
          <p14:tracePt t="36735" x="2647950" y="3625850"/>
          <p14:tracePt t="36752" x="2628900" y="3556000"/>
          <p14:tracePt t="36768" x="2597150" y="3492500"/>
          <p14:tracePt t="36785" x="2571750" y="3403600"/>
          <p14:tracePt t="36802" x="2565400" y="3321050"/>
          <p14:tracePt t="36819" x="2578100" y="3244850"/>
          <p14:tracePt t="36835" x="2597150" y="3194050"/>
          <p14:tracePt t="36851" x="2616200" y="3155950"/>
          <p14:tracePt t="36868" x="2647950" y="3124200"/>
          <p14:tracePt t="36885" x="2679700" y="3092450"/>
          <p14:tracePt t="36902" x="2736850" y="3073400"/>
          <p14:tracePt t="36919" x="2787650" y="3060700"/>
          <p14:tracePt t="36935" x="2882900" y="3048000"/>
          <p14:tracePt t="36951" x="2946400" y="3041650"/>
          <p14:tracePt t="36968" x="3003550" y="3041650"/>
          <p14:tracePt t="36985" x="3054350" y="3041650"/>
          <p14:tracePt t="37002" x="3117850" y="3041650"/>
          <p14:tracePt t="37018" x="3149600" y="3060700"/>
          <p14:tracePt t="37035" x="3181350" y="3086100"/>
          <p14:tracePt t="37052" x="3200400" y="3098800"/>
          <p14:tracePt t="37068" x="3213100" y="3124200"/>
          <p14:tracePt t="37085" x="3225800" y="3143250"/>
          <p14:tracePt t="37102" x="3225800" y="3162300"/>
          <p14:tracePt t="37118" x="3225800" y="3194050"/>
          <p14:tracePt t="37135" x="3225800" y="3219450"/>
          <p14:tracePt t="37152" x="3225800" y="3244850"/>
          <p14:tracePt t="37168" x="3206750" y="3282950"/>
          <p14:tracePt t="37185" x="3187700" y="3321050"/>
          <p14:tracePt t="37202" x="3175000" y="3352800"/>
          <p14:tracePt t="37218" x="3168650" y="3384550"/>
          <p14:tracePt t="37235" x="3149600" y="3422650"/>
          <p14:tracePt t="37252" x="3130550" y="3460750"/>
          <p14:tracePt t="37269" x="3098800" y="3486150"/>
          <p14:tracePt t="37285" x="3054350" y="3505200"/>
          <p14:tracePt t="37302" x="3009900" y="3524250"/>
          <p14:tracePt t="37304" x="2984500" y="3530600"/>
          <p14:tracePt t="37318" x="2965450" y="3536950"/>
          <p14:tracePt t="37335" x="2876550" y="3562350"/>
          <p14:tracePt t="37352" x="2819400" y="3568700"/>
          <p14:tracePt t="37368" x="2755900" y="3568700"/>
          <p14:tracePt t="37385" x="2711450" y="3568700"/>
          <p14:tracePt t="37401" x="2660650" y="3530600"/>
          <p14:tracePt t="37418" x="2616200" y="3479800"/>
          <p14:tracePt t="37435" x="2565400" y="3390900"/>
          <p14:tracePt t="37452" x="2552700" y="3321050"/>
          <p14:tracePt t="37468" x="2527300" y="3238500"/>
          <p14:tracePt t="37485" x="2508250" y="3168650"/>
          <p14:tracePt t="37501" x="2514600" y="3117850"/>
          <p14:tracePt t="37518" x="2514600" y="3098800"/>
          <p14:tracePt t="37535" x="2514600" y="3092450"/>
          <p14:tracePt t="37552" x="2514600" y="3111500"/>
          <p14:tracePt t="37569" x="2514600" y="3149600"/>
          <p14:tracePt t="37585" x="2514600" y="3219450"/>
          <p14:tracePt t="37602" x="2508250" y="3308350"/>
          <p14:tracePt t="37618" x="2476500" y="3397250"/>
          <p14:tracePt t="37635" x="2432050" y="3473450"/>
          <p14:tracePt t="37651" x="2381250" y="3543300"/>
          <p14:tracePt t="37668" x="2330450" y="3594100"/>
          <p14:tracePt t="37685" x="2266950" y="3632200"/>
          <p14:tracePt t="37702" x="2190750" y="3657600"/>
          <p14:tracePt t="37704" x="2152650" y="3670300"/>
          <p14:tracePt t="37718" x="2114550" y="3676650"/>
          <p14:tracePt t="37735" x="2006600" y="3702050"/>
          <p14:tracePt t="37751" x="1930400" y="3727450"/>
          <p14:tracePt t="37768" x="1847850" y="3746500"/>
          <p14:tracePt t="37785" x="1771650" y="3759200"/>
          <p14:tracePt t="37802" x="1714500" y="3765550"/>
          <p14:tracePt t="37818" x="1689100" y="3765550"/>
          <p14:tracePt t="37835" x="1676400" y="3765550"/>
          <p14:tracePt t="37852" x="1670050" y="3765550"/>
          <p14:tracePt t="37911" x="1663700" y="3765550"/>
          <p14:tracePt t="37920" x="1657350" y="3765550"/>
          <p14:tracePt t="37935" x="1631950" y="3765550"/>
          <p14:tracePt t="37952" x="1587500" y="3765550"/>
          <p14:tracePt t="37968" x="1549400" y="3765550"/>
          <p14:tracePt t="37985" x="1498600" y="3765550"/>
          <p14:tracePt t="38001" x="1454150" y="3746500"/>
          <p14:tracePt t="38018" x="1416050" y="3727450"/>
          <p14:tracePt t="38035" x="1371600" y="3695700"/>
          <p14:tracePt t="38052" x="1314450" y="3638550"/>
          <p14:tracePt t="38068" x="1257300" y="3581400"/>
          <p14:tracePt t="38085" x="1206500" y="3517900"/>
          <p14:tracePt t="38102" x="1149350" y="3454400"/>
          <p14:tracePt t="38120" x="1085850" y="3365500"/>
          <p14:tracePt t="38135" x="1054100" y="3314700"/>
          <p14:tracePt t="38152" x="1047750" y="3276600"/>
          <p14:tracePt t="38168" x="1041400" y="3232150"/>
          <p14:tracePt t="38185" x="1041400" y="3168650"/>
          <p14:tracePt t="38202" x="1041400" y="3098800"/>
          <p14:tracePt t="38218" x="1041400" y="3009900"/>
          <p14:tracePt t="38235" x="1041400" y="2933700"/>
          <p14:tracePt t="38252" x="1041400" y="2863850"/>
          <p14:tracePt t="38268" x="1041400" y="2813050"/>
          <p14:tracePt t="38285" x="1041400" y="2774950"/>
          <p14:tracePt t="38302" x="1054100" y="2749550"/>
          <p14:tracePt t="38319" x="1104900" y="2724150"/>
          <p14:tracePt t="38335" x="1143000" y="2711450"/>
          <p14:tracePt t="38352" x="1181100" y="2711450"/>
          <p14:tracePt t="38369" x="1212850" y="2711450"/>
          <p14:tracePt t="38385" x="1257300" y="2711450"/>
          <p14:tracePt t="38402" x="1301750" y="2711450"/>
          <p14:tracePt t="38418" x="1352550" y="2711450"/>
          <p14:tracePt t="38435" x="1397000" y="2724150"/>
          <p14:tracePt t="38452" x="1441450" y="2724150"/>
          <p14:tracePt t="38468" x="1473200" y="2743200"/>
          <p14:tracePt t="38485" x="1498600" y="2762250"/>
          <p14:tracePt t="38501" x="1530350" y="2794000"/>
          <p14:tracePt t="38519" x="1568450" y="2857500"/>
          <p14:tracePt t="38535" x="1606550" y="2908300"/>
          <p14:tracePt t="38552" x="1631950" y="2959100"/>
          <p14:tracePt t="38569" x="1644650" y="3016250"/>
          <p14:tracePt t="38585" x="1651000" y="3073400"/>
          <p14:tracePt t="38602" x="1670050" y="3136900"/>
          <p14:tracePt t="38619" x="1695450" y="3206750"/>
          <p14:tracePt t="38635" x="1714500" y="3270250"/>
          <p14:tracePt t="38652" x="1720850" y="3327400"/>
          <p14:tracePt t="38669" x="1720850" y="3384550"/>
          <p14:tracePt t="38685" x="1720850" y="3448050"/>
          <p14:tracePt t="38702" x="1714500" y="3505200"/>
          <p14:tracePt t="38704" x="1708150" y="3536950"/>
          <p14:tracePt t="38718" x="1701800" y="3562350"/>
          <p14:tracePt t="38735" x="1676400" y="3644900"/>
          <p14:tracePt t="38751" x="1644650" y="3676650"/>
          <p14:tracePt t="38768" x="1587500" y="3702050"/>
          <p14:tracePt t="38785" x="1530350" y="3708400"/>
          <p14:tracePt t="38802" x="1466850" y="3708400"/>
          <p14:tracePt t="38818" x="1403350" y="3708400"/>
          <p14:tracePt t="38835" x="1339850" y="3708400"/>
          <p14:tracePt t="38852" x="1263650" y="3683000"/>
          <p14:tracePt t="38868" x="1200150" y="3651250"/>
          <p14:tracePt t="38885" x="1136650" y="3606800"/>
          <p14:tracePt t="38902" x="1098550" y="3562350"/>
          <p14:tracePt t="38919" x="1060450" y="3460750"/>
          <p14:tracePt t="38935" x="1054100" y="3371850"/>
          <p14:tracePt t="38952" x="1060450" y="3276600"/>
          <p14:tracePt t="38969" x="1060450" y="3175000"/>
          <p14:tracePt t="38985" x="1073150" y="3073400"/>
          <p14:tracePt t="39002" x="1085850" y="2978150"/>
          <p14:tracePt t="39018" x="1117600" y="2895600"/>
          <p14:tracePt t="39035" x="1143000" y="2806700"/>
          <p14:tracePt t="39052" x="1193800" y="2749550"/>
          <p14:tracePt t="39068" x="1238250" y="2686050"/>
          <p14:tracePt t="39085" x="1301750" y="2641600"/>
          <p14:tracePt t="39102" x="1377950" y="2616200"/>
          <p14:tracePt t="39104" x="1416050" y="2603500"/>
          <p14:tracePt t="39119" x="1504950" y="2603500"/>
          <p14:tracePt t="39135" x="1581150" y="2603500"/>
          <p14:tracePt t="39152" x="1651000" y="2603500"/>
          <p14:tracePt t="39168" x="1701800" y="2647950"/>
          <p14:tracePt t="39185" x="1758950" y="2698750"/>
          <p14:tracePt t="39202" x="1809750" y="2762250"/>
          <p14:tracePt t="39218" x="1860550" y="2838450"/>
          <p14:tracePt t="39235" x="1898650" y="2927350"/>
          <p14:tracePt t="39251" x="1936750" y="3028950"/>
          <p14:tracePt t="39268" x="1949450" y="3136900"/>
          <p14:tracePt t="39285" x="1955800" y="3263900"/>
          <p14:tracePt t="39302" x="1962150" y="3390900"/>
          <p14:tracePt t="39318" x="1911350" y="3581400"/>
          <p14:tracePt t="39335" x="1847850" y="3708400"/>
          <p14:tracePt t="39352" x="1758950" y="3816350"/>
          <p14:tracePt t="39368" x="1651000" y="3898900"/>
          <p14:tracePt t="39385" x="1555750" y="3943350"/>
          <p14:tracePt t="39401" x="1492250" y="3956050"/>
          <p14:tracePt t="39418" x="1422400" y="3956050"/>
          <p14:tracePt t="39435" x="1352550" y="3943350"/>
          <p14:tracePt t="39452" x="1289050" y="3905250"/>
          <p14:tracePt t="39469" x="1238250" y="3860800"/>
          <p14:tracePt t="39485" x="1200150" y="3784600"/>
          <p14:tracePt t="39502" x="1168400" y="3689350"/>
          <p14:tracePt t="39518" x="1143000" y="3517900"/>
          <p14:tracePt t="39535" x="1104900" y="3403600"/>
          <p14:tracePt t="39552" x="1066800" y="3302000"/>
          <p14:tracePt t="39568" x="1054100" y="3206750"/>
          <p14:tracePt t="39585" x="1047750" y="3117850"/>
          <p14:tracePt t="39602" x="1066800" y="3035300"/>
          <p14:tracePt t="39618" x="1098550" y="2927350"/>
          <p14:tracePt t="39635" x="1149350" y="2813050"/>
          <p14:tracePt t="39652" x="1212850" y="2705100"/>
          <p14:tracePt t="39669" x="1295400" y="2641600"/>
          <p14:tracePt t="39685" x="1397000" y="2590800"/>
          <p14:tracePt t="39702" x="1504950" y="2540000"/>
          <p14:tracePt t="39718" x="1657350" y="2501900"/>
          <p14:tracePt t="39735" x="1733550" y="2501900"/>
          <p14:tracePt t="39751" x="1790700" y="2533650"/>
          <p14:tracePt t="39768" x="1854200" y="2578100"/>
          <p14:tracePt t="39785" x="1898650" y="2635250"/>
          <p14:tracePt t="39802" x="1930400" y="2717800"/>
          <p14:tracePt t="39818" x="1955800" y="2806700"/>
          <p14:tracePt t="39835" x="1955800" y="2908300"/>
          <p14:tracePt t="39851" x="1955800" y="3016250"/>
          <p14:tracePt t="39868" x="1949450" y="3149600"/>
          <p14:tracePt t="39885" x="1905000" y="3282950"/>
          <p14:tracePt t="39901" x="1860550" y="3409950"/>
          <p14:tracePt t="39919" x="1803400" y="3575050"/>
          <p14:tracePt t="39935" x="1758950" y="3657600"/>
          <p14:tracePt t="39951" x="1720850" y="3708400"/>
          <p14:tracePt t="39968" x="1670050" y="3740150"/>
          <p14:tracePt t="39985" x="1612900" y="3752850"/>
          <p14:tracePt t="40001" x="1568450" y="3765550"/>
          <p14:tracePt t="40018" x="1504950" y="3765550"/>
          <p14:tracePt t="40035" x="1454150" y="3765550"/>
          <p14:tracePt t="40051" x="1416050" y="3765550"/>
          <p14:tracePt t="40068" x="1384300" y="3752850"/>
          <p14:tracePt t="40085" x="1358900" y="3727450"/>
          <p14:tracePt t="40101" x="1320800" y="3689350"/>
          <p14:tracePt t="40118" x="1295400" y="3644900"/>
          <p14:tracePt t="40135" x="1282700" y="3613150"/>
          <p14:tracePt t="40151" x="1270000" y="3562350"/>
          <p14:tracePt t="40168" x="1270000" y="3505200"/>
          <p14:tracePt t="40185" x="1263650" y="3448050"/>
          <p14:tracePt t="40201" x="1263650" y="3384550"/>
          <p14:tracePt t="40218" x="1263650" y="3321050"/>
          <p14:tracePt t="40235" x="1263650" y="3244850"/>
          <p14:tracePt t="40251" x="1276350" y="3168650"/>
          <p14:tracePt t="40268" x="1314450" y="3079750"/>
          <p14:tracePt t="40285" x="1352550" y="2990850"/>
          <p14:tracePt t="40301" x="1390650" y="2927350"/>
          <p14:tracePt t="40318" x="1435100" y="2876550"/>
          <p14:tracePt t="40319" x="1454150" y="2857500"/>
          <p14:tracePt t="40335" x="1511300" y="2825750"/>
          <p14:tracePt t="40351" x="1562100" y="2800350"/>
          <p14:tracePt t="40368" x="1625600" y="2800350"/>
          <p14:tracePt t="40385" x="1689100" y="2800350"/>
          <p14:tracePt t="40402" x="1733550" y="2800350"/>
          <p14:tracePt t="40418" x="1765300" y="2800350"/>
          <p14:tracePt t="40435" x="1771650" y="2806700"/>
          <p14:tracePt t="40452" x="1778000" y="2813050"/>
          <p14:tracePt t="40468" x="1778000" y="2838450"/>
          <p14:tracePt t="40485" x="1778000" y="2882900"/>
          <p14:tracePt t="40502" x="1778000" y="2933700"/>
          <p14:tracePt t="40504" x="1778000" y="2952750"/>
          <p14:tracePt t="40519" x="1778000" y="2965450"/>
          <p14:tracePt t="40535" x="1778000" y="3016250"/>
          <p14:tracePt t="40552" x="1758950" y="3067050"/>
          <p14:tracePt t="40569" x="1733550" y="3105150"/>
          <p14:tracePt t="40585" x="1701800" y="3149600"/>
          <p14:tracePt t="40602" x="1644650" y="3181350"/>
          <p14:tracePt t="40619" x="1562100" y="3206750"/>
          <p14:tracePt t="40635" x="1511300" y="3225800"/>
          <p14:tracePt t="40759" x="1504950" y="3219450"/>
          <p14:tracePt t="40767" x="1511300" y="3194050"/>
          <p14:tracePt t="40785" x="1460500" y="3162300"/>
          <p14:tracePt t="40802" x="1447800" y="3149600"/>
          <p14:tracePt t="40835" x="1454150" y="3155950"/>
          <p14:tracePt t="40851" x="1466850" y="3187700"/>
          <p14:tracePt t="40868" x="1485900" y="3225800"/>
          <p14:tracePt t="40885" x="1504950" y="3276600"/>
          <p14:tracePt t="40901" x="1536700" y="3327400"/>
          <p14:tracePt t="40918" x="1568450" y="3378200"/>
          <p14:tracePt t="40935" x="1612900" y="3397250"/>
          <p14:tracePt t="40952" x="1625600" y="3397250"/>
          <p14:tracePt t="41002" x="1631950" y="3403600"/>
          <p14:tracePt t="41018" x="1631950" y="3409950"/>
          <p14:tracePt t="41167" x="1644650" y="3409950"/>
          <p14:tracePt t="41185" x="1720850" y="3409950"/>
          <p14:tracePt t="41202" x="1816100" y="3422650"/>
          <p14:tracePt t="41218" x="1936750" y="3454400"/>
          <p14:tracePt t="41235" x="2101850" y="3486150"/>
          <p14:tracePt t="41251" x="2311400" y="3517900"/>
          <p14:tracePt t="41268" x="2533650" y="3575050"/>
          <p14:tracePt t="41285" x="2730500" y="3619500"/>
          <p14:tracePt t="41302" x="2876550" y="3657600"/>
          <p14:tracePt t="41318" x="3016250" y="3670300"/>
          <p14:tracePt t="41335" x="3079750" y="3670300"/>
          <p14:tracePt t="41352" x="3105150" y="3670300"/>
          <p14:tracePt t="41424" x="3105150" y="3644900"/>
          <p14:tracePt t="41431" x="3111500" y="3606800"/>
          <p14:tracePt t="41439" x="3124200" y="3562350"/>
          <p14:tracePt t="41451" x="3143250" y="3505200"/>
          <p14:tracePt t="41468" x="3162300" y="3346450"/>
          <p14:tracePt t="41485" x="3181350" y="3168650"/>
          <p14:tracePt t="41501" x="3181350" y="2971800"/>
          <p14:tracePt t="41518" x="3155950" y="2692400"/>
          <p14:tracePt t="41535" x="3149600" y="2508250"/>
          <p14:tracePt t="41551" x="3136900" y="2305050"/>
          <p14:tracePt t="41568" x="3124200" y="2146300"/>
          <p14:tracePt t="41585" x="3124200" y="2063750"/>
          <p14:tracePt t="41602" x="3124200" y="2032000"/>
          <p14:tracePt t="41619" x="3124200" y="2012950"/>
          <p14:tracePt t="41635" x="3124200" y="2006600"/>
          <p14:tracePt t="41671" x="3117850" y="2006600"/>
          <p14:tracePt t="41727" x="3117850" y="2012950"/>
          <p14:tracePt t="41737" x="3117850" y="2025650"/>
          <p14:tracePt t="41744" x="3117850" y="2032000"/>
          <p14:tracePt t="41751" x="3117850" y="2038350"/>
          <p14:tracePt t="41768" x="3117850" y="2044700"/>
          <p14:tracePt t="41816" x="3117850" y="2051050"/>
          <p14:tracePt t="41823" x="3111500" y="2057400"/>
          <p14:tracePt t="41835" x="3105150" y="2089150"/>
          <p14:tracePt t="41852" x="3073400" y="2165350"/>
          <p14:tracePt t="41868" x="3048000" y="2247900"/>
          <p14:tracePt t="41885" x="3035300" y="2305050"/>
          <p14:tracePt t="41902" x="3035300" y="2336800"/>
          <p14:tracePt t="41918" x="3028950" y="2368550"/>
          <p14:tracePt t="41935" x="3022600" y="2381250"/>
          <p14:tracePt t="41952" x="3009900" y="2413000"/>
          <p14:tracePt t="41968" x="2984500" y="2495550"/>
          <p14:tracePt t="41985" x="2971800" y="2616200"/>
          <p14:tracePt t="42002" x="2978150" y="2749550"/>
          <p14:tracePt t="42018" x="2997200" y="2844800"/>
          <p14:tracePt t="42035" x="3003550" y="2914650"/>
          <p14:tracePt t="42052" x="3003550" y="2997200"/>
          <p14:tracePt t="42068" x="2997200" y="3098800"/>
          <p14:tracePt t="42085" x="2997200" y="3225800"/>
          <p14:tracePt t="42102" x="2965450" y="3371850"/>
          <p14:tracePt t="42118" x="2946400" y="3479800"/>
          <p14:tracePt t="42120" x="2940050" y="3498850"/>
          <p14:tracePt t="42135" x="2946400" y="3536950"/>
          <p14:tracePt t="42152" x="2946400" y="3575050"/>
          <p14:tracePt t="42168" x="2946400" y="3606800"/>
          <p14:tracePt t="42185" x="2946400" y="3638550"/>
          <p14:tracePt t="42202" x="2946400" y="3657600"/>
          <p14:tracePt t="42218" x="2946400" y="3663950"/>
          <p14:tracePt t="42251" x="2952750" y="3663950"/>
          <p14:tracePt t="42268" x="2984500" y="3663950"/>
          <p14:tracePt t="42285" x="3022600" y="3663950"/>
          <p14:tracePt t="42302" x="3086100" y="3663950"/>
          <p14:tracePt t="42318" x="3206750" y="3683000"/>
          <p14:tracePt t="42320" x="3289300" y="3695700"/>
          <p14:tracePt t="42335" x="3467100" y="3695700"/>
          <p14:tracePt t="42352" x="3676650" y="3702050"/>
          <p14:tracePt t="42368" x="3835400" y="3702050"/>
          <p14:tracePt t="42385" x="3968750" y="3702050"/>
          <p14:tracePt t="42402" x="4051300" y="3702050"/>
          <p14:tracePt t="42418" x="4171950" y="3740150"/>
          <p14:tracePt t="42435" x="4260850" y="3765550"/>
          <p14:tracePt t="42452" x="4337050" y="3765550"/>
          <p14:tracePt t="42468" x="4387850" y="3778250"/>
          <p14:tracePt t="42485" x="4419600" y="3778250"/>
          <p14:tracePt t="42503" x="4445000" y="3771900"/>
          <p14:tracePt t="42518" x="4451350" y="3765550"/>
          <p14:tracePt t="42535" x="4483100" y="3752850"/>
          <p14:tracePt t="42552" x="4508500" y="3733800"/>
          <p14:tracePt t="42568" x="4533900" y="3727450"/>
          <p14:tracePt t="42585" x="4546600" y="3721100"/>
          <p14:tracePt t="42602" x="4552950" y="3714750"/>
          <p14:tracePt t="42618" x="4552950" y="3702050"/>
          <p14:tracePt t="42635" x="4533900" y="3683000"/>
          <p14:tracePt t="42652" x="4527550" y="3657600"/>
          <p14:tracePt t="42669" x="4527550" y="3644900"/>
          <p14:tracePt t="42685" x="4527550" y="3632200"/>
          <p14:tracePt t="42703" x="4540250" y="3613150"/>
          <p14:tracePt t="42718" x="4546600" y="3613150"/>
          <p14:tracePt t="42735" x="4546600" y="3606800"/>
          <p14:tracePt t="42751" x="4546600" y="3600450"/>
          <p14:tracePt t="42785" x="4559300" y="3600450"/>
          <p14:tracePt t="42801" x="4578350" y="3600450"/>
          <p14:tracePt t="42818" x="4591050" y="3587750"/>
          <p14:tracePt t="42835" x="4603750" y="3587750"/>
          <p14:tracePt t="42852" x="4610100" y="3581400"/>
          <p14:tracePt t="43927" x="4641850" y="3581400"/>
          <p14:tracePt t="43936" x="4692650" y="3581400"/>
          <p14:tracePt t="43952" x="4826000" y="3581400"/>
          <p14:tracePt t="43968" x="4933950" y="3581400"/>
          <p14:tracePt t="43985" x="5010150" y="3562350"/>
          <p14:tracePt t="44002" x="5092700" y="3562350"/>
          <p14:tracePt t="44018" x="5149850" y="3562350"/>
          <p14:tracePt t="44035" x="5200650" y="3562350"/>
          <p14:tracePt t="44052" x="5245100" y="3562350"/>
          <p14:tracePt t="44068" x="5276850" y="3562350"/>
          <p14:tracePt t="44085" x="5295900" y="3562350"/>
          <p14:tracePt t="44102" x="5308600" y="3549650"/>
          <p14:tracePt t="44119" x="5334000" y="3543300"/>
          <p14:tracePt t="44135" x="5359400" y="3530600"/>
          <p14:tracePt t="44152" x="5397500" y="3517900"/>
          <p14:tracePt t="44168" x="5448300" y="3498850"/>
          <p14:tracePt t="44185" x="5480050" y="3492500"/>
          <p14:tracePt t="44202" x="5505450" y="3492500"/>
          <p14:tracePt t="44218" x="5524500" y="3492500"/>
          <p14:tracePt t="44235" x="5543550" y="3492500"/>
          <p14:tracePt t="44252" x="5568950" y="3492500"/>
          <p14:tracePt t="44268" x="5581650" y="3486150"/>
          <p14:tracePt t="44285" x="5588000" y="3479800"/>
          <p14:tracePt t="44472" x="5594350" y="3479800"/>
          <p14:tracePt t="44480" x="5607050" y="3479800"/>
          <p14:tracePt t="44486" x="5607050" y="3473450"/>
          <p14:tracePt t="44502" x="5613400" y="3473450"/>
          <p14:tracePt t="44518" x="5613400" y="3467100"/>
          <p14:tracePt t="45247" x="5613400" y="3473450"/>
          <p14:tracePt t="45255" x="5607050" y="3473450"/>
          <p14:tracePt t="45264" x="5581650" y="3479800"/>
          <p14:tracePt t="45271" x="5549900" y="3492500"/>
          <p14:tracePt t="45285" x="5518150" y="3492500"/>
          <p14:tracePt t="45302" x="5441950" y="3492500"/>
          <p14:tracePt t="45318" x="5340350" y="3492500"/>
          <p14:tracePt t="45319" x="5283200" y="3492500"/>
          <p14:tracePt t="45335" x="5149850" y="3492500"/>
          <p14:tracePt t="45351" x="4978400" y="3492500"/>
          <p14:tracePt t="45368" x="4787900" y="3492500"/>
          <p14:tracePt t="45385" x="4603750" y="3486150"/>
          <p14:tracePt t="45401" x="4394200" y="3486150"/>
          <p14:tracePt t="45419" x="4184650" y="3486150"/>
          <p14:tracePt t="45435" x="3968750" y="3486150"/>
          <p14:tracePt t="45452" x="3727450" y="3486150"/>
          <p14:tracePt t="45469" x="3492500" y="3479800"/>
          <p14:tracePt t="45485" x="3282950" y="3479800"/>
          <p14:tracePt t="45503" x="3067050" y="3486150"/>
          <p14:tracePt t="45504" x="2965450" y="3486150"/>
          <p14:tracePt t="45519" x="2863850" y="3486150"/>
          <p14:tracePt t="45535" x="2571750" y="3486150"/>
          <p14:tracePt t="45552" x="2413000" y="3473450"/>
          <p14:tracePt t="45568" x="2279650" y="3429000"/>
          <p14:tracePt t="45585" x="2165350" y="3384550"/>
          <p14:tracePt t="45602" x="2082800" y="3359150"/>
          <p14:tracePt t="45618" x="2012950" y="3340100"/>
          <p14:tracePt t="45635" x="1968500" y="3340100"/>
          <p14:tracePt t="45652" x="1936750" y="3333750"/>
          <p14:tracePt t="45669" x="1930400" y="3333750"/>
          <p14:tracePt t="45840" x="1924050" y="3333750"/>
          <p14:tracePt t="45847" x="1917700" y="3333750"/>
          <p14:tracePt t="45855" x="1905000" y="3327400"/>
          <p14:tracePt t="45868" x="1873250" y="3327400"/>
          <p14:tracePt t="45885" x="1816100" y="3327400"/>
          <p14:tracePt t="45902" x="1752600" y="3327400"/>
          <p14:tracePt t="45918" x="1682750" y="3321050"/>
          <p14:tracePt t="45935" x="1562100" y="3321050"/>
          <p14:tracePt t="45952" x="1466850" y="3321050"/>
          <p14:tracePt t="45968" x="1371600" y="3321050"/>
          <p14:tracePt t="45985" x="1295400" y="3321050"/>
          <p14:tracePt t="46002" x="1238250" y="3327400"/>
          <p14:tracePt t="46018" x="1212850" y="3333750"/>
          <p14:tracePt t="46035" x="1206500" y="3333750"/>
          <p14:tracePt t="46052" x="1200150" y="3340100"/>
          <p14:tracePt t="46151" x="1193800" y="3340100"/>
          <p14:tracePt t="46239" x="1193800" y="3346450"/>
          <p14:tracePt t="46248" x="1193800" y="3359150"/>
          <p14:tracePt t="46255" x="1193800" y="3378200"/>
          <p14:tracePt t="46268" x="1212850" y="3403600"/>
          <p14:tracePt t="46285" x="1250950" y="3454400"/>
          <p14:tracePt t="46303" x="1295400" y="3505200"/>
          <p14:tracePt t="46318" x="1320800" y="3530600"/>
          <p14:tracePt t="46335" x="1346200" y="3575050"/>
          <p14:tracePt t="46352" x="1358900" y="3606800"/>
          <p14:tracePt t="46368" x="1384300" y="3644900"/>
          <p14:tracePt t="46385" x="1390650" y="3676650"/>
          <p14:tracePt t="46402" x="1397000" y="3702050"/>
          <p14:tracePt t="46418" x="1384300" y="3721100"/>
          <p14:tracePt t="46435" x="1371600" y="3727450"/>
          <p14:tracePt t="46452" x="1339850" y="3733800"/>
          <p14:tracePt t="46468" x="1308100" y="3733800"/>
          <p14:tracePt t="46485" x="1270000" y="3733800"/>
          <p14:tracePt t="46502" x="1219200" y="3740150"/>
          <p14:tracePt t="46519" x="1162050" y="3740150"/>
          <p14:tracePt t="46535" x="1136650" y="3721100"/>
          <p14:tracePt t="46552" x="1098550" y="3683000"/>
          <p14:tracePt t="46568" x="1073150" y="3619500"/>
          <p14:tracePt t="46585" x="1047750" y="3549650"/>
          <p14:tracePt t="46602" x="1028700" y="3479800"/>
          <p14:tracePt t="46619" x="1016000" y="3397250"/>
          <p14:tracePt t="46635" x="1016000" y="3314700"/>
          <p14:tracePt t="46652" x="1022350" y="3232150"/>
          <p14:tracePt t="46668" x="1047750" y="3155950"/>
          <p14:tracePt t="46685" x="1092200" y="3079750"/>
          <p14:tracePt t="46703" x="1123950" y="3009900"/>
          <p14:tracePt t="46704" x="1136650" y="2971800"/>
          <p14:tracePt t="46718" x="1168400" y="2908300"/>
          <p14:tracePt t="46735" x="1212850" y="2863850"/>
          <p14:tracePt t="46752" x="1282700" y="2838450"/>
          <p14:tracePt t="46768" x="1339850" y="2819400"/>
          <p14:tracePt t="46785" x="1377950" y="2813050"/>
          <p14:tracePt t="46802" x="1416050" y="2806700"/>
          <p14:tracePt t="46818" x="1447800" y="2832100"/>
          <p14:tracePt t="46835" x="1504950" y="2857500"/>
          <p14:tracePt t="46852" x="1562100" y="2889250"/>
          <p14:tracePt t="46868" x="1619250" y="2921000"/>
          <p14:tracePt t="46885" x="1670050" y="2965450"/>
          <p14:tracePt t="46902" x="1708150" y="3009900"/>
          <p14:tracePt t="46904" x="1727200" y="3028950"/>
          <p14:tracePt t="46919" x="1752600" y="3079750"/>
          <p14:tracePt t="46935" x="1771650" y="3143250"/>
          <p14:tracePt t="46952" x="1784350" y="3213100"/>
          <p14:tracePt t="46968" x="1784350" y="3289300"/>
          <p14:tracePt t="46985" x="1765300" y="3352800"/>
          <p14:tracePt t="47002" x="1746250" y="3422650"/>
          <p14:tracePt t="47019" x="1720850" y="3505200"/>
          <p14:tracePt t="47036" x="1689100" y="3575050"/>
          <p14:tracePt t="47052" x="1644650" y="3657600"/>
          <p14:tracePt t="47068" x="1587500" y="3708400"/>
          <p14:tracePt t="47085" x="1524000" y="3727450"/>
          <p14:tracePt t="47102" x="1460500" y="3746500"/>
          <p14:tracePt t="47119" x="1390650" y="3746500"/>
          <p14:tracePt t="47136" x="1289050" y="3746500"/>
          <p14:tracePt t="47152" x="1231900" y="3746500"/>
          <p14:tracePt t="47169" x="1200150" y="3733800"/>
          <p14:tracePt t="47185" x="1174750" y="3714750"/>
          <p14:tracePt t="47202" x="1155700" y="3676650"/>
          <p14:tracePt t="47218" x="1130300" y="3600450"/>
          <p14:tracePt t="47235" x="1104900" y="3536950"/>
          <p14:tracePt t="47252" x="1092200" y="3479800"/>
          <p14:tracePt t="47269" x="1085850" y="3422650"/>
          <p14:tracePt t="47285" x="1079500" y="3352800"/>
          <p14:tracePt t="47302" x="1073150" y="3263900"/>
          <p14:tracePt t="47318" x="1073150" y="3194050"/>
          <p14:tracePt t="47335" x="1073150" y="3105150"/>
          <p14:tracePt t="47352" x="1085850" y="3067050"/>
          <p14:tracePt t="47369" x="1104900" y="3028950"/>
          <p14:tracePt t="47385" x="1136650" y="2990850"/>
          <p14:tracePt t="47402" x="1187450" y="2946400"/>
          <p14:tracePt t="47419" x="1257300" y="2889250"/>
          <p14:tracePt t="47435" x="1327150" y="2844800"/>
          <p14:tracePt t="47452" x="1403350" y="2813050"/>
          <p14:tracePt t="47469" x="1479550" y="2787650"/>
          <p14:tracePt t="47485" x="1555750" y="2781300"/>
          <p14:tracePt t="47502" x="1619250" y="2781300"/>
          <p14:tracePt t="47518" x="1676400" y="2794000"/>
          <p14:tracePt t="47535" x="1733550" y="2838450"/>
          <p14:tracePt t="47552" x="1758950" y="2889250"/>
          <p14:tracePt t="47568" x="1778000" y="2952750"/>
          <p14:tracePt t="47585" x="1784350" y="3016250"/>
          <p14:tracePt t="47602" x="1784350" y="3079750"/>
          <p14:tracePt t="47618" x="1784350" y="3143250"/>
          <p14:tracePt t="47635" x="1784350" y="3219450"/>
          <p14:tracePt t="47652" x="1778000" y="3289300"/>
          <p14:tracePt t="47668" x="1771650" y="3371850"/>
          <p14:tracePt t="47685" x="1746250" y="3441700"/>
          <p14:tracePt t="47702" x="1714500" y="3511550"/>
          <p14:tracePt t="47719" x="1657350" y="3568700"/>
          <p14:tracePt t="47735" x="1549400" y="3625850"/>
          <p14:tracePt t="47752" x="1466850" y="3657600"/>
          <p14:tracePt t="47769" x="1384300" y="3657600"/>
          <p14:tracePt t="47785" x="1308100" y="3651250"/>
          <p14:tracePt t="47802" x="1257300" y="3638550"/>
          <p14:tracePt t="47818" x="1193800" y="3613150"/>
          <p14:tracePt t="47835" x="1123950" y="3562350"/>
          <p14:tracePt t="47852" x="1060450" y="3479800"/>
          <p14:tracePt t="47868" x="1016000" y="3384550"/>
          <p14:tracePt t="47885" x="990600" y="3302000"/>
          <p14:tracePt t="47902" x="965200" y="3225800"/>
          <p14:tracePt t="47903" x="952500" y="3194050"/>
          <p14:tracePt t="47918" x="952500" y="3162300"/>
          <p14:tracePt t="47935" x="958850" y="3048000"/>
          <p14:tracePt t="47952" x="984250" y="2984500"/>
          <p14:tracePt t="47969" x="1022350" y="2921000"/>
          <p14:tracePt t="47985" x="1073150" y="2863850"/>
          <p14:tracePt t="48002" x="1130300" y="2825750"/>
          <p14:tracePt t="48018" x="1181100" y="2794000"/>
          <p14:tracePt t="48035" x="1231900" y="2768600"/>
          <p14:tracePt t="48052" x="1270000" y="2749550"/>
          <p14:tracePt t="48069" x="1308100" y="2749550"/>
          <p14:tracePt t="48085" x="1333500" y="2749550"/>
          <p14:tracePt t="48102" x="1358900" y="2749550"/>
          <p14:tracePt t="48119" x="1384300" y="2755900"/>
          <p14:tracePt t="48135" x="1460500" y="2794000"/>
          <p14:tracePt t="48152" x="1504950" y="2832100"/>
          <p14:tracePt t="48168" x="1536700" y="2870200"/>
          <p14:tracePt t="48185" x="1574800" y="2933700"/>
          <p14:tracePt t="48202" x="1600200" y="2984500"/>
          <p14:tracePt t="48218" x="1638300" y="3060700"/>
          <p14:tracePt t="48235" x="1651000" y="3136900"/>
          <p14:tracePt t="48252" x="1657350" y="3200400"/>
          <p14:tracePt t="48268" x="1663700" y="3270250"/>
          <p14:tracePt t="48285" x="1663700" y="3333750"/>
          <p14:tracePt t="48302" x="1663700" y="3397250"/>
          <p14:tracePt t="48304" x="1663700" y="3429000"/>
          <p14:tracePt t="48318" x="1663700" y="3454400"/>
          <p14:tracePt t="48335" x="1612900" y="3549650"/>
          <p14:tracePt t="48352" x="1574800" y="3619500"/>
          <p14:tracePt t="48369" x="1536700" y="3644900"/>
          <p14:tracePt t="48385" x="1504950" y="3657600"/>
          <p14:tracePt t="48402" x="1473200" y="3657600"/>
          <p14:tracePt t="48418" x="1435100" y="3657600"/>
          <p14:tracePt t="48435" x="1397000" y="3657600"/>
          <p14:tracePt t="48452" x="1352550" y="3657600"/>
          <p14:tracePt t="48469" x="1308100" y="3651250"/>
          <p14:tracePt t="48485" x="1257300" y="3638550"/>
          <p14:tracePt t="48502" x="1206500" y="3606800"/>
          <p14:tracePt t="48518" x="1168400" y="3581400"/>
          <p14:tracePt t="48535" x="1117600" y="3524250"/>
          <p14:tracePt t="48552" x="1098550" y="3479800"/>
          <p14:tracePt t="48568" x="1092200" y="3429000"/>
          <p14:tracePt t="48585" x="1079500" y="3378200"/>
          <p14:tracePt t="48602" x="1079500" y="3314700"/>
          <p14:tracePt t="48619" x="1079500" y="3257550"/>
          <p14:tracePt t="48635" x="1098550" y="3194050"/>
          <p14:tracePt t="48652" x="1143000" y="3136900"/>
          <p14:tracePt t="48669" x="1187450" y="3086100"/>
          <p14:tracePt t="48685" x="1244600" y="3035300"/>
          <p14:tracePt t="48703" x="1314450" y="2978150"/>
          <p14:tracePt t="48719" x="1384300" y="2940050"/>
          <p14:tracePt t="48735" x="1485900" y="2901950"/>
          <p14:tracePt t="48752" x="1562100" y="2889250"/>
          <p14:tracePt t="48768" x="1631950" y="2889250"/>
          <p14:tracePt t="48785" x="1689100" y="2908300"/>
          <p14:tracePt t="48802" x="1733550" y="2940050"/>
          <p14:tracePt t="48819" x="1771650" y="2965450"/>
          <p14:tracePt t="48835" x="1816100" y="3003550"/>
          <p14:tracePt t="48852" x="1854200" y="3060700"/>
          <p14:tracePt t="48868" x="1879600" y="3124200"/>
          <p14:tracePt t="48885" x="1898650" y="3200400"/>
          <p14:tracePt t="48902" x="1898650" y="3289300"/>
          <p14:tracePt t="48918" x="1860550" y="3429000"/>
          <p14:tracePt t="48935" x="1828800" y="3536950"/>
          <p14:tracePt t="48952" x="1790700" y="3632200"/>
          <p14:tracePt t="48968" x="1758950" y="3702050"/>
          <p14:tracePt t="48985" x="1727200" y="3733800"/>
          <p14:tracePt t="49002" x="1701800" y="3746500"/>
          <p14:tracePt t="49018" x="1670050" y="3759200"/>
          <p14:tracePt t="49035" x="1651000" y="3765550"/>
          <p14:tracePt t="49052" x="1644650" y="3765550"/>
          <p14:tracePt t="49085" x="1638300" y="3765550"/>
          <p14:tracePt t="49191" x="1638300" y="3759200"/>
          <p14:tracePt t="49231" x="1638300" y="3752850"/>
          <p14:tracePt t="49376" x="1631950" y="3752850"/>
          <p14:tracePt t="49384" x="1631950" y="3746500"/>
          <p14:tracePt t="49408" x="1631950" y="3740150"/>
          <p14:tracePt t="49418" x="1631950" y="3733800"/>
          <p14:tracePt t="49435" x="1619250" y="3733800"/>
          <p14:tracePt t="49452" x="1606550" y="3727450"/>
          <p14:tracePt t="49485" x="1600200" y="3727450"/>
          <p14:tracePt t="49502" x="1587500" y="3721100"/>
          <p14:tracePt t="49519" x="1581150" y="3721100"/>
          <p14:tracePt t="49535" x="1581150" y="3702050"/>
          <p14:tracePt t="49552" x="1581150" y="3683000"/>
          <p14:tracePt t="49568" x="1581150" y="3663950"/>
          <p14:tracePt t="49585" x="1581150" y="3644900"/>
          <p14:tracePt t="49602" x="1581150" y="3632200"/>
          <p14:tracePt t="49618" x="1581150" y="3613150"/>
          <p14:tracePt t="49635" x="1581150" y="3600450"/>
          <p14:tracePt t="49652" x="1581150" y="3594100"/>
          <p14:tracePt t="50976" x="1581150" y="3587750"/>
          <p14:tracePt t="50984" x="1581150" y="3568700"/>
          <p14:tracePt t="51002" x="1581150" y="3524250"/>
          <p14:tracePt t="51018" x="1587500" y="3492500"/>
          <p14:tracePt t="51035" x="1600200" y="3467100"/>
          <p14:tracePt t="51052" x="1612900" y="3429000"/>
          <p14:tracePt t="51068" x="1631950" y="3384550"/>
          <p14:tracePt t="51085" x="1644650" y="3346450"/>
          <p14:tracePt t="51102" x="1663700" y="3321050"/>
          <p14:tracePt t="51119" x="1689100" y="3295650"/>
          <p14:tracePt t="51135" x="1701800" y="3282950"/>
          <p14:tracePt t="51168" x="1701800" y="3276600"/>
          <p14:tracePt t="51185" x="1708150" y="3276600"/>
          <p14:tracePt t="51287" x="1733550" y="3276600"/>
          <p14:tracePt t="51295" x="1752600" y="3276600"/>
          <p14:tracePt t="51303" x="1784350" y="3276600"/>
          <p14:tracePt t="51319" x="1816100" y="3276600"/>
          <p14:tracePt t="51335" x="1949450" y="3276600"/>
          <p14:tracePt t="51352" x="2082800" y="3276600"/>
          <p14:tracePt t="51368" x="2254250" y="3276600"/>
          <p14:tracePt t="51385" x="2406650" y="3270250"/>
          <p14:tracePt t="51402" x="2520950" y="3270250"/>
          <p14:tracePt t="51419" x="2603500" y="3270250"/>
          <p14:tracePt t="51435" x="2660650" y="3289300"/>
          <p14:tracePt t="51452" x="2705100" y="3302000"/>
          <p14:tracePt t="51468" x="2730500" y="3314700"/>
          <p14:tracePt t="51502" x="2717800" y="3308350"/>
          <p14:tracePt t="51519" x="2692400" y="3302000"/>
          <p14:tracePt t="51535" x="2679700" y="3295650"/>
          <p14:tracePt t="51552" x="2673350" y="3295650"/>
          <p14:tracePt t="51647" x="2679700" y="3295650"/>
          <p14:tracePt t="51655" x="2692400" y="3295650"/>
          <p14:tracePt t="51663" x="2698750" y="3295650"/>
          <p14:tracePt t="51671" x="2705100" y="3295650"/>
          <p14:tracePt t="51685" x="2711450" y="3295650"/>
          <p14:tracePt t="51727" x="2717800" y="3295650"/>
          <p14:tracePt t="51751" x="2724150" y="3295650"/>
          <p14:tracePt t="51879" x="2717800" y="3295650"/>
          <p14:tracePt t="51887" x="2705100" y="3295650"/>
          <p14:tracePt t="51896" x="2698750" y="3295650"/>
          <p14:tracePt t="51903" x="2692400" y="3289300"/>
          <p14:tracePt t="51935" x="2686050" y="3282950"/>
          <p14:tracePt t="51952" x="2679700" y="3263900"/>
          <p14:tracePt t="51969" x="2673350" y="3238500"/>
          <p14:tracePt t="51985" x="2673350" y="3213100"/>
          <p14:tracePt t="52002" x="2686050" y="3194050"/>
          <p14:tracePt t="52019" x="2736850" y="3175000"/>
          <p14:tracePt t="52035" x="2819400" y="3175000"/>
          <p14:tracePt t="52052" x="2901950" y="3175000"/>
          <p14:tracePt t="52068" x="2990850" y="3175000"/>
          <p14:tracePt t="52085" x="3048000" y="3168650"/>
          <p14:tracePt t="52102" x="3092450" y="3168650"/>
          <p14:tracePt t="52118" x="3124200" y="3168650"/>
          <p14:tracePt t="52119" x="3136900" y="3168650"/>
          <p14:tracePt t="52135" x="3149600" y="3168650"/>
          <p14:tracePt t="52152" x="3149600" y="3175000"/>
          <p14:tracePt t="52169" x="3155950" y="3200400"/>
          <p14:tracePt t="52185" x="3155950" y="3219450"/>
          <p14:tracePt t="52202" x="3155950" y="3244850"/>
          <p14:tracePt t="52218" x="3143250" y="3263900"/>
          <p14:tracePt t="52235" x="3124200" y="3270250"/>
          <p14:tracePt t="52252" x="3111500" y="3282950"/>
          <p14:tracePt t="52269" x="3073400" y="3295650"/>
          <p14:tracePt t="52285" x="3028950" y="3308350"/>
          <p14:tracePt t="52302" x="2959100" y="3321050"/>
          <p14:tracePt t="52304" x="2933700" y="3327400"/>
          <p14:tracePt t="52319" x="2901950" y="3327400"/>
          <p14:tracePt t="52336" x="2844800" y="3327400"/>
          <p14:tracePt t="52352" x="2813050" y="3327400"/>
          <p14:tracePt t="52369" x="2800350" y="3327400"/>
          <p14:tracePt t="52385" x="2787650" y="3321050"/>
          <p14:tracePt t="52402" x="2774950" y="3314700"/>
          <p14:tracePt t="52419" x="2743200" y="3314700"/>
          <p14:tracePt t="52435" x="2679700" y="3302000"/>
          <p14:tracePt t="52452" x="2603500" y="3289300"/>
          <p14:tracePt t="52469" x="2508250" y="3289300"/>
          <p14:tracePt t="52485" x="2406650" y="3282950"/>
          <p14:tracePt t="52502" x="2298700" y="3257550"/>
          <p14:tracePt t="52504" x="2241550" y="3238500"/>
          <p14:tracePt t="52518" x="2184400" y="3225800"/>
          <p14:tracePt t="52535" x="2012950" y="3194050"/>
          <p14:tracePt t="52552" x="1930400" y="3168650"/>
          <p14:tracePt t="52568" x="1860550" y="3149600"/>
          <p14:tracePt t="52585" x="1803400" y="3143250"/>
          <p14:tracePt t="52602" x="1739900" y="3136900"/>
          <p14:tracePt t="52618" x="1682750" y="3136900"/>
          <p14:tracePt t="52635" x="1651000" y="3136900"/>
          <p14:tracePt t="52652" x="1638300" y="3136900"/>
          <p14:tracePt t="52736" x="1631950" y="3136900"/>
          <p14:tracePt t="52743" x="1625600" y="3136900"/>
          <p14:tracePt t="52751" x="1619250" y="3136900"/>
          <p14:tracePt t="52768" x="1612900" y="3136900"/>
          <p14:tracePt t="52785" x="1606550" y="3136900"/>
          <p14:tracePt t="52802" x="1600200" y="3149600"/>
          <p14:tracePt t="52819" x="1587500" y="3149600"/>
          <p14:tracePt t="52835" x="1574800" y="3168650"/>
          <p14:tracePt t="52852" x="1568450" y="3200400"/>
          <p14:tracePt t="52868" x="1555750" y="3232150"/>
          <p14:tracePt t="52885" x="1549400" y="3263900"/>
          <p14:tracePt t="52902" x="1549400" y="3289300"/>
          <p14:tracePt t="52904" x="1549400" y="3295650"/>
          <p14:tracePt t="52918" x="1549400" y="3308350"/>
          <p14:tracePt t="52935" x="1549400" y="3327400"/>
          <p14:tracePt t="52952" x="1549400" y="3333750"/>
          <p14:tracePt t="52969" x="1549400" y="3340100"/>
          <p14:tracePt t="52985" x="1549400" y="3346450"/>
          <p14:tracePt t="53119" x="1543050" y="3346450"/>
          <p14:tracePt t="53128" x="1536700" y="3340100"/>
          <p14:tracePt t="53143" x="1530350" y="3340100"/>
          <p14:tracePt t="53152" x="1524000" y="3340100"/>
          <p14:tracePt t="53479" x="1524000" y="3333750"/>
          <p14:tracePt t="53863" x="1524000" y="3327400"/>
          <p14:tracePt t="53879" x="1524000" y="3321050"/>
          <p14:tracePt t="53903" x="1524000" y="3314700"/>
          <p14:tracePt t="53911" x="1524000" y="3308350"/>
          <p14:tracePt t="53927" x="1524000" y="3295650"/>
          <p14:tracePt t="53943" x="1524000" y="3289300"/>
          <p14:tracePt t="53952" x="1530350" y="3282950"/>
          <p14:tracePt t="53968" x="1549400" y="3270250"/>
          <p14:tracePt t="53985" x="1562100" y="3251200"/>
          <p14:tracePt t="54002" x="1587500" y="3225800"/>
          <p14:tracePt t="54019" x="1625600" y="3206750"/>
          <p14:tracePt t="54035" x="1663700" y="3181350"/>
          <p14:tracePt t="54052" x="1689100" y="3162300"/>
          <p14:tracePt t="54068" x="1708150" y="3149600"/>
          <p14:tracePt t="54085" x="1727200" y="3143250"/>
          <p14:tracePt t="54103" x="1746250" y="3136900"/>
          <p14:tracePt t="54119" x="1784350" y="3124200"/>
          <p14:tracePt t="54135" x="1816100" y="3124200"/>
          <p14:tracePt t="54152" x="1854200" y="3124200"/>
          <p14:tracePt t="54168" x="1892300" y="3124200"/>
          <p14:tracePt t="54185" x="1924050" y="3124200"/>
          <p14:tracePt t="54202" x="1936750" y="3117850"/>
          <p14:tracePt t="54219" x="1949450" y="3117850"/>
          <p14:tracePt t="54235" x="1974850" y="3117850"/>
          <p14:tracePt t="54252" x="2000250" y="3124200"/>
          <p14:tracePt t="54268" x="2019300" y="3136900"/>
          <p14:tracePt t="54285" x="2044700" y="3136900"/>
          <p14:tracePt t="54303" x="2082800" y="3143250"/>
          <p14:tracePt t="54319" x="2095500" y="3143250"/>
          <p14:tracePt t="54336" x="2133600" y="3143250"/>
          <p14:tracePt t="54352" x="2159000" y="3143250"/>
          <p14:tracePt t="54368" x="2197100" y="3149600"/>
          <p14:tracePt t="54385" x="2228850" y="3162300"/>
          <p14:tracePt t="54402" x="2260600" y="3162300"/>
          <p14:tracePt t="54418" x="2279650" y="3168650"/>
          <p14:tracePt t="54435" x="2298700" y="3181350"/>
          <p14:tracePt t="54452" x="2305050" y="3181350"/>
          <p14:tracePt t="54468" x="2311400" y="3181350"/>
          <p14:tracePt t="54502" x="2324100" y="3187700"/>
          <p14:tracePt t="54519" x="2343150" y="3194050"/>
          <p14:tracePt t="54521" x="2362200" y="3200400"/>
          <p14:tracePt t="54536" x="2387600" y="3200400"/>
          <p14:tracePt t="54552" x="2413000" y="3206750"/>
          <p14:tracePt t="54569" x="2425700" y="3206750"/>
          <p14:tracePt t="54585" x="2438400" y="3213100"/>
          <p14:tracePt t="54602" x="2457450" y="3219450"/>
          <p14:tracePt t="54619" x="2482850" y="3219450"/>
          <p14:tracePt t="54635" x="2514600" y="3225800"/>
          <p14:tracePt t="54652" x="2533650" y="3232150"/>
          <p14:tracePt t="54669" x="2546350" y="3238500"/>
          <p14:tracePt t="54685" x="2559050" y="3244850"/>
          <p14:tracePt t="54702" x="2590800" y="3263900"/>
          <p14:tracePt t="54719" x="2628900" y="3276600"/>
          <p14:tracePt t="54735" x="2647950" y="3282950"/>
          <p14:tracePt t="54752" x="2667000" y="3289300"/>
          <p14:tracePt t="54769" x="2667000" y="3295650"/>
          <p14:tracePt t="54785" x="2679700" y="3302000"/>
          <p14:tracePt t="54802" x="2686050" y="3308350"/>
          <p14:tracePt t="55007" x="2673350" y="3308350"/>
          <p14:tracePt t="55016" x="2660650" y="3308350"/>
          <p14:tracePt t="55035" x="2635250" y="3295650"/>
          <p14:tracePt t="55052" x="2609850" y="3276600"/>
          <p14:tracePt t="55069" x="2597150" y="3270250"/>
          <p14:tracePt t="55085" x="2584450" y="3257550"/>
          <p14:tracePt t="55102" x="2565400" y="3238500"/>
          <p14:tracePt t="55118" x="2540000" y="3225800"/>
          <p14:tracePt t="55135" x="2514600" y="3219450"/>
          <p14:tracePt t="55152" x="2501900" y="3213100"/>
          <p14:tracePt t="55168" x="2489200" y="3200400"/>
          <p14:tracePt t="55202" x="2482850" y="3194050"/>
          <p14:tracePt t="55408" x="2482850" y="3200400"/>
          <p14:tracePt t="55432" x="2476500" y="3200400"/>
          <p14:tracePt t="55440" x="2463800" y="3200400"/>
          <p14:tracePt t="55448" x="2457450" y="3200400"/>
          <p14:tracePt t="55468" x="2451100" y="3200400"/>
          <p14:tracePt t="55485" x="2438400" y="3200400"/>
          <p14:tracePt t="55502" x="2425700" y="3200400"/>
          <p14:tracePt t="55504" x="2406650" y="3200400"/>
          <p14:tracePt t="55518" x="2400300" y="3200400"/>
          <p14:tracePt t="55535" x="2393950" y="3194050"/>
          <p14:tracePt t="55568" x="2393950" y="3187700"/>
          <p14:tracePt t="55585" x="2387600" y="3181350"/>
          <p14:tracePt t="55602" x="2387600" y="3175000"/>
          <p14:tracePt t="55618" x="2387600" y="3162300"/>
          <p14:tracePt t="55635" x="2387600" y="3149600"/>
          <p14:tracePt t="55652" x="2387600" y="3136900"/>
          <p14:tracePt t="55668" x="2387600" y="3130550"/>
          <p14:tracePt t="55783" x="2381250" y="3130550"/>
          <p14:tracePt t="55792" x="2374900" y="3130550"/>
          <p14:tracePt t="55802" x="2362200" y="3130550"/>
          <p14:tracePt t="55819" x="2343150" y="3130550"/>
          <p14:tracePt t="55835" x="2343150" y="3136900"/>
          <p14:tracePt t="55852" x="2343150" y="3143250"/>
          <p14:tracePt t="55885" x="2324100" y="3149600"/>
          <p14:tracePt t="55902" x="2311400" y="3155950"/>
          <p14:tracePt t="55919" x="2298700" y="3168650"/>
          <p14:tracePt t="55936" x="2286000" y="3181350"/>
          <p14:tracePt t="55952" x="2273300" y="3187700"/>
          <p14:tracePt t="55969" x="2266950" y="3194050"/>
          <p14:tracePt t="55985" x="2260600" y="3194050"/>
          <p14:tracePt t="56032" x="2260600" y="3200400"/>
          <p14:tracePt t="56040" x="2254250" y="3200400"/>
          <p14:tracePt t="56052" x="2247900" y="3206750"/>
          <p14:tracePt t="56068" x="2228850" y="3213100"/>
          <p14:tracePt t="56085" x="2209800" y="3213100"/>
          <p14:tracePt t="56102" x="2190750" y="3213100"/>
          <p14:tracePt t="56104" x="2178050" y="3213100"/>
          <p14:tracePt t="56119" x="2171700" y="3213100"/>
          <p14:tracePt t="56135" x="2120900" y="3213100"/>
          <p14:tracePt t="56152" x="2076450" y="3225800"/>
          <p14:tracePt t="56168" x="2019300" y="3232150"/>
          <p14:tracePt t="56185" x="1968500" y="3238500"/>
          <p14:tracePt t="56202" x="1936750" y="3238500"/>
          <p14:tracePt t="56218" x="1917700" y="3238500"/>
          <p14:tracePt t="56235" x="1911350" y="3238500"/>
          <p14:tracePt t="56319" x="1911350" y="3232150"/>
          <p14:tracePt t="56328" x="1911350" y="3219450"/>
          <p14:tracePt t="56336" x="1911350" y="3213100"/>
          <p14:tracePt t="56352" x="1917700" y="3194050"/>
          <p14:tracePt t="56369" x="1930400" y="3181350"/>
          <p14:tracePt t="56385" x="1962150" y="3168650"/>
          <p14:tracePt t="56402" x="2012950" y="3155950"/>
          <p14:tracePt t="56418" x="2063750" y="3143250"/>
          <p14:tracePt t="56435" x="2108200" y="3136900"/>
          <p14:tracePt t="56452" x="2133600" y="3136900"/>
          <p14:tracePt t="56469" x="2152650" y="3136900"/>
          <p14:tracePt t="56485" x="2159000" y="3136900"/>
          <p14:tracePt t="56502" x="2171700" y="3136900"/>
          <p14:tracePt t="56504" x="2178050" y="3136900"/>
          <p14:tracePt t="56520" x="2184400" y="3143250"/>
          <p14:tracePt t="56535" x="2197100" y="3143250"/>
          <p14:tracePt t="56552" x="2216150" y="3162300"/>
          <p14:tracePt t="56569" x="2247900" y="3175000"/>
          <p14:tracePt t="56585" x="2273300" y="3187700"/>
          <p14:tracePt t="56602" x="2286000" y="3187700"/>
          <p14:tracePt t="56619" x="2292350" y="3194050"/>
          <p14:tracePt t="56669" x="2279650" y="3194050"/>
          <p14:tracePt t="56685" x="2273300" y="3194050"/>
          <p14:tracePt t="56702" x="2266950" y="3206750"/>
          <p14:tracePt t="56719" x="2260600" y="3206750"/>
          <p14:tracePt t="56735" x="2260600" y="3232150"/>
          <p14:tracePt t="56752" x="2254250" y="3244850"/>
          <p14:tracePt t="56769" x="2254250" y="3257550"/>
          <p14:tracePt t="56785" x="2247900" y="3263900"/>
          <p14:tracePt t="56802" x="2241550" y="3263900"/>
          <p14:tracePt t="56835" x="2228850" y="3263900"/>
          <p14:tracePt t="56852" x="2222500" y="3263900"/>
          <p14:tracePt t="56868" x="2209800" y="3257550"/>
          <p14:tracePt t="56885" x="2203450" y="3257550"/>
          <p14:tracePt t="56902" x="2197100" y="3251200"/>
          <p14:tracePt t="56936" x="2190750" y="3244850"/>
          <p14:tracePt t="56975" x="2190750" y="3238500"/>
          <p14:tracePt t="56991" x="2190750" y="3232150"/>
          <p14:tracePt t="57007" x="2190750" y="3225800"/>
          <p14:tracePt t="57024" x="2203450" y="3225800"/>
          <p14:tracePt t="57031" x="2222500" y="3225800"/>
          <p14:tracePt t="57039" x="2241550" y="3219450"/>
          <p14:tracePt t="57052" x="2266950" y="3219450"/>
          <p14:tracePt t="57068" x="2324100" y="3219450"/>
          <p14:tracePt t="57085" x="2387600" y="3219450"/>
          <p14:tracePt t="57102" x="2463800" y="3219450"/>
          <p14:tracePt t="57104" x="2501900" y="3219450"/>
          <p14:tracePt t="57118" x="2533650" y="3219450"/>
          <p14:tracePt t="57135" x="2584450" y="3219450"/>
          <p14:tracePt t="57152" x="2590800" y="3219450"/>
          <p14:tracePt t="57207" x="2584450" y="3213100"/>
          <p14:tracePt t="57218" x="2578100" y="3213100"/>
          <p14:tracePt t="57235" x="2571750" y="3206750"/>
          <p14:tracePt t="57252" x="2565400" y="3206750"/>
          <p14:tracePt t="57268" x="2552700" y="3194050"/>
          <p14:tracePt t="57285" x="2527300" y="3187700"/>
          <p14:tracePt t="57302" x="2501900" y="3175000"/>
          <p14:tracePt t="57303" x="2482850" y="3168650"/>
          <p14:tracePt t="57319" x="2470150" y="3162300"/>
          <p14:tracePt t="57335" x="2425700" y="3136900"/>
          <p14:tracePt t="57352" x="2406650" y="3111500"/>
          <p14:tracePt t="57368" x="2406650" y="3092450"/>
          <p14:tracePt t="57385" x="2406650" y="3073400"/>
          <p14:tracePt t="57402" x="2419350" y="3054350"/>
          <p14:tracePt t="57419" x="2432050" y="3035300"/>
          <p14:tracePt t="57435" x="2451100" y="3016250"/>
          <p14:tracePt t="57452" x="2470150" y="3009900"/>
          <p14:tracePt t="57469" x="2489200" y="2990850"/>
          <p14:tracePt t="57485" x="2514600" y="2990850"/>
          <p14:tracePt t="57502" x="2546350" y="2990850"/>
          <p14:tracePt t="57504" x="2565400" y="2990850"/>
          <p14:tracePt t="57519" x="2584450" y="2990850"/>
          <p14:tracePt t="57535" x="2635250" y="2990850"/>
          <p14:tracePt t="57552" x="2667000" y="2997200"/>
          <p14:tracePt t="57569" x="2705100" y="3009900"/>
          <p14:tracePt t="57585" x="2743200" y="3035300"/>
          <p14:tracePt t="57602" x="2755900" y="3048000"/>
          <p14:tracePt t="57619" x="2762250" y="3054350"/>
          <p14:tracePt t="57636" x="2762250" y="3067050"/>
          <p14:tracePt t="57652" x="2762250" y="3073400"/>
          <p14:tracePt t="57669" x="2749550" y="3079750"/>
          <p14:tracePt t="57685" x="2736850" y="3098800"/>
          <p14:tracePt t="57702" x="2717800" y="3117850"/>
          <p14:tracePt t="57719" x="2679700" y="3136900"/>
          <p14:tracePt t="57735" x="2622550" y="3168650"/>
          <p14:tracePt t="57752" x="2597150" y="3187700"/>
          <p14:tracePt t="57768" x="2559050" y="3194050"/>
          <p14:tracePt t="57785" x="2533650" y="3206750"/>
          <p14:tracePt t="57802" x="2501900" y="3206750"/>
          <p14:tracePt t="57819" x="2476500" y="3206750"/>
          <p14:tracePt t="57835" x="2444750" y="3206750"/>
          <p14:tracePt t="57852" x="2425700" y="3194050"/>
          <p14:tracePt t="57868" x="2406650" y="3175000"/>
          <p14:tracePt t="57885" x="2406650" y="3155950"/>
          <p14:tracePt t="57902" x="2406650" y="3124200"/>
          <p14:tracePt t="57918" x="2406650" y="3079750"/>
          <p14:tracePt t="57935" x="2406650" y="3041650"/>
          <p14:tracePt t="57952" x="2432050" y="3016250"/>
          <p14:tracePt t="57968" x="2457450" y="2990850"/>
          <p14:tracePt t="57985" x="2489200" y="2971800"/>
          <p14:tracePt t="58002" x="2527300" y="2959100"/>
          <p14:tracePt t="58018" x="2571750" y="2952750"/>
          <p14:tracePt t="58036" x="2622550" y="2952750"/>
          <p14:tracePt t="58052" x="2686050" y="2952750"/>
          <p14:tracePt t="58068" x="2736850" y="2971800"/>
          <p14:tracePt t="58085" x="2774950" y="2997200"/>
          <p14:tracePt t="58103" x="2813050" y="3022600"/>
          <p14:tracePt t="58118" x="2813050" y="3028950"/>
          <p14:tracePt t="58135" x="2813050" y="3079750"/>
          <p14:tracePt t="58152" x="2787650" y="3124200"/>
          <p14:tracePt t="58168" x="2755900" y="3181350"/>
          <p14:tracePt t="58185" x="2711450" y="3213100"/>
          <p14:tracePt t="58202" x="2673350" y="3238500"/>
          <p14:tracePt t="58219" x="2616200" y="3257550"/>
          <p14:tracePt t="58235" x="2540000" y="3282950"/>
          <p14:tracePt t="58252" x="2457450" y="3314700"/>
          <p14:tracePt t="58268" x="2362200" y="3346450"/>
          <p14:tracePt t="58286" x="2266950" y="3384550"/>
          <p14:tracePt t="58303" x="2171700" y="3403600"/>
          <p14:tracePt t="58319" x="2095500" y="3403600"/>
          <p14:tracePt t="58335" x="2051050" y="3403600"/>
          <p14:tracePt t="58352" x="2006600" y="3403600"/>
          <p14:tracePt t="58369" x="1962150" y="3403600"/>
          <p14:tracePt t="58385" x="1917700" y="3390900"/>
          <p14:tracePt t="58402" x="1879600" y="3378200"/>
          <p14:tracePt t="58419" x="1841500" y="3365500"/>
          <p14:tracePt t="58435" x="1803400" y="3359150"/>
          <p14:tracePt t="58452" x="1778000" y="3352800"/>
          <p14:tracePt t="58469" x="1752600" y="3352800"/>
          <p14:tracePt t="58486" x="1720850" y="3352800"/>
          <p14:tracePt t="58502" x="1695450" y="3352800"/>
          <p14:tracePt t="58504" x="1676400" y="3352800"/>
          <p14:tracePt t="58518" x="1663700" y="3352800"/>
          <p14:tracePt t="58535" x="1644650" y="3352800"/>
          <p14:tracePt t="58552" x="1638300" y="3346450"/>
          <p14:tracePt t="58585" x="1631950" y="3340100"/>
          <p14:tracePt t="58607" x="1625600" y="3340100"/>
          <p14:tracePt t="60528" x="1625600" y="3327400"/>
          <p14:tracePt t="60536" x="1625600" y="3321050"/>
          <p14:tracePt t="60552" x="1625600" y="3302000"/>
          <p14:tracePt t="60568" x="1625600" y="3289300"/>
          <p14:tracePt t="60585" x="1631950" y="3270250"/>
          <p14:tracePt t="60602" x="1644650" y="3244850"/>
          <p14:tracePt t="60619" x="1663700" y="3225800"/>
          <p14:tracePt t="60635" x="1682750" y="3206750"/>
          <p14:tracePt t="60652" x="1720850" y="3187700"/>
          <p14:tracePt t="60669" x="1765300" y="3168650"/>
          <p14:tracePt t="60685" x="1809750" y="3155950"/>
          <p14:tracePt t="60702" x="1847850" y="3143250"/>
          <p14:tracePt t="60704" x="1866900" y="3130550"/>
          <p14:tracePt t="60718" x="1905000" y="3124200"/>
          <p14:tracePt t="60735" x="1955800" y="3098800"/>
          <p14:tracePt t="60752" x="1987550" y="3086100"/>
          <p14:tracePt t="60769" x="2025650" y="3086100"/>
          <p14:tracePt t="60785" x="2063750" y="3079750"/>
          <p14:tracePt t="60802" x="2114550" y="3079750"/>
          <p14:tracePt t="60819" x="2159000" y="3079750"/>
          <p14:tracePt t="60835" x="2209800" y="3079750"/>
          <p14:tracePt t="60852" x="2260600" y="3079750"/>
          <p14:tracePt t="60868" x="2305050" y="3079750"/>
          <p14:tracePt t="60885" x="2330450" y="3079750"/>
          <p14:tracePt t="60903" x="2368550" y="3079750"/>
          <p14:tracePt t="60919" x="2381250" y="3079750"/>
          <p14:tracePt t="60936" x="2425700" y="3079750"/>
          <p14:tracePt t="60952" x="2457450" y="3092450"/>
          <p14:tracePt t="60968" x="2501900" y="3092450"/>
          <p14:tracePt t="60985" x="2527300" y="3092450"/>
          <p14:tracePt t="61002" x="2565400" y="3098800"/>
          <p14:tracePt t="61019" x="2603500" y="3111500"/>
          <p14:tracePt t="61035" x="2641600" y="3124200"/>
          <p14:tracePt t="61052" x="2679700" y="3136900"/>
          <p14:tracePt t="61068" x="2711450" y="3149600"/>
          <p14:tracePt t="61085" x="2736850" y="3155950"/>
          <p14:tracePt t="61102" x="2762250" y="3168650"/>
          <p14:tracePt t="61119" x="2787650" y="3175000"/>
          <p14:tracePt t="61135" x="2825750" y="3187700"/>
          <p14:tracePt t="61152" x="2851150" y="3200400"/>
          <p14:tracePt t="61169" x="2870200" y="3213100"/>
          <p14:tracePt t="61185" x="2889250" y="3219450"/>
          <p14:tracePt t="61202" x="2901950" y="3219450"/>
          <p14:tracePt t="61218" x="2914650" y="3225800"/>
          <p14:tracePt t="61235" x="2914650" y="3232150"/>
          <p14:tracePt t="61252" x="2927350" y="3238500"/>
          <p14:tracePt t="61268" x="2933700" y="3244850"/>
          <p14:tracePt t="61285" x="2946400" y="3263900"/>
          <p14:tracePt t="61302" x="2952750" y="3276600"/>
          <p14:tracePt t="61303" x="2959100" y="3282950"/>
          <p14:tracePt t="61319" x="2965450" y="3295650"/>
          <p14:tracePt t="61335" x="2971800" y="3302000"/>
          <p14:tracePt t="61385" x="2971800" y="3308350"/>
          <p14:tracePt t="61511" x="2978150" y="3314700"/>
          <p14:tracePt t="61535" x="2978150" y="3321050"/>
          <p14:tracePt t="61551" x="2978150" y="3327400"/>
          <p14:tracePt t="61568" x="2978150" y="3333750"/>
          <p14:tracePt t="62015" x="2978150" y="3314700"/>
          <p14:tracePt t="62023" x="2978150" y="3282950"/>
          <p14:tracePt t="62032" x="2978150" y="3219450"/>
          <p14:tracePt t="62052" x="2984500" y="3048000"/>
          <p14:tracePt t="62069" x="2984500" y="2895600"/>
          <p14:tracePt t="62086" x="3009900" y="2794000"/>
          <p14:tracePt t="62103" x="3028950" y="2717800"/>
          <p14:tracePt t="62104" x="3041650" y="2686050"/>
          <p14:tracePt t="62118" x="3054350" y="2654300"/>
          <p14:tracePt t="62135" x="3079750" y="2578100"/>
          <p14:tracePt t="62152" x="3092450" y="2533650"/>
          <p14:tracePt t="62168" x="3117850" y="2470150"/>
          <p14:tracePt t="62185" x="3124200" y="2400300"/>
          <p14:tracePt t="62202" x="3124200" y="2330450"/>
          <p14:tracePt t="62219" x="3130550" y="2279650"/>
          <p14:tracePt t="62235" x="3130550" y="2247900"/>
          <p14:tracePt t="62252" x="3124200" y="2228850"/>
          <p14:tracePt t="62268" x="3117850" y="2203450"/>
          <p14:tracePt t="62285" x="3105150" y="2171700"/>
          <p14:tracePt t="62302" x="3086100" y="2120900"/>
          <p14:tracePt t="62304" x="3079750" y="2095500"/>
          <p14:tracePt t="62319" x="3073400" y="2063750"/>
          <p14:tracePt t="62335" x="3060700" y="2051050"/>
          <p14:tracePt t="62352" x="3054350" y="2044700"/>
          <p14:tracePt t="62369" x="3048000" y="2038350"/>
          <p14:tracePt t="62431" x="3041650" y="2038350"/>
          <p14:tracePt t="62440" x="3028950" y="2038350"/>
          <p14:tracePt t="62452" x="3016250" y="2038350"/>
          <p14:tracePt t="62469" x="2990850" y="2032000"/>
          <p14:tracePt t="62485" x="2965450" y="2032000"/>
          <p14:tracePt t="62502" x="2940050" y="2032000"/>
          <p14:tracePt t="62504" x="2927350" y="2032000"/>
          <p14:tracePt t="62519" x="2895600" y="2032000"/>
          <p14:tracePt t="62536" x="2857500" y="2051050"/>
          <p14:tracePt t="62552" x="2838450" y="2076450"/>
          <p14:tracePt t="62569" x="2825750" y="2114550"/>
          <p14:tracePt t="62585" x="2800350" y="2165350"/>
          <p14:tracePt t="62602" x="2781300" y="2209800"/>
          <p14:tracePt t="62618" x="2762250" y="2266950"/>
          <p14:tracePt t="62635" x="2743200" y="2330450"/>
          <p14:tracePt t="62652" x="2730500" y="2400300"/>
          <p14:tracePt t="62668" x="2698750" y="2476500"/>
          <p14:tracePt t="62685" x="2686050" y="2559050"/>
          <p14:tracePt t="62702" x="2679700" y="2647950"/>
          <p14:tracePt t="62704" x="2679700" y="2686050"/>
          <p14:tracePt t="62719" x="2679700" y="2755900"/>
          <p14:tracePt t="62735" x="2679700" y="2819400"/>
          <p14:tracePt t="62752" x="2705100" y="2895600"/>
          <p14:tracePt t="62769" x="2717800" y="2965450"/>
          <p14:tracePt t="62785" x="2705100" y="3028950"/>
          <p14:tracePt t="62802" x="2717800" y="3086100"/>
          <p14:tracePt t="62819" x="2717800" y="3136900"/>
          <p14:tracePt t="62835" x="2724150" y="3175000"/>
          <p14:tracePt t="62852" x="2724150" y="3194050"/>
          <p14:tracePt t="62869" x="2730500" y="3194050"/>
          <p14:tracePt t="62975" x="2730500" y="3181350"/>
          <p14:tracePt t="62984" x="2730500" y="3149600"/>
          <p14:tracePt t="63002" x="2730500" y="3086100"/>
          <p14:tracePt t="63019" x="2711450" y="3003550"/>
          <p14:tracePt t="63035" x="2711450" y="2895600"/>
          <p14:tracePt t="63052" x="2711450" y="2774950"/>
          <p14:tracePt t="63069" x="2705100" y="2654300"/>
          <p14:tracePt t="63086" x="2705100" y="2546350"/>
          <p14:tracePt t="63102" x="2736850" y="2463800"/>
          <p14:tracePt t="63104" x="2749550" y="2425700"/>
          <p14:tracePt t="63119" x="2787650" y="2343150"/>
          <p14:tracePt t="63135" x="2838450" y="2279650"/>
          <p14:tracePt t="63152" x="2882900" y="2222500"/>
          <p14:tracePt t="63169" x="2927350" y="2197100"/>
          <p14:tracePt t="63185" x="2971800" y="2178050"/>
          <p14:tracePt t="63202" x="3009900" y="2159000"/>
          <p14:tracePt t="63218" x="3060700" y="2146300"/>
          <p14:tracePt t="63235" x="3092450" y="2133600"/>
          <p14:tracePt t="63252" x="3098800" y="2133600"/>
          <p14:tracePt t="63269" x="3098800" y="2127250"/>
          <p14:tracePt t="63320" x="3098800" y="2133600"/>
          <p14:tracePt t="63343" x="3098800" y="2139950"/>
          <p14:tracePt t="63360" x="3098800" y="2146300"/>
          <p14:tracePt t="63368" x="3092450" y="2146300"/>
          <p14:tracePt t="63385" x="3073400" y="2152650"/>
          <p14:tracePt t="63402" x="3048000" y="2159000"/>
          <p14:tracePt t="63419" x="3009900" y="2159000"/>
          <p14:tracePt t="63435" x="2971800" y="2165350"/>
          <p14:tracePt t="63454" x="2946400" y="2178050"/>
          <p14:tracePt t="63469" x="2908300" y="2190750"/>
          <p14:tracePt t="63471" x="2882900" y="2203450"/>
          <p14:tracePt t="63485" x="2857500" y="2222500"/>
          <p14:tracePt t="63502" x="2813050" y="2247900"/>
          <p14:tracePt t="63504" x="2794000" y="2266950"/>
          <p14:tracePt t="63519" x="2774950" y="2292350"/>
          <p14:tracePt t="63535" x="2730500" y="2355850"/>
          <p14:tracePt t="63552" x="2692400" y="2419350"/>
          <p14:tracePt t="63568" x="2667000" y="2508250"/>
          <p14:tracePt t="63585" x="2628900" y="2597150"/>
          <p14:tracePt t="63602" x="2609850" y="2692400"/>
          <p14:tracePt t="63618" x="2584450" y="2774950"/>
          <p14:tracePt t="63635" x="2578100" y="2863850"/>
          <p14:tracePt t="63652" x="2578100" y="2952750"/>
          <p14:tracePt t="63668" x="2578100" y="3041650"/>
          <p14:tracePt t="63685" x="2571750" y="3143250"/>
          <p14:tracePt t="63702" x="2584450" y="3225800"/>
          <p14:tracePt t="63705" x="2590800" y="3251200"/>
          <p14:tracePt t="63718" x="2603500" y="3289300"/>
          <p14:tracePt t="63735" x="2616200" y="3314700"/>
          <p14:tracePt t="63752" x="2622550" y="3321050"/>
          <p14:tracePt t="63871" x="2603500" y="3314700"/>
          <p14:tracePt t="63880" x="2584450" y="3308350"/>
          <p14:tracePt t="63886" x="2546350" y="3302000"/>
          <p14:tracePt t="63902" x="2508250" y="3302000"/>
          <p14:tracePt t="63919" x="2413000" y="3302000"/>
          <p14:tracePt t="63921" x="2349500" y="3302000"/>
          <p14:tracePt t="63935" x="2209800" y="3308350"/>
          <p14:tracePt t="63952" x="2089150" y="3340100"/>
          <p14:tracePt t="63968" x="2006600" y="3359150"/>
          <p14:tracePt t="63985" x="1936750" y="3378200"/>
          <p14:tracePt t="64002" x="1879600" y="3397250"/>
          <p14:tracePt t="64019" x="1835150" y="3416300"/>
          <p14:tracePt t="64035" x="1797050" y="3429000"/>
          <p14:tracePt t="64052" x="1758950" y="3448050"/>
          <p14:tracePt t="64069" x="1727200" y="3460750"/>
          <p14:tracePt t="64085" x="1695450" y="3467100"/>
          <p14:tracePt t="64102" x="1644650" y="3479800"/>
          <p14:tracePt t="64104" x="1619250" y="3479800"/>
          <p14:tracePt t="64119" x="1562100" y="3479800"/>
          <p14:tracePt t="64136" x="1504950" y="3486150"/>
          <p14:tracePt t="64152" x="1485900" y="3498850"/>
          <p14:tracePt t="64168" x="1479550" y="3498850"/>
          <p14:tracePt t="64224" x="1479550" y="3486150"/>
          <p14:tracePt t="64231" x="1479550" y="3473450"/>
          <p14:tracePt t="64239" x="1479550" y="3454400"/>
          <p14:tracePt t="64252" x="1479550" y="3435350"/>
          <p14:tracePt t="64268" x="1504950" y="3384550"/>
          <p14:tracePt t="64285" x="1543050" y="3340100"/>
          <p14:tracePt t="64302" x="1593850" y="3282950"/>
          <p14:tracePt t="64319" x="1670050" y="3225800"/>
          <p14:tracePt t="64335" x="1809750" y="3168650"/>
          <p14:tracePt t="64352" x="1892300" y="3136900"/>
          <p14:tracePt t="64368" x="1993900" y="3130550"/>
          <p14:tracePt t="64385" x="2082800" y="3130550"/>
          <p14:tracePt t="64402" x="2165350" y="3130550"/>
          <p14:tracePt t="64418" x="2260600" y="3130550"/>
          <p14:tracePt t="64436" x="2336800" y="3136900"/>
          <p14:tracePt t="64452" x="2425700" y="3136900"/>
          <p14:tracePt t="64469" x="2508250" y="3175000"/>
          <p14:tracePt t="64485" x="2590800" y="3200400"/>
          <p14:tracePt t="64502" x="2654300" y="3225800"/>
          <p14:tracePt t="64504" x="2686050" y="3238500"/>
          <p14:tracePt t="64519" x="2717800" y="3244850"/>
          <p14:tracePt t="64535" x="2813050" y="3302000"/>
          <p14:tracePt t="64552" x="2863850" y="3340100"/>
          <p14:tracePt t="64568" x="2895600" y="3378200"/>
          <p14:tracePt t="64585" x="2921000" y="3416300"/>
          <p14:tracePt t="64602" x="2946400" y="3448050"/>
          <p14:tracePt t="64619" x="2952750" y="3473450"/>
          <p14:tracePt t="64636" x="2952750" y="3486150"/>
          <p14:tracePt t="64652" x="2952750" y="3498850"/>
          <p14:tracePt t="64685" x="2952750" y="3505200"/>
          <p14:tracePt t="64791" x="2952750" y="3498850"/>
          <p14:tracePt t="64799" x="2940050" y="3473450"/>
          <p14:tracePt t="64807" x="2914650" y="3435350"/>
          <p14:tracePt t="64818" x="2851150" y="3365500"/>
          <p14:tracePt t="64835" x="2692400" y="3206750"/>
          <p14:tracePt t="64852" x="2508250" y="3054350"/>
          <p14:tracePt t="64868" x="2305050" y="2901950"/>
          <p14:tracePt t="64886" x="2108200" y="2730500"/>
          <p14:tracePt t="64902" x="1949450" y="2559050"/>
          <p14:tracePt t="64904" x="1892300" y="2476500"/>
          <p14:tracePt t="64919" x="1828800" y="2387600"/>
          <p14:tracePt t="64935" x="1689100" y="2197100"/>
          <p14:tracePt t="64952" x="1657350" y="2095500"/>
          <p14:tracePt t="64968" x="1676400" y="2032000"/>
          <p14:tracePt t="64985" x="1689100" y="2000250"/>
          <p14:tracePt t="65002" x="1708150" y="1974850"/>
          <p14:tracePt t="65019" x="1739900" y="1949450"/>
          <p14:tracePt t="65035" x="1771650" y="1930400"/>
          <p14:tracePt t="65052" x="1790700" y="1924050"/>
          <p14:tracePt t="65068" x="1797050" y="1911350"/>
          <p14:tracePt t="65085" x="1822450" y="1905000"/>
          <p14:tracePt t="65102" x="1866900" y="1892300"/>
          <p14:tracePt t="65103" x="1892300" y="1885950"/>
          <p14:tracePt t="65118" x="1917700" y="1873250"/>
          <p14:tracePt t="65136" x="1993900" y="1847850"/>
          <p14:tracePt t="65152" x="2038350" y="1828800"/>
          <p14:tracePt t="65169" x="2063750" y="1822450"/>
          <p14:tracePt t="65185" x="2070100" y="1822450"/>
          <p14:tracePt t="65235" x="2063750" y="1822450"/>
          <p14:tracePt t="65252" x="2057400" y="1828800"/>
          <p14:tracePt t="65268" x="2032000" y="1841500"/>
          <p14:tracePt t="65285" x="2012950" y="1854200"/>
          <p14:tracePt t="65302" x="1987550" y="1873250"/>
          <p14:tracePt t="65304" x="1968500" y="1879600"/>
          <p14:tracePt t="65319" x="1930400" y="1892300"/>
          <p14:tracePt t="65335" x="1885950" y="1911350"/>
          <p14:tracePt t="65352" x="1835150" y="1917700"/>
          <p14:tracePt t="65369" x="1784350" y="1936750"/>
          <p14:tracePt t="65385" x="1746250" y="1943100"/>
          <p14:tracePt t="65402" x="1708150" y="1955800"/>
          <p14:tracePt t="65418" x="1670050" y="1968500"/>
          <p14:tracePt t="65435" x="1638300" y="1974850"/>
          <p14:tracePt t="65452" x="1619250" y="1981200"/>
          <p14:tracePt t="65468" x="1600200" y="1981200"/>
          <p14:tracePt t="65485" x="1581150" y="1981200"/>
          <p14:tracePt t="65502" x="1555750" y="1981200"/>
          <p14:tracePt t="65519" x="1536700" y="1981200"/>
          <p14:tracePt t="65535" x="1524000" y="1981200"/>
          <p14:tracePt t="65552" x="1504950" y="1981200"/>
          <p14:tracePt t="65568" x="1485900" y="1981200"/>
          <p14:tracePt t="65585" x="1473200" y="1962150"/>
          <p14:tracePt t="65602" x="1454150" y="1949450"/>
          <p14:tracePt t="65619" x="1428750" y="1949450"/>
          <p14:tracePt t="65636" x="1416050" y="1936750"/>
          <p14:tracePt t="65652" x="1397000" y="1930400"/>
          <p14:tracePt t="65668" x="1377950" y="1917700"/>
          <p14:tracePt t="65685" x="1371600" y="1905000"/>
          <p14:tracePt t="65702" x="1352550" y="1892300"/>
          <p14:tracePt t="65704" x="1339850" y="1879600"/>
          <p14:tracePt t="65719" x="1327150" y="1873250"/>
          <p14:tracePt t="65735" x="1301750" y="1854200"/>
          <p14:tracePt t="65752" x="1282700" y="1835150"/>
          <p14:tracePt t="65768" x="1270000" y="1816100"/>
          <p14:tracePt t="65785" x="1257300" y="1790700"/>
          <p14:tracePt t="65802" x="1244600" y="1765300"/>
          <p14:tracePt t="65819" x="1225550" y="1739900"/>
          <p14:tracePt t="65835" x="1212850" y="1720850"/>
          <p14:tracePt t="65852" x="1206500" y="1695450"/>
          <p14:tracePt t="65869" x="1193800" y="1670050"/>
          <p14:tracePt t="65886" x="1187450" y="1644650"/>
          <p14:tracePt t="65903" x="1174750" y="1593850"/>
          <p14:tracePt t="65918" x="1174750" y="1574800"/>
          <p14:tracePt t="65935" x="1174750" y="1524000"/>
          <p14:tracePt t="65952" x="1174750" y="1492250"/>
          <p14:tracePt t="65968" x="1187450" y="1466850"/>
          <p14:tracePt t="65985" x="1193800" y="1441450"/>
          <p14:tracePt t="66002" x="1206500" y="1416050"/>
          <p14:tracePt t="66018" x="1225550" y="1390650"/>
          <p14:tracePt t="66035" x="1250950" y="1371600"/>
          <p14:tracePt t="66052" x="1282700" y="1352550"/>
          <p14:tracePt t="66068" x="1308100" y="1333500"/>
          <p14:tracePt t="66085" x="1339850" y="1327150"/>
          <p14:tracePt t="66102" x="1365250" y="1320800"/>
          <p14:tracePt t="66119" x="1403350" y="1308100"/>
          <p14:tracePt t="66135" x="1441450" y="1308100"/>
          <p14:tracePt t="66152" x="1479550" y="1301750"/>
          <p14:tracePt t="66168" x="1511300" y="1301750"/>
          <p14:tracePt t="66185" x="1543050" y="1301750"/>
          <p14:tracePt t="66202" x="1574800" y="1301750"/>
          <p14:tracePt t="66219" x="1619250" y="1301750"/>
          <p14:tracePt t="66236" x="1663700" y="1301750"/>
          <p14:tracePt t="66252" x="1708150" y="1301750"/>
          <p14:tracePt t="66268" x="1758950" y="1301750"/>
          <p14:tracePt t="66285" x="1797050" y="1301750"/>
          <p14:tracePt t="66302" x="1835150" y="1301750"/>
          <p14:tracePt t="66319" x="1866900" y="1301750"/>
          <p14:tracePt t="66336" x="1917700" y="1301750"/>
          <p14:tracePt t="66352" x="1943100" y="1320800"/>
          <p14:tracePt t="66369" x="1981200" y="1333500"/>
          <p14:tracePt t="66385" x="2000250" y="1346200"/>
          <p14:tracePt t="66402" x="2032000" y="1371600"/>
          <p14:tracePt t="66419" x="2070100" y="1377950"/>
          <p14:tracePt t="66435" x="2108200" y="1390650"/>
          <p14:tracePt t="66452" x="2114550" y="1403350"/>
          <p14:tracePt t="66468" x="2133600" y="1416050"/>
          <p14:tracePt t="66485" x="2152650" y="1435100"/>
          <p14:tracePt t="66502" x="2165350" y="1454150"/>
          <p14:tracePt t="66504" x="2178050" y="1466850"/>
          <p14:tracePt t="66518" x="2184400" y="1473200"/>
          <p14:tracePt t="66535" x="2190750" y="1492250"/>
          <p14:tracePt t="66552" x="2190750" y="1504950"/>
          <p14:tracePt t="66569" x="2190750" y="1524000"/>
          <p14:tracePt t="66585" x="2190750" y="1543050"/>
          <p14:tracePt t="66602" x="2190750" y="1562100"/>
          <p14:tracePt t="66619" x="2190750" y="1581150"/>
          <p14:tracePt t="66635" x="2190750" y="1606550"/>
          <p14:tracePt t="66652" x="2190750" y="1631950"/>
          <p14:tracePt t="66669" x="2178050" y="1657350"/>
          <p14:tracePt t="66686" x="2152650" y="1682750"/>
          <p14:tracePt t="66702" x="2120900" y="1708150"/>
          <p14:tracePt t="66719" x="2082800" y="1746250"/>
          <p14:tracePt t="66736" x="2051050" y="1765300"/>
          <p14:tracePt t="66752" x="2012950" y="1790700"/>
          <p14:tracePt t="66768" x="1981200" y="1809750"/>
          <p14:tracePt t="66785" x="1949450" y="1822450"/>
          <p14:tracePt t="66802" x="1911350" y="1835150"/>
          <p14:tracePt t="66819" x="1879600" y="1841500"/>
          <p14:tracePt t="66835" x="1841500" y="1854200"/>
          <p14:tracePt t="66852" x="1797050" y="1866900"/>
          <p14:tracePt t="66869" x="1752600" y="1873250"/>
          <p14:tracePt t="66885" x="1701800" y="1873250"/>
          <p14:tracePt t="66902" x="1644650" y="1873250"/>
          <p14:tracePt t="66904" x="1619250" y="1873250"/>
          <p14:tracePt t="66919" x="1593850" y="1873250"/>
          <p14:tracePt t="66935" x="1517650" y="1873250"/>
          <p14:tracePt t="66952" x="1460500" y="1873250"/>
          <p14:tracePt t="66969" x="1416050" y="1873250"/>
          <p14:tracePt t="66986" x="1390650" y="1873250"/>
          <p14:tracePt t="67002" x="1371600" y="1860550"/>
          <p14:tracePt t="67019" x="1346200" y="1841500"/>
          <p14:tracePt t="67036" x="1320800" y="1816100"/>
          <p14:tracePt t="67052" x="1308100" y="1778000"/>
          <p14:tracePt t="67069" x="1282700" y="1746250"/>
          <p14:tracePt t="67085" x="1263650" y="1701800"/>
          <p14:tracePt t="67102" x="1257300" y="1663700"/>
          <p14:tracePt t="67119" x="1250950" y="1619250"/>
          <p14:tracePt t="67121" x="1250950" y="1600200"/>
          <p14:tracePt t="67135" x="1250950" y="1549400"/>
          <p14:tracePt t="67152" x="1250950" y="1504950"/>
          <p14:tracePt t="67169" x="1250950" y="1473200"/>
          <p14:tracePt t="67185" x="1250950" y="1454150"/>
          <p14:tracePt t="67202" x="1276350" y="1422400"/>
          <p14:tracePt t="67219" x="1301750" y="1403350"/>
          <p14:tracePt t="67236" x="1346200" y="1384300"/>
          <p14:tracePt t="67252" x="1390650" y="1371600"/>
          <p14:tracePt t="67268" x="1447800" y="1352550"/>
          <p14:tracePt t="67285" x="1492250" y="1333500"/>
          <p14:tracePt t="67302" x="1549400" y="1320800"/>
          <p14:tracePt t="67304" x="1574800" y="1320800"/>
          <p14:tracePt t="67319" x="1631950" y="1320800"/>
          <p14:tracePt t="67336" x="1670050" y="1320800"/>
          <p14:tracePt t="67352" x="1708150" y="1320800"/>
          <p14:tracePt t="67368" x="1739900" y="1320800"/>
          <p14:tracePt t="67385" x="1765300" y="1320800"/>
          <p14:tracePt t="67402" x="1797050" y="1320800"/>
          <p14:tracePt t="67419" x="1822450" y="1327150"/>
          <p14:tracePt t="67435" x="1841500" y="1339850"/>
          <p14:tracePt t="67452" x="1866900" y="1365250"/>
          <p14:tracePt t="67468" x="1892300" y="1384300"/>
          <p14:tracePt t="67485" x="1924050" y="1403350"/>
          <p14:tracePt t="67502" x="1943100" y="1409700"/>
          <p14:tracePt t="67504" x="1949450" y="1416050"/>
          <p14:tracePt t="67519" x="1955800" y="1422400"/>
          <p14:tracePt t="67535" x="1974850" y="1454150"/>
          <p14:tracePt t="67552" x="1987550" y="1479550"/>
          <p14:tracePt t="67569" x="2006600" y="1511300"/>
          <p14:tracePt t="67585" x="2012950" y="1543050"/>
          <p14:tracePt t="67602" x="2019300" y="1574800"/>
          <p14:tracePt t="67618" x="2019300" y="1612900"/>
          <p14:tracePt t="67635" x="2019300" y="1651000"/>
          <p14:tracePt t="67652" x="2019300" y="1689100"/>
          <p14:tracePt t="67668" x="1987550" y="1733550"/>
          <p14:tracePt t="67686" x="1955800" y="1784350"/>
          <p14:tracePt t="67703" x="1898650" y="1828800"/>
          <p14:tracePt t="67704" x="1873250" y="1847850"/>
          <p14:tracePt t="67719" x="1841500" y="1866900"/>
          <p14:tracePt t="67735" x="1739900" y="1898650"/>
          <p14:tracePt t="67752" x="1670050" y="1917700"/>
          <p14:tracePt t="67768" x="1593850" y="1917700"/>
          <p14:tracePt t="67785" x="1517650" y="1924050"/>
          <p14:tracePt t="67802" x="1454150" y="1917700"/>
          <p14:tracePt t="67819" x="1384300" y="1917700"/>
          <p14:tracePt t="67835" x="1339850" y="1917700"/>
          <p14:tracePt t="67852" x="1289050" y="1917700"/>
          <p14:tracePt t="67869" x="1231900" y="1911350"/>
          <p14:tracePt t="67885" x="1187450" y="1879600"/>
          <p14:tracePt t="67902" x="1149350" y="1847850"/>
          <p14:tracePt t="67904" x="1130300" y="1828800"/>
          <p14:tracePt t="67919" x="1111250" y="1809750"/>
          <p14:tracePt t="67936" x="1066800" y="1733550"/>
          <p14:tracePt t="67952" x="1054100" y="1689100"/>
          <p14:tracePt t="67969" x="1047750" y="1644650"/>
          <p14:tracePt t="67985" x="1060450" y="1619250"/>
          <p14:tracePt t="68002" x="1098550" y="1562100"/>
          <p14:tracePt t="68019" x="1136650" y="1504950"/>
          <p14:tracePt t="68035" x="1193800" y="1466850"/>
          <p14:tracePt t="68052" x="1250950" y="1428750"/>
          <p14:tracePt t="68068" x="1301750" y="1390650"/>
          <p14:tracePt t="68086" x="1358900" y="1377950"/>
          <p14:tracePt t="68102" x="1403350" y="1358900"/>
          <p14:tracePt t="68104" x="1441450" y="1352550"/>
          <p14:tracePt t="68119" x="1479550" y="1346200"/>
          <p14:tracePt t="68136" x="1587500" y="1333500"/>
          <p14:tracePt t="68152" x="1670050" y="1333500"/>
          <p14:tracePt t="68168" x="1746250" y="1333500"/>
          <p14:tracePt t="68186" x="1816100" y="1346200"/>
          <p14:tracePt t="68202" x="1854200" y="1339850"/>
          <p14:tracePt t="68218" x="1917700" y="1358900"/>
          <p14:tracePt t="68235" x="1949450" y="1384300"/>
          <p14:tracePt t="68252" x="1993900" y="1409700"/>
          <p14:tracePt t="68269" x="2032000" y="1441450"/>
          <p14:tracePt t="68285" x="2057400" y="1466850"/>
          <p14:tracePt t="68302" x="2070100" y="1498600"/>
          <p14:tracePt t="68318" x="2082800" y="1543050"/>
          <p14:tracePt t="68335" x="2082800" y="1619250"/>
          <p14:tracePt t="68352" x="2082800" y="1676400"/>
          <p14:tracePt t="68369" x="2082800" y="1727200"/>
          <p14:tracePt t="68385" x="2051050" y="1778000"/>
          <p14:tracePt t="68402" x="2006600" y="1822450"/>
          <p14:tracePt t="68419" x="1949450" y="1866900"/>
          <p14:tracePt t="68435" x="1866900" y="1898650"/>
          <p14:tracePt t="68452" x="1784350" y="1924050"/>
          <p14:tracePt t="68469" x="1689100" y="1936750"/>
          <p14:tracePt t="68486" x="1606550" y="1943100"/>
          <p14:tracePt t="68503" x="1530350" y="1943100"/>
          <p14:tracePt t="68504" x="1479550" y="1936750"/>
          <p14:tracePt t="68519" x="1428750" y="1943100"/>
          <p14:tracePt t="68535" x="1282700" y="1943100"/>
          <p14:tracePt t="68552" x="1193800" y="1924050"/>
          <p14:tracePt t="68569" x="1130300" y="1898650"/>
          <p14:tracePt t="68585" x="1079500" y="1847850"/>
          <p14:tracePt t="68602" x="1041400" y="1784350"/>
          <p14:tracePt t="68619" x="1028700" y="1714500"/>
          <p14:tracePt t="68636" x="1028700" y="1631950"/>
          <p14:tracePt t="68652" x="1047750" y="1562100"/>
          <p14:tracePt t="68669" x="1085850" y="1504950"/>
          <p14:tracePt t="68685" x="1149350" y="1454150"/>
          <p14:tracePt t="68703" x="1250950" y="1422400"/>
          <p14:tracePt t="68705" x="1295400" y="1403350"/>
          <p14:tracePt t="68719" x="1339850" y="1390650"/>
          <p14:tracePt t="68736" x="1485900" y="1352550"/>
          <p14:tracePt t="68752" x="1562100" y="1346200"/>
          <p14:tracePt t="68769" x="1619250" y="1346200"/>
          <p14:tracePt t="68785" x="1670050" y="1346200"/>
          <p14:tracePt t="68802" x="1720850" y="1352550"/>
          <p14:tracePt t="68819" x="1765300" y="1365250"/>
          <p14:tracePt t="68836" x="1797050" y="1377950"/>
          <p14:tracePt t="68852" x="1828800" y="1397000"/>
          <p14:tracePt t="68869" x="1854200" y="1416050"/>
          <p14:tracePt t="68886" x="1873250" y="1441450"/>
          <p14:tracePt t="68903" x="1911350" y="1492250"/>
          <p14:tracePt t="68919" x="1930400" y="1524000"/>
          <p14:tracePt t="68936" x="1943100" y="1574800"/>
          <p14:tracePt t="68952" x="1955800" y="1625600"/>
          <p14:tracePt t="68968" x="1955800" y="1689100"/>
          <p14:tracePt t="68985" x="1955800" y="1758950"/>
          <p14:tracePt t="69002" x="1949450" y="1816100"/>
          <p14:tracePt t="69019" x="1917700" y="1854200"/>
          <p14:tracePt t="69035" x="1866900" y="1879600"/>
          <p14:tracePt t="69052" x="1790700" y="1885950"/>
          <p14:tracePt t="69069" x="1733550" y="1885950"/>
          <p14:tracePt t="69086" x="1689100" y="1885950"/>
          <p14:tracePt t="69087" x="1670050" y="1885950"/>
          <p14:tracePt t="69102" x="1657350" y="1885950"/>
          <p14:tracePt t="69118" x="1644650" y="1885950"/>
          <p14:tracePt t="69135" x="1638300" y="1873250"/>
          <p14:tracePt t="69152" x="1638300" y="1866900"/>
          <p14:tracePt t="69215" x="1638300" y="1879600"/>
          <p14:tracePt t="69223" x="1638300" y="1898650"/>
          <p14:tracePt t="69235" x="1638300" y="1943100"/>
          <p14:tracePt t="69252" x="1631950" y="2101850"/>
          <p14:tracePt t="69268" x="1625600" y="2343150"/>
          <p14:tracePt t="69285" x="1619250" y="2616200"/>
          <p14:tracePt t="69302" x="1619250" y="2889250"/>
          <p14:tracePt t="69319" x="1619250" y="3181350"/>
          <p14:tracePt t="69335" x="1619250" y="3314700"/>
          <p14:tracePt t="69352" x="1612900" y="3435350"/>
          <p14:tracePt t="69369" x="1606550" y="3530600"/>
          <p14:tracePt t="69385" x="1581150" y="3581400"/>
          <p14:tracePt t="69402" x="1574800" y="3594100"/>
          <p14:tracePt t="69419" x="1568450" y="3594100"/>
          <p14:tracePt t="69436" x="1562100" y="3587750"/>
          <p14:tracePt t="69452" x="1549400" y="3581400"/>
          <p14:tracePt t="69469" x="1543050" y="3575050"/>
          <p14:tracePt t="69519" x="1543050" y="3556000"/>
          <p14:tracePt t="69535" x="1543050" y="3530600"/>
          <p14:tracePt t="69552" x="1530350" y="3492500"/>
          <p14:tracePt t="69568" x="1524000" y="3460750"/>
          <p14:tracePt t="69585" x="1517650" y="3422650"/>
          <p14:tracePt t="69602" x="1492250" y="3359150"/>
          <p14:tracePt t="69619" x="1485900" y="3289300"/>
          <p14:tracePt t="69635" x="1485900" y="3232150"/>
          <p14:tracePt t="69652" x="1479550" y="3181350"/>
          <p14:tracePt t="69668" x="1479550" y="3130550"/>
          <p14:tracePt t="69685" x="1504950" y="3079750"/>
          <p14:tracePt t="69702" x="1568450" y="3041650"/>
          <p14:tracePt t="69719" x="1797050" y="3009900"/>
          <p14:tracePt t="69735" x="1987550" y="3009900"/>
          <p14:tracePt t="69752" x="2171700" y="3009900"/>
          <p14:tracePt t="69768" x="2305050" y="3016250"/>
          <p14:tracePt t="69785" x="2413000" y="3060700"/>
          <p14:tracePt t="69802" x="2527300" y="3143250"/>
          <p14:tracePt t="69819" x="2609850" y="3213100"/>
          <p14:tracePt t="69836" x="2679700" y="3289300"/>
          <p14:tracePt t="69852" x="2711450" y="3340100"/>
          <p14:tracePt t="69869" x="2711450" y="3359150"/>
          <p14:tracePt t="69885" x="2705100" y="3365500"/>
          <p14:tracePt t="69902" x="2705100" y="3371850"/>
          <p14:tracePt t="69919" x="2698750" y="3359150"/>
          <p14:tracePt t="69936" x="2698750" y="3244850"/>
          <p14:tracePt t="69952" x="2724150" y="3117850"/>
          <p14:tracePt t="69968" x="2749550" y="2965450"/>
          <p14:tracePt t="69985" x="2749550" y="2800350"/>
          <p14:tracePt t="70002" x="2768600" y="2635250"/>
          <p14:tracePt t="70019" x="2806700" y="2482850"/>
          <p14:tracePt t="70036" x="2832100" y="2343150"/>
          <p14:tracePt t="70052" x="2857500" y="2235200"/>
          <p14:tracePt t="70069" x="2857500" y="2133600"/>
          <p14:tracePt t="70086" x="2844800" y="2051050"/>
          <p14:tracePt t="70102" x="2838450" y="2000250"/>
          <p14:tracePt t="70119" x="2838450" y="1943100"/>
          <p14:tracePt t="70135" x="2838450" y="1924050"/>
          <p14:tracePt t="70152" x="2838450" y="1917700"/>
          <p14:tracePt t="70207" x="2838450" y="1924050"/>
          <p14:tracePt t="70218" x="2819400" y="1943100"/>
          <p14:tracePt t="70235" x="2800350" y="2012950"/>
          <p14:tracePt t="70252" x="2768600" y="2095500"/>
          <p14:tracePt t="70269" x="2736850" y="2235200"/>
          <p14:tracePt t="70285" x="2673350" y="2432050"/>
          <p14:tracePt t="70302" x="2603500" y="2667000"/>
          <p14:tracePt t="70304" x="2584450" y="2774950"/>
          <p14:tracePt t="70319" x="2540000" y="2971800"/>
          <p14:tracePt t="70335" x="2533650" y="3092450"/>
          <p14:tracePt t="70352" x="2533650" y="3187700"/>
          <p14:tracePt t="70368" x="2559050" y="3282950"/>
          <p14:tracePt t="70385" x="2584450" y="3346450"/>
          <p14:tracePt t="70402" x="2609850" y="3384550"/>
          <p14:tracePt t="70418" x="2616200" y="3384550"/>
          <p14:tracePt t="70435" x="2628900" y="3384550"/>
          <p14:tracePt t="70452" x="2654300" y="3365500"/>
          <p14:tracePt t="70469" x="2673350" y="3314700"/>
          <p14:tracePt t="70486" x="2686050" y="3270250"/>
          <p14:tracePt t="70502" x="2698750" y="3238500"/>
          <p14:tracePt t="70504" x="2705100" y="3219450"/>
          <p14:tracePt t="70520" x="2705100" y="3206750"/>
          <p14:tracePt t="70535" x="2705100" y="3200400"/>
          <p14:tracePt t="70591" x="2705100" y="3194050"/>
          <p14:tracePt t="70602" x="2705100" y="3187700"/>
          <p14:tracePt t="70619" x="2692400" y="3187700"/>
          <p14:tracePt t="70636" x="2667000" y="3187700"/>
          <p14:tracePt t="70652" x="2616200" y="3187700"/>
          <p14:tracePt t="70669" x="2546350" y="3187700"/>
          <p14:tracePt t="70686" x="2438400" y="3213100"/>
          <p14:tracePt t="70702" x="2279650" y="3257550"/>
          <p14:tracePt t="70704" x="2203450" y="3282950"/>
          <p14:tracePt t="70719" x="2114550" y="3314700"/>
          <p14:tracePt t="70735" x="1873250" y="3409950"/>
          <p14:tracePt t="70752" x="1765300" y="3454400"/>
          <p14:tracePt t="70769" x="1682750" y="3473450"/>
          <p14:tracePt t="70785" x="1606550" y="3498850"/>
          <p14:tracePt t="70802" x="1543050" y="3524250"/>
          <p14:tracePt t="70819" x="1492250" y="3524250"/>
          <p14:tracePt t="70835" x="1473200" y="3524250"/>
          <p14:tracePt t="70869" x="1460500" y="3517900"/>
          <p14:tracePt t="70885" x="1447800" y="3511550"/>
          <p14:tracePt t="70902" x="1435100" y="3505200"/>
          <p14:tracePt t="70904" x="1428750" y="3505200"/>
          <p14:tracePt t="70919" x="1416050" y="3498850"/>
          <p14:tracePt t="70935" x="1409700" y="3498850"/>
          <p14:tracePt t="70968" x="1403350" y="3498850"/>
          <p14:tracePt t="71431" x="1409700" y="3498850"/>
          <p14:tracePt t="71511" x="1409700" y="3492500"/>
          <p14:tracePt t="71520" x="1409700" y="3479800"/>
          <p14:tracePt t="71528" x="1409700" y="3467100"/>
          <p14:tracePt t="71536" x="1409700" y="3441700"/>
          <p14:tracePt t="71552" x="1409700" y="3416300"/>
          <p14:tracePt t="71569" x="1422400" y="3384550"/>
          <p14:tracePt t="71586" x="1441450" y="3365500"/>
          <p14:tracePt t="71602" x="1454150" y="3352800"/>
          <p14:tracePt t="71619" x="1466850" y="3346450"/>
          <p14:tracePt t="71635" x="1485900" y="3340100"/>
          <p14:tracePt t="71652" x="1498600" y="3340100"/>
          <p14:tracePt t="71669" x="1517650" y="3340100"/>
          <p14:tracePt t="71686" x="1524000" y="3340100"/>
          <p14:tracePt t="71702" x="1530350" y="3333750"/>
          <p14:tracePt t="71718" x="1530350" y="3327400"/>
          <p14:tracePt t="71735" x="1549400" y="3321050"/>
          <p14:tracePt t="71768" x="1555750" y="3321050"/>
          <p14:tracePt t="71818" x="1555750" y="3314700"/>
          <p14:tracePt t="71848" x="1549400" y="3314700"/>
          <p14:tracePt t="71855" x="1543050" y="3314700"/>
          <p14:tracePt t="71868" x="1536700" y="3314700"/>
          <p14:tracePt t="71885" x="1511300" y="3314700"/>
          <p14:tracePt t="71902" x="1492250" y="3314700"/>
          <p14:tracePt t="71904" x="1485900" y="3314700"/>
          <p14:tracePt t="71918" x="1479550" y="3314700"/>
          <p14:tracePt t="71935" x="1473200" y="3314700"/>
          <p14:tracePt t="71952" x="1466850" y="3314700"/>
          <p14:tracePt t="71969" x="1454150" y="3314700"/>
          <p14:tracePt t="71985" x="1441450" y="3333750"/>
          <p14:tracePt t="72002" x="1428750" y="3359150"/>
          <p14:tracePt t="72019" x="1428750" y="3384550"/>
          <p14:tracePt t="72036" x="1428750" y="3390900"/>
          <p14:tracePt t="72068" x="1422400" y="3397250"/>
          <p14:tracePt t="72085" x="1409700" y="3397250"/>
          <p14:tracePt t="72103" x="1377950" y="3397250"/>
          <p14:tracePt t="72118" x="1365250" y="3397250"/>
          <p14:tracePt t="72135" x="1333500" y="3384550"/>
          <p14:tracePt t="72152" x="1320800" y="3378200"/>
          <p14:tracePt t="72168" x="1308100" y="3359150"/>
          <p14:tracePt t="72185" x="1282700" y="3340100"/>
          <p14:tracePt t="72203" x="1250950" y="3321050"/>
          <p14:tracePt t="72218" x="1225550" y="3302000"/>
          <p14:tracePt t="72235" x="1212850" y="3276600"/>
          <p14:tracePt t="72252" x="1206500" y="3232150"/>
          <p14:tracePt t="72269" x="1206500" y="3149600"/>
          <p14:tracePt t="72285" x="1206500" y="3067050"/>
          <p14:tracePt t="72303" x="1206500" y="2971800"/>
          <p14:tracePt t="72319" x="1206500" y="2927350"/>
          <p14:tracePt t="72335" x="1225550" y="2895600"/>
          <p14:tracePt t="72352" x="1250950" y="2851150"/>
          <p14:tracePt t="72368" x="1282700" y="2813050"/>
          <p14:tracePt t="72385" x="1308100" y="2768600"/>
          <p14:tracePt t="72402" x="1352550" y="2736850"/>
          <p14:tracePt t="72419" x="1397000" y="2711450"/>
          <p14:tracePt t="72435" x="1460500" y="2692400"/>
          <p14:tracePt t="72452" x="1530350" y="2673350"/>
          <p14:tracePt t="72469" x="1593850" y="2660650"/>
          <p14:tracePt t="72485" x="1657350" y="2660650"/>
          <p14:tracePt t="72503" x="1701800" y="2660650"/>
          <p14:tracePt t="72504" x="1727200" y="2660650"/>
          <p14:tracePt t="72519" x="1758950" y="2660650"/>
          <p14:tracePt t="72535" x="1841500" y="2686050"/>
          <p14:tracePt t="72552" x="1892300" y="2711450"/>
          <p14:tracePt t="72569" x="1917700" y="2724150"/>
          <p14:tracePt t="72585" x="1949450" y="2755900"/>
          <p14:tracePt t="72602" x="1974850" y="2794000"/>
          <p14:tracePt t="72619" x="1987550" y="2825750"/>
          <p14:tracePt t="72636" x="2006600" y="2876550"/>
          <p14:tracePt t="72652" x="2025650" y="2933700"/>
          <p14:tracePt t="72669" x="2025650" y="3009900"/>
          <p14:tracePt t="72685" x="2025650" y="3098800"/>
          <p14:tracePt t="72702" x="2006600" y="3187700"/>
          <p14:tracePt t="72704" x="1993900" y="3232150"/>
          <p14:tracePt t="72719" x="1974850" y="3314700"/>
          <p14:tracePt t="72736" x="1949450" y="3384550"/>
          <p14:tracePt t="72752" x="1917700" y="3479800"/>
          <p14:tracePt t="72769" x="1885950" y="3568700"/>
          <p14:tracePt t="72785" x="1828800" y="3657600"/>
          <p14:tracePt t="72802" x="1778000" y="3727450"/>
          <p14:tracePt t="72819" x="1720850" y="3759200"/>
          <p14:tracePt t="72836" x="1689100" y="3784600"/>
          <p14:tracePt t="72852" x="1638300" y="3797300"/>
          <p14:tracePt t="72869" x="1587500" y="3810000"/>
          <p14:tracePt t="72885" x="1536700" y="3810000"/>
          <p14:tracePt t="72903" x="1504950" y="3810000"/>
          <p14:tracePt t="72919" x="1492250" y="3810000"/>
          <p14:tracePt t="72935" x="1466850" y="3784600"/>
          <p14:tracePt t="72952" x="1422400" y="3746500"/>
          <p14:tracePt t="72969" x="1390650" y="3714750"/>
          <p14:tracePt t="72986" x="1352550" y="3676650"/>
          <p14:tracePt t="73002" x="1327150" y="3644900"/>
          <p14:tracePt t="73019" x="1314450" y="3619500"/>
          <p14:tracePt t="73036" x="1308100" y="3575050"/>
          <p14:tracePt t="73052" x="1301750" y="3543300"/>
          <p14:tracePt t="73068" x="1301750" y="3517900"/>
          <p14:tracePt t="73085" x="1301750" y="3505200"/>
          <p14:tracePt t="73103" x="1308100" y="3492500"/>
          <p14:tracePt t="73118" x="1320800" y="3454400"/>
          <p14:tracePt t="73135" x="1346200" y="3429000"/>
          <p14:tracePt t="73152" x="1371600" y="3390900"/>
          <p14:tracePt t="73169" x="1466850" y="3340100"/>
          <p14:tracePt t="73185" x="1600200" y="3263900"/>
          <p14:tracePt t="73202" x="1841500" y="3168650"/>
          <p14:tracePt t="73219" x="2108200" y="3003550"/>
          <p14:tracePt t="73236" x="2374900" y="2825750"/>
          <p14:tracePt t="73252" x="2597150" y="2673350"/>
          <p14:tracePt t="73269" x="2781300" y="2571750"/>
          <p14:tracePt t="73286" x="2908300" y="2470150"/>
          <p14:tracePt t="73303" x="2990850" y="2381250"/>
          <p14:tracePt t="73304" x="3016250" y="2336800"/>
          <p14:tracePt t="73319" x="3041650" y="2298700"/>
          <p14:tracePt t="73335" x="3060700" y="2235200"/>
          <p14:tracePt t="73352" x="3067050" y="2228850"/>
          <p14:tracePt t="73369" x="3067050" y="2222500"/>
          <p14:tracePt t="73447" x="3060700" y="2222500"/>
          <p14:tracePt t="73495" x="3054350" y="2222500"/>
          <p14:tracePt t="73503" x="3041650" y="2222500"/>
          <p14:tracePt t="73511" x="3035300" y="2222500"/>
          <p14:tracePt t="73520" x="3009900" y="2222500"/>
          <p14:tracePt t="73535" x="2946400" y="2222500"/>
          <p14:tracePt t="73552" x="2863850" y="2222500"/>
          <p14:tracePt t="73568" x="2781300" y="2222500"/>
          <p14:tracePt t="73585" x="2692400" y="2209800"/>
          <p14:tracePt t="73602" x="2628900" y="2190750"/>
          <p14:tracePt t="73619" x="2578100" y="2139950"/>
          <p14:tracePt t="73635" x="2540000" y="2070100"/>
          <p14:tracePt t="73652" x="2514600" y="1981200"/>
          <p14:tracePt t="73669" x="2489200" y="1898650"/>
          <p14:tracePt t="73685" x="2476500" y="1816100"/>
          <p14:tracePt t="73702" x="2476500" y="1708150"/>
          <p14:tracePt t="73704" x="2476500" y="1651000"/>
          <p14:tracePt t="73719" x="2476500" y="1568450"/>
          <p14:tracePt t="73735" x="2495550" y="1530350"/>
          <p14:tracePt t="73752" x="2514600" y="1504950"/>
          <p14:tracePt t="73769" x="2578100" y="1485900"/>
          <p14:tracePt t="73785" x="2667000" y="1479550"/>
          <p14:tracePt t="73802" x="2768600" y="1479550"/>
          <p14:tracePt t="73819" x="2882900" y="1498600"/>
          <p14:tracePt t="73835" x="3016250" y="1549400"/>
          <p14:tracePt t="73852" x="3105150" y="1619250"/>
          <p14:tracePt t="73869" x="3149600" y="1676400"/>
          <p14:tracePt t="73885" x="3162300" y="1739900"/>
          <p14:tracePt t="73902" x="3143250" y="1879600"/>
          <p14:tracePt t="73919" x="3124200" y="1936750"/>
          <p14:tracePt t="73935" x="3041650" y="2082800"/>
          <p14:tracePt t="73952" x="2997200" y="2152650"/>
          <p14:tracePt t="73969" x="2965450" y="2190750"/>
          <p14:tracePt t="73985" x="2927350" y="2222500"/>
          <p14:tracePt t="74002" x="2889250" y="2241550"/>
          <p14:tracePt t="74019" x="2870200" y="2241550"/>
          <p14:tracePt t="74036" x="2863850" y="2241550"/>
          <p14:tracePt t="74068" x="2882900" y="2216150"/>
          <p14:tracePt t="74085" x="2971800" y="2184400"/>
          <p14:tracePt t="74102" x="3111500" y="2159000"/>
          <p14:tracePt t="74104" x="3194050" y="2152650"/>
          <p14:tracePt t="74119" x="3390900" y="2152650"/>
          <p14:tracePt t="74135" x="3594100" y="2152650"/>
          <p14:tracePt t="74152" x="3790950" y="2152650"/>
          <p14:tracePt t="74169" x="3987800" y="2152650"/>
          <p14:tracePt t="74186" x="4159250" y="2152650"/>
          <p14:tracePt t="74202" x="4311650" y="2152650"/>
          <p14:tracePt t="74219" x="4457700" y="2165350"/>
          <p14:tracePt t="74236" x="4572000" y="2178050"/>
          <p14:tracePt t="74252" x="4654550" y="2178050"/>
          <p14:tracePt t="74269" x="4686300" y="2178050"/>
          <p14:tracePt t="74302" x="4686300" y="2184400"/>
          <p14:tracePt t="74319" x="4635500" y="2197100"/>
          <p14:tracePt t="74335" x="4565650" y="2197100"/>
          <p14:tracePt t="74352" x="4495800" y="2203450"/>
          <p14:tracePt t="74369" x="4425950" y="2184400"/>
          <p14:tracePt t="74386" x="4362450" y="2165350"/>
          <p14:tracePt t="74402" x="4292600" y="2114550"/>
          <p14:tracePt t="74419" x="4222750" y="2044700"/>
          <p14:tracePt t="74436" x="4165600" y="1955800"/>
          <p14:tracePt t="74452" x="4114800" y="1866900"/>
          <p14:tracePt t="74468" x="4095750" y="1790700"/>
          <p14:tracePt t="74485" x="4076700" y="1701800"/>
          <p14:tracePt t="74502" x="4083050" y="1600200"/>
          <p14:tracePt t="74504" x="4089400" y="1549400"/>
          <p14:tracePt t="74519" x="4095750" y="1498600"/>
          <p14:tracePt t="74536" x="4165600" y="1435100"/>
          <p14:tracePt t="74552" x="4235450" y="1416050"/>
          <p14:tracePt t="74569" x="4349750" y="1416050"/>
          <p14:tracePt t="74585" x="4483100" y="1409700"/>
          <p14:tracePt t="74602" x="4603750" y="1466850"/>
          <p14:tracePt t="74619" x="4711700" y="1543050"/>
          <p14:tracePt t="74635" x="4806950" y="1625600"/>
          <p14:tracePt t="74652" x="4864100" y="1720850"/>
          <p14:tracePt t="74669" x="4870450" y="1816100"/>
          <p14:tracePt t="74685" x="4857750" y="1917700"/>
          <p14:tracePt t="74702" x="4826000" y="2000250"/>
          <p14:tracePt t="74719" x="4768850" y="2057400"/>
          <p14:tracePt t="74735" x="4641850" y="2108200"/>
          <p14:tracePt t="74752" x="4546600" y="2139950"/>
          <p14:tracePt t="74769" x="4470400" y="2139950"/>
          <p14:tracePt t="74785" x="4432300" y="2133600"/>
          <p14:tracePt t="74802" x="4419600" y="2120900"/>
          <p14:tracePt t="74819" x="4425950" y="2114550"/>
          <p14:tracePt t="74835" x="4572000" y="2114550"/>
          <p14:tracePt t="74852" x="4756150" y="2114550"/>
          <p14:tracePt t="74869" x="4965700" y="2114550"/>
          <p14:tracePt t="74885" x="5194300" y="2114550"/>
          <p14:tracePt t="74902" x="5441950" y="2114550"/>
          <p14:tracePt t="74904" x="5575300" y="2114550"/>
          <p14:tracePt t="74919" x="5791200" y="2139950"/>
          <p14:tracePt t="74935" x="5962650" y="2184400"/>
          <p14:tracePt t="74952" x="6051550" y="2203450"/>
          <p14:tracePt t="74969" x="6057900" y="2209800"/>
          <p14:tracePt t="75002" x="6051550" y="2209800"/>
          <p14:tracePt t="75019" x="6026150" y="2209800"/>
          <p14:tracePt t="75036" x="5994400" y="2209800"/>
          <p14:tracePt t="75052" x="5962650" y="2209800"/>
          <p14:tracePt t="75068" x="5918200" y="2209800"/>
          <p14:tracePt t="75085" x="5867400" y="2203450"/>
          <p14:tracePt t="75103" x="5803900" y="2178050"/>
          <p14:tracePt t="75104" x="5772150" y="2171700"/>
          <p14:tracePt t="75119" x="5708650" y="2146300"/>
          <p14:tracePt t="75135" x="5638800" y="2108200"/>
          <p14:tracePt t="75152" x="5594350" y="2032000"/>
          <p14:tracePt t="75168" x="5575300" y="1943100"/>
          <p14:tracePt t="75185" x="5568950" y="1841500"/>
          <p14:tracePt t="75202" x="5588000" y="1733550"/>
          <p14:tracePt t="75219" x="5626100" y="1606550"/>
          <p14:tracePt t="75236" x="5683250" y="1504950"/>
          <p14:tracePt t="75252" x="5753100" y="1428750"/>
          <p14:tracePt t="75268" x="5842000" y="1390650"/>
          <p14:tracePt t="75285" x="5949950" y="1384300"/>
          <p14:tracePt t="75302" x="6064250" y="1384300"/>
          <p14:tracePt t="75319" x="6229350" y="1447800"/>
          <p14:tracePt t="75335" x="6330950" y="1530350"/>
          <p14:tracePt t="75352" x="6407150" y="1670050"/>
          <p14:tracePt t="75369" x="6451600" y="1822450"/>
          <p14:tracePt t="75385" x="6489700" y="1993900"/>
          <p14:tracePt t="75402" x="6489700" y="2133600"/>
          <p14:tracePt t="75419" x="6464300" y="2228850"/>
          <p14:tracePt t="75435" x="6394450" y="2292350"/>
          <p14:tracePt t="75452" x="6311900" y="2349500"/>
          <p14:tracePt t="75469" x="6203950" y="2387600"/>
          <p14:tracePt t="75485" x="6134100" y="2419350"/>
          <p14:tracePt t="75503" x="6115050" y="2463800"/>
          <p14:tracePt t="75519" x="6153150" y="2527300"/>
          <p14:tracePt t="75535" x="6273800" y="2635250"/>
          <p14:tracePt t="75552" x="6438900" y="2794000"/>
          <p14:tracePt t="75569" x="6661150" y="3022600"/>
          <p14:tracePt t="75585" x="6889750" y="3289300"/>
          <p14:tracePt t="75602" x="7080250" y="3562350"/>
          <p14:tracePt t="75619" x="7251700" y="3784600"/>
          <p14:tracePt t="75635" x="7359650" y="3949700"/>
          <p14:tracePt t="75652" x="7423150" y="4070350"/>
          <p14:tracePt t="75669" x="7435850" y="4152900"/>
          <p14:tracePt t="75685" x="7410450" y="4216400"/>
          <p14:tracePt t="75704" x="7346950" y="4254500"/>
          <p14:tracePt t="75719" x="7340600" y="4273550"/>
          <p14:tracePt t="75736" x="7334250" y="4279900"/>
          <p14:tracePt t="75752" x="7346950" y="4286250"/>
          <p14:tracePt t="75769" x="7385050" y="4311650"/>
          <p14:tracePt t="75785" x="7435850" y="4349750"/>
          <p14:tracePt t="75802" x="7486650" y="4387850"/>
          <p14:tracePt t="75819" x="7518400" y="4432300"/>
          <p14:tracePt t="75835" x="7556500" y="4489450"/>
          <p14:tracePt t="75852" x="7575550" y="4559300"/>
          <p14:tracePt t="75868" x="7575550" y="4603750"/>
          <p14:tracePt t="75885" x="7575550" y="4654550"/>
          <p14:tracePt t="75902" x="7581900" y="4679950"/>
          <p14:tracePt t="75919" x="7600950" y="4705350"/>
          <p14:tracePt t="75936" x="7626350" y="4724400"/>
          <p14:tracePt t="75952" x="7632700" y="4737100"/>
          <p14:tracePt t="75969" x="7632700" y="4743450"/>
          <p14:tracePt t="75985" x="7600950" y="4756150"/>
          <p14:tracePt t="76002" x="7562850" y="4762500"/>
          <p14:tracePt t="76019" x="7543800" y="4762500"/>
          <p14:tracePt t="76035" x="7537450" y="4762500"/>
          <p14:tracePt t="76052" x="7518400" y="4743450"/>
          <p14:tracePt t="76069" x="7486650" y="4635500"/>
          <p14:tracePt t="76085" x="7448550" y="4514850"/>
          <p14:tracePt t="76088" x="7442200" y="4483100"/>
          <p14:tracePt t="76102" x="7429500" y="4451350"/>
          <p14:tracePt t="76118" x="7410450" y="4375150"/>
          <p14:tracePt t="76135" x="7423150" y="4286250"/>
          <p14:tracePt t="76152" x="7454900" y="4191000"/>
          <p14:tracePt t="76169" x="7480300" y="4108450"/>
          <p14:tracePt t="76185" x="7518400" y="4057650"/>
          <p14:tracePt t="76202" x="7569200" y="4013200"/>
          <p14:tracePt t="76219" x="7645400" y="3987800"/>
          <p14:tracePt t="76235" x="7740650" y="3968750"/>
          <p14:tracePt t="76252" x="7842250" y="3937000"/>
          <p14:tracePt t="76268" x="7943850" y="3911600"/>
          <p14:tracePt t="76285" x="8045450" y="3898900"/>
          <p14:tracePt t="76302" x="8128000" y="3905250"/>
          <p14:tracePt t="76319" x="8191500" y="3962400"/>
          <p14:tracePt t="76335" x="8235950" y="4000500"/>
          <p14:tracePt t="76352" x="8280400" y="4044950"/>
          <p14:tracePt t="76369" x="8299450" y="4102100"/>
          <p14:tracePt t="76385" x="8299450" y="4171950"/>
          <p14:tracePt t="76402" x="8274050" y="4254500"/>
          <p14:tracePt t="76419" x="8248650" y="4324350"/>
          <p14:tracePt t="76435" x="8216900" y="4381500"/>
          <p14:tracePt t="76452" x="8197850" y="4425950"/>
          <p14:tracePt t="76469" x="8172450" y="4476750"/>
          <p14:tracePt t="76485" x="8121650" y="4502150"/>
          <p14:tracePt t="76502" x="8064500" y="4540250"/>
          <p14:tracePt t="76504" x="8026400" y="4559300"/>
          <p14:tracePt t="76519" x="7956550" y="4597400"/>
          <p14:tracePt t="76535" x="7886700" y="4629150"/>
          <p14:tracePt t="76552" x="7804150" y="4654550"/>
          <p14:tracePt t="76568" x="7715250" y="4667250"/>
          <p14:tracePt t="76585" x="7626350" y="4699000"/>
          <p14:tracePt t="76602" x="7543800" y="4711700"/>
          <p14:tracePt t="76618" x="7480300" y="4711700"/>
          <p14:tracePt t="76635" x="7448550" y="4711700"/>
          <p14:tracePt t="76652" x="7429500" y="4660900"/>
          <p14:tracePt t="76669" x="7391400" y="4565650"/>
          <p14:tracePt t="76685" x="7391400" y="4451350"/>
          <p14:tracePt t="76703" x="7385050" y="4368800"/>
          <p14:tracePt t="76705" x="7372350" y="4337050"/>
          <p14:tracePt t="76719" x="7366000" y="4279900"/>
          <p14:tracePt t="76735" x="7366000" y="4235450"/>
          <p14:tracePt t="76752" x="7366000" y="4203700"/>
          <p14:tracePt t="76768" x="7378700" y="4197350"/>
          <p14:tracePt t="76785" x="7385050" y="4191000"/>
          <p14:tracePt t="76802" x="7391400" y="4191000"/>
          <p14:tracePt t="76819" x="7391400" y="4203700"/>
          <p14:tracePt t="76836" x="7378700" y="4222750"/>
          <p14:tracePt t="76852" x="7378700" y="4241800"/>
          <p14:tracePt t="76869" x="7378700" y="4248150"/>
          <p14:tracePt t="77128" x="7372350" y="4254500"/>
          <p14:tracePt t="77135" x="7372350" y="4248150"/>
          <p14:tracePt t="77152" x="7366000" y="4229100"/>
          <p14:tracePt t="77169" x="7366000" y="4222750"/>
          <p14:tracePt t="77208" x="7359650" y="4222750"/>
          <p14:tracePt t="77240" x="7353300" y="4222750"/>
          <p14:tracePt t="77535" x="7366000" y="4222750"/>
          <p14:tracePt t="77544" x="7366000" y="4216400"/>
          <p14:tracePt t="77559" x="7372350" y="4216400"/>
          <p14:tracePt t="77640" x="7378700" y="4216400"/>
          <p14:tracePt t="77655" x="7385050" y="4216400"/>
          <p14:tracePt t="77664" x="7391400" y="4216400"/>
          <p14:tracePt t="77679" x="7404100" y="4216400"/>
          <p14:tracePt t="77696" x="7410450" y="4216400"/>
          <p14:tracePt t="77703" x="7416800" y="4222750"/>
          <p14:tracePt t="77719" x="7423150" y="4241800"/>
          <p14:tracePt t="77736" x="7442200" y="4260850"/>
          <p14:tracePt t="77752" x="7467600" y="4279900"/>
          <p14:tracePt t="77768" x="7493000" y="4292600"/>
          <p14:tracePt t="77785" x="7505700" y="4305300"/>
          <p14:tracePt t="77802" x="7518400" y="4311650"/>
          <p14:tracePt t="77818" x="7531100" y="4311650"/>
          <p14:tracePt t="77835" x="7543800" y="4318000"/>
          <p14:tracePt t="77852" x="7562850" y="4318000"/>
          <p14:tracePt t="77869" x="7581900" y="4318000"/>
          <p14:tracePt t="77885" x="7600950" y="4318000"/>
          <p14:tracePt t="77902" x="7620000" y="4318000"/>
          <p14:tracePt t="77904" x="7626350" y="4318000"/>
          <p14:tracePt t="77920" x="7626350" y="4324350"/>
          <p14:tracePt t="80640" x="7620000" y="4324350"/>
          <p14:tracePt t="80648" x="7581900" y="4324350"/>
          <p14:tracePt t="80655" x="7524750" y="4343400"/>
          <p14:tracePt t="80668" x="7461250" y="4368800"/>
          <p14:tracePt t="80685" x="7302500" y="4438650"/>
          <p14:tracePt t="80702" x="7086600" y="4495800"/>
          <p14:tracePt t="80704" x="6972300" y="4527550"/>
          <p14:tracePt t="80719" x="6692900" y="4584700"/>
          <p14:tracePt t="80735" x="6350000" y="4629150"/>
          <p14:tracePt t="80752" x="5943600" y="4641850"/>
          <p14:tracePt t="80769" x="5486400" y="4648200"/>
          <p14:tracePt t="80785" x="5035550" y="4635500"/>
          <p14:tracePt t="80802" x="4610100" y="4572000"/>
          <p14:tracePt t="80819" x="4260850" y="4552950"/>
          <p14:tracePt t="80836" x="3987800" y="4546600"/>
          <p14:tracePt t="80852" x="3721100" y="4514850"/>
          <p14:tracePt t="80869" x="3422650" y="4464050"/>
          <p14:tracePt t="80885" x="3143250" y="4406900"/>
          <p14:tracePt t="80903" x="2832100" y="4324350"/>
          <p14:tracePt t="80919" x="2667000" y="4273550"/>
          <p14:tracePt t="80935" x="2533650" y="4235450"/>
          <p14:tracePt t="80952" x="2413000" y="4197350"/>
          <p14:tracePt t="80969" x="2305050" y="4165600"/>
          <p14:tracePt t="80985" x="2247900" y="4140200"/>
          <p14:tracePt t="81002" x="2247900" y="4133850"/>
          <p14:tracePt t="81019" x="2279650" y="4114800"/>
          <p14:tracePt t="81035" x="2286000" y="4114800"/>
          <p14:tracePt t="81247" x="2266950" y="4102100"/>
          <p14:tracePt t="81255" x="2209800" y="4083050"/>
          <p14:tracePt t="81263" x="2146300" y="4051300"/>
          <p14:tracePt t="81271" x="2070100" y="4019550"/>
          <p14:tracePt t="81285" x="1981200" y="3981450"/>
          <p14:tracePt t="81303" x="1778000" y="3873500"/>
          <p14:tracePt t="81304" x="1670050" y="3803650"/>
          <p14:tracePt t="81319" x="1574800" y="3740150"/>
          <p14:tracePt t="81335" x="1308100" y="3556000"/>
          <p14:tracePt t="81352" x="1187450" y="3479800"/>
          <p14:tracePt t="81369" x="1111250" y="3429000"/>
          <p14:tracePt t="81386" x="1060450" y="3390900"/>
          <p14:tracePt t="81402" x="1028700" y="3371850"/>
          <p14:tracePt t="81419" x="1016000" y="3359150"/>
          <p14:tracePt t="81471" x="1009650" y="3359150"/>
          <p14:tracePt t="81536" x="1009650" y="3352800"/>
          <p14:tracePt t="81551" x="1003300" y="3352800"/>
          <p14:tracePt t="81807" x="1009650" y="3352800"/>
          <p14:tracePt t="81815" x="1016000" y="3352800"/>
          <p14:tracePt t="81823" x="1016000" y="3346450"/>
          <p14:tracePt t="82007" x="1016000" y="3340100"/>
          <p14:tracePt t="82368" x="1028700" y="3340100"/>
          <p14:tracePt t="82385" x="1047750" y="3340100"/>
          <p14:tracePt t="82402" x="1066800" y="3340100"/>
          <p14:tracePt t="82419" x="1073150" y="3340100"/>
          <p14:tracePt t="82436" x="1079500" y="3346450"/>
          <p14:tracePt t="82452" x="1092200" y="3346450"/>
          <p14:tracePt t="82469" x="1104900" y="3346450"/>
          <p14:tracePt t="82485" x="1117600" y="3359150"/>
          <p14:tracePt t="82502" x="1149350" y="3384550"/>
          <p14:tracePt t="82519" x="1168400" y="3409950"/>
          <p14:tracePt t="82536" x="1181100" y="3441700"/>
          <p14:tracePt t="82552" x="1193800" y="3486150"/>
          <p14:tracePt t="82569" x="1206500" y="3524250"/>
          <p14:tracePt t="82586" x="1225550" y="3556000"/>
          <p14:tracePt t="82602" x="1244600" y="3594100"/>
          <p14:tracePt t="82619" x="1263650" y="3638550"/>
          <p14:tracePt t="82635" x="1270000" y="3683000"/>
          <p14:tracePt t="82652" x="1276350" y="3727450"/>
          <p14:tracePt t="82669" x="1295400" y="3765550"/>
          <p14:tracePt t="82685" x="1301750" y="3797300"/>
          <p14:tracePt t="82702" x="1308100" y="3810000"/>
          <p14:tracePt t="82704" x="1308100" y="3822700"/>
          <p14:tracePt t="82760" x="1301750" y="3822700"/>
          <p14:tracePt t="82767" x="1276350" y="3822700"/>
          <p14:tracePt t="82785" x="1206500" y="3822700"/>
          <p14:tracePt t="82802" x="1136650" y="3797300"/>
          <p14:tracePt t="82819" x="1085850" y="3765550"/>
          <p14:tracePt t="82835" x="1003300" y="3708400"/>
          <p14:tracePt t="82852" x="933450" y="3644900"/>
          <p14:tracePt t="82869" x="869950" y="3581400"/>
          <p14:tracePt t="82886" x="825500" y="3517900"/>
          <p14:tracePt t="82903" x="781050" y="3454400"/>
          <p14:tracePt t="82904" x="762000" y="3422650"/>
          <p14:tracePt t="82919" x="742950" y="3390900"/>
          <p14:tracePt t="82935" x="711200" y="3289300"/>
          <p14:tracePt t="82952" x="698500" y="3219450"/>
          <p14:tracePt t="82969" x="698500" y="3130550"/>
          <p14:tracePt t="82985" x="698500" y="3041650"/>
          <p14:tracePt t="83002" x="704850" y="2952750"/>
          <p14:tracePt t="83019" x="711200" y="2876550"/>
          <p14:tracePt t="83036" x="717550" y="2800350"/>
          <p14:tracePt t="83052" x="742950" y="2730500"/>
          <p14:tracePt t="83069" x="768350" y="2667000"/>
          <p14:tracePt t="83085" x="812800" y="2622550"/>
          <p14:tracePt t="83102" x="876300" y="2590800"/>
          <p14:tracePt t="83104" x="908050" y="2584450"/>
          <p14:tracePt t="83119" x="977900" y="2559050"/>
          <p14:tracePt t="83136" x="1060450" y="2559050"/>
          <p14:tracePt t="83152" x="1149350" y="2559050"/>
          <p14:tracePt t="83169" x="1225550" y="2559050"/>
          <p14:tracePt t="83185" x="1289050" y="2559050"/>
          <p14:tracePt t="83202" x="1358900" y="2578100"/>
          <p14:tracePt t="83219" x="1397000" y="2597150"/>
          <p14:tracePt t="83236" x="1428750" y="2609850"/>
          <p14:tracePt t="83252" x="1454150" y="2622550"/>
          <p14:tracePt t="83269" x="1492250" y="2647950"/>
          <p14:tracePt t="83285" x="1524000" y="2673350"/>
          <p14:tracePt t="83302" x="1549400" y="2711450"/>
          <p14:tracePt t="83304" x="1562100" y="2730500"/>
          <p14:tracePt t="83319" x="1574800" y="2755900"/>
          <p14:tracePt t="83335" x="1612900" y="2857500"/>
          <p14:tracePt t="83352" x="1651000" y="2940050"/>
          <p14:tracePt t="83369" x="1689100" y="3016250"/>
          <p14:tracePt t="83385" x="1695450" y="3079750"/>
          <p14:tracePt t="83402" x="1695450" y="3155950"/>
          <p14:tracePt t="83419" x="1676400" y="3244850"/>
          <p14:tracePt t="83435" x="1644650" y="3346450"/>
          <p14:tracePt t="83452" x="1606550" y="3435350"/>
          <p14:tracePt t="83469" x="1555750" y="3511550"/>
          <p14:tracePt t="83485" x="1504950" y="3575050"/>
          <p14:tracePt t="83502" x="1454150" y="3651250"/>
          <p14:tracePt t="83519" x="1397000" y="3721100"/>
          <p14:tracePt t="83535" x="1282700" y="3784600"/>
          <p14:tracePt t="83552" x="1219200" y="3790950"/>
          <p14:tracePt t="83568" x="1174750" y="3790950"/>
          <p14:tracePt t="83585" x="1117600" y="3790950"/>
          <p14:tracePt t="83602" x="1054100" y="3778250"/>
          <p14:tracePt t="83618" x="977900" y="3727450"/>
          <p14:tracePt t="83635" x="920750" y="3651250"/>
          <p14:tracePt t="83652" x="857250" y="3549650"/>
          <p14:tracePt t="83669" x="825500" y="3429000"/>
          <p14:tracePt t="83685" x="800100" y="3295650"/>
          <p14:tracePt t="83702" x="800100" y="3168650"/>
          <p14:tracePt t="83705" x="812800" y="3111500"/>
          <p14:tracePt t="83719" x="844550" y="3022600"/>
          <p14:tracePt t="83735" x="869950" y="2940050"/>
          <p14:tracePt t="83752" x="895350" y="2857500"/>
          <p14:tracePt t="83769" x="958850" y="2794000"/>
          <p14:tracePt t="83785" x="1035050" y="2743200"/>
          <p14:tracePt t="83802" x="1143000" y="2711450"/>
          <p14:tracePt t="83819" x="1250950" y="2673350"/>
          <p14:tracePt t="83835" x="1371600" y="2667000"/>
          <p14:tracePt t="83852" x="1460500" y="2667000"/>
          <p14:tracePt t="83869" x="1562100" y="2698750"/>
          <p14:tracePt t="83885" x="1638300" y="2730500"/>
          <p14:tracePt t="83902" x="1746250" y="2800350"/>
          <p14:tracePt t="83904" x="1790700" y="2844800"/>
          <p14:tracePt t="83918" x="1873250" y="2940050"/>
          <p14:tracePt t="83936" x="1936750" y="3035300"/>
          <p14:tracePt t="83952" x="1993900" y="3143250"/>
          <p14:tracePt t="83969" x="2025650" y="3257550"/>
          <p14:tracePt t="83985" x="2025650" y="3365500"/>
          <p14:tracePt t="84002" x="2006600" y="3460750"/>
          <p14:tracePt t="84019" x="1955800" y="3556000"/>
          <p14:tracePt t="84035" x="1879600" y="3644900"/>
          <p14:tracePt t="84052" x="1771650" y="3714750"/>
          <p14:tracePt t="84069" x="1670050" y="3778250"/>
          <p14:tracePt t="84085" x="1568450" y="3810000"/>
          <p14:tracePt t="84103" x="1473200" y="3835400"/>
          <p14:tracePt t="84104" x="1428750" y="3848100"/>
          <p14:tracePt t="84119" x="1358900" y="3848100"/>
          <p14:tracePt t="84136" x="1308100" y="3829050"/>
          <p14:tracePt t="84152" x="1257300" y="3784600"/>
          <p14:tracePt t="84169" x="1206500" y="3721100"/>
          <p14:tracePt t="84185" x="1174750" y="3651250"/>
          <p14:tracePt t="84202" x="1123950" y="3556000"/>
          <p14:tracePt t="84219" x="1085850" y="3448050"/>
          <p14:tracePt t="84235" x="1047750" y="3340100"/>
          <p14:tracePt t="84252" x="1016000" y="3244850"/>
          <p14:tracePt t="84269" x="1003300" y="3162300"/>
          <p14:tracePt t="84285" x="1003300" y="3079750"/>
          <p14:tracePt t="84303" x="1009650" y="2990850"/>
          <p14:tracePt t="84304" x="1028700" y="2952750"/>
          <p14:tracePt t="84318" x="1060450" y="2901950"/>
          <p14:tracePt t="84336" x="1085850" y="2870200"/>
          <p14:tracePt t="84352" x="1123950" y="2825750"/>
          <p14:tracePt t="84369" x="1181100" y="2774950"/>
          <p14:tracePt t="84385" x="1270000" y="2724150"/>
          <p14:tracePt t="84402" x="1371600" y="2686050"/>
          <p14:tracePt t="84419" x="1473200" y="2667000"/>
          <p14:tracePt t="84436" x="1568450" y="2667000"/>
          <p14:tracePt t="84452" x="1657350" y="2667000"/>
          <p14:tracePt t="84469" x="1727200" y="2667000"/>
          <p14:tracePt t="84485" x="1784350" y="2667000"/>
          <p14:tracePt t="84502" x="1822450" y="2667000"/>
          <p14:tracePt t="84519" x="1879600" y="2698750"/>
          <p14:tracePt t="84535" x="1917700" y="2730500"/>
          <p14:tracePt t="84552" x="1949450" y="2774950"/>
          <p14:tracePt t="84569" x="1974850" y="2838450"/>
          <p14:tracePt t="84585" x="1987550" y="2927350"/>
          <p14:tracePt t="84602" x="1987550" y="3009900"/>
          <p14:tracePt t="84618" x="1993900" y="3105150"/>
          <p14:tracePt t="84635" x="1974850" y="3206750"/>
          <p14:tracePt t="84653" x="1936750" y="3308350"/>
          <p14:tracePt t="84669" x="1898650" y="3384550"/>
          <p14:tracePt t="84686" x="1866900" y="3448050"/>
          <p14:tracePt t="84702" x="1828800" y="3479800"/>
          <p14:tracePt t="84704" x="1803400" y="3492500"/>
          <p14:tracePt t="84719" x="1739900" y="3530600"/>
          <p14:tracePt t="84736" x="1701800" y="3543300"/>
          <p14:tracePt t="84752" x="1682750" y="3549650"/>
          <p14:tracePt t="84785" x="1676400" y="3543300"/>
          <p14:tracePt t="84802" x="1657350" y="3517900"/>
          <p14:tracePt t="84819" x="1631950" y="3492500"/>
          <p14:tracePt t="84836" x="1600200" y="3460750"/>
          <p14:tracePt t="84852" x="1555750" y="3435350"/>
          <p14:tracePt t="84869" x="1517650" y="3409950"/>
          <p14:tracePt t="84885" x="1511300" y="3397250"/>
          <p14:tracePt t="85024" x="1498600" y="3384550"/>
          <p14:tracePt t="85032" x="1485900" y="3378200"/>
          <p14:tracePt t="85039" x="1473200" y="3371850"/>
          <p14:tracePt t="85055" x="1460500" y="3371850"/>
          <p14:tracePt t="85069" x="1460500" y="3365500"/>
          <p14:tracePt t="85085" x="1454150" y="3352800"/>
          <p14:tracePt t="85103" x="1454150" y="3327400"/>
          <p14:tracePt t="85127" x="1454150" y="3321050"/>
          <p14:tracePt t="85136" x="1454150" y="3314700"/>
          <p14:tracePt t="85152" x="1454150" y="3308350"/>
          <p14:tracePt t="85169" x="1441450" y="3295650"/>
          <p14:tracePt t="85186" x="1441450" y="3289300"/>
          <p14:tracePt t="85202" x="1441450" y="3276600"/>
          <p14:tracePt t="85219" x="1435100" y="3276600"/>
          <p14:tracePt t="85236" x="1428750" y="3270250"/>
          <p14:tracePt t="85303" x="1428750" y="3276600"/>
          <p14:tracePt t="85535" x="1435100" y="3276600"/>
          <p14:tracePt t="85544" x="1441450" y="3282950"/>
          <p14:tracePt t="85552" x="1454150" y="3289300"/>
          <p14:tracePt t="85568" x="1473200" y="3295650"/>
          <p14:tracePt t="85586" x="1504950" y="3302000"/>
          <p14:tracePt t="85602" x="1536700" y="3308350"/>
          <p14:tracePt t="85619" x="1568450" y="3308350"/>
          <p14:tracePt t="85635" x="1587500" y="3308350"/>
          <p14:tracePt t="85652" x="1600200" y="3308350"/>
          <p14:tracePt t="85669" x="1625600" y="3308350"/>
          <p14:tracePt t="85685" x="1682750" y="3308350"/>
          <p14:tracePt t="85702" x="1758950" y="3308350"/>
          <p14:tracePt t="85704" x="1809750" y="3308350"/>
          <p14:tracePt t="85719" x="1917700" y="3308350"/>
          <p14:tracePt t="85736" x="2006600" y="3308350"/>
          <p14:tracePt t="85752" x="2076450" y="3308350"/>
          <p14:tracePt t="85770" x="2108200" y="3302000"/>
          <p14:tracePt t="85785" x="2152650" y="3302000"/>
          <p14:tracePt t="85802" x="2216150" y="3302000"/>
          <p14:tracePt t="85819" x="2305050" y="3270250"/>
          <p14:tracePt t="85836" x="2425700" y="3219450"/>
          <p14:tracePt t="85852" x="2540000" y="3143250"/>
          <p14:tracePt t="85869" x="2622550" y="3016250"/>
          <p14:tracePt t="85885" x="2711450" y="2857500"/>
          <p14:tracePt t="85903" x="2825750" y="2584450"/>
          <p14:tracePt t="85919" x="2844800" y="2508250"/>
          <p14:tracePt t="85936" x="2882900" y="2349500"/>
          <p14:tracePt t="85952" x="2882900" y="2241550"/>
          <p14:tracePt t="85969" x="2882900" y="2127250"/>
          <p14:tracePt t="85985" x="2882900" y="2044700"/>
          <p14:tracePt t="86002" x="2876550" y="2006600"/>
          <p14:tracePt t="86019" x="2876550" y="2000250"/>
          <p14:tracePt t="86036" x="2876550" y="2012950"/>
          <p14:tracePt t="86052" x="2870200" y="2038350"/>
          <p14:tracePt t="86069" x="2870200" y="2063750"/>
          <p14:tracePt t="86086" x="2870200" y="2070100"/>
          <p14:tracePt t="86088" x="2882900" y="2076450"/>
          <p14:tracePt t="86102" x="2895600" y="2076450"/>
          <p14:tracePt t="86136" x="2901950" y="2063750"/>
          <p14:tracePt t="86152" x="2901950" y="2044700"/>
          <p14:tracePt t="86169" x="2901950" y="2025650"/>
          <p14:tracePt t="86185" x="2908300" y="2000250"/>
          <p14:tracePt t="86202" x="2914650" y="1987550"/>
          <p14:tracePt t="86252" x="2921000" y="1987550"/>
          <p14:tracePt t="86272" x="2921000" y="2000250"/>
          <p14:tracePt t="86286" x="2921000" y="2019300"/>
          <p14:tracePt t="86303" x="2921000" y="2089150"/>
          <p14:tracePt t="86319" x="2921000" y="2120900"/>
          <p14:tracePt t="86336" x="2927350" y="2146300"/>
          <p14:tracePt t="86352" x="2933700" y="2197100"/>
          <p14:tracePt t="86369" x="2927350" y="2286000"/>
          <p14:tracePt t="86386" x="2914650" y="2425700"/>
          <p14:tracePt t="86402" x="2882900" y="2622550"/>
          <p14:tracePt t="86419" x="2876550" y="2851150"/>
          <p14:tracePt t="86435" x="2876550" y="2997200"/>
          <p14:tracePt t="86452" x="2870200" y="3124200"/>
          <p14:tracePt t="86469" x="2870200" y="3251200"/>
          <p14:tracePt t="86486" x="2870200" y="3340100"/>
          <p14:tracePt t="86487" x="2870200" y="3371850"/>
          <p14:tracePt t="86502" x="2870200" y="3384550"/>
          <p14:tracePt t="86519" x="2889250" y="3403600"/>
          <p14:tracePt t="86552" x="2895600" y="3384550"/>
          <p14:tracePt t="86569" x="2901950" y="3346450"/>
          <p14:tracePt t="86585" x="2901950" y="3308350"/>
          <p14:tracePt t="86602" x="2901950" y="3289300"/>
          <p14:tracePt t="86619" x="2901950" y="3282950"/>
          <p14:tracePt t="86896" x="2895600" y="3282950"/>
          <p14:tracePt t="86904" x="2876550" y="3282950"/>
          <p14:tracePt t="86912" x="2851150" y="3282950"/>
          <p14:tracePt t="86920" x="2825750" y="3282950"/>
          <p14:tracePt t="86936" x="2768600" y="3244850"/>
          <p14:tracePt t="86952" x="2673350" y="3181350"/>
          <p14:tracePt t="86969" x="2540000" y="3092450"/>
          <p14:tracePt t="86985" x="2374900" y="2984500"/>
          <p14:tracePt t="87002" x="2203450" y="2914650"/>
          <p14:tracePt t="87019" x="2019300" y="2844800"/>
          <p14:tracePt t="87035" x="1866900" y="2794000"/>
          <p14:tracePt t="87052" x="1714500" y="2774950"/>
          <p14:tracePt t="87069" x="1612900" y="2774950"/>
          <p14:tracePt t="87085" x="1543050" y="2781300"/>
          <p14:tracePt t="87102" x="1492250" y="2800350"/>
          <p14:tracePt t="87104" x="1479550" y="2813050"/>
          <p14:tracePt t="87119" x="1466850" y="2825750"/>
          <p14:tracePt t="87136" x="1466850" y="2863850"/>
          <p14:tracePt t="87152" x="1466850" y="2889250"/>
          <p14:tracePt t="87169" x="1466850" y="2933700"/>
          <p14:tracePt t="87185" x="1466850" y="2984500"/>
          <p14:tracePt t="87203" x="1466850" y="3022600"/>
          <p14:tracePt t="87219" x="1454150" y="3054350"/>
          <p14:tracePt t="87235" x="1441450" y="3092450"/>
          <p14:tracePt t="87252" x="1422400" y="3136900"/>
          <p14:tracePt t="87269" x="1403350" y="3181350"/>
          <p14:tracePt t="87287" x="1371600" y="3244850"/>
          <p14:tracePt t="87302" x="1358900" y="3257550"/>
          <p14:tracePt t="87319" x="1352550" y="3263900"/>
          <p14:tracePt t="87335" x="1358900" y="3263900"/>
          <p14:tracePt t="87352" x="1377950" y="3232150"/>
          <p14:tracePt t="87369" x="1397000" y="3175000"/>
          <p14:tracePt t="87386" x="1416050" y="3105150"/>
          <p14:tracePt t="87402" x="1460500" y="2984500"/>
          <p14:tracePt t="87419" x="1517650" y="2825750"/>
          <p14:tracePt t="87436" x="1593850" y="2628900"/>
          <p14:tracePt t="87452" x="1714500" y="2425700"/>
          <p14:tracePt t="87469" x="1854200" y="2254250"/>
          <p14:tracePt t="87487" x="2057400" y="2095500"/>
          <p14:tracePt t="87502" x="2120900" y="2051050"/>
          <p14:tracePt t="87519" x="2266950" y="1943100"/>
          <p14:tracePt t="87535" x="2336800" y="1879600"/>
          <p14:tracePt t="87552" x="2393950" y="1828800"/>
          <p14:tracePt t="87569" x="2432050" y="1803400"/>
          <p14:tracePt t="87586" x="2457450" y="1797050"/>
          <p14:tracePt t="87602" x="2463800" y="1797050"/>
          <p14:tracePt t="87635" x="2476500" y="1803400"/>
          <p14:tracePt t="87652" x="2482850" y="1809750"/>
          <p14:tracePt t="87743" x="2482850" y="1816100"/>
          <p14:tracePt t="87752" x="2482850" y="1822450"/>
          <p14:tracePt t="87769" x="2482850" y="1841500"/>
          <p14:tracePt t="87785" x="2495550" y="1866900"/>
          <p14:tracePt t="87802" x="2495550" y="1885950"/>
          <p14:tracePt t="87819" x="2495550" y="1911350"/>
          <p14:tracePt t="87836" x="2482850" y="1936750"/>
          <p14:tracePt t="87852" x="2419350" y="2006600"/>
          <p14:tracePt t="87869" x="2311400" y="2133600"/>
          <p14:tracePt t="87885" x="2184400" y="2279650"/>
          <p14:tracePt t="87903" x="2057400" y="2444750"/>
          <p14:tracePt t="87919" x="1885950" y="2686050"/>
          <p14:tracePt t="87935" x="1778000" y="2851150"/>
          <p14:tracePt t="87952" x="1663700" y="2997200"/>
          <p14:tracePt t="87969" x="1587500" y="3117850"/>
          <p14:tracePt t="87986" x="1530350" y="3225800"/>
          <p14:tracePt t="88002" x="1498600" y="3282950"/>
          <p14:tracePt t="88019" x="1479550" y="3321050"/>
          <p14:tracePt t="88036" x="1466850" y="3365500"/>
          <p14:tracePt t="88052" x="1454150" y="3403600"/>
          <p14:tracePt t="88069" x="1454150" y="3416300"/>
          <p14:tracePt t="88119" x="1454150" y="3371850"/>
          <p14:tracePt t="88135" x="1473200" y="3276600"/>
          <p14:tracePt t="88152" x="1549400" y="3130550"/>
          <p14:tracePt t="88169" x="1670050" y="2940050"/>
          <p14:tracePt t="88185" x="1835150" y="2781300"/>
          <p14:tracePt t="88202" x="2012950" y="2679700"/>
          <p14:tracePt t="88219" x="2190750" y="2584450"/>
          <p14:tracePt t="88236" x="2374900" y="2489200"/>
          <p14:tracePt t="88252" x="2520950" y="2387600"/>
          <p14:tracePt t="88269" x="2616200" y="2324100"/>
          <p14:tracePt t="88286" x="2692400" y="2273300"/>
          <p14:tracePt t="88303" x="2755900" y="2247900"/>
          <p14:tracePt t="88319" x="2794000" y="2216150"/>
          <p14:tracePt t="88335" x="2800350" y="2197100"/>
          <p14:tracePt t="88352" x="2813050" y="2184400"/>
          <p14:tracePt t="88369" x="2819400" y="2171700"/>
          <p14:tracePt t="88385" x="2825750" y="2165350"/>
          <p14:tracePt t="88402" x="2825750" y="2159000"/>
          <p14:tracePt t="88527" x="2832100" y="2159000"/>
          <p14:tracePt t="88536" x="2851150" y="2159000"/>
          <p14:tracePt t="88552" x="2914650" y="2159000"/>
          <p14:tracePt t="88569" x="3022600" y="2159000"/>
          <p14:tracePt t="88585" x="3162300" y="2165350"/>
          <p14:tracePt t="88602" x="3308350" y="2139950"/>
          <p14:tracePt t="88619" x="3467100" y="2139950"/>
          <p14:tracePt t="88635" x="3613150" y="2120900"/>
          <p14:tracePt t="88652" x="3740150" y="2108200"/>
          <p14:tracePt t="88669" x="3879850" y="2108200"/>
          <p14:tracePt t="88686" x="4006850" y="2108200"/>
          <p14:tracePt t="88702" x="4121150" y="2114550"/>
          <p14:tracePt t="88704" x="4171950" y="2114550"/>
          <p14:tracePt t="88719" x="4273550" y="2114550"/>
          <p14:tracePt t="88736" x="4381500" y="2114550"/>
          <p14:tracePt t="88752" x="4451350" y="2101850"/>
          <p14:tracePt t="88769" x="4457700" y="2095500"/>
          <p14:tracePt t="88785" x="4451350" y="2082800"/>
          <p14:tracePt t="88802" x="4419600" y="2076450"/>
          <p14:tracePt t="88819" x="4394200" y="2076450"/>
          <p14:tracePt t="88836" x="4381500" y="2070100"/>
          <p14:tracePt t="88852" x="4375150" y="2070100"/>
          <p14:tracePt t="88903" x="4387850" y="2070100"/>
          <p14:tracePt t="88919" x="4445000" y="2070100"/>
          <p14:tracePt t="88936" x="4552950" y="2076450"/>
          <p14:tracePt t="88952" x="4699000" y="2101850"/>
          <p14:tracePt t="88969" x="4876800" y="2108200"/>
          <p14:tracePt t="88985" x="5086350" y="2114550"/>
          <p14:tracePt t="89002" x="5302250" y="2108200"/>
          <p14:tracePt t="89019" x="5524500" y="2108200"/>
          <p14:tracePt t="89036" x="5715000" y="2108200"/>
          <p14:tracePt t="89052" x="5861050" y="2108200"/>
          <p14:tracePt t="89069" x="5981700" y="2108200"/>
          <p14:tracePt t="89086" x="6083300" y="2108200"/>
          <p14:tracePt t="89103" x="6140450" y="2101850"/>
          <p14:tracePt t="89119" x="6146800" y="2101850"/>
          <p14:tracePt t="89152" x="6127750" y="2095500"/>
          <p14:tracePt t="89169" x="6121400" y="2095500"/>
          <p14:tracePt t="89279" x="6121400" y="2101850"/>
          <p14:tracePt t="89287" x="6121400" y="2120900"/>
          <p14:tracePt t="89302" x="6184900" y="2222500"/>
          <p14:tracePt t="89319" x="6242050" y="2349500"/>
          <p14:tracePt t="89336" x="6324600" y="2520950"/>
          <p14:tracePt t="89352" x="6438900" y="2730500"/>
          <p14:tracePt t="89369" x="6578600" y="2940050"/>
          <p14:tracePt t="89386" x="6750050" y="3162300"/>
          <p14:tracePt t="89402" x="6908800" y="3371850"/>
          <p14:tracePt t="89419" x="7086600" y="3568700"/>
          <p14:tracePt t="89436" x="7213600" y="3721100"/>
          <p14:tracePt t="89452" x="7296150" y="3854450"/>
          <p14:tracePt t="89469" x="7346950" y="3962400"/>
          <p14:tracePt t="89486" x="7372350" y="4044950"/>
          <p14:tracePt t="89502" x="7391400" y="4102100"/>
          <p14:tracePt t="89519" x="7423150" y="4197350"/>
          <p14:tracePt t="89535" x="7435850" y="4235450"/>
          <p14:tracePt t="89552" x="7448550" y="4254500"/>
          <p14:tracePt t="89585" x="7454900" y="4267200"/>
          <p14:tracePt t="89619" x="7461250" y="4279900"/>
          <p14:tracePt t="89636" x="7473950" y="4298950"/>
          <p14:tracePt t="89652" x="7486650" y="4324350"/>
          <p14:tracePt t="89669" x="7486650" y="4330700"/>
          <p14:tracePt t="89775" x="7493000" y="4330700"/>
          <p14:tracePt t="89784" x="7493000" y="4324350"/>
          <p14:tracePt t="89802" x="7493000" y="4318000"/>
          <p14:tracePt t="89819" x="7493000" y="4305300"/>
          <p14:tracePt t="89835" x="7493000" y="4292600"/>
          <p14:tracePt t="89852" x="7493000" y="4279900"/>
          <p14:tracePt t="89885" x="7448550" y="4267200"/>
          <p14:tracePt t="89902" x="7346950" y="4267200"/>
          <p14:tracePt t="89904" x="7289800" y="4273550"/>
          <p14:tracePt t="89919" x="7156450" y="4279900"/>
          <p14:tracePt t="89935" x="7016750" y="4292600"/>
          <p14:tracePt t="89952" x="6896100" y="4318000"/>
          <p14:tracePt t="89969" x="6769100" y="4356100"/>
          <p14:tracePt t="89985" x="6635750" y="4394200"/>
          <p14:tracePt t="90002" x="6502400" y="4438650"/>
          <p14:tracePt t="90019" x="6369050" y="4476750"/>
          <p14:tracePt t="90035" x="6273800" y="4495800"/>
          <p14:tracePt t="90052" x="6223000" y="4502150"/>
          <p14:tracePt t="90069" x="6178550" y="4514850"/>
          <p14:tracePt t="90085" x="6127750" y="4527550"/>
          <p14:tracePt t="90087" x="6108700" y="4540250"/>
          <p14:tracePt t="90103" x="6083300" y="4546600"/>
          <p14:tracePt t="90119" x="6038850" y="4559300"/>
          <p14:tracePt t="90152" x="6051550" y="4540250"/>
          <p14:tracePt t="90169" x="6070600" y="4514850"/>
          <p14:tracePt t="90186" x="6102350" y="4502150"/>
          <p14:tracePt t="90202" x="6140450" y="4502150"/>
          <p14:tracePt t="90219" x="6165850" y="4502150"/>
          <p14:tracePt t="90235" x="6197600" y="4502150"/>
          <p14:tracePt t="90252" x="6203950" y="4514850"/>
          <p14:tracePt t="90269" x="6197600" y="4521200"/>
          <p14:tracePt t="90286" x="6159500" y="4521200"/>
          <p14:tracePt t="90303" x="6140450" y="4508500"/>
          <p14:tracePt t="90319" x="6140450" y="4476750"/>
          <p14:tracePt t="90336" x="6140450" y="4445000"/>
          <p14:tracePt t="90471" x="6115050" y="4413250"/>
          <p14:tracePt t="90480" x="6076950" y="4349750"/>
          <p14:tracePt t="90487" x="6032500" y="4292600"/>
          <p14:tracePt t="90502" x="6000750" y="4267200"/>
          <p14:tracePt t="90519" x="5962650" y="4216400"/>
          <p14:tracePt t="90536" x="5962650" y="4191000"/>
          <p14:tracePt t="90552" x="5962650" y="4184650"/>
          <p14:tracePt t="90569" x="5981700" y="4184650"/>
          <p14:tracePt t="90585" x="5994400" y="4184650"/>
          <p14:tracePt t="90602" x="6019800" y="4184650"/>
          <p14:tracePt t="90619" x="6057900" y="4241800"/>
          <p14:tracePt t="90635" x="6096000" y="4311650"/>
          <p14:tracePt t="90652" x="6115050" y="4381500"/>
          <p14:tracePt t="90669" x="6115050" y="4470400"/>
          <p14:tracePt t="90685" x="6083300" y="4578350"/>
          <p14:tracePt t="90703" x="5899150" y="4781550"/>
          <p14:tracePt t="90719" x="5651500" y="4933950"/>
          <p14:tracePt t="90735" x="5353050" y="5099050"/>
          <p14:tracePt t="90752" x="4953000" y="5238750"/>
          <p14:tracePt t="90769" x="4514850" y="5365750"/>
          <p14:tracePt t="90786" x="4095750" y="5505450"/>
          <p14:tracePt t="90802" x="3708400" y="5613400"/>
          <p14:tracePt t="90819" x="3429000" y="5689600"/>
          <p14:tracePt t="90835" x="3181350" y="5695950"/>
          <p14:tracePt t="90852" x="2971800" y="5695950"/>
          <p14:tracePt t="90869" x="2768600" y="5632450"/>
          <p14:tracePt t="90885" x="2609850" y="5581650"/>
          <p14:tracePt t="90902" x="2489200" y="5549900"/>
          <p14:tracePt t="90904" x="2432050" y="5549900"/>
          <p14:tracePt t="90919" x="2324100" y="5549900"/>
          <p14:tracePt t="90936" x="2197100" y="5549900"/>
          <p14:tracePt t="90952" x="2038350" y="5549900"/>
          <p14:tracePt t="90969" x="1847850" y="5549900"/>
          <p14:tracePt t="90986" x="1631950" y="5568950"/>
          <p14:tracePt t="91002" x="1416050" y="5594350"/>
          <p14:tracePt t="91019" x="1212850" y="5600700"/>
          <p14:tracePt t="91036" x="1016000" y="5600700"/>
          <p14:tracePt t="91052" x="850900" y="5600700"/>
          <p14:tracePt t="91069" x="717550" y="5600700"/>
          <p14:tracePt t="91085" x="615950" y="5607050"/>
          <p14:tracePt t="91103" x="546100" y="5588000"/>
          <p14:tracePt t="91119" x="539750" y="5588000"/>
          <p14:tracePt t="91169" x="533400" y="5588000"/>
          <p14:tracePt t="91185" x="527050" y="5588000"/>
          <p14:tracePt t="91202" x="488950" y="5600700"/>
          <p14:tracePt t="91219" x="425450" y="5607050"/>
          <p14:tracePt t="91235" x="368300" y="5613400"/>
          <p14:tracePt t="91252" x="336550" y="5613400"/>
          <p14:tracePt t="91320" x="342900" y="5613400"/>
          <p14:tracePt t="91328" x="381000" y="5613400"/>
          <p14:tracePt t="91336" x="419100" y="5613400"/>
          <p14:tracePt t="91352" x="533400" y="5613400"/>
          <p14:tracePt t="91369" x="666750" y="5619750"/>
          <p14:tracePt t="91385" x="806450" y="5619750"/>
          <p14:tracePt t="91402" x="965200" y="5638800"/>
          <p14:tracePt t="91419" x="1181100" y="5708650"/>
          <p14:tracePt t="91436" x="1435100" y="5765800"/>
          <p14:tracePt t="91453" x="1708150" y="5848350"/>
          <p14:tracePt t="91469" x="1981200" y="5899150"/>
          <p14:tracePt t="91471" x="2120900" y="5918200"/>
          <p14:tracePt t="91485" x="2260600" y="5930900"/>
          <p14:tracePt t="91503" x="2667000" y="5937250"/>
          <p14:tracePt t="91519" x="2895600" y="5937250"/>
          <p14:tracePt t="91535" x="3079750" y="5918200"/>
          <p14:tracePt t="91552" x="3213100" y="5873750"/>
          <p14:tracePt t="91569" x="3352800" y="5829300"/>
          <p14:tracePt t="91585" x="3492500" y="5784850"/>
          <p14:tracePt t="91602" x="3625850" y="5734050"/>
          <p14:tracePt t="91619" x="3771900" y="5689600"/>
          <p14:tracePt t="91636" x="3987800" y="5645150"/>
          <p14:tracePt t="91652" x="4210050" y="5575300"/>
          <p14:tracePt t="91669" x="4470400" y="5505450"/>
          <p14:tracePt t="91686" x="4705350" y="5454650"/>
          <p14:tracePt t="91702" x="4914900" y="5416550"/>
          <p14:tracePt t="91719" x="5187950" y="5397500"/>
          <p14:tracePt t="91735" x="5365750" y="5397500"/>
          <p14:tracePt t="91752" x="5524500" y="5391150"/>
          <p14:tracePt t="91769" x="5626100" y="5378450"/>
          <p14:tracePt t="91785" x="5664200" y="5372100"/>
          <p14:tracePt t="91802" x="5670550" y="5372100"/>
          <p14:tracePt t="91835" x="5664200" y="5397500"/>
          <p14:tracePt t="91852" x="5657850" y="5429250"/>
          <p14:tracePt t="91869" x="5638800" y="5467350"/>
          <p14:tracePt t="91885" x="5607050" y="5524500"/>
          <p14:tracePt t="91903" x="5549900" y="5581650"/>
          <p14:tracePt t="91904" x="5499100" y="5613400"/>
          <p14:tracePt t="91919" x="5378450" y="5664200"/>
          <p14:tracePt t="91936" x="5238750" y="5708650"/>
          <p14:tracePt t="91952" x="5124450" y="5740400"/>
          <p14:tracePt t="91969" x="4991100" y="5778500"/>
          <p14:tracePt t="91986" x="4826000" y="5816600"/>
          <p14:tracePt t="92002" x="4667250" y="5867400"/>
          <p14:tracePt t="92019" x="4495800" y="5930900"/>
          <p14:tracePt t="92035" x="4292600" y="5949950"/>
          <p14:tracePt t="92052" x="4095750" y="5956300"/>
          <p14:tracePt t="92069" x="3930650" y="5956300"/>
          <p14:tracePt t="92085" x="3759200" y="5956300"/>
          <p14:tracePt t="92103" x="3492500" y="5956300"/>
          <p14:tracePt t="92119" x="3302000" y="5956300"/>
          <p14:tracePt t="92136" x="3111500" y="5949950"/>
          <p14:tracePt t="92152" x="2914650" y="5899150"/>
          <p14:tracePt t="92169" x="2736850" y="5848350"/>
          <p14:tracePt t="92186" x="2578100" y="5791200"/>
          <p14:tracePt t="92204" x="2400300" y="5734050"/>
          <p14:tracePt t="92219" x="2222500" y="5670550"/>
          <p14:tracePt t="92235" x="2108200" y="5607050"/>
          <p14:tracePt t="92252" x="2019300" y="5537200"/>
          <p14:tracePt t="92269" x="1949450" y="5441950"/>
          <p14:tracePt t="92286" x="1892300" y="5353050"/>
          <p14:tracePt t="92302" x="1847850" y="5257800"/>
          <p14:tracePt t="92319" x="1790700" y="5073650"/>
          <p14:tracePt t="92336" x="1752600" y="4933950"/>
          <p14:tracePt t="92352" x="1739900" y="4800600"/>
          <p14:tracePt t="92369" x="1733550" y="4641850"/>
          <p14:tracePt t="92386" x="1733550" y="4476750"/>
          <p14:tracePt t="92402" x="1733550" y="4324350"/>
          <p14:tracePt t="92419" x="1752600" y="4191000"/>
          <p14:tracePt t="92436" x="1790700" y="4057650"/>
          <p14:tracePt t="92453" x="1854200" y="3930650"/>
          <p14:tracePt t="92469" x="1924050" y="3803650"/>
          <p14:tracePt t="92486" x="2006600" y="3695700"/>
          <p14:tracePt t="92503" x="2120900" y="3543300"/>
          <p14:tracePt t="92519" x="2178050" y="3473450"/>
          <p14:tracePt t="92536" x="2260600" y="3409950"/>
          <p14:tracePt t="92552" x="2362200" y="3340100"/>
          <p14:tracePt t="92569" x="2482850" y="3263900"/>
          <p14:tracePt t="92586" x="2616200" y="3206750"/>
          <p14:tracePt t="92602" x="2743200" y="3149600"/>
          <p14:tracePt t="92619" x="2882900" y="3098800"/>
          <p14:tracePt t="92635" x="3035300" y="3054350"/>
          <p14:tracePt t="92652" x="3232150" y="3041650"/>
          <p14:tracePt t="92669" x="3422650" y="3009900"/>
          <p14:tracePt t="92686" x="3619500" y="2997200"/>
          <p14:tracePt t="92687" x="3714750" y="2997200"/>
          <p14:tracePt t="92703" x="3917950" y="2997200"/>
          <p14:tracePt t="92719" x="4114800" y="2990850"/>
          <p14:tracePt t="92735" x="4318000" y="2984500"/>
          <p14:tracePt t="92752" x="4521200" y="2984500"/>
          <p14:tracePt t="92769" x="4724400" y="2990850"/>
          <p14:tracePt t="92785" x="4933950" y="2990850"/>
          <p14:tracePt t="92802" x="5118100" y="2990850"/>
          <p14:tracePt t="92819" x="5321300" y="3028950"/>
          <p14:tracePt t="92835" x="5499100" y="3048000"/>
          <p14:tracePt t="92852" x="5670550" y="3092450"/>
          <p14:tracePt t="92869" x="5816600" y="3136900"/>
          <p14:tracePt t="92886" x="5956300" y="3181350"/>
          <p14:tracePt t="92903" x="6127750" y="3251200"/>
          <p14:tracePt t="92919" x="6261100" y="3295650"/>
          <p14:tracePt t="92936" x="6381750" y="3340100"/>
          <p14:tracePt t="92953" x="6489700" y="3384550"/>
          <p14:tracePt t="92969" x="6578600" y="3441700"/>
          <p14:tracePt t="92986" x="6654800" y="3492500"/>
          <p14:tracePt t="93002" x="6718300" y="3562350"/>
          <p14:tracePt t="93019" x="6769100" y="3632200"/>
          <p14:tracePt t="93036" x="6819900" y="3702050"/>
          <p14:tracePt t="93052" x="6845300" y="3759200"/>
          <p14:tracePt t="93069" x="6858000" y="3803650"/>
          <p14:tracePt t="93085" x="6858000" y="3860800"/>
          <p14:tracePt t="93102" x="6845300" y="3943350"/>
          <p14:tracePt t="93104" x="6832600" y="3987800"/>
          <p14:tracePt t="93118" x="6807200" y="4083050"/>
          <p14:tracePt t="93135" x="6794500" y="4171950"/>
          <p14:tracePt t="93152" x="6769100" y="4235450"/>
          <p14:tracePt t="93169" x="6743700" y="4286250"/>
          <p14:tracePt t="93185" x="6711950" y="4343400"/>
          <p14:tracePt t="93202" x="6673850" y="4413250"/>
          <p14:tracePt t="93219" x="6623050" y="4483100"/>
          <p14:tracePt t="93235" x="6584950" y="4546600"/>
          <p14:tracePt t="93252" x="6534150" y="4597400"/>
          <p14:tracePt t="93269" x="6464300" y="4635500"/>
          <p14:tracePt t="93285" x="6388100" y="4667250"/>
          <p14:tracePt t="93302" x="6267450" y="4724400"/>
          <p14:tracePt t="93319" x="6172200" y="4775200"/>
          <p14:tracePt t="93335" x="6064250" y="4819650"/>
          <p14:tracePt t="93352" x="5962650" y="4851400"/>
          <p14:tracePt t="93369" x="5842000" y="4889500"/>
          <p14:tracePt t="93385" x="5702300" y="4902200"/>
          <p14:tracePt t="93402" x="5543550" y="4902200"/>
          <p14:tracePt t="93419" x="5365750" y="4927600"/>
          <p14:tracePt t="93436" x="5149850" y="4965700"/>
          <p14:tracePt t="93452" x="4940300" y="4997450"/>
          <p14:tracePt t="93469" x="4756150" y="4997450"/>
          <p14:tracePt t="93485" x="4591050" y="5003800"/>
          <p14:tracePt t="93502" x="4375150" y="5054600"/>
          <p14:tracePt t="93519" x="4216400" y="5099050"/>
          <p14:tracePt t="93535" x="4070350" y="5156200"/>
          <p14:tracePt t="93552" x="3917950" y="5226050"/>
          <p14:tracePt t="93569" x="3778250" y="5289550"/>
          <p14:tracePt t="93585" x="3651250" y="5340350"/>
          <p14:tracePt t="93602" x="3530600" y="5391150"/>
          <p14:tracePt t="93619" x="3397250" y="5435600"/>
          <p14:tracePt t="93635" x="3251200" y="5467350"/>
          <p14:tracePt t="93652" x="3105150" y="5473700"/>
          <p14:tracePt t="93669" x="2978150" y="5486400"/>
          <p14:tracePt t="93685" x="2863850" y="5486400"/>
          <p14:tracePt t="93702" x="2787650" y="5486400"/>
          <p14:tracePt t="93704" x="2768600" y="5467350"/>
          <p14:tracePt t="93719" x="2686050" y="5448300"/>
          <p14:tracePt t="93735" x="2622550" y="5429250"/>
          <p14:tracePt t="93752" x="2578100" y="5416550"/>
          <p14:tracePt t="93769" x="2571750" y="5410200"/>
          <p14:tracePt t="93785" x="2559050" y="5403850"/>
          <p14:tracePt t="93802" x="2559050" y="5391150"/>
          <p14:tracePt t="93835" x="2559050" y="5384800"/>
          <p14:tracePt t="93869" x="2559050" y="5378450"/>
          <p14:tracePt t="93885" x="2552700" y="5372100"/>
          <p14:tracePt t="93902" x="2552700" y="5359400"/>
          <p14:tracePt t="93904" x="2546350" y="5353050"/>
          <p14:tracePt t="93919" x="2533650" y="5334000"/>
          <p14:tracePt t="93935" x="2514600" y="5321300"/>
          <p14:tracePt t="93952" x="2476500" y="5321300"/>
          <p14:tracePt t="93969" x="2451100" y="5308600"/>
          <p14:tracePt t="93986" x="2425700" y="5302250"/>
          <p14:tracePt t="94003" x="2413000" y="5295900"/>
          <p14:tracePt t="94019" x="2393950" y="5295900"/>
          <p14:tracePt t="94036" x="2362200" y="5295900"/>
          <p14:tracePt t="94052" x="2330450" y="5283200"/>
          <p14:tracePt t="94069" x="2311400" y="5276850"/>
          <p14:tracePt t="94085" x="2292350" y="5270500"/>
          <p14:tracePt t="94087" x="2273300" y="5257800"/>
          <p14:tracePt t="94103" x="2235200" y="5232400"/>
          <p14:tracePt t="94119" x="2127250" y="5137150"/>
          <p14:tracePt t="94135" x="2051050" y="5041900"/>
          <p14:tracePt t="94152" x="1987550" y="4921250"/>
          <p14:tracePt t="94169" x="1930400" y="4724400"/>
          <p14:tracePt t="94186" x="1854200" y="4508500"/>
          <p14:tracePt t="94202" x="1784350" y="4318000"/>
          <p14:tracePt t="94219" x="1727200" y="4191000"/>
          <p14:tracePt t="94236" x="1689100" y="4070350"/>
          <p14:tracePt t="94252" x="1682750" y="3937000"/>
          <p14:tracePt t="94269" x="1695450" y="3810000"/>
          <p14:tracePt t="94286" x="1733550" y="3695700"/>
          <p14:tracePt t="94303" x="1778000" y="3600450"/>
          <p14:tracePt t="94319" x="1803400" y="3581400"/>
          <p14:tracePt t="94336" x="1816100" y="3575050"/>
          <p14:tracePt t="94352" x="1822450" y="3568700"/>
          <p14:tracePt t="94385" x="1816100" y="3568700"/>
          <p14:tracePt t="94402" x="1784350" y="3568700"/>
          <p14:tracePt t="94419" x="1746250" y="3600450"/>
          <p14:tracePt t="94436" x="1720850" y="3638550"/>
          <p14:tracePt t="94452" x="1708150" y="3651250"/>
          <p14:tracePt t="94469" x="1708150" y="3657600"/>
          <p14:tracePt t="94527" x="1701800" y="3644900"/>
          <p14:tracePt t="94536" x="1695450" y="3638550"/>
          <p14:tracePt t="94552" x="1670050" y="3613150"/>
          <p14:tracePt t="94569" x="1657350" y="3600450"/>
          <p14:tracePt t="94586" x="1651000" y="3587750"/>
          <p14:tracePt t="94603" x="1644650" y="3575050"/>
          <p14:tracePt t="94619" x="1631950" y="3556000"/>
          <p14:tracePt t="94636" x="1631950" y="3543300"/>
          <p14:tracePt t="94652" x="1619250" y="3530600"/>
          <p14:tracePt t="94669" x="1606550" y="3530600"/>
          <p14:tracePt t="94702" x="1600200" y="3530600"/>
          <p14:tracePt t="94735" x="1587500" y="3530600"/>
          <p14:tracePt t="94871" x="1587500" y="3517900"/>
          <p14:tracePt t="94880" x="1587500" y="3511550"/>
          <p14:tracePt t="94887" x="1581150" y="3498850"/>
          <p14:tracePt t="94903" x="1574800" y="3473450"/>
          <p14:tracePt t="94919" x="1568450" y="3454400"/>
          <p14:tracePt t="94935" x="1562100" y="3441700"/>
          <p14:tracePt t="94952" x="1562100" y="3429000"/>
          <p14:tracePt t="94969" x="1555750" y="3403600"/>
          <p14:tracePt t="94986" x="1549400" y="3390900"/>
          <p14:tracePt t="95002" x="1536700" y="3378200"/>
          <p14:tracePt t="95019" x="1536700" y="3371850"/>
          <p14:tracePt t="95080" x="1530350" y="3371850"/>
          <p14:tracePt t="95087" x="1524000" y="3371850"/>
          <p14:tracePt t="95102" x="1511300" y="3371850"/>
          <p14:tracePt t="95119" x="1498600" y="3371850"/>
          <p14:tracePt t="95135" x="1485900" y="3371850"/>
          <p14:tracePt t="95169" x="1479550" y="3371850"/>
          <p14:tracePt t="95185" x="1473200" y="3371850"/>
          <p14:tracePt t="95280" x="1473200" y="3365500"/>
          <p14:tracePt t="95287" x="1473200" y="3359150"/>
          <p14:tracePt t="95647" x="1485900" y="3365500"/>
          <p14:tracePt t="95655" x="1492250" y="3365500"/>
          <p14:tracePt t="95663" x="1511300" y="3365500"/>
          <p14:tracePt t="95671" x="1517650" y="3371850"/>
          <p14:tracePt t="95686" x="1536700" y="3378200"/>
          <p14:tracePt t="95703" x="1562100" y="3384550"/>
          <p14:tracePt t="95720" x="1562100" y="3378200"/>
          <p14:tracePt t="95912" x="1568450" y="3378200"/>
          <p14:tracePt t="95920" x="1574800" y="3378200"/>
          <p14:tracePt t="95935" x="1593850" y="3371850"/>
          <p14:tracePt t="95952" x="1593850" y="3365500"/>
          <p14:tracePt t="95969" x="1612900" y="3365500"/>
          <p14:tracePt t="95986" x="1644650" y="3365500"/>
          <p14:tracePt t="96002" x="1695450" y="3365500"/>
          <p14:tracePt t="96019" x="1758950" y="3365500"/>
          <p14:tracePt t="96035" x="1835150" y="3359150"/>
          <p14:tracePt t="96052" x="1885950" y="3359150"/>
          <p14:tracePt t="96069" x="1936750" y="3359150"/>
          <p14:tracePt t="96086" x="1987550" y="3359150"/>
          <p14:tracePt t="96103" x="2057400" y="3359150"/>
          <p14:tracePt t="96119" x="2082800" y="3359150"/>
          <p14:tracePt t="96135" x="2095500" y="3352800"/>
          <p14:tracePt t="96152" x="2127250" y="3346450"/>
          <p14:tracePt t="96169" x="2171700" y="3340100"/>
          <p14:tracePt t="96186" x="2222500" y="3340100"/>
          <p14:tracePt t="96202" x="2266950" y="3340100"/>
          <p14:tracePt t="96219" x="2317750" y="3340100"/>
          <p14:tracePt t="96236" x="2362200" y="3340100"/>
          <p14:tracePt t="96253" x="2432050" y="3340100"/>
          <p14:tracePt t="96269" x="2508250" y="3333750"/>
          <p14:tracePt t="96286" x="2616200" y="3333750"/>
          <p14:tracePt t="96288" x="2673350" y="3333750"/>
          <p14:tracePt t="96302" x="2743200" y="3333750"/>
          <p14:tracePt t="96319" x="3009900" y="3333750"/>
          <p14:tracePt t="96336" x="3219450" y="3333750"/>
          <p14:tracePt t="96352" x="3454400" y="3333750"/>
          <p14:tracePt t="96369" x="3714750" y="3333750"/>
          <p14:tracePt t="96386" x="3987800" y="3333750"/>
          <p14:tracePt t="96402" x="4260850" y="3333750"/>
          <p14:tracePt t="96419" x="4578350" y="3295650"/>
          <p14:tracePt t="96436" x="4870450" y="3213100"/>
          <p14:tracePt t="96452" x="5168900" y="3143250"/>
          <p14:tracePt t="96469" x="5397500" y="3073400"/>
          <p14:tracePt t="96486" x="5588000" y="3009900"/>
          <p14:tracePt t="96488" x="5664200" y="2984500"/>
          <p14:tracePt t="96503" x="5772150" y="2933700"/>
          <p14:tracePt t="96519" x="5867400" y="2895600"/>
          <p14:tracePt t="96536" x="5956300" y="2870200"/>
          <p14:tracePt t="96553" x="6045200" y="2825750"/>
          <p14:tracePt t="96569" x="6108700" y="2755900"/>
          <p14:tracePt t="96585" x="6159500" y="2667000"/>
          <p14:tracePt t="96602" x="6178550" y="2609850"/>
          <p14:tracePt t="96619" x="6197600" y="2565400"/>
          <p14:tracePt t="96636" x="6203950" y="2533650"/>
          <p14:tracePt t="96652" x="6216650" y="2489200"/>
          <p14:tracePt t="96669" x="6216650" y="2419350"/>
          <p14:tracePt t="96686" x="6223000" y="2343150"/>
          <p14:tracePt t="96703" x="6229350" y="2235200"/>
          <p14:tracePt t="96719" x="6229350" y="2139950"/>
          <p14:tracePt t="96736" x="6229350" y="2019300"/>
          <p14:tracePt t="96752" x="6191250" y="1885950"/>
          <p14:tracePt t="96769" x="6172200" y="1778000"/>
          <p14:tracePt t="96785" x="6165850" y="1701800"/>
          <p14:tracePt t="96802" x="6165850" y="1651000"/>
          <p14:tracePt t="96819" x="6165850" y="1619250"/>
          <p14:tracePt t="96836" x="6165850" y="1600200"/>
          <p14:tracePt t="96852" x="6165850" y="1581150"/>
          <p14:tracePt t="96869" x="6165850" y="1574800"/>
          <p14:tracePt t="96886" x="6165850" y="1568450"/>
          <p14:tracePt t="96887" x="6165850" y="1562100"/>
          <p14:tracePt t="96903" x="6159500" y="1543050"/>
          <p14:tracePt t="96919" x="6153150" y="1530350"/>
          <p14:tracePt t="96935" x="6153150" y="1524000"/>
          <p14:tracePt t="97016" x="6153150" y="1511300"/>
          <p14:tracePt t="97022" x="6165850" y="1498600"/>
          <p14:tracePt t="97036" x="6172200" y="1479550"/>
          <p14:tracePt t="97053" x="6178550" y="1460500"/>
          <p14:tracePt t="97069" x="6178550" y="1447800"/>
          <p14:tracePt t="97127" x="6178550" y="1441450"/>
          <p14:tracePt t="97136" x="6178550" y="1435100"/>
          <p14:tracePt t="97152" x="6178550" y="1428750"/>
          <p14:tracePt t="97169" x="6178550" y="1422400"/>
          <p14:tracePt t="97185" x="6178550" y="1409700"/>
          <p14:tracePt t="97202" x="6178550" y="1397000"/>
          <p14:tracePt t="97219" x="6178550" y="1390650"/>
          <p14:tracePt t="97235" x="6178550" y="1384300"/>
          <p14:tracePt t="97312" x="6178550" y="1377950"/>
          <p14:tracePt t="97320" x="6178550" y="1365250"/>
          <p14:tracePt t="97326" x="6178550" y="1352550"/>
          <p14:tracePt t="97336" x="6178550" y="1339850"/>
          <p14:tracePt t="97352" x="6172200" y="1314450"/>
          <p14:tracePt t="97369" x="6134100" y="1282700"/>
          <p14:tracePt t="97386" x="6089650" y="1250950"/>
          <p14:tracePt t="97402" x="6038850" y="1212850"/>
          <p14:tracePt t="97419" x="6007100" y="1174750"/>
          <p14:tracePt t="97436" x="5994400" y="1143000"/>
          <p14:tracePt t="97452" x="5981700" y="1117600"/>
          <p14:tracePt t="97469" x="5981700" y="1098550"/>
          <p14:tracePt t="97485" x="5981700" y="1073150"/>
          <p14:tracePt t="97487" x="5981700" y="1066800"/>
          <p14:tracePt t="97503" x="5981700" y="1028700"/>
          <p14:tracePt t="97519" x="5981700" y="990600"/>
          <p14:tracePt t="97536" x="5975350" y="977900"/>
          <p14:tracePt t="97552" x="5975350" y="965200"/>
          <p14:tracePt t="97569" x="5981700" y="965200"/>
          <p14:tracePt t="97585" x="5981700" y="946150"/>
          <p14:tracePt t="97602" x="5994400" y="933450"/>
          <p14:tracePt t="97619" x="6000750" y="933450"/>
          <p14:tracePt t="97636" x="6007100" y="933450"/>
          <p14:tracePt t="97652" x="6019800" y="933450"/>
          <p14:tracePt t="97669" x="6057900" y="933450"/>
          <p14:tracePt t="97686" x="6096000" y="933450"/>
          <p14:tracePt t="97703" x="6159500" y="933450"/>
          <p14:tracePt t="97719" x="6203950" y="933450"/>
          <p14:tracePt t="97736" x="6261100" y="933450"/>
          <p14:tracePt t="97752" x="6324600" y="933450"/>
          <p14:tracePt t="97769" x="6369050" y="933450"/>
          <p14:tracePt t="97785" x="6407150" y="933450"/>
          <p14:tracePt t="97802" x="6426200" y="933450"/>
          <p14:tracePt t="97863" x="6432550" y="933450"/>
          <p14:tracePt t="97871" x="6432550" y="939800"/>
          <p14:tracePt t="97911" x="6438900" y="946150"/>
          <p14:tracePt t="97921" x="6438900" y="952500"/>
          <p14:tracePt t="97927" x="6438900" y="958850"/>
          <p14:tracePt t="97936" x="6438900" y="965200"/>
          <p14:tracePt t="97952" x="6445250" y="984250"/>
          <p14:tracePt t="97969" x="6451600" y="1009650"/>
          <p14:tracePt t="97986" x="6457950" y="1022350"/>
          <p14:tracePt t="98002" x="6457950" y="1054100"/>
          <p14:tracePt t="98019" x="6457950" y="1073150"/>
          <p14:tracePt t="98035" x="6457950" y="1104900"/>
          <p14:tracePt t="98052" x="6457950" y="1130300"/>
          <p14:tracePt t="98069" x="6457950" y="1155700"/>
          <p14:tracePt t="98085" x="6451600" y="1174750"/>
          <p14:tracePt t="98103" x="6419850" y="1206500"/>
          <p14:tracePt t="98119" x="6394450" y="1212850"/>
          <p14:tracePt t="98135" x="6388100" y="1231900"/>
          <p14:tracePt t="98152" x="6369050" y="1231900"/>
          <p14:tracePt t="98169" x="6356350" y="1238250"/>
          <p14:tracePt t="98185" x="6343650" y="1238250"/>
          <p14:tracePt t="98202" x="6318250" y="1238250"/>
          <p14:tracePt t="98218" x="6292850" y="1238250"/>
          <p14:tracePt t="98235" x="6273800" y="1238250"/>
          <p14:tracePt t="98252" x="6267450" y="1238250"/>
          <p14:tracePt t="98269" x="6261100" y="1231900"/>
          <p14:tracePt t="98351" x="6254750" y="1231900"/>
          <p14:tracePt t="98360" x="6248400" y="1231900"/>
          <p14:tracePt t="98369" x="6242050" y="1231900"/>
          <p14:tracePt t="98402" x="6242050" y="1238250"/>
          <p14:tracePt t="98419" x="6229350" y="1244600"/>
          <p14:tracePt t="98435" x="6210300" y="1257300"/>
          <p14:tracePt t="98452" x="6146800" y="1295400"/>
          <p14:tracePt t="98469" x="6076950" y="1365250"/>
          <p14:tracePt t="98485" x="6007100" y="1435100"/>
          <p14:tracePt t="98502" x="5962650" y="1498600"/>
          <p14:tracePt t="98504" x="5943600" y="1524000"/>
          <p14:tracePt t="98519" x="5911850" y="1574800"/>
          <p14:tracePt t="98536" x="5880100" y="1631950"/>
          <p14:tracePt t="98552" x="5848350" y="1701800"/>
          <p14:tracePt t="98569" x="5816600" y="1765300"/>
          <p14:tracePt t="98586" x="5772150" y="1797050"/>
          <p14:tracePt t="98602" x="5727700" y="1809750"/>
          <p14:tracePt t="98619" x="5683250" y="1809750"/>
          <p14:tracePt t="98635" x="5632450" y="1809750"/>
          <p14:tracePt t="98652" x="5581650" y="1809750"/>
          <p14:tracePt t="98669" x="5543550" y="1809750"/>
          <p14:tracePt t="98686" x="5530850" y="1809750"/>
          <p14:tracePt t="98719" x="5549900" y="1809750"/>
          <p14:tracePt t="98735" x="5581650" y="1809750"/>
          <p14:tracePt t="98752" x="5632450" y="1828800"/>
          <p14:tracePt t="98769" x="5695950" y="1847850"/>
          <p14:tracePt t="98785" x="5765800" y="1854200"/>
          <p14:tracePt t="98802" x="5842000" y="1860550"/>
          <p14:tracePt t="98819" x="5886450" y="1860550"/>
          <p14:tracePt t="98836" x="5892800" y="1860550"/>
          <p14:tracePt t="98869" x="5867400" y="1860550"/>
          <p14:tracePt t="98885" x="5810250" y="1860550"/>
          <p14:tracePt t="98903" x="5740400" y="1803400"/>
          <p14:tracePt t="98919" x="5689600" y="1720850"/>
          <p14:tracePt t="98936" x="5664200" y="1651000"/>
          <p14:tracePt t="98952" x="5664200" y="1574800"/>
          <p14:tracePt t="98969" x="5695950" y="1511300"/>
          <p14:tracePt t="98986" x="5753100" y="1466850"/>
          <p14:tracePt t="99002" x="5842000" y="1460500"/>
          <p14:tracePt t="99019" x="5930900" y="1479550"/>
          <p14:tracePt t="99036" x="5981700" y="1504950"/>
          <p14:tracePt t="99053" x="6019800" y="1555750"/>
          <p14:tracePt t="99069" x="6051550" y="1631950"/>
          <p14:tracePt t="99086" x="6057900" y="1714500"/>
          <p14:tracePt t="99103" x="6070600" y="1803400"/>
          <p14:tracePt t="99119" x="6057900" y="1847850"/>
          <p14:tracePt t="99135" x="6038850" y="1885950"/>
          <p14:tracePt t="99152" x="6013450" y="1911350"/>
          <p14:tracePt t="99169" x="5988050" y="1924050"/>
          <p14:tracePt t="99186" x="5937250" y="1936750"/>
          <p14:tracePt t="99203" x="5842000" y="1962150"/>
          <p14:tracePt t="99219" x="5721350" y="2000250"/>
          <p14:tracePt t="99236" x="5568950" y="2038350"/>
          <p14:tracePt t="99252" x="5384800" y="2076450"/>
          <p14:tracePt t="99269" x="5194300" y="2095500"/>
          <p14:tracePt t="99286" x="4978400" y="2108200"/>
          <p14:tracePt t="99288" x="4876800" y="2108200"/>
          <p14:tracePt t="99303" x="4648200" y="2108200"/>
          <p14:tracePt t="99319" x="4438650" y="2108200"/>
          <p14:tracePt t="99335" x="4267200" y="2108200"/>
          <p14:tracePt t="99353" x="4127500" y="2114550"/>
          <p14:tracePt t="99370" x="4032250" y="2101850"/>
          <p14:tracePt t="99386" x="3975100" y="2082800"/>
          <p14:tracePt t="99403" x="3949700" y="2063750"/>
          <p14:tracePt t="99419" x="3943350" y="2063750"/>
          <p14:tracePt t="99436" x="3943350" y="2051050"/>
          <p14:tracePt t="99453" x="3930650" y="2025650"/>
          <p14:tracePt t="99469" x="3924300" y="2006600"/>
          <p14:tracePt t="99486" x="3924300" y="1968500"/>
          <p14:tracePt t="99503" x="3930650" y="1828800"/>
          <p14:tracePt t="99519" x="3981450" y="1701800"/>
          <p14:tracePt t="99536" x="4032250" y="1593850"/>
          <p14:tracePt t="99552" x="4108450" y="1530350"/>
          <p14:tracePt t="99569" x="4216400" y="1485900"/>
          <p14:tracePt t="99585" x="4381500" y="1479550"/>
          <p14:tracePt t="99602" x="4559300" y="1485900"/>
          <p14:tracePt t="99619" x="4692650" y="1536700"/>
          <p14:tracePt t="99636" x="4775200" y="1619250"/>
          <p14:tracePt t="99652" x="4813300" y="1739900"/>
          <p14:tracePt t="99669" x="4832350" y="1847850"/>
          <p14:tracePt t="99686" x="4832350" y="1943100"/>
          <p14:tracePt t="99688" x="4813300" y="1981200"/>
          <p14:tracePt t="99703" x="4781550" y="2057400"/>
          <p14:tracePt t="99719" x="4730750" y="2133600"/>
          <p14:tracePt t="99735" x="4699000" y="2235200"/>
          <p14:tracePt t="99752" x="4686300" y="2387600"/>
          <p14:tracePt t="99769" x="4686300" y="2578100"/>
          <p14:tracePt t="99785" x="4756150" y="2711450"/>
          <p14:tracePt t="99803" x="4857750" y="2794000"/>
          <p14:tracePt t="99819" x="4965700" y="2882900"/>
          <p14:tracePt t="99836" x="5080000" y="2978150"/>
          <p14:tracePt t="99852" x="5181600" y="3067050"/>
          <p14:tracePt t="99869" x="5270500" y="3155950"/>
          <p14:tracePt t="99885" x="5346700" y="3213100"/>
          <p14:tracePt t="99903" x="5441950" y="3276600"/>
          <p14:tracePt t="99919" x="5511800" y="3314700"/>
          <p14:tracePt t="99936" x="5575300" y="3352800"/>
          <p14:tracePt t="99952" x="5619750" y="3390900"/>
          <p14:tracePt t="99969" x="5645150" y="3422650"/>
          <p14:tracePt t="99986" x="5645150" y="3429000"/>
          <p14:tracePt t="100019" x="5651500" y="3429000"/>
          <p14:tracePt t="100036" x="5664200" y="3416300"/>
          <p14:tracePt t="100052" x="5670550" y="3397250"/>
          <p14:tracePt t="100069" x="5683250" y="3384550"/>
          <p14:tracePt t="100086" x="5715000" y="3365500"/>
          <p14:tracePt t="100088" x="5734050" y="3359150"/>
          <p14:tracePt t="100102" x="5765800" y="3352800"/>
          <p14:tracePt t="100119" x="5867400" y="3314700"/>
          <p14:tracePt t="100136" x="5937250" y="3289300"/>
          <p14:tracePt t="100152" x="5975350" y="3276600"/>
          <p14:tracePt t="100169" x="6019800" y="3270250"/>
          <p14:tracePt t="100185" x="6064250" y="3263900"/>
          <p14:tracePt t="100202" x="6108700" y="3263900"/>
          <p14:tracePt t="100219" x="6121400" y="3263900"/>
          <p14:tracePt t="100236" x="6121400" y="3257550"/>
          <p14:tracePt t="100252" x="6108700" y="3244850"/>
          <p14:tracePt t="100329" x="6102350" y="3244850"/>
          <p14:tracePt t="100336" x="6083300" y="3244850"/>
          <p14:tracePt t="100352" x="6000750" y="3238500"/>
          <p14:tracePt t="100369" x="5880100" y="3232150"/>
          <p14:tracePt t="100386" x="5734050" y="3225800"/>
          <p14:tracePt t="100402" x="5549900" y="3225800"/>
          <p14:tracePt t="100419" x="5334000" y="3225800"/>
          <p14:tracePt t="100435" x="5118100" y="3225800"/>
          <p14:tracePt t="100452" x="4902200" y="3219450"/>
          <p14:tracePt t="100469" x="4679950" y="3206750"/>
          <p14:tracePt t="100487" x="4432300" y="3206750"/>
          <p14:tracePt t="100503" x="4330700" y="3206750"/>
          <p14:tracePt t="100519" x="4254500" y="3187700"/>
          <p14:tracePt t="100536" x="4229100" y="3175000"/>
          <p14:tracePt t="100553" x="4222750" y="3168650"/>
          <p14:tracePt t="100569" x="4222750" y="3162300"/>
          <p14:tracePt t="100585" x="4229100" y="3162300"/>
          <p14:tracePt t="100720" x="4210050" y="3162300"/>
          <p14:tracePt t="100727" x="4171950" y="3162300"/>
          <p14:tracePt t="100736" x="4127500" y="3168650"/>
          <p14:tracePt t="100752" x="3987800" y="3175000"/>
          <p14:tracePt t="100769" x="3797300" y="3175000"/>
          <p14:tracePt t="100785" x="3587750" y="3175000"/>
          <p14:tracePt t="100803" x="3378200" y="3175000"/>
          <p14:tracePt t="100819" x="3200400" y="3175000"/>
          <p14:tracePt t="100836" x="3067050" y="3175000"/>
          <p14:tracePt t="100852" x="2965450" y="3168650"/>
          <p14:tracePt t="100869" x="2901950" y="3168650"/>
          <p14:tracePt t="100885" x="2876550" y="3155950"/>
          <p14:tracePt t="100902" x="2870200" y="3155950"/>
          <p14:tracePt t="101015" x="2870200" y="3162300"/>
          <p14:tracePt t="101023" x="2870200" y="3200400"/>
          <p14:tracePt t="101032" x="2870200" y="3244850"/>
          <p14:tracePt t="101039" x="2870200" y="3314700"/>
          <p14:tracePt t="101052" x="2870200" y="3390900"/>
          <p14:tracePt t="101069" x="2870200" y="3575050"/>
          <p14:tracePt t="101086" x="2863850" y="3810000"/>
          <p14:tracePt t="101103" x="2863850" y="4222750"/>
          <p14:tracePt t="101119" x="2901950" y="4375150"/>
          <p14:tracePt t="101136" x="2908300" y="4483100"/>
          <p14:tracePt t="101152" x="2908300" y="4552950"/>
          <p14:tracePt t="101169" x="2908300" y="4584700"/>
          <p14:tracePt t="101186" x="2908300" y="4597400"/>
          <p14:tracePt t="101219" x="2908300" y="4552950"/>
          <p14:tracePt t="101236" x="2908300" y="4508500"/>
          <p14:tracePt t="101252" x="2908300" y="4464050"/>
          <p14:tracePt t="101269" x="2908300" y="4445000"/>
          <p14:tracePt t="101286" x="2908300" y="4438650"/>
          <p14:tracePt t="101303" x="2908300" y="4425950"/>
          <p14:tracePt t="101319" x="2952750" y="4413250"/>
          <p14:tracePt t="101335" x="3086100" y="4400550"/>
          <p14:tracePt t="101352" x="3302000" y="4400550"/>
          <p14:tracePt t="101369" x="3568700" y="4400550"/>
          <p14:tracePt t="101385" x="3841750" y="4400550"/>
          <p14:tracePt t="101402" x="4083050" y="4400550"/>
          <p14:tracePt t="101419" x="4298950" y="4400550"/>
          <p14:tracePt t="101435" x="4483100" y="4400550"/>
          <p14:tracePt t="101453" x="4622800" y="4445000"/>
          <p14:tracePt t="101469" x="4705350" y="4476750"/>
          <p14:tracePt t="101486" x="4737100" y="4489450"/>
          <p14:tracePt t="101519" x="4718050" y="4489450"/>
          <p14:tracePt t="101536" x="4692650" y="4489450"/>
          <p14:tracePt t="101631" x="4692650" y="4483100"/>
          <p14:tracePt t="101647" x="4737100" y="4483100"/>
          <p14:tracePt t="101656" x="4787900" y="4483100"/>
          <p14:tracePt t="101663" x="4851400" y="4476750"/>
          <p14:tracePt t="101671" x="4921250" y="4476750"/>
          <p14:tracePt t="101685" x="4997450" y="4476750"/>
          <p14:tracePt t="101703" x="5232400" y="4457700"/>
          <p14:tracePt t="101719" x="5314950" y="4432300"/>
          <p14:tracePt t="101736" x="5600700" y="4400550"/>
          <p14:tracePt t="101753" x="5765800" y="4400550"/>
          <p14:tracePt t="101769" x="5911850" y="4400550"/>
          <p14:tracePt t="101785" x="6013450" y="4400550"/>
          <p14:tracePt t="101802" x="6051550" y="4400550"/>
          <p14:tracePt t="101819" x="6057900" y="4400550"/>
          <p14:tracePt t="101835" x="6057900" y="4406900"/>
          <p14:tracePt t="101852" x="6045200" y="4406900"/>
          <p14:tracePt t="101869" x="6013450" y="4406900"/>
          <p14:tracePt t="101886" x="6000750" y="4406900"/>
          <p14:tracePt t="101936" x="6007100" y="4330700"/>
          <p14:tracePt t="101953" x="6038850" y="4171950"/>
          <p14:tracePt t="101969" x="6096000" y="3917950"/>
          <p14:tracePt t="101985" x="6159500" y="3498850"/>
          <p14:tracePt t="102002" x="6235700" y="3073400"/>
          <p14:tracePt t="102019" x="6318250" y="2717800"/>
          <p14:tracePt t="102035" x="6400800" y="2425700"/>
          <p14:tracePt t="102052" x="6477000" y="2209800"/>
          <p14:tracePt t="102069" x="6546850" y="2006600"/>
          <p14:tracePt t="102085" x="6559550" y="1803400"/>
          <p14:tracePt t="102103" x="6572250" y="1568450"/>
          <p14:tracePt t="102119" x="6572250" y="1498600"/>
          <p14:tracePt t="102135" x="6572250" y="1479550"/>
          <p14:tracePt t="102169" x="6572250" y="1473200"/>
          <p14:tracePt t="102185" x="6565900" y="1460500"/>
          <p14:tracePt t="102202" x="6559550" y="1428750"/>
          <p14:tracePt t="102219" x="6559550" y="1416050"/>
          <p14:tracePt t="102269" x="6553200" y="1409700"/>
          <p14:tracePt t="102285" x="6553200" y="1384300"/>
          <p14:tracePt t="102303" x="6553200" y="1295400"/>
          <p14:tracePt t="102319" x="6578600" y="1257300"/>
          <p14:tracePt t="102336" x="6578600" y="1238250"/>
          <p14:tracePt t="102352" x="6572250" y="1238250"/>
          <p14:tracePt t="102407" x="6572250" y="1244600"/>
          <p14:tracePt t="102419" x="6572250" y="1257300"/>
          <p14:tracePt t="102435" x="6610350" y="1295400"/>
          <p14:tracePt t="102452" x="6667500" y="1346200"/>
          <p14:tracePt t="102469" x="6762750" y="1384300"/>
          <p14:tracePt t="102486" x="6889750" y="1422400"/>
          <p14:tracePt t="102503" x="7112000" y="1428750"/>
          <p14:tracePt t="102519" x="7277100" y="1428750"/>
          <p14:tracePt t="102536" x="7391400" y="1409700"/>
          <p14:tracePt t="102552" x="7505700" y="1409700"/>
          <p14:tracePt t="102569" x="7588250" y="1403350"/>
          <p14:tracePt t="102586" x="7670800" y="1403350"/>
          <p14:tracePt t="102602" x="7753350" y="1384300"/>
          <p14:tracePt t="102619" x="7848600" y="1358900"/>
          <p14:tracePt t="102636" x="7943850" y="1327150"/>
          <p14:tracePt t="102652" x="8045450" y="1314450"/>
          <p14:tracePt t="102669" x="8121650" y="1314450"/>
          <p14:tracePt t="102686" x="8185150" y="1314450"/>
          <p14:tracePt t="102688" x="8216900" y="1314450"/>
          <p14:tracePt t="102702" x="8255000" y="1314450"/>
          <p14:tracePt t="102719" x="8337550" y="1314450"/>
          <p14:tracePt t="102736" x="8362950" y="1314450"/>
          <p14:tracePt t="102785" x="8356600" y="1314450"/>
          <p14:tracePt t="102802" x="8337550" y="1314450"/>
          <p14:tracePt t="102819" x="8312150" y="1314450"/>
          <p14:tracePt t="102836" x="8261350" y="1339850"/>
          <p14:tracePt t="102853" x="8191500" y="1358900"/>
          <p14:tracePt t="102869" x="8102600" y="1371600"/>
          <p14:tracePt t="102886" x="8026400" y="1384300"/>
          <p14:tracePt t="102903" x="7924800" y="1384300"/>
          <p14:tracePt t="102919" x="7854950" y="1384300"/>
          <p14:tracePt t="102936" x="7778750" y="1384300"/>
          <p14:tracePt t="102952" x="7721600" y="1397000"/>
          <p14:tracePt t="102969" x="7645400" y="1428750"/>
          <p14:tracePt t="102986" x="7550150" y="1479550"/>
          <p14:tracePt t="103003" x="7429500" y="1562100"/>
          <p14:tracePt t="103019" x="7302500" y="1631950"/>
          <p14:tracePt t="103036" x="7169150" y="1689100"/>
          <p14:tracePt t="103052" x="7035800" y="1727200"/>
          <p14:tracePt t="103069" x="6915150" y="1771650"/>
          <p14:tracePt t="103086" x="6788150" y="1822450"/>
          <p14:tracePt t="103102" x="6616700" y="1936750"/>
          <p14:tracePt t="103119" x="6496050" y="2044700"/>
          <p14:tracePt t="103136" x="6419850" y="2082800"/>
          <p14:tracePt t="103153" x="6343650" y="2089150"/>
          <p14:tracePt t="103169" x="6267450" y="2089150"/>
          <p14:tracePt t="103186" x="6184900" y="2089150"/>
          <p14:tracePt t="103203" x="6076950" y="2089150"/>
          <p14:tracePt t="103219" x="5918200" y="2114550"/>
          <p14:tracePt t="103236" x="5708650" y="2178050"/>
          <p14:tracePt t="103253" x="5518150" y="2222500"/>
          <p14:tracePt t="103269" x="5359400" y="2254250"/>
          <p14:tracePt t="103286" x="5232400" y="2305050"/>
          <p14:tracePt t="103303" x="5041900" y="2406650"/>
          <p14:tracePt t="103319" x="4933950" y="2470150"/>
          <p14:tracePt t="103336" x="4845050" y="2514600"/>
          <p14:tracePt t="103352" x="4832350" y="2520950"/>
          <p14:tracePt t="103385" x="4883150" y="2520950"/>
          <p14:tracePt t="103402" x="4972050" y="2520950"/>
          <p14:tracePt t="103419" x="5086350" y="2476500"/>
          <p14:tracePt t="103436" x="5226050" y="2387600"/>
          <p14:tracePt t="103452" x="5372100" y="2235200"/>
          <p14:tracePt t="103469" x="5530850" y="2076450"/>
          <p14:tracePt t="103486" x="5715000" y="1955800"/>
          <p14:tracePt t="103503" x="6007100" y="1816100"/>
          <p14:tracePt t="103519" x="6159500" y="1708150"/>
          <p14:tracePt t="103536" x="6273800" y="1612900"/>
          <p14:tracePt t="103553" x="6350000" y="1543050"/>
          <p14:tracePt t="103569" x="6413500" y="1504950"/>
          <p14:tracePt t="103586" x="6470650" y="1479550"/>
          <p14:tracePt t="103602" x="6553200" y="1460500"/>
          <p14:tracePt t="103619" x="6629400" y="1435100"/>
          <p14:tracePt t="103635" x="6686550" y="1403350"/>
          <p14:tracePt t="103652" x="6737350" y="1397000"/>
          <p14:tracePt t="103669" x="6781800" y="1397000"/>
          <p14:tracePt t="103685" x="6845300" y="1397000"/>
          <p14:tracePt t="103702" x="7004050" y="1397000"/>
          <p14:tracePt t="103719" x="7156450" y="1397000"/>
          <p14:tracePt t="103735" x="7289800" y="1384300"/>
          <p14:tracePt t="103752" x="7397750" y="1371600"/>
          <p14:tracePt t="103769" x="7454900" y="1371600"/>
          <p14:tracePt t="103785" x="7480300" y="1371600"/>
          <p14:tracePt t="103802" x="7537450" y="1371600"/>
          <p14:tracePt t="103819" x="7613650" y="1371600"/>
          <p14:tracePt t="103835" x="7715250" y="1352550"/>
          <p14:tracePt t="103852" x="7785100" y="1320800"/>
          <p14:tracePt t="103869" x="7829550" y="1314450"/>
          <p14:tracePt t="103886" x="7854950" y="1308100"/>
          <p14:tracePt t="103903" x="7899400" y="1308100"/>
          <p14:tracePt t="103919" x="7943850" y="1301750"/>
          <p14:tracePt t="103936" x="7981950" y="1282700"/>
          <p14:tracePt t="103953" x="8013700" y="1270000"/>
          <p14:tracePt t="103969" x="8020050" y="1263650"/>
          <p14:tracePt t="104032" x="8026400" y="1263650"/>
          <p14:tracePt t="104048" x="8032750" y="1263650"/>
          <p14:tracePt t="104055" x="8039100" y="1263650"/>
          <p14:tracePt t="104069" x="8039100" y="1257300"/>
          <p14:tracePt t="104128" x="8045450" y="1257300"/>
          <p14:tracePt t="104136" x="8051800" y="1257300"/>
          <p14:tracePt t="104152" x="8070850" y="1257300"/>
          <p14:tracePt t="104169" x="8102600" y="1257300"/>
          <p14:tracePt t="104185" x="8140700" y="1250950"/>
          <p14:tracePt t="104203" x="8166100" y="1244600"/>
          <p14:tracePt t="104219" x="8172450" y="1238250"/>
          <p14:tracePt t="104235" x="8178800" y="1231900"/>
          <p14:tracePt t="104252" x="8185150" y="1231900"/>
          <p14:tracePt t="104269" x="8191500" y="1231900"/>
          <p14:tracePt t="104286" x="8216900" y="1231900"/>
          <p14:tracePt t="104302" x="8274050" y="1225550"/>
          <p14:tracePt t="104319" x="8305800" y="1219200"/>
          <p14:tracePt t="104335" x="8337550" y="1212850"/>
          <p14:tracePt t="104352" x="8362950" y="1206500"/>
          <p14:tracePt t="104369" x="8413750" y="1206500"/>
          <p14:tracePt t="104386" x="8432800" y="1200150"/>
          <p14:tracePt t="104403" x="8451850" y="1200150"/>
          <p14:tracePt t="104419" x="8458200" y="1187450"/>
          <p14:tracePt t="104436" x="8470900" y="1187450"/>
          <p14:tracePt t="104452" x="8477250" y="1187450"/>
          <p14:tracePt t="104469" x="8489950" y="1187450"/>
          <p14:tracePt t="104535" x="8483600" y="1187450"/>
          <p14:tracePt t="104544" x="8458200" y="1200150"/>
          <p14:tracePt t="104552" x="8426450" y="1206500"/>
          <p14:tracePt t="104569" x="8331200" y="1238250"/>
          <p14:tracePt t="104586" x="8216900" y="1257300"/>
          <p14:tracePt t="104602" x="8077200" y="1257300"/>
          <p14:tracePt t="104619" x="7912100" y="1263650"/>
          <p14:tracePt t="104636" x="7753350" y="1295400"/>
          <p14:tracePt t="104652" x="7594600" y="1301750"/>
          <p14:tracePt t="104669" x="7461250" y="1308100"/>
          <p14:tracePt t="104686" x="7372350" y="1308100"/>
          <p14:tracePt t="104703" x="7264400" y="1314450"/>
          <p14:tracePt t="104719" x="7194550" y="1314450"/>
          <p14:tracePt t="104736" x="7137400" y="1314450"/>
          <p14:tracePt t="104752" x="7067550" y="1333500"/>
          <p14:tracePt t="104769" x="7010400" y="1352550"/>
          <p14:tracePt t="104785" x="6953250" y="1371600"/>
          <p14:tracePt t="104802" x="6870700" y="1403350"/>
          <p14:tracePt t="104819" x="6775450" y="1428750"/>
          <p14:tracePt t="104836" x="6667500" y="1435100"/>
          <p14:tracePt t="104853" x="6559550" y="1435100"/>
          <p14:tracePt t="104869" x="6451600" y="1441450"/>
          <p14:tracePt t="104886" x="6369050" y="1441450"/>
          <p14:tracePt t="104902" x="6311900" y="1435100"/>
          <p14:tracePt t="104919" x="6267450" y="1416050"/>
          <p14:tracePt t="104936" x="6254750" y="1409700"/>
          <p14:tracePt t="104952" x="6248400" y="1409700"/>
          <p14:tracePt t="104969" x="6242050" y="1409700"/>
          <p14:tracePt t="104986" x="6242050" y="1397000"/>
          <p14:tracePt t="105002" x="6223000" y="1384300"/>
          <p14:tracePt t="105019" x="6210300" y="1371600"/>
          <p14:tracePt t="105036" x="6191250" y="1365250"/>
          <p14:tracePt t="105053" x="6178550" y="1365250"/>
          <p14:tracePt t="105086" x="6172200" y="1358900"/>
          <p14:tracePt t="105207" x="6184900" y="1358900"/>
          <p14:tracePt t="105215" x="6210300" y="1358900"/>
          <p14:tracePt t="105223" x="6235700" y="1358900"/>
          <p14:tracePt t="105235" x="6267450" y="1358900"/>
          <p14:tracePt t="105252" x="6343650" y="1358900"/>
          <p14:tracePt t="105269" x="6464300" y="1390650"/>
          <p14:tracePt t="105286" x="6597650" y="1403350"/>
          <p14:tracePt t="105288" x="6680200" y="1403350"/>
          <p14:tracePt t="105303" x="6851650" y="1416050"/>
          <p14:tracePt t="105319" x="7035800" y="1428750"/>
          <p14:tracePt t="105335" x="7219950" y="1441450"/>
          <p14:tracePt t="105352" x="7378700" y="1447800"/>
          <p14:tracePt t="105369" x="7493000" y="1454150"/>
          <p14:tracePt t="105386" x="7556500" y="1454150"/>
          <p14:tracePt t="105402" x="7562850" y="1454150"/>
          <p14:tracePt t="105419" x="7537450" y="1460500"/>
          <p14:tracePt t="105436" x="7416800" y="1479550"/>
          <p14:tracePt t="105454" x="7232650" y="1498600"/>
          <p14:tracePt t="105469" x="6991350" y="1536700"/>
          <p14:tracePt t="105486" x="6718300" y="1631950"/>
          <p14:tracePt t="105503" x="6242050" y="1765300"/>
          <p14:tracePt t="105519" x="5886450" y="1873250"/>
          <p14:tracePt t="105536" x="5556250" y="1955800"/>
          <p14:tracePt t="105552" x="5283200" y="1993900"/>
          <p14:tracePt t="105569" x="5029200" y="2032000"/>
          <p14:tracePt t="105585" x="4787900" y="2076450"/>
          <p14:tracePt t="105603" x="4540250" y="2146300"/>
          <p14:tracePt t="105619" x="4267200" y="2228850"/>
          <p14:tracePt t="105635" x="4044950" y="2292350"/>
          <p14:tracePt t="105652" x="3841750" y="2368550"/>
          <p14:tracePt t="105669" x="3638550" y="2438400"/>
          <p14:tracePt t="105685" x="3429000" y="2501900"/>
          <p14:tracePt t="105702" x="3225800" y="2571750"/>
          <p14:tracePt t="105704" x="3117850" y="2603500"/>
          <p14:tracePt t="105719" x="2914650" y="2673350"/>
          <p14:tracePt t="105736" x="2787650" y="2711450"/>
          <p14:tracePt t="105753" x="2705100" y="2736850"/>
          <p14:tracePt t="105769" x="2660650" y="2768600"/>
          <p14:tracePt t="105785" x="2628900" y="2825750"/>
          <p14:tracePt t="105802" x="2603500" y="2895600"/>
          <p14:tracePt t="105819" x="2571750" y="2984500"/>
          <p14:tracePt t="105835" x="2559050" y="3060700"/>
          <p14:tracePt t="105852" x="2565400" y="3130550"/>
          <p14:tracePt t="105869" x="2565400" y="3162300"/>
          <p14:tracePt t="105886" x="2565400" y="3187700"/>
          <p14:tracePt t="105902" x="2559050" y="3232150"/>
          <p14:tracePt t="105904" x="2546350" y="3263900"/>
          <p14:tracePt t="105919" x="2520950" y="3333750"/>
          <p14:tracePt t="105936" x="2489200" y="3397250"/>
          <p14:tracePt t="105952" x="2489200" y="3416300"/>
          <p14:tracePt t="105985" x="2482850" y="3416300"/>
          <p14:tracePt t="106002" x="2457450" y="3429000"/>
          <p14:tracePt t="106019" x="2406650" y="3441700"/>
          <p14:tracePt t="106035" x="2362200" y="3454400"/>
          <p14:tracePt t="106053" x="2324100" y="3467100"/>
          <p14:tracePt t="106069" x="2292350" y="3473450"/>
          <p14:tracePt t="106085" x="2254250" y="3486150"/>
          <p14:tracePt t="106102" x="2209800" y="3486150"/>
          <p14:tracePt t="106104" x="2184400" y="3486150"/>
          <p14:tracePt t="106119" x="2146300" y="3486150"/>
          <p14:tracePt t="106136" x="2120900" y="3486150"/>
          <p14:tracePt t="106152" x="2101850" y="3479800"/>
          <p14:tracePt t="106169" x="2082800" y="3460750"/>
          <p14:tracePt t="106186" x="2057400" y="3448050"/>
          <p14:tracePt t="106202" x="2025650" y="3441700"/>
          <p14:tracePt t="106219" x="1987550" y="3435350"/>
          <p14:tracePt t="106235" x="1949450" y="3435350"/>
          <p14:tracePt t="106252" x="1905000" y="3429000"/>
          <p14:tracePt t="106269" x="1879600" y="3429000"/>
          <p14:tracePt t="106286" x="1860550" y="3409950"/>
          <p14:tracePt t="106320" x="1860550" y="3403600"/>
          <p14:tracePt t="106359" x="1860550" y="3397250"/>
          <p14:tracePt t="106368" x="1854200" y="3390900"/>
          <p14:tracePt t="106385" x="1854200" y="3384550"/>
          <p14:tracePt t="106402" x="1847850" y="3378200"/>
          <p14:tracePt t="106419" x="1847850" y="3371850"/>
          <p14:tracePt t="106436" x="1841500" y="3371850"/>
          <p14:tracePt t="106452" x="1835150" y="3365500"/>
          <p14:tracePt t="106469" x="1828800" y="3352800"/>
          <p14:tracePt t="106767" x="1835150" y="3352800"/>
          <p14:tracePt t="106785" x="1835150" y="3346450"/>
          <p14:tracePt t="106802" x="1841500" y="3346450"/>
          <p14:tracePt t="106819" x="1841500" y="3340100"/>
          <p14:tracePt t="106852" x="1841500" y="3333750"/>
          <p14:tracePt t="106869" x="1847850" y="3327400"/>
          <p14:tracePt t="106886" x="1854200" y="3327400"/>
          <p14:tracePt t="106903" x="1854200" y="3321050"/>
          <p14:tracePt t="106919" x="1860550" y="3321050"/>
          <p14:tracePt t="106960" x="1866900" y="3321050"/>
          <p14:tracePt t="106969" x="1866900" y="3314700"/>
          <p14:tracePt t="107063" x="1860550" y="3314700"/>
          <p14:tracePt t="107070" x="1854200" y="3314700"/>
          <p14:tracePt t="107168" x="1847850" y="3314700"/>
          <p14:tracePt t="107185" x="1841500" y="3314700"/>
          <p14:tracePt t="107303" x="1835150" y="3314700"/>
          <p14:tracePt t="107615" x="1841500" y="3314700"/>
          <p14:tracePt t="107623" x="1847850" y="3314700"/>
          <p14:tracePt t="107711" x="1860550" y="3314700"/>
          <p14:tracePt t="107721" x="1866900" y="3314700"/>
          <p14:tracePt t="107727" x="1879600" y="3314700"/>
          <p14:tracePt t="107735" x="1892300" y="3314700"/>
          <p14:tracePt t="107753" x="1936750" y="3314700"/>
          <p14:tracePt t="107769" x="2006600" y="3346450"/>
          <p14:tracePt t="107785" x="2133600" y="3390900"/>
          <p14:tracePt t="107803" x="2305050" y="3448050"/>
          <p14:tracePt t="107819" x="2552700" y="3530600"/>
          <p14:tracePt t="107836" x="2876550" y="3632200"/>
          <p14:tracePt t="107852" x="3282950" y="3746500"/>
          <p14:tracePt t="107869" x="3689350" y="3848100"/>
          <p14:tracePt t="107886" x="4076700" y="3968750"/>
          <p14:tracePt t="107902" x="4654550" y="4114800"/>
          <p14:tracePt t="107919" x="5048250" y="4210050"/>
          <p14:tracePt t="107936" x="5422900" y="4305300"/>
          <p14:tracePt t="107952" x="5746750" y="4375150"/>
          <p14:tracePt t="107969" x="6032500" y="4470400"/>
          <p14:tracePt t="107985" x="6286500" y="4502150"/>
          <p14:tracePt t="108003" x="6496050" y="4502150"/>
          <p14:tracePt t="108019" x="6686550" y="4502150"/>
          <p14:tracePt t="108035" x="6851650" y="4502150"/>
          <p14:tracePt t="108052" x="6927850" y="4502150"/>
          <p14:tracePt t="108070" x="6972300" y="4495800"/>
          <p14:tracePt t="108086" x="6985000" y="4495800"/>
          <p14:tracePt t="108103" x="7067550" y="4457700"/>
          <p14:tracePt t="108119" x="7194550" y="4419600"/>
          <p14:tracePt t="108136" x="7327900" y="4375150"/>
          <p14:tracePt t="108152" x="7442200" y="4362450"/>
          <p14:tracePt t="108169" x="7524750" y="4356100"/>
          <p14:tracePt t="108186" x="7562850" y="4356100"/>
          <p14:tracePt t="108219" x="7493000" y="4343400"/>
          <p14:tracePt t="108236" x="7308850" y="4330700"/>
          <p14:tracePt t="108253" x="7086600" y="4337050"/>
          <p14:tracePt t="108269" x="6813550" y="4343400"/>
          <p14:tracePt t="108285" x="6451600" y="4343400"/>
          <p14:tracePt t="108287" x="6242050" y="4343400"/>
          <p14:tracePt t="108302" x="6007100" y="4343400"/>
          <p14:tracePt t="108319" x="5353050" y="4337050"/>
          <p14:tracePt t="108336" x="4959350" y="4337050"/>
          <p14:tracePt t="108352" x="4622800" y="4311650"/>
          <p14:tracePt t="108369" x="4279900" y="4248150"/>
          <p14:tracePt t="108386" x="3956050" y="4171950"/>
          <p14:tracePt t="108402" x="3663950" y="4095750"/>
          <p14:tracePt t="108419" x="3403600" y="4025900"/>
          <p14:tracePt t="108435" x="3187700" y="3981450"/>
          <p14:tracePt t="108453" x="2971800" y="3911600"/>
          <p14:tracePt t="108469" x="2749550" y="3841750"/>
          <p14:tracePt t="108486" x="2540000" y="3803650"/>
          <p14:tracePt t="108487" x="2451100" y="3790950"/>
          <p14:tracePt t="108502" x="2311400" y="3778250"/>
          <p14:tracePt t="108519" x="2190750" y="3778250"/>
          <p14:tracePt t="108536" x="2089150" y="3778250"/>
          <p14:tracePt t="108552" x="1993900" y="3771900"/>
          <p14:tracePt t="108569" x="1898650" y="3759200"/>
          <p14:tracePt t="108586" x="1803400" y="3752850"/>
          <p14:tracePt t="108602" x="1708150" y="3752850"/>
          <p14:tracePt t="108619" x="1631950" y="3752850"/>
          <p14:tracePt t="108636" x="1549400" y="3733800"/>
          <p14:tracePt t="108653" x="1441450" y="3695700"/>
          <p14:tracePt t="108669" x="1327150" y="3663950"/>
          <p14:tracePt t="108686" x="1219200" y="3625850"/>
          <p14:tracePt t="108688" x="1168400" y="3606800"/>
          <p14:tracePt t="108703" x="1079500" y="3568700"/>
          <p14:tracePt t="108719" x="1016000" y="3517900"/>
          <p14:tracePt t="108736" x="952500" y="3435350"/>
          <p14:tracePt t="108752" x="876300" y="3321050"/>
          <p14:tracePt t="108769" x="806450" y="3206750"/>
          <p14:tracePt t="108785" x="787400" y="3130550"/>
          <p14:tracePt t="108802" x="806450" y="3035300"/>
          <p14:tracePt t="108819" x="850900" y="2908300"/>
          <p14:tracePt t="108835" x="927100" y="2768600"/>
          <p14:tracePt t="108852" x="1016000" y="2686050"/>
          <p14:tracePt t="108869" x="1098550" y="2635250"/>
          <p14:tracePt t="108886" x="1193800" y="2603500"/>
          <p14:tracePt t="108903" x="1358900" y="2590800"/>
          <p14:tracePt t="108919" x="1485900" y="2590800"/>
          <p14:tracePt t="108936" x="1587500" y="2590800"/>
          <p14:tracePt t="108952" x="1682750" y="2616200"/>
          <p14:tracePt t="108969" x="1752600" y="2654300"/>
          <p14:tracePt t="108986" x="1816100" y="2686050"/>
          <p14:tracePt t="109002" x="1873250" y="2724150"/>
          <p14:tracePt t="109019" x="1924050" y="2755900"/>
          <p14:tracePt t="109036" x="1943100" y="2774950"/>
          <p14:tracePt t="109052" x="1943100" y="2813050"/>
          <p14:tracePt t="109069" x="1943100" y="2857500"/>
          <p14:tracePt t="109086" x="1943100" y="2927350"/>
          <p14:tracePt t="109102" x="1911350" y="3028950"/>
          <p14:tracePt t="109119" x="1879600" y="3092450"/>
          <p14:tracePt t="109136" x="1835150" y="3168650"/>
          <p14:tracePt t="109152" x="1778000" y="3244850"/>
          <p14:tracePt t="109169" x="1727200" y="3321050"/>
          <p14:tracePt t="109186" x="1651000" y="3371850"/>
          <p14:tracePt t="109203" x="1574800" y="3409950"/>
          <p14:tracePt t="109219" x="1498600" y="3448050"/>
          <p14:tracePt t="109236" x="1447800" y="3467100"/>
          <p14:tracePt t="109252" x="1422400" y="3473450"/>
          <p14:tracePt t="109302" x="1422400" y="3460750"/>
          <p14:tracePt t="109319" x="1422400" y="3441700"/>
          <p14:tracePt t="109335" x="1422400" y="3422650"/>
          <p14:tracePt t="109352" x="1435100" y="3384550"/>
          <p14:tracePt t="109369" x="1447800" y="3371850"/>
          <p14:tracePt t="109386" x="1447800" y="3359150"/>
          <p14:tracePt t="109402" x="1460500" y="3352800"/>
          <p14:tracePt t="109419" x="1473200" y="3352800"/>
          <p14:tracePt t="109436" x="1517650" y="3352800"/>
          <p14:tracePt t="109452" x="1600200" y="3359150"/>
          <p14:tracePt t="109469" x="1739900" y="3403600"/>
          <p14:tracePt t="109486" x="1873250" y="3454400"/>
          <p14:tracePt t="109488" x="1943100" y="3473450"/>
          <p14:tracePt t="109502" x="2000250" y="3492500"/>
          <p14:tracePt t="109519" x="2000250" y="3498850"/>
          <p14:tracePt t="109704" x="2032000" y="3467100"/>
          <p14:tracePt t="109712" x="2101850" y="3441700"/>
          <p14:tracePt t="109721" x="2197100" y="3441700"/>
          <p14:tracePt t="109736" x="2438400" y="3441700"/>
          <p14:tracePt t="109752" x="2794000" y="3498850"/>
          <p14:tracePt t="109769" x="3251200" y="3600450"/>
          <p14:tracePt t="109785" x="3689350" y="3683000"/>
          <p14:tracePt t="109802" x="4140200" y="3778250"/>
          <p14:tracePt t="109819" x="4610100" y="3905250"/>
          <p14:tracePt t="109836" x="5099050" y="4032250"/>
          <p14:tracePt t="109852" x="5524500" y="4165600"/>
          <p14:tracePt t="109869" x="5930900" y="4292600"/>
          <p14:tracePt t="109886" x="6305550" y="4406900"/>
          <p14:tracePt t="109888" x="6470650" y="4457700"/>
          <p14:tracePt t="109902" x="6743700" y="4521200"/>
          <p14:tracePt t="109919" x="7010400" y="4591050"/>
          <p14:tracePt t="109936" x="7245350" y="4654550"/>
          <p14:tracePt t="109952" x="7461250" y="4718050"/>
          <p14:tracePt t="109969" x="7620000" y="4756150"/>
          <p14:tracePt t="109986" x="7721600" y="4768850"/>
          <p14:tracePt t="110002" x="7804150" y="4768850"/>
          <p14:tracePt t="110019" x="7854950" y="4768850"/>
          <p14:tracePt t="110036" x="7899400" y="4768850"/>
          <p14:tracePt t="110052" x="7943850" y="4781550"/>
          <p14:tracePt t="110069" x="8007350" y="4800600"/>
          <p14:tracePt t="110086" x="8070850" y="4832350"/>
          <p14:tracePt t="110103" x="8134350" y="4857750"/>
          <p14:tracePt t="110119" x="8153400" y="4864100"/>
          <p14:tracePt t="110136" x="8166100" y="4876800"/>
          <p14:tracePt t="110153" x="8166100" y="4889500"/>
          <p14:tracePt t="110169" x="8166100" y="4895850"/>
          <p14:tracePt t="110186" x="8153400" y="4902200"/>
          <p14:tracePt t="110202" x="8083550" y="4902200"/>
          <p14:tracePt t="110219" x="8001000" y="4876800"/>
          <p14:tracePt t="110236" x="7912100" y="4838700"/>
          <p14:tracePt t="110253" x="7823200" y="4800600"/>
          <p14:tracePt t="110269" x="7740650" y="4756150"/>
          <p14:tracePt t="110286" x="7639050" y="4686300"/>
          <p14:tracePt t="110303" x="7550150" y="4591050"/>
          <p14:tracePt t="110319" x="7512050" y="4521200"/>
          <p14:tracePt t="110336" x="7480300" y="4438650"/>
          <p14:tracePt t="110352" x="7454900" y="4356100"/>
          <p14:tracePt t="110369" x="7442200" y="4254500"/>
          <p14:tracePt t="110386" x="7461250" y="4152900"/>
          <p14:tracePt t="110402" x="7454900" y="4051300"/>
          <p14:tracePt t="110419" x="7454900" y="3956050"/>
          <p14:tracePt t="110436" x="7454900" y="3860800"/>
          <p14:tracePt t="110453" x="7454900" y="3790950"/>
          <p14:tracePt t="110469" x="7454900" y="3752850"/>
          <p14:tracePt t="110485" x="7473950" y="3727450"/>
          <p14:tracePt t="110502" x="7512050" y="3695700"/>
          <p14:tracePt t="110519" x="7569200" y="3683000"/>
          <p14:tracePt t="110536" x="7639050" y="3683000"/>
          <p14:tracePt t="110552" x="7708900" y="3683000"/>
          <p14:tracePt t="110569" x="7772400" y="3676650"/>
          <p14:tracePt t="110586" x="7848600" y="3676650"/>
          <p14:tracePt t="110602" x="7918450" y="3689350"/>
          <p14:tracePt t="110619" x="7988300" y="3727450"/>
          <p14:tracePt t="110636" x="8039100" y="3759200"/>
          <p14:tracePt t="110652" x="8077200" y="3797300"/>
          <p14:tracePt t="110669" x="8134350" y="3829050"/>
          <p14:tracePt t="110686" x="8178800" y="3867150"/>
          <p14:tracePt t="110702" x="8216900" y="3924300"/>
          <p14:tracePt t="110720" x="8242300" y="4025900"/>
          <p14:tracePt t="110736" x="8242300" y="4127500"/>
          <p14:tracePt t="110752" x="8242300" y="4248150"/>
          <p14:tracePt t="110769" x="8242300" y="4362450"/>
          <p14:tracePt t="110785" x="8242300" y="4457700"/>
          <p14:tracePt t="110802" x="8223250" y="4540250"/>
          <p14:tracePt t="110819" x="8191500" y="4629150"/>
          <p14:tracePt t="110836" x="8147050" y="4718050"/>
          <p14:tracePt t="110852" x="8070850" y="4800600"/>
          <p14:tracePt t="110869" x="7912100" y="4864100"/>
          <p14:tracePt t="110886" x="7727950" y="4921250"/>
          <p14:tracePt t="110903" x="7473950" y="4946650"/>
          <p14:tracePt t="110919" x="7308850" y="4946650"/>
          <p14:tracePt t="110935" x="7112000" y="4908550"/>
          <p14:tracePt t="110953" x="6883400" y="4851400"/>
          <p14:tracePt t="110969" x="6623050" y="4762500"/>
          <p14:tracePt t="110986" x="6350000" y="4673600"/>
          <p14:tracePt t="111002" x="5981700" y="4572000"/>
          <p14:tracePt t="111019" x="5600700" y="4445000"/>
          <p14:tracePt t="111036" x="5200650" y="4311650"/>
          <p14:tracePt t="111052" x="4787900" y="4165600"/>
          <p14:tracePt t="111069" x="4356100" y="4013200"/>
          <p14:tracePt t="111086" x="3937000" y="3873500"/>
          <p14:tracePt t="111103" x="3327400" y="3676650"/>
          <p14:tracePt t="111119" x="2952750" y="3562350"/>
          <p14:tracePt t="111136" x="2641600" y="3454400"/>
          <p14:tracePt t="111153" x="2374900" y="3371850"/>
          <p14:tracePt t="111169" x="2139950" y="3327400"/>
          <p14:tracePt t="111186" x="1949450" y="3308350"/>
          <p14:tracePt t="111202" x="1816100" y="3308350"/>
          <p14:tracePt t="111219" x="1720850" y="3308350"/>
          <p14:tracePt t="111236" x="1663700" y="3302000"/>
          <p14:tracePt t="111252" x="1657350" y="3302000"/>
          <p14:tracePt t="111269" x="1651000" y="3302000"/>
          <p14:tracePt t="111302" x="1638300" y="3302000"/>
          <p14:tracePt t="111319" x="1581150" y="3302000"/>
          <p14:tracePt t="111336" x="1530350" y="3302000"/>
          <p14:tracePt t="111352" x="1485900" y="3302000"/>
          <p14:tracePt t="111369" x="1441450" y="3302000"/>
          <p14:tracePt t="111385" x="1403350" y="3308350"/>
          <p14:tracePt t="111402" x="1365250" y="3327400"/>
          <p14:tracePt t="111419" x="1333500" y="3333750"/>
          <p14:tracePt t="111436" x="1320800" y="3340100"/>
          <p14:tracePt t="111452" x="1314450" y="3340100"/>
          <p14:tracePt t="111560" x="1320800" y="3340100"/>
          <p14:tracePt t="111583" x="1327150" y="3340100"/>
          <p14:tracePt t="111592" x="1333500" y="3340100"/>
          <p14:tracePt t="111607" x="1339850" y="3340100"/>
          <p14:tracePt t="111687" x="1346200" y="3340100"/>
          <p14:tracePt t="111696" x="1352550" y="3340100"/>
          <p14:tracePt t="111704" x="1365250" y="3340100"/>
          <p14:tracePt t="111727" x="1371600" y="3340100"/>
          <p14:tracePt t="111775" x="1371600" y="3333750"/>
          <p14:tracePt t="111784" x="1377950" y="3333750"/>
          <p14:tracePt t="111791" x="1384300" y="3333750"/>
          <p14:tracePt t="111802" x="1390650" y="3333750"/>
          <p14:tracePt t="111819" x="1390650" y="3327400"/>
          <p14:tracePt t="111871" x="1397000" y="3327400"/>
          <p14:tracePt t="111887" x="1403350" y="3327400"/>
          <p14:tracePt t="111903" x="1409700" y="3327400"/>
          <p14:tracePt t="111919" x="1416050" y="3321050"/>
          <p14:tracePt t="111936" x="1422400" y="3321050"/>
          <p14:tracePt t="111952" x="1428750" y="3321050"/>
          <p14:tracePt t="111969" x="1441450" y="3321050"/>
          <p14:tracePt t="111985" x="1460500" y="3314700"/>
          <p14:tracePt t="112002" x="1479550" y="3314700"/>
          <p14:tracePt t="112019" x="1524000" y="3314700"/>
          <p14:tracePt t="112036" x="1568450" y="3314700"/>
          <p14:tracePt t="112052" x="1600200" y="3314700"/>
          <p14:tracePt t="112069" x="1612900" y="3314700"/>
          <p14:tracePt t="112159" x="1619250" y="3314700"/>
          <p14:tracePt t="112248" x="1631950" y="3314700"/>
          <p14:tracePt t="112255" x="1638300" y="3314700"/>
          <p14:tracePt t="112264" x="1644650" y="3314700"/>
          <p14:tracePt t="112271" x="1651000" y="3314700"/>
          <p14:tracePt t="112295" x="1657350" y="3314700"/>
          <p14:tracePt t="112304" x="1663700" y="3314700"/>
          <p14:tracePt t="112327" x="1670050" y="3314700"/>
          <p14:tracePt t="112336" x="1676400" y="3314700"/>
          <p14:tracePt t="112352" x="1695450" y="3314700"/>
          <p14:tracePt t="112369" x="1720850" y="3314700"/>
          <p14:tracePt t="112386" x="1752600" y="3314700"/>
          <p14:tracePt t="112402" x="1784350" y="3314700"/>
          <p14:tracePt t="112419" x="1822450" y="3314700"/>
          <p14:tracePt t="112436" x="1866900" y="3314700"/>
          <p14:tracePt t="112452" x="1905000" y="3314700"/>
          <p14:tracePt t="112469" x="1962150" y="3314700"/>
          <p14:tracePt t="112486" x="2019300" y="3314700"/>
          <p14:tracePt t="112502" x="2101850" y="3314700"/>
          <p14:tracePt t="112519" x="2159000" y="3314700"/>
          <p14:tracePt t="112536" x="2222500" y="3314700"/>
          <p14:tracePt t="112552" x="2292350" y="3314700"/>
          <p14:tracePt t="112569" x="2362200" y="3314700"/>
          <p14:tracePt t="112586" x="2438400" y="3314700"/>
          <p14:tracePt t="112602" x="2508250" y="3308350"/>
          <p14:tracePt t="112619" x="2578100" y="3308350"/>
          <p14:tracePt t="112636" x="2660650" y="3302000"/>
          <p14:tracePt t="112652" x="2749550" y="3327400"/>
          <p14:tracePt t="112670" x="2844800" y="3352800"/>
          <p14:tracePt t="112686" x="2940050" y="3359150"/>
          <p14:tracePt t="112702" x="3035300" y="3365500"/>
          <p14:tracePt t="112704" x="3086100" y="3378200"/>
          <p14:tracePt t="112719" x="3194050" y="3397250"/>
          <p14:tracePt t="112736" x="3308350" y="3397250"/>
          <p14:tracePt t="112752" x="3422650" y="3397250"/>
          <p14:tracePt t="112769" x="3530600" y="3397250"/>
          <p14:tracePt t="112786" x="3651250" y="3397250"/>
          <p14:tracePt t="112802" x="3759200" y="3403600"/>
          <p14:tracePt t="112819" x="3860800" y="3397250"/>
          <p14:tracePt t="112836" x="3956050" y="3397250"/>
          <p14:tracePt t="112852" x="4051300" y="3403600"/>
          <p14:tracePt t="112869" x="4140200" y="3409950"/>
          <p14:tracePt t="112886" x="4229100" y="3435350"/>
          <p14:tracePt t="112888" x="4260850" y="3435350"/>
          <p14:tracePt t="112902" x="4330700" y="3435350"/>
          <p14:tracePt t="112919" x="4375150" y="3435350"/>
          <p14:tracePt t="112935" x="4425950" y="3429000"/>
          <p14:tracePt t="112952" x="4476750" y="3429000"/>
          <p14:tracePt t="112969" x="4527550" y="3429000"/>
          <p14:tracePt t="112986" x="4572000" y="3429000"/>
          <p14:tracePt t="113002" x="4622800" y="3429000"/>
          <p14:tracePt t="113019" x="4679950" y="3429000"/>
          <p14:tracePt t="113036" x="4730750" y="3429000"/>
          <p14:tracePt t="113053" x="4800600" y="3441700"/>
          <p14:tracePt t="113069" x="4870450" y="3460750"/>
          <p14:tracePt t="113086" x="4940300" y="3460750"/>
          <p14:tracePt t="113088" x="4978400" y="3460750"/>
          <p14:tracePt t="113102" x="5016500" y="3460750"/>
          <p14:tracePt t="113119" x="5092700" y="3467100"/>
          <p14:tracePt t="113136" x="5156200" y="3473450"/>
          <p14:tracePt t="113152" x="5219700" y="3473450"/>
          <p14:tracePt t="113169" x="5289550" y="3473450"/>
          <p14:tracePt t="113186" x="5346700" y="3473450"/>
          <p14:tracePt t="113203" x="5397500" y="3479800"/>
          <p14:tracePt t="113219" x="5422900" y="3479800"/>
          <p14:tracePt t="113236" x="5448300" y="3479800"/>
          <p14:tracePt t="113253" x="5486400" y="3479800"/>
          <p14:tracePt t="113269" x="5518150" y="3479800"/>
          <p14:tracePt t="113286" x="5556250" y="3479800"/>
          <p14:tracePt t="113302" x="5594350" y="3479800"/>
          <p14:tracePt t="113319" x="5638800" y="3467100"/>
          <p14:tracePt t="113336" x="5683250" y="3460750"/>
          <p14:tracePt t="113352" x="5740400" y="3460750"/>
          <p14:tracePt t="113370" x="5791200" y="3454400"/>
          <p14:tracePt t="113386" x="5822950" y="3441700"/>
          <p14:tracePt t="113402" x="5854700" y="3429000"/>
          <p14:tracePt t="113419" x="5880100" y="3416300"/>
          <p14:tracePt t="113436" x="5899150" y="3403600"/>
          <p14:tracePt t="113453" x="5911850" y="3403600"/>
          <p14:tracePt t="113469" x="5924550" y="3397250"/>
          <p14:tracePt t="113486" x="5930900" y="3397250"/>
          <p14:tracePt t="113502" x="5943600" y="3397250"/>
          <p14:tracePt t="113504" x="5956300" y="3397250"/>
          <p14:tracePt t="113519" x="5969000" y="3397250"/>
          <p14:tracePt t="113536" x="5975350" y="3397250"/>
          <p14:tracePt t="113553" x="5981700" y="3397250"/>
          <p14:tracePt t="113760" x="5981700" y="3409950"/>
          <p14:tracePt t="113767" x="5981700" y="3422650"/>
          <p14:tracePt t="113775" x="5981700" y="3435350"/>
          <p14:tracePt t="113785" x="5981700" y="3454400"/>
          <p14:tracePt t="113803" x="5988050" y="3498850"/>
          <p14:tracePt t="113819" x="6007100" y="3568700"/>
          <p14:tracePt t="113836" x="6026150" y="3644900"/>
          <p14:tracePt t="113852" x="6045200" y="3714750"/>
          <p14:tracePt t="113869" x="6064250" y="3771900"/>
          <p14:tracePt t="113886" x="6064250" y="3835400"/>
          <p14:tracePt t="113888" x="6070600" y="3860800"/>
          <p14:tracePt t="113902" x="6089650" y="3917950"/>
          <p14:tracePt t="113919" x="6096000" y="3975100"/>
          <p14:tracePt t="113936" x="6108700" y="4032250"/>
          <p14:tracePt t="113952" x="6108700" y="4089400"/>
          <p14:tracePt t="113969" x="6108700" y="4140200"/>
          <p14:tracePt t="113986" x="6108700" y="4191000"/>
          <p14:tracePt t="114002" x="6108700" y="4254500"/>
          <p14:tracePt t="114019" x="6108700" y="4305300"/>
          <p14:tracePt t="114036" x="6108700" y="4362450"/>
          <p14:tracePt t="114052" x="6102350" y="4413250"/>
          <p14:tracePt t="114069" x="6096000" y="4445000"/>
          <p14:tracePt t="114086" x="6102350" y="4451350"/>
          <p14:tracePt t="114223" x="6108700" y="4451350"/>
          <p14:tracePt t="114231" x="6121400" y="4451350"/>
          <p14:tracePt t="114239" x="6140450" y="4451350"/>
          <p14:tracePt t="114252" x="6165850" y="4451350"/>
          <p14:tracePt t="114269" x="6229350" y="4451350"/>
          <p14:tracePt t="114286" x="6324600" y="4457700"/>
          <p14:tracePt t="114288" x="6381750" y="4457700"/>
          <p14:tracePt t="114303" x="6508750" y="4457700"/>
          <p14:tracePt t="114319" x="6692900" y="4457700"/>
          <p14:tracePt t="114336" x="6902450" y="4457700"/>
          <p14:tracePt t="114352" x="7118350" y="4464050"/>
          <p14:tracePt t="114369" x="7327900" y="4470400"/>
          <p14:tracePt t="114386" x="7499350" y="4464050"/>
          <p14:tracePt t="114402" x="7607300" y="4464050"/>
          <p14:tracePt t="114419" x="7683500" y="4438650"/>
          <p14:tracePt t="114436" x="7734300" y="4425950"/>
          <p14:tracePt t="114453" x="7747000" y="4419600"/>
          <p14:tracePt t="114502" x="7632700" y="4419600"/>
          <p14:tracePt t="114519" x="7569200" y="4419600"/>
          <p14:tracePt t="114536" x="7232650" y="4419600"/>
          <p14:tracePt t="114553" x="6921500" y="4419600"/>
          <p14:tracePt t="114569" x="6477000" y="4406900"/>
          <p14:tracePt t="114586" x="5962650" y="4394200"/>
          <p14:tracePt t="114603" x="5448300" y="4324350"/>
          <p14:tracePt t="114619" x="4946650" y="4222750"/>
          <p14:tracePt t="114636" x="4451350" y="4121150"/>
          <p14:tracePt t="114652" x="3987800" y="4019550"/>
          <p14:tracePt t="114669" x="3581400" y="3905250"/>
          <p14:tracePt t="114686" x="3282950" y="3816350"/>
          <p14:tracePt t="114702" x="3028950" y="3733800"/>
          <p14:tracePt t="114705" x="2927350" y="3695700"/>
          <p14:tracePt t="114719" x="2749550" y="3638550"/>
          <p14:tracePt t="114736" x="2647950" y="3606800"/>
          <p14:tracePt t="114752" x="2565400" y="3575050"/>
          <p14:tracePt t="114769" x="2527300" y="3568700"/>
          <p14:tracePt t="114786" x="2501900" y="3568700"/>
          <p14:tracePt t="114803" x="2463800" y="3568700"/>
          <p14:tracePt t="114819" x="2406650" y="3568700"/>
          <p14:tracePt t="114836" x="2311400" y="3568700"/>
          <p14:tracePt t="114852" x="2209800" y="3568700"/>
          <p14:tracePt t="114869" x="2108200" y="3568700"/>
          <p14:tracePt t="114886" x="1949450" y="3556000"/>
          <p14:tracePt t="114903" x="1822450" y="3536950"/>
          <p14:tracePt t="114919" x="1727200" y="3524250"/>
          <p14:tracePt t="114936" x="1695450" y="3511550"/>
          <p14:tracePt t="114969" x="1695450" y="3505200"/>
          <p14:tracePt t="114986" x="1708150" y="3492500"/>
          <p14:tracePt t="115002" x="1714500" y="3479800"/>
          <p14:tracePt t="115019" x="1714500" y="3467100"/>
          <p14:tracePt t="115036" x="1701800" y="3454400"/>
          <p14:tracePt t="115052" x="1682750" y="3448050"/>
          <p14:tracePt t="115086" x="1682750" y="3441700"/>
          <p14:tracePt t="115102" x="1682750" y="3435350"/>
          <p14:tracePt t="115104" x="1682750" y="3429000"/>
          <p14:tracePt t="115121" x="1682750" y="3422650"/>
          <p14:tracePt t="115136" x="1701800" y="3422650"/>
          <p14:tracePt t="115153" x="1727200" y="3422650"/>
          <p14:tracePt t="115169" x="1765300" y="3422650"/>
          <p14:tracePt t="115186" x="1803400" y="3422650"/>
          <p14:tracePt t="115202" x="1873250" y="3422650"/>
          <p14:tracePt t="115219" x="1955800" y="3422650"/>
          <p14:tracePt t="115235" x="2057400" y="3422650"/>
          <p14:tracePt t="115252" x="2184400" y="3422650"/>
          <p14:tracePt t="115269" x="2330450" y="3422650"/>
          <p14:tracePt t="115286" x="2489200" y="3422650"/>
          <p14:tracePt t="115288" x="2571750" y="3422650"/>
          <p14:tracePt t="115303" x="2730500" y="3422650"/>
          <p14:tracePt t="115319" x="2908300" y="3422650"/>
          <p14:tracePt t="115336" x="3117850" y="3422650"/>
          <p14:tracePt t="115352" x="3321050" y="3422650"/>
          <p14:tracePt t="115370" x="3524250" y="3422650"/>
          <p14:tracePt t="115386" x="3702050" y="3422650"/>
          <p14:tracePt t="115403" x="3860800" y="3422650"/>
          <p14:tracePt t="115419" x="4019550" y="3422650"/>
          <p14:tracePt t="115436" x="4171950" y="3416300"/>
          <p14:tracePt t="115452" x="4305300" y="3390900"/>
          <p14:tracePt t="115469" x="4413250" y="3378200"/>
          <p14:tracePt t="115487" x="4546600" y="3371850"/>
          <p14:tracePt t="115502" x="4578350" y="3365500"/>
          <p14:tracePt t="115519" x="4641850" y="3352800"/>
          <p14:tracePt t="115536" x="4673600" y="3340100"/>
          <p14:tracePt t="115552" x="4686300" y="3333750"/>
          <p14:tracePt t="115569" x="4692650" y="3333750"/>
          <p14:tracePt t="115586" x="4705350" y="3333750"/>
          <p14:tracePt t="115602" x="4711700" y="3333750"/>
          <p14:tracePt t="115695" x="4711700" y="3340100"/>
          <p14:tracePt t="115703" x="4711700" y="3352800"/>
          <p14:tracePt t="115711" x="4711700" y="3371850"/>
          <p14:tracePt t="115720" x="4699000" y="3403600"/>
          <p14:tracePt t="115736" x="4667250" y="3460750"/>
          <p14:tracePt t="115753" x="4641850" y="3549650"/>
          <p14:tracePt t="115769" x="4591050" y="3651250"/>
          <p14:tracePt t="115786" x="4552950" y="3765550"/>
          <p14:tracePt t="115803" x="4514850" y="3848100"/>
          <p14:tracePt t="115819" x="4483100" y="3924300"/>
          <p14:tracePt t="115836" x="4476750" y="3981450"/>
          <p14:tracePt t="115852" x="4464050" y="4038600"/>
          <p14:tracePt t="115869" x="4457700" y="4095750"/>
          <p14:tracePt t="115886" x="4457700" y="4140200"/>
          <p14:tracePt t="115887" x="4457700" y="4165600"/>
          <p14:tracePt t="115902" x="4451350" y="4178300"/>
          <p14:tracePt t="115919" x="4438650" y="4210050"/>
          <p14:tracePt t="115936" x="4432300" y="4229100"/>
          <p14:tracePt t="115953" x="4425950" y="4254500"/>
          <p14:tracePt t="115969" x="4425950" y="4279900"/>
          <p14:tracePt t="116002" x="4419600" y="4286250"/>
          <p14:tracePt t="116052" x="4419600" y="4279900"/>
          <p14:tracePt t="116069" x="4419600" y="4273550"/>
          <p14:tracePt t="116086" x="4432300" y="4267200"/>
          <p14:tracePt t="116102" x="4445000" y="4267200"/>
          <p14:tracePt t="116104" x="4457700" y="4260850"/>
          <p14:tracePt t="116119" x="4489450" y="4260850"/>
          <p14:tracePt t="116136" x="4552950" y="4260850"/>
          <p14:tracePt t="116153" x="4629150" y="4260850"/>
          <p14:tracePt t="116169" x="4730750" y="4260850"/>
          <p14:tracePt t="116185" x="4832350" y="4260850"/>
          <p14:tracePt t="116202" x="4927600" y="4260850"/>
          <p14:tracePt t="116219" x="5016500" y="4292600"/>
          <p14:tracePt t="116236" x="5099050" y="4292600"/>
          <p14:tracePt t="116252" x="5187950" y="4292600"/>
          <p14:tracePt t="116269" x="5295900" y="4292600"/>
          <p14:tracePt t="116286" x="5416550" y="4298950"/>
          <p14:tracePt t="116303" x="5581650" y="4330700"/>
          <p14:tracePt t="116319" x="5683250" y="4343400"/>
          <p14:tracePt t="116336" x="5791200" y="4349750"/>
          <p14:tracePt t="116352" x="5911850" y="4349750"/>
          <p14:tracePt t="116369" x="6019800" y="4349750"/>
          <p14:tracePt t="116386" x="6127750" y="4356100"/>
          <p14:tracePt t="116402" x="6248400" y="4381500"/>
          <p14:tracePt t="116419" x="6356350" y="4387850"/>
          <p14:tracePt t="116436" x="6470650" y="4387850"/>
          <p14:tracePt t="116452" x="6597650" y="4400550"/>
          <p14:tracePt t="116469" x="6718300" y="4413250"/>
          <p14:tracePt t="116486" x="6832600" y="4425950"/>
          <p14:tracePt t="116488" x="6877050" y="4445000"/>
          <p14:tracePt t="116502" x="6927850" y="4464050"/>
          <p14:tracePt t="116519" x="7054850" y="4483100"/>
          <p14:tracePt t="116536" x="7124700" y="4489450"/>
          <p14:tracePt t="116552" x="7188200" y="4489450"/>
          <p14:tracePt t="116569" x="7226300" y="4489450"/>
          <p14:tracePt t="116586" x="7258050" y="4483100"/>
          <p14:tracePt t="116602" x="7296150" y="4476750"/>
          <p14:tracePt t="116619" x="7334250" y="4470400"/>
          <p14:tracePt t="116636" x="7353300" y="4464050"/>
          <p14:tracePt t="116652" x="7359650" y="4464050"/>
          <p14:tracePt t="116736" x="7353300" y="4464050"/>
          <p14:tracePt t="116744" x="7340600" y="4464050"/>
          <p14:tracePt t="116752" x="7321550" y="4464050"/>
          <p14:tracePt t="116769" x="7264400" y="4464050"/>
          <p14:tracePt t="116786" x="7194550" y="4464050"/>
          <p14:tracePt t="116803" x="7124700" y="4464050"/>
          <p14:tracePt t="116819" x="7061200" y="4464050"/>
          <p14:tracePt t="116836" x="6991350" y="4464050"/>
          <p14:tracePt t="116852" x="6908800" y="4464050"/>
          <p14:tracePt t="116869" x="6807200" y="4464050"/>
          <p14:tracePt t="116886" x="6673850" y="4464050"/>
          <p14:tracePt t="116887" x="6597650" y="4464050"/>
          <p14:tracePt t="116902" x="6508750" y="4464050"/>
          <p14:tracePt t="116919" x="6197600" y="4464050"/>
          <p14:tracePt t="116936" x="5930900" y="4445000"/>
          <p14:tracePt t="116952" x="5537200" y="4394200"/>
          <p14:tracePt t="116969" x="5105400" y="4337050"/>
          <p14:tracePt t="116986" x="4648200" y="4273550"/>
          <p14:tracePt t="117003" x="4210050" y="4191000"/>
          <p14:tracePt t="117019" x="3841750" y="4102100"/>
          <p14:tracePt t="117036" x="3498850" y="4006850"/>
          <p14:tracePt t="117053" x="3200400" y="3911600"/>
          <p14:tracePt t="117069" x="2927350" y="3822700"/>
          <p14:tracePt t="117086" x="2673350" y="3721100"/>
          <p14:tracePt t="117103" x="2470150" y="3562350"/>
          <p14:tracePt t="117119" x="2413000" y="3467100"/>
          <p14:tracePt t="117136" x="2368550" y="3390900"/>
          <p14:tracePt t="117153" x="2324100" y="3327400"/>
          <p14:tracePt t="117169" x="2279650" y="3270250"/>
          <p14:tracePt t="117186" x="2197100" y="3232150"/>
          <p14:tracePt t="117202" x="2095500" y="3200400"/>
          <p14:tracePt t="117219" x="1974850" y="3175000"/>
          <p14:tracePt t="117236" x="1828800" y="3175000"/>
          <p14:tracePt t="117252" x="1720850" y="3194050"/>
          <p14:tracePt t="117270" x="1651000" y="3213100"/>
          <p14:tracePt t="117286" x="1600200" y="3232150"/>
          <p14:tracePt t="117303" x="1593850" y="3238500"/>
          <p14:tracePt t="117336" x="1600200" y="3238500"/>
          <p14:tracePt t="117431" x="1593850" y="3238500"/>
          <p14:tracePt t="117439" x="1587500" y="3238500"/>
          <p14:tracePt t="117448" x="1581150" y="3238500"/>
          <p14:tracePt t="117455" x="1568450" y="3238500"/>
          <p14:tracePt t="117469" x="1562100" y="3238500"/>
          <p14:tracePt t="117487" x="1530350" y="3282950"/>
          <p14:tracePt t="117503" x="1511300" y="3308350"/>
          <p14:tracePt t="117519" x="1504950" y="3308350"/>
          <p14:tracePt t="117583" x="1504950" y="3302000"/>
          <p14:tracePt t="117599" x="1504950" y="3295650"/>
          <p14:tracePt t="117606" x="1504950" y="3289300"/>
          <p14:tracePt t="117623" x="1524000" y="3289300"/>
          <p14:tracePt t="117635" x="1555750" y="3289300"/>
          <p14:tracePt t="117652" x="1638300" y="3289300"/>
          <p14:tracePt t="117669" x="1739900" y="3289300"/>
          <p14:tracePt t="117686" x="1873250" y="3289300"/>
          <p14:tracePt t="117703" x="2133600" y="3282950"/>
          <p14:tracePt t="117719" x="2317750" y="3282950"/>
          <p14:tracePt t="117736" x="2495550" y="3282950"/>
          <p14:tracePt t="117753" x="2654300" y="3282950"/>
          <p14:tracePt t="117769" x="2781300" y="3282950"/>
          <p14:tracePt t="117786" x="2882900" y="3282950"/>
          <p14:tracePt t="117802" x="2952750" y="3282950"/>
          <p14:tracePt t="117819" x="2997200" y="3282950"/>
          <p14:tracePt t="117836" x="3009900" y="3282950"/>
          <p14:tracePt t="118032" x="3009900" y="3295650"/>
          <p14:tracePt t="118039" x="3009900" y="3327400"/>
          <p14:tracePt t="118047" x="3009900" y="3359150"/>
          <p14:tracePt t="118055" x="3003550" y="3397250"/>
          <p14:tracePt t="118069" x="2997200" y="3448050"/>
          <p14:tracePt t="118087" x="2946400" y="3594100"/>
          <p14:tracePt t="118102" x="2933700" y="3651250"/>
          <p14:tracePt t="118119" x="2876550" y="3841750"/>
          <p14:tracePt t="118136" x="2832100" y="3968750"/>
          <p14:tracePt t="118152" x="2813050" y="4044950"/>
          <p14:tracePt t="118169" x="2794000" y="4095750"/>
          <p14:tracePt t="118186" x="2781300" y="4140200"/>
          <p14:tracePt t="118202" x="2768600" y="4171950"/>
          <p14:tracePt t="118219" x="2768600" y="4184650"/>
          <p14:tracePt t="118279" x="2768600" y="4178300"/>
          <p14:tracePt t="118303" x="2774950" y="4178300"/>
          <p14:tracePt t="118311" x="2781300" y="4178300"/>
          <p14:tracePt t="118320" x="2813050" y="4178300"/>
          <p14:tracePt t="118336" x="2882900" y="4184650"/>
          <p14:tracePt t="118353" x="3041650" y="4229100"/>
          <p14:tracePt t="118369" x="3251200" y="4292600"/>
          <p14:tracePt t="118386" x="3479800" y="4362450"/>
          <p14:tracePt t="118403" x="3702050" y="4438650"/>
          <p14:tracePt t="118419" x="3911600" y="4508500"/>
          <p14:tracePt t="118436" x="4102100" y="4565650"/>
          <p14:tracePt t="118453" x="4241800" y="4578350"/>
          <p14:tracePt t="118469" x="4356100" y="4578350"/>
          <p14:tracePt t="118487" x="4489450" y="4578350"/>
          <p14:tracePt t="118503" x="4521200" y="4578350"/>
          <p14:tracePt t="118519" x="4540250" y="4559300"/>
          <p14:tracePt t="118536" x="4546600" y="4533900"/>
          <p14:tracePt t="118553" x="4552950" y="4508500"/>
          <p14:tracePt t="118569" x="4559300" y="4483100"/>
          <p14:tracePt t="118586" x="4572000" y="4457700"/>
          <p14:tracePt t="118603" x="4578350" y="4419600"/>
          <p14:tracePt t="118619" x="4584700" y="4368800"/>
          <p14:tracePt t="118636" x="4597400" y="4311650"/>
          <p14:tracePt t="118652" x="4616450" y="4254500"/>
          <p14:tracePt t="118669" x="4635500" y="4152900"/>
          <p14:tracePt t="118686" x="4641850" y="4032250"/>
          <p14:tracePt t="118688" x="4641850" y="3975100"/>
          <p14:tracePt t="118702" x="4635500" y="3917950"/>
          <p14:tracePt t="118719" x="4635500" y="3765550"/>
          <p14:tracePt t="118736" x="4635500" y="3676650"/>
          <p14:tracePt t="118753" x="4635500" y="3587750"/>
          <p14:tracePt t="118769" x="4635500" y="3505200"/>
          <p14:tracePt t="118786" x="4648200" y="3429000"/>
          <p14:tracePt t="118802" x="4648200" y="3371850"/>
          <p14:tracePt t="118819" x="4648200" y="3333750"/>
          <p14:tracePt t="118836" x="4641850" y="3321050"/>
          <p14:tracePt t="118853" x="4635500" y="3308350"/>
          <p14:tracePt t="118869" x="4635500" y="3302000"/>
          <p14:tracePt t="118927" x="4641850" y="3302000"/>
          <p14:tracePt t="118936" x="4660900" y="3302000"/>
          <p14:tracePt t="118952" x="4718050" y="3302000"/>
          <p14:tracePt t="118969" x="4806950" y="3295650"/>
          <p14:tracePt t="118986" x="4933950" y="3308350"/>
          <p14:tracePt t="119002" x="5086350" y="3308350"/>
          <p14:tracePt t="119019" x="5226050" y="3308350"/>
          <p14:tracePt t="119036" x="5346700" y="3314700"/>
          <p14:tracePt t="119053" x="5473700" y="3321050"/>
          <p14:tracePt t="119069" x="5619750" y="3327400"/>
          <p14:tracePt t="119086" x="5765800" y="3327400"/>
          <p14:tracePt t="119088" x="5829300" y="3327400"/>
          <p14:tracePt t="119102" x="5886450" y="3327400"/>
          <p14:tracePt t="119119" x="6032500" y="3327400"/>
          <p14:tracePt t="119136" x="6083300" y="3333750"/>
          <p14:tracePt t="119153" x="6115050" y="3346450"/>
          <p14:tracePt t="119169" x="6140450" y="3346450"/>
          <p14:tracePt t="119186" x="6159500" y="3352800"/>
          <p14:tracePt t="119202" x="6197600" y="3365500"/>
          <p14:tracePt t="119219" x="6223000" y="3365500"/>
          <p14:tracePt t="119252" x="6229350" y="3365500"/>
          <p14:tracePt t="119269" x="6223000" y="3365500"/>
          <p14:tracePt t="119286" x="6223000" y="3384550"/>
          <p14:tracePt t="119303" x="6210300" y="3429000"/>
          <p14:tracePt t="119304" x="6210300" y="3460750"/>
          <p14:tracePt t="119319" x="6203950" y="3562350"/>
          <p14:tracePt t="119336" x="6172200" y="3676650"/>
          <p14:tracePt t="119352" x="6134100" y="3810000"/>
          <p14:tracePt t="119369" x="6121400" y="3962400"/>
          <p14:tracePt t="119386" x="6121400" y="4089400"/>
          <p14:tracePt t="119402" x="6121400" y="4178300"/>
          <p14:tracePt t="119419" x="6102350" y="4254500"/>
          <p14:tracePt t="119436" x="6076950" y="4337050"/>
          <p14:tracePt t="119453" x="6064250" y="4406900"/>
          <p14:tracePt t="119469" x="6051550" y="4464050"/>
          <p14:tracePt t="119471" x="6051550" y="4483100"/>
          <p14:tracePt t="119486" x="6051550" y="4489450"/>
          <p14:tracePt t="119503" x="6051550" y="4495800"/>
          <p14:tracePt t="119552" x="6051550" y="4489450"/>
          <p14:tracePt t="119569" x="6064250" y="4483100"/>
          <p14:tracePt t="119586" x="6083300" y="4470400"/>
          <p14:tracePt t="119603" x="6146800" y="4464050"/>
          <p14:tracePt t="119619" x="6229350" y="4438650"/>
          <p14:tracePt t="119636" x="6381750" y="4419600"/>
          <p14:tracePt t="119652" x="6540500" y="4413250"/>
          <p14:tracePt t="119669" x="6711950" y="4413250"/>
          <p14:tracePt t="119686" x="6896100" y="4413250"/>
          <p14:tracePt t="119688" x="6991350" y="4413250"/>
          <p14:tracePt t="119702" x="7175500" y="4413250"/>
          <p14:tracePt t="119719" x="7353300" y="4413250"/>
          <p14:tracePt t="119736" x="7531100" y="4413250"/>
          <p14:tracePt t="119752" x="7683500" y="4413250"/>
          <p14:tracePt t="119769" x="7734300" y="4413250"/>
          <p14:tracePt t="119786" x="7740650" y="4413250"/>
          <p14:tracePt t="119911" x="7734300" y="4413250"/>
          <p14:tracePt t="119927" x="7727950" y="4413250"/>
          <p14:tracePt t="119936" x="7715250" y="4413250"/>
          <p14:tracePt t="119952" x="7689850" y="4413250"/>
          <p14:tracePt t="119969" x="7613650" y="4413250"/>
          <p14:tracePt t="119986" x="7499350" y="4413250"/>
          <p14:tracePt t="120002" x="7359650" y="4445000"/>
          <p14:tracePt t="120019" x="7194550" y="4502150"/>
          <p14:tracePt t="120036" x="7029450" y="4540250"/>
          <p14:tracePt t="120053" x="6896100" y="4565650"/>
          <p14:tracePt t="120069" x="6775450" y="4578350"/>
          <p14:tracePt t="120087" x="6616700" y="4578350"/>
          <p14:tracePt t="120103" x="6534150" y="4578350"/>
          <p14:tracePt t="120119" x="6445250" y="4578350"/>
          <p14:tracePt t="120136" x="6350000" y="4578350"/>
          <p14:tracePt t="120152" x="6242050" y="4578350"/>
          <p14:tracePt t="120169" x="6140450" y="4578350"/>
          <p14:tracePt t="120186" x="6045200" y="4578350"/>
          <p14:tracePt t="120203" x="5969000" y="4578350"/>
          <p14:tracePt t="120219" x="5905500" y="4578350"/>
          <p14:tracePt t="120236" x="5867400" y="4572000"/>
          <p14:tracePt t="120253" x="5848350" y="4565650"/>
          <p14:tracePt t="120959" x="5848350" y="4559300"/>
          <p14:tracePt t="122159" x="5854700" y="4552950"/>
          <p14:tracePt t="122343" x="5861050" y="4552950"/>
          <p14:tracePt t="122391" x="5861050" y="4546600"/>
          <p14:tracePt t="122400" x="5861050" y="4527550"/>
          <p14:tracePt t="122407" x="5848350" y="4508500"/>
          <p14:tracePt t="122419" x="5835650" y="4489450"/>
          <p14:tracePt t="122436" x="5803900" y="4451350"/>
          <p14:tracePt t="122453" x="5765800" y="4400550"/>
          <p14:tracePt t="122469" x="5715000" y="4279900"/>
          <p14:tracePt t="122486" x="5689600" y="4114800"/>
          <p14:tracePt t="122502" x="5683250" y="3841750"/>
          <p14:tracePt t="122519" x="5683250" y="3676650"/>
          <p14:tracePt t="122536" x="5702300" y="3492500"/>
          <p14:tracePt t="122552" x="5759450" y="3244850"/>
          <p14:tracePt t="122569" x="5810250" y="2971800"/>
          <p14:tracePt t="122586" x="5861050" y="2736850"/>
          <p14:tracePt t="122603" x="5937250" y="2616200"/>
          <p14:tracePt t="122619" x="5981700" y="2508250"/>
          <p14:tracePt t="122636" x="6026150" y="2368550"/>
          <p14:tracePt t="122652" x="6057900" y="2216150"/>
          <p14:tracePt t="122669" x="6070600" y="2063750"/>
          <p14:tracePt t="122686" x="6070600" y="1936750"/>
          <p14:tracePt t="122702" x="6026150" y="1803400"/>
          <p14:tracePt t="122719" x="6007100" y="1746250"/>
          <p14:tracePt t="122736" x="5988050" y="1727200"/>
          <p14:tracePt t="122752" x="5981700" y="1714500"/>
          <p14:tracePt t="122769" x="5975350" y="1708150"/>
          <p14:tracePt t="122785" x="5956300" y="1689100"/>
          <p14:tracePt t="122802" x="5943600" y="1663700"/>
          <p14:tracePt t="122819" x="5943600" y="1657350"/>
          <p14:tracePt t="122879" x="5943600" y="1644650"/>
          <p14:tracePt t="122888" x="5943600" y="1625600"/>
          <p14:tracePt t="122902" x="5943600" y="1587500"/>
          <p14:tracePt t="122919" x="5943600" y="1536700"/>
          <p14:tracePt t="122936" x="5943600" y="1517650"/>
          <p14:tracePt t="122953" x="5943600" y="1511300"/>
          <p14:tracePt t="122986" x="5956300" y="1511300"/>
          <p14:tracePt t="123002" x="5981700" y="1511300"/>
          <p14:tracePt t="123019" x="6032500" y="1511300"/>
          <p14:tracePt t="123036" x="6115050" y="1511300"/>
          <p14:tracePt t="123052" x="6203950" y="1511300"/>
          <p14:tracePt t="123069" x="6286500" y="1511300"/>
          <p14:tracePt t="123087" x="6375400" y="1498600"/>
          <p14:tracePt t="123103" x="6381750" y="1492250"/>
          <p14:tracePt t="123136" x="6369050" y="1492250"/>
          <p14:tracePt t="123152" x="6311900" y="1492250"/>
          <p14:tracePt t="123169" x="6223000" y="1555750"/>
          <p14:tracePt t="123186" x="6102350" y="1663700"/>
          <p14:tracePt t="123202" x="5956300" y="1879600"/>
          <p14:tracePt t="123220" x="5765800" y="2133600"/>
          <p14:tracePt t="123236" x="5575300" y="2406650"/>
          <p14:tracePt t="123252" x="5397500" y="2667000"/>
          <p14:tracePt t="123269" x="5264150" y="2851150"/>
          <p14:tracePt t="123286" x="5137150" y="2965450"/>
          <p14:tracePt t="123303" x="4972050" y="3041650"/>
          <p14:tracePt t="123305" x="4889500" y="3073400"/>
          <p14:tracePt t="123319" x="4673600" y="3136900"/>
          <p14:tracePt t="123336" x="4470400" y="3206750"/>
          <p14:tracePt t="123352" x="4260850" y="3270250"/>
          <p14:tracePt t="123369" x="4051300" y="3282950"/>
          <p14:tracePt t="123386" x="3841750" y="3282950"/>
          <p14:tracePt t="123403" x="3600450" y="3282950"/>
          <p14:tracePt t="123419" x="3327400" y="3289300"/>
          <p14:tracePt t="123436" x="3054350" y="3289300"/>
          <p14:tracePt t="123452" x="2794000" y="3302000"/>
          <p14:tracePt t="123469" x="2565400" y="3327400"/>
          <p14:tracePt t="123486" x="2393950" y="3327400"/>
          <p14:tracePt t="123502" x="2254250" y="3327400"/>
          <p14:tracePt t="123505" x="2203450" y="3327400"/>
          <p14:tracePt t="123519" x="2101850" y="3327400"/>
          <p14:tracePt t="123536" x="2025650" y="3327400"/>
          <p14:tracePt t="123553" x="2006600" y="3327400"/>
          <p14:tracePt t="123586" x="2000250" y="3327400"/>
          <p14:tracePt t="123619" x="1955800" y="3327400"/>
          <p14:tracePt t="123636" x="1898650" y="3327400"/>
          <p14:tracePt t="123652" x="1835150" y="3327400"/>
          <p14:tracePt t="123669" x="1790700" y="3327400"/>
          <p14:tracePt t="123686" x="1739900" y="3327400"/>
          <p14:tracePt t="123702" x="1708150" y="3327400"/>
          <p14:tracePt t="123719" x="1663700" y="3327400"/>
          <p14:tracePt t="123736" x="1657350" y="3327400"/>
          <p14:tracePt t="123895" x="1663700" y="3327400"/>
          <p14:tracePt t="123999" x="1670050" y="3327400"/>
          <p14:tracePt t="124008" x="1676400" y="3327400"/>
          <p14:tracePt t="124015" x="1682750" y="3327400"/>
          <p14:tracePt t="124036" x="1701800" y="3327400"/>
          <p14:tracePt t="124052" x="1708150" y="3327400"/>
          <p14:tracePt t="124069" x="1720850" y="3327400"/>
          <p14:tracePt t="124087" x="1752600" y="3321050"/>
          <p14:tracePt t="124103" x="1765300" y="3314700"/>
          <p14:tracePt t="124120" x="1797050" y="3308350"/>
          <p14:tracePt t="124136" x="1835150" y="3308350"/>
          <p14:tracePt t="124153" x="1885950" y="3308350"/>
          <p14:tracePt t="124169" x="1962150" y="3308350"/>
          <p14:tracePt t="124186" x="2063750" y="3314700"/>
          <p14:tracePt t="124203" x="2178050" y="3314700"/>
          <p14:tracePt t="124219" x="2311400" y="3314700"/>
          <p14:tracePt t="124236" x="2425700" y="3314700"/>
          <p14:tracePt t="124253" x="2520950" y="3314700"/>
          <p14:tracePt t="124269" x="2609850" y="3314700"/>
          <p14:tracePt t="124286" x="2692400" y="3314700"/>
          <p14:tracePt t="124288" x="2743200" y="3314700"/>
          <p14:tracePt t="124302" x="2787650" y="3314700"/>
          <p14:tracePt t="124319" x="2889250" y="3314700"/>
          <p14:tracePt t="124336" x="2946400" y="3314700"/>
          <p14:tracePt t="124353" x="3009900" y="3314700"/>
          <p14:tracePt t="124369" x="3067050" y="3314700"/>
          <p14:tracePt t="124386" x="3111500" y="3314700"/>
          <p14:tracePt t="124402" x="3143250" y="3321050"/>
          <p14:tracePt t="124419" x="3168650" y="3333750"/>
          <p14:tracePt t="124471" x="3168650" y="3327400"/>
          <p14:tracePt t="124488" x="3168650" y="3321050"/>
          <p14:tracePt t="124503" x="3175000" y="3321050"/>
          <p14:tracePt t="124519" x="3181350" y="3314700"/>
          <p14:tracePt t="124536" x="3187700" y="3314700"/>
          <p14:tracePt t="124552" x="3194050" y="3314700"/>
          <p14:tracePt t="124569" x="3206750" y="3314700"/>
          <p14:tracePt t="124586" x="3238500" y="3314700"/>
          <p14:tracePt t="124603" x="3295650" y="3308350"/>
          <p14:tracePt t="124619" x="3371850" y="3308350"/>
          <p14:tracePt t="124636" x="3441700" y="3308350"/>
          <p14:tracePt t="124653" x="3492500" y="3308350"/>
          <p14:tracePt t="124669" x="3530600" y="3308350"/>
          <p14:tracePt t="124687" x="3581400" y="3308350"/>
          <p14:tracePt t="124702" x="3600450" y="3308350"/>
          <p14:tracePt t="124719" x="3638550" y="3308350"/>
          <p14:tracePt t="124736" x="3644900" y="3308350"/>
          <p14:tracePt t="124816" x="3651250" y="3308350"/>
          <p14:tracePt t="124823" x="3663950" y="3308350"/>
          <p14:tracePt t="124836" x="3676650" y="3308350"/>
          <p14:tracePt t="124852" x="3695700" y="3308350"/>
          <p14:tracePt t="124869" x="3708400" y="3308350"/>
          <p14:tracePt t="124886" x="3733800" y="3308350"/>
          <p14:tracePt t="124887" x="3752850" y="3308350"/>
          <p14:tracePt t="124903" x="3790950" y="3308350"/>
          <p14:tracePt t="124919" x="3835400" y="3308350"/>
          <p14:tracePt t="124936" x="3873500" y="3308350"/>
          <p14:tracePt t="124953" x="3930650" y="3308350"/>
          <p14:tracePt t="124969" x="4006850" y="3308350"/>
          <p14:tracePt t="124986" x="4083050" y="3308350"/>
          <p14:tracePt t="125003" x="4191000" y="3308350"/>
          <p14:tracePt t="125019" x="4286250" y="3308350"/>
          <p14:tracePt t="125036" x="4375150" y="3302000"/>
          <p14:tracePt t="125052" x="4476750" y="3302000"/>
          <p14:tracePt t="125069" x="4584700" y="3302000"/>
          <p14:tracePt t="125086" x="4686300" y="3314700"/>
          <p14:tracePt t="125087" x="4737100" y="3321050"/>
          <p14:tracePt t="125102" x="4794250" y="3333750"/>
          <p14:tracePt t="125119" x="4914900" y="3333750"/>
          <p14:tracePt t="125136" x="4972050" y="3333750"/>
          <p14:tracePt t="125152" x="5003800" y="3333750"/>
          <p14:tracePt t="125169" x="5029200" y="3333750"/>
          <p14:tracePt t="125186" x="5054600" y="3333750"/>
          <p14:tracePt t="125202" x="5099050" y="3333750"/>
          <p14:tracePt t="125219" x="5149850" y="3333750"/>
          <p14:tracePt t="125236" x="5200650" y="3321050"/>
          <p14:tracePt t="125252" x="5251450" y="3308350"/>
          <p14:tracePt t="125269" x="5289550" y="3308350"/>
          <p14:tracePt t="125286" x="5321300" y="3308350"/>
          <p14:tracePt t="125302" x="5353050" y="3308350"/>
          <p14:tracePt t="125304" x="5372100" y="3308350"/>
          <p14:tracePt t="125319" x="5403850" y="3308350"/>
          <p14:tracePt t="125336" x="5429250" y="3302000"/>
          <p14:tracePt t="125352" x="5461000" y="3282950"/>
          <p14:tracePt t="125369" x="5480050" y="3263900"/>
          <p14:tracePt t="125386" x="5486400" y="3257550"/>
          <p14:tracePt t="125543" x="5492750" y="3244850"/>
          <p14:tracePt t="125551" x="5511800" y="3225800"/>
          <p14:tracePt t="125569" x="5581650" y="3155950"/>
          <p14:tracePt t="125586" x="5683250" y="3041650"/>
          <p14:tracePt t="125603" x="5784850" y="2901950"/>
          <p14:tracePt t="125619" x="5899150" y="2736850"/>
          <p14:tracePt t="125636" x="6013450" y="2546350"/>
          <p14:tracePt t="125652" x="6146800" y="2324100"/>
          <p14:tracePt t="125669" x="6267450" y="2095500"/>
          <p14:tracePt t="125686" x="6330950" y="1924050"/>
          <p14:tracePt t="125702" x="6400800" y="1784350"/>
          <p14:tracePt t="125719" x="6419850" y="1727200"/>
          <p14:tracePt t="125736" x="6419850" y="1682750"/>
          <p14:tracePt t="125753" x="6419850" y="1644650"/>
          <p14:tracePt t="125769" x="6419850" y="1593850"/>
          <p14:tracePt t="125786" x="6407150" y="1543050"/>
          <p14:tracePt t="125802" x="6400800" y="1530350"/>
          <p14:tracePt t="125819" x="6400800" y="1524000"/>
          <p14:tracePt t="125836" x="6400800" y="1517650"/>
          <p14:tracePt t="125853" x="6394450" y="1504950"/>
          <p14:tracePt t="125869" x="6394450" y="1479550"/>
          <p14:tracePt t="125886" x="6394450" y="1454150"/>
          <p14:tracePt t="125887" x="6394450" y="1441450"/>
          <p14:tracePt t="125902" x="6394450" y="1422400"/>
          <p14:tracePt t="125919" x="6388100" y="1390650"/>
          <p14:tracePt t="125936" x="6388100" y="1377950"/>
          <p14:tracePt t="125969" x="6381750" y="1371600"/>
          <p14:tracePt t="126002" x="6375400" y="1365250"/>
          <p14:tracePt t="126019" x="6375400" y="1352550"/>
          <p14:tracePt t="126095" x="6375400" y="1346200"/>
          <p14:tracePt t="126104" x="6375400" y="1339850"/>
          <p14:tracePt t="126127" x="6375400" y="1333500"/>
          <p14:tracePt t="126135" x="6388100" y="1327150"/>
          <p14:tracePt t="126152" x="6407150" y="1320800"/>
          <p14:tracePt t="126169" x="6432550" y="1314450"/>
          <p14:tracePt t="126186" x="6464300" y="1308100"/>
          <p14:tracePt t="126203" x="6502400" y="1301750"/>
          <p14:tracePt t="126220" x="6553200" y="1301750"/>
          <p14:tracePt t="126236" x="6597650" y="1301750"/>
          <p14:tracePt t="126253" x="6635750" y="1301750"/>
          <p14:tracePt t="126269" x="6680200" y="1301750"/>
          <p14:tracePt t="126286" x="6724650" y="1301750"/>
          <p14:tracePt t="126303" x="6788150" y="1301750"/>
          <p14:tracePt t="126319" x="6896100" y="1301750"/>
          <p14:tracePt t="126336" x="6972300" y="1289050"/>
          <p14:tracePt t="126352" x="7035800" y="1282700"/>
          <p14:tracePt t="126369" x="7086600" y="1282700"/>
          <p14:tracePt t="126386" x="7124700" y="1282700"/>
          <p14:tracePt t="126403" x="7143750" y="1282700"/>
          <p14:tracePt t="126452" x="7112000" y="1295400"/>
          <p14:tracePt t="126469" x="7061200" y="1314450"/>
          <p14:tracePt t="126486" x="7016750" y="1333500"/>
          <p14:tracePt t="126502" x="6965950" y="1346200"/>
          <p14:tracePt t="126519" x="6864350" y="1377950"/>
          <p14:tracePt t="126536" x="6794500" y="1403350"/>
          <p14:tracePt t="126553" x="6731000" y="1428750"/>
          <p14:tracePt t="126569" x="6699250" y="1454150"/>
          <p14:tracePt t="126586" x="6692900" y="1460500"/>
          <p14:tracePt t="126636" x="6699250" y="1460500"/>
          <p14:tracePt t="126652" x="6705600" y="1460500"/>
          <p14:tracePt t="126669" x="6711950" y="1460500"/>
          <p14:tracePt t="126686" x="6718300" y="1447800"/>
          <p14:tracePt t="126702" x="6718300" y="1441450"/>
          <p14:tracePt t="126752" x="6718300" y="1435100"/>
          <p14:tracePt t="126783" x="6724650" y="1435100"/>
          <p14:tracePt t="126791" x="6731000" y="1435100"/>
          <p14:tracePt t="126802" x="6750050" y="1435100"/>
          <p14:tracePt t="126819" x="6788150" y="1435100"/>
          <p14:tracePt t="126836" x="6851650" y="1435100"/>
          <p14:tracePt t="126853" x="6934200" y="1435100"/>
          <p14:tracePt t="126870" x="7029450" y="1435100"/>
          <p14:tracePt t="126886" x="7124700" y="1435100"/>
          <p14:tracePt t="126903" x="7258050" y="1435100"/>
          <p14:tracePt t="126919" x="7315200" y="1435100"/>
          <p14:tracePt t="126936" x="7366000" y="1435100"/>
          <p14:tracePt t="126953" x="7416800" y="1441450"/>
          <p14:tracePt t="126969" x="7461250" y="1441450"/>
          <p14:tracePt t="126986" x="7480300" y="1441450"/>
          <p14:tracePt t="127002" x="7499350" y="1441450"/>
          <p14:tracePt t="127019" x="7499350" y="1447800"/>
          <p14:tracePt t="127136" x="7486650" y="1447800"/>
          <p14:tracePt t="127143" x="7467600" y="1447800"/>
          <p14:tracePt t="127152" x="7454900" y="1447800"/>
          <p14:tracePt t="127170" x="7423150" y="1447800"/>
          <p14:tracePt t="127186" x="7385050" y="1447800"/>
          <p14:tracePt t="127203" x="7359650" y="1447800"/>
          <p14:tracePt t="127219" x="7353300" y="1447800"/>
          <p14:tracePt t="127594" x="7346950" y="1447800"/>
          <p14:tracePt t="131359" x="7346950" y="1454150"/>
          <p14:tracePt t="131400" x="7340600" y="1454150"/>
          <p14:tracePt t="131407" x="7334250" y="1454150"/>
          <p14:tracePt t="131419" x="7321550" y="1466850"/>
          <p14:tracePt t="131436" x="7302500" y="1479550"/>
          <p14:tracePt t="131452" x="7283450" y="1485900"/>
          <p14:tracePt t="131469" x="7264400" y="1498600"/>
          <p14:tracePt t="131486" x="7258050" y="1511300"/>
          <p14:tracePt t="131489" x="7258050" y="1517650"/>
          <p14:tracePt t="131502" x="7258050" y="1530350"/>
          <p14:tracePt t="131519" x="7251700" y="1543050"/>
          <p14:tracePt t="131536" x="7251700" y="1549400"/>
          <p14:tracePt t="131569" x="7245350" y="1536700"/>
          <p14:tracePt t="131586" x="7239000" y="1536700"/>
          <p14:tracePt t="131603" x="7226300" y="1530350"/>
          <p14:tracePt t="131619" x="7207250" y="1530350"/>
          <p14:tracePt t="131636" x="7175500" y="1530350"/>
          <p14:tracePt t="131653" x="7150100" y="1536700"/>
          <p14:tracePt t="131669" x="7143750" y="1536700"/>
          <p14:tracePt t="131686" x="7143750" y="1543050"/>
          <p14:tracePt t="131719" x="7118350" y="1543050"/>
          <p14:tracePt t="131753" x="7118350" y="1549400"/>
          <p14:tracePt t="131769" x="7112000" y="1549400"/>
          <p14:tracePt t="132319" x="7112000" y="1555750"/>
          <p14:tracePt t="132328" x="7099300" y="1562100"/>
          <p14:tracePt t="132336" x="7080250" y="1574800"/>
          <p14:tracePt t="132353" x="7042150" y="1587500"/>
          <p14:tracePt t="132369" x="7023100" y="1612900"/>
          <p14:tracePt t="132386" x="7004050" y="1631950"/>
          <p14:tracePt t="132403" x="6991350" y="1657350"/>
          <p14:tracePt t="132419" x="6965950" y="1670050"/>
          <p14:tracePt t="132436" x="6940550" y="1689100"/>
          <p14:tracePt t="132453" x="6927850" y="1701800"/>
          <p14:tracePt t="132469" x="6921500" y="1701800"/>
          <p14:tracePt t="132695" x="6927850" y="1701800"/>
          <p14:tracePt t="132704" x="6934200" y="1701800"/>
          <p14:tracePt t="132711" x="6940550" y="1695450"/>
          <p14:tracePt t="132720" x="6953250" y="1695450"/>
          <p14:tracePt t="132736" x="6959600" y="1695450"/>
          <p14:tracePt t="132752" x="6997700" y="1695450"/>
          <p14:tracePt t="132769" x="7029450" y="1733550"/>
          <p14:tracePt t="132786" x="7054850" y="1790700"/>
          <p14:tracePt t="132802" x="7054850" y="1854200"/>
          <p14:tracePt t="132819" x="7035800" y="1981200"/>
          <p14:tracePt t="132836" x="6997700" y="2171700"/>
          <p14:tracePt t="132852" x="6940550" y="2393950"/>
          <p14:tracePt t="132869" x="6877050" y="2622550"/>
          <p14:tracePt t="132886" x="6851650" y="2882900"/>
          <p14:tracePt t="132888" x="6845300" y="3009900"/>
          <p14:tracePt t="132902" x="6845300" y="3143250"/>
          <p14:tracePt t="132919" x="6819900" y="3460750"/>
          <p14:tracePt t="132936" x="6819900" y="3663950"/>
          <p14:tracePt t="132952" x="6826250" y="3848100"/>
          <p14:tracePt t="132969" x="6813550" y="3994150"/>
          <p14:tracePt t="132986" x="6813550" y="4076700"/>
          <p14:tracePt t="133003" x="6813550" y="4127500"/>
          <p14:tracePt t="133019" x="6813550" y="4184650"/>
          <p14:tracePt t="133036" x="6813550" y="4260850"/>
          <p14:tracePt t="133052" x="6838950" y="4318000"/>
          <p14:tracePt t="133069" x="6870700" y="4368800"/>
          <p14:tracePt t="133086" x="6921500" y="4400550"/>
          <p14:tracePt t="133088" x="6940550" y="4406900"/>
          <p14:tracePt t="133103" x="6978650" y="4413250"/>
          <p14:tracePt t="133119" x="7004050" y="4394200"/>
          <p14:tracePt t="133136" x="7029450" y="4381500"/>
          <p14:tracePt t="133152" x="7042150" y="4368800"/>
          <p14:tracePt t="133169" x="7061200" y="4356100"/>
          <p14:tracePt t="133186" x="7086600" y="4311650"/>
          <p14:tracePt t="133203" x="7131050" y="4248150"/>
          <p14:tracePt t="133219" x="7175500" y="4191000"/>
          <p14:tracePt t="133236" x="7226300" y="4076700"/>
          <p14:tracePt t="133253" x="7302500" y="3905250"/>
          <p14:tracePt t="133255" x="7340600" y="3803650"/>
          <p14:tracePt t="133270" x="7366000" y="3689350"/>
          <p14:tracePt t="133287" x="7423150" y="3435350"/>
          <p14:tracePt t="133302" x="7448550" y="3200400"/>
          <p14:tracePt t="133319" x="7454900" y="2990850"/>
          <p14:tracePt t="133336" x="7423150" y="2863850"/>
          <p14:tracePt t="133352" x="7391400" y="2749550"/>
          <p14:tracePt t="133369" x="7334250" y="2641600"/>
          <p14:tracePt t="133386" x="7251700" y="2540000"/>
          <p14:tracePt t="133402" x="7162800" y="2470150"/>
          <p14:tracePt t="133419" x="7067550" y="2413000"/>
          <p14:tracePt t="133436" x="6997700" y="2362200"/>
          <p14:tracePt t="133453" x="6965950" y="2336800"/>
          <p14:tracePt t="133470" x="6946900" y="2292350"/>
          <p14:tracePt t="133486" x="6921500" y="2247900"/>
          <p14:tracePt t="133503" x="6908800" y="2203450"/>
          <p14:tracePt t="133519" x="6883400" y="2127250"/>
          <p14:tracePt t="133536" x="6870700" y="2108200"/>
          <p14:tracePt t="133553" x="6864350" y="2095500"/>
          <p14:tracePt t="133569" x="6845300" y="2095500"/>
          <p14:tracePt t="133586" x="6826250" y="2095500"/>
          <p14:tracePt t="133602" x="6813550" y="2089150"/>
          <p14:tracePt t="133619" x="6807200" y="2076450"/>
          <p14:tracePt t="133636" x="6807200" y="2070100"/>
          <p14:tracePt t="133653" x="6807200" y="2063750"/>
          <p14:tracePt t="133669" x="6832600" y="2057400"/>
          <p14:tracePt t="133686" x="6864350" y="2057400"/>
          <p14:tracePt t="133688" x="6883400" y="2057400"/>
          <p14:tracePt t="133703" x="6921500" y="2044700"/>
          <p14:tracePt t="133721" x="6972300" y="2025650"/>
          <p14:tracePt t="133737" x="7016750" y="2006600"/>
          <p14:tracePt t="133753" x="7080250" y="2000250"/>
          <p14:tracePt t="133769" x="7150100" y="2000250"/>
          <p14:tracePt t="133786" x="7219950" y="2000250"/>
          <p14:tracePt t="133803" x="7308850" y="2000250"/>
          <p14:tracePt t="133820" x="7410450" y="1993900"/>
          <p14:tracePt t="133836" x="7524750" y="1987550"/>
          <p14:tracePt t="133853" x="7626350" y="1981200"/>
          <p14:tracePt t="133870" x="7708900" y="1981200"/>
          <p14:tracePt t="133886" x="7778750" y="1981200"/>
          <p14:tracePt t="133903" x="7816850" y="1981200"/>
          <p14:tracePt t="133919" x="7829550" y="1981200"/>
          <p14:tracePt t="133936" x="7835900" y="2025650"/>
          <p14:tracePt t="133953" x="7835900" y="2120900"/>
          <p14:tracePt t="133969" x="7791450" y="2247900"/>
          <p14:tracePt t="133986" x="7753350" y="2432050"/>
          <p14:tracePt t="134003" x="7721600" y="2673350"/>
          <p14:tracePt t="134019" x="7715250" y="2927350"/>
          <p14:tracePt t="134036" x="7721600" y="3130550"/>
          <p14:tracePt t="134053" x="7747000" y="3340100"/>
          <p14:tracePt t="134069" x="7753350" y="3549650"/>
          <p14:tracePt t="134086" x="7759700" y="3803650"/>
          <p14:tracePt t="134087" x="7747000" y="3905250"/>
          <p14:tracePt t="134103" x="7740650" y="4089400"/>
          <p14:tracePt t="134119" x="7740650" y="4197350"/>
          <p14:tracePt t="134136" x="7721600" y="4286250"/>
          <p14:tracePt t="134153" x="7689850" y="4375150"/>
          <p14:tracePt t="134169" x="7670800" y="4432300"/>
          <p14:tracePt t="134186" x="7658100" y="4464050"/>
          <p14:tracePt t="134202" x="7645400" y="4495800"/>
          <p14:tracePt t="134219" x="7632700" y="4533900"/>
          <p14:tracePt t="134236" x="7607300" y="4584700"/>
          <p14:tracePt t="134252" x="7581900" y="4629150"/>
          <p14:tracePt t="134269" x="7581900" y="4648200"/>
          <p14:tracePt t="134319" x="7575550" y="4635500"/>
          <p14:tracePt t="134336" x="7569200" y="4629150"/>
          <p14:tracePt t="134354" x="7556500" y="4603750"/>
          <p14:tracePt t="134369" x="7543800" y="4552950"/>
          <p14:tracePt t="134386" x="7531100" y="4495800"/>
          <p14:tracePt t="134403" x="7512050" y="4438650"/>
          <p14:tracePt t="134419" x="7499350" y="4394200"/>
          <p14:tracePt t="134436" x="7467600" y="4356100"/>
          <p14:tracePt t="134453" x="7429500" y="4330700"/>
          <p14:tracePt t="134470" x="7391400" y="4318000"/>
          <p14:tracePt t="134486" x="7378700" y="4311650"/>
          <p14:tracePt t="134536" x="7372350" y="4311650"/>
          <p14:tracePt t="134567" x="7366000" y="4311650"/>
          <p14:tracePt t="134586" x="7353300" y="4311650"/>
          <p14:tracePt t="134602" x="7327900" y="4311650"/>
          <p14:tracePt t="134619" x="7296150" y="4311650"/>
          <p14:tracePt t="134636" x="7245350" y="4311650"/>
          <p14:tracePt t="134652" x="7181850" y="4311650"/>
          <p14:tracePt t="134669" x="7124700" y="4330700"/>
          <p14:tracePt t="134686" x="7054850" y="4343400"/>
          <p14:tracePt t="134688" x="7023100" y="4356100"/>
          <p14:tracePt t="134703" x="6946900" y="4375150"/>
          <p14:tracePt t="134719" x="6864350" y="4394200"/>
          <p14:tracePt t="134736" x="6775450" y="4425950"/>
          <p14:tracePt t="134753" x="6667500" y="4438650"/>
          <p14:tracePt t="134769" x="6553200" y="4438650"/>
          <p14:tracePt t="134786" x="6451600" y="4438650"/>
          <p14:tracePt t="134803" x="6343650" y="4438650"/>
          <p14:tracePt t="134819" x="6235700" y="4445000"/>
          <p14:tracePt t="134836" x="6121400" y="4445000"/>
          <p14:tracePt t="134852" x="5994400" y="4445000"/>
          <p14:tracePt t="134869" x="5835650" y="4445000"/>
          <p14:tracePt t="134886" x="5683250" y="4445000"/>
          <p14:tracePt t="134902" x="5441950" y="4445000"/>
          <p14:tracePt t="134919" x="5276850" y="4445000"/>
          <p14:tracePt t="134936" x="5124450" y="4445000"/>
          <p14:tracePt t="134952" x="4965700" y="4445000"/>
          <p14:tracePt t="134970" x="4806950" y="4438650"/>
          <p14:tracePt t="134986" x="4699000" y="4406900"/>
          <p14:tracePt t="135002" x="4597400" y="4375150"/>
          <p14:tracePt t="135019" x="4527550" y="4349750"/>
          <p14:tracePt t="135036" x="4457700" y="4343400"/>
          <p14:tracePt t="135052" x="4362450" y="4330700"/>
          <p14:tracePt t="135069" x="4267200" y="4330700"/>
          <p14:tracePt t="135086" x="4191000" y="4330700"/>
          <p14:tracePt t="135088" x="4165600" y="4330700"/>
          <p14:tracePt t="135102" x="4159250" y="4330700"/>
          <p14:tracePt t="135223" x="4165600" y="4330700"/>
          <p14:tracePt t="135239" x="4171950" y="4330700"/>
          <p14:tracePt t="135256" x="4178300" y="4324350"/>
          <p14:tracePt t="135263" x="4178300" y="4318000"/>
          <p14:tracePt t="135271" x="4191000" y="4298950"/>
          <p14:tracePt t="135286" x="4203700" y="4273550"/>
          <p14:tracePt t="135303" x="4248150" y="4140200"/>
          <p14:tracePt t="135319" x="4254500" y="4006850"/>
          <p14:tracePt t="135336" x="4254500" y="3867150"/>
          <p14:tracePt t="135352" x="4254500" y="3727450"/>
          <p14:tracePt t="135369" x="4254500" y="3625850"/>
          <p14:tracePt t="135386" x="4254500" y="3517900"/>
          <p14:tracePt t="135403" x="4241800" y="3397250"/>
          <p14:tracePt t="135419" x="4216400" y="3308350"/>
          <p14:tracePt t="135436" x="4197350" y="3251200"/>
          <p14:tracePt t="135453" x="4178300" y="3232150"/>
          <p14:tracePt t="135470" x="4165600" y="3219450"/>
          <p14:tracePt t="135544" x="4159250" y="3225800"/>
          <p14:tracePt t="135551" x="4159250" y="3232150"/>
          <p14:tracePt t="135569" x="4159250" y="3238500"/>
          <p14:tracePt t="135586" x="4159250" y="3244850"/>
          <p14:tracePt t="135603" x="4159250" y="3257550"/>
          <p14:tracePt t="135620" x="4108450" y="3276600"/>
          <p14:tracePt t="135636" x="4025900" y="3302000"/>
          <p14:tracePt t="135653" x="3949700" y="3327400"/>
          <p14:tracePt t="135669" x="3892550" y="3365500"/>
          <p14:tracePt t="135687" x="3829050" y="3390900"/>
          <p14:tracePt t="135702" x="3702050" y="3435350"/>
          <p14:tracePt t="135719" x="3460750" y="3505200"/>
          <p14:tracePt t="135736" x="3321050" y="3543300"/>
          <p14:tracePt t="135753" x="3187700" y="3549650"/>
          <p14:tracePt t="135770" x="3028950" y="3549650"/>
          <p14:tracePt t="135786" x="2870200" y="3517900"/>
          <p14:tracePt t="135803" x="2730500" y="3492500"/>
          <p14:tracePt t="135820" x="2622550" y="3460750"/>
          <p14:tracePt t="135836" x="2540000" y="3429000"/>
          <p14:tracePt t="135852" x="2444750" y="3409950"/>
          <p14:tracePt t="135869" x="2368550" y="3390900"/>
          <p14:tracePt t="135886" x="2317750" y="3384550"/>
          <p14:tracePt t="135888" x="2305050" y="3378200"/>
          <p14:tracePt t="135902" x="2298700" y="3378200"/>
          <p14:tracePt t="135959" x="2311400" y="3378200"/>
          <p14:tracePt t="135969" x="2330450" y="3378200"/>
          <p14:tracePt t="135986" x="2374900" y="3378200"/>
          <p14:tracePt t="136002" x="2438400" y="3378200"/>
          <p14:tracePt t="136019" x="2546350" y="3378200"/>
          <p14:tracePt t="136036" x="2736850" y="3384550"/>
          <p14:tracePt t="136053" x="2984500" y="3397250"/>
          <p14:tracePt t="136071" x="3302000" y="3403600"/>
          <p14:tracePt t="136086" x="3676650" y="3403600"/>
          <p14:tracePt t="136103" x="4184650" y="3403600"/>
          <p14:tracePt t="136119" x="4476750" y="3403600"/>
          <p14:tracePt t="136136" x="4749800" y="3403600"/>
          <p14:tracePt t="136153" x="4997450" y="3403600"/>
          <p14:tracePt t="136169" x="5175250" y="3403600"/>
          <p14:tracePt t="136186" x="5276850" y="3403600"/>
          <p14:tracePt t="136202" x="5302250" y="3397250"/>
          <p14:tracePt t="136219" x="5251450" y="3378200"/>
          <p14:tracePt t="136236" x="5124450" y="3359150"/>
          <p14:tracePt t="136253" x="4959350" y="3340100"/>
          <p14:tracePt t="136270" x="4768850" y="3308350"/>
          <p14:tracePt t="136286" x="4540250" y="3263900"/>
          <p14:tracePt t="136288" x="4425950" y="3232150"/>
          <p14:tracePt t="136302" x="4292600" y="3213100"/>
          <p14:tracePt t="136319" x="3886200" y="3092450"/>
          <p14:tracePt t="136336" x="3600450" y="3003550"/>
          <p14:tracePt t="136353" x="3327400" y="2914650"/>
          <p14:tracePt t="136370" x="3073400" y="2825750"/>
          <p14:tracePt t="136386" x="2870200" y="2762250"/>
          <p14:tracePt t="136403" x="2730500" y="2711450"/>
          <p14:tracePt t="136419" x="2679700" y="2654300"/>
          <p14:tracePt t="136436" x="2673350" y="2597150"/>
          <p14:tracePt t="136453" x="2673350" y="2546350"/>
          <p14:tracePt t="136469" x="2692400" y="2476500"/>
          <p14:tracePt t="136486" x="2717800" y="2393950"/>
          <p14:tracePt t="136488" x="2730500" y="2362200"/>
          <p14:tracePt t="136502" x="2736850" y="2330450"/>
          <p14:tracePt t="136519" x="2736850" y="2266950"/>
          <p14:tracePt t="136536" x="2743200" y="2260600"/>
          <p14:tracePt t="136552" x="2762250" y="2254250"/>
          <p14:tracePt t="136569" x="2768600" y="2247900"/>
          <p14:tracePt t="136603" x="2774950" y="2247900"/>
          <p14:tracePt t="136620" x="2787650" y="2254250"/>
          <p14:tracePt t="136636" x="2825750" y="2374900"/>
          <p14:tracePt t="136652" x="2889250" y="2559050"/>
          <p14:tracePt t="136669" x="2959100" y="2768600"/>
          <p14:tracePt t="136686" x="3022600" y="2952750"/>
          <p14:tracePt t="136702" x="3079750" y="3219450"/>
          <p14:tracePt t="136719" x="3079750" y="3390900"/>
          <p14:tracePt t="136736" x="3079750" y="3543300"/>
          <p14:tracePt t="136753" x="3079750" y="3632200"/>
          <p14:tracePt t="136770" x="3086100" y="3676650"/>
          <p14:tracePt t="136786" x="3086100" y="3695700"/>
          <p14:tracePt t="136819" x="3092450" y="3695700"/>
          <p14:tracePt t="136836" x="3143250" y="3613150"/>
          <p14:tracePt t="136853" x="3213100" y="3505200"/>
          <p14:tracePt t="136870" x="3314700" y="3352800"/>
          <p14:tracePt t="136886" x="3454400" y="3175000"/>
          <p14:tracePt t="136902" x="3683000" y="2927350"/>
          <p14:tracePt t="136919" x="3822700" y="2800350"/>
          <p14:tracePt t="136936" x="3924300" y="2654300"/>
          <p14:tracePt t="136952" x="3987800" y="2495550"/>
          <p14:tracePt t="136969" x="4032250" y="2368550"/>
          <p14:tracePt t="136986" x="4038600" y="2266950"/>
          <p14:tracePt t="137003" x="4038600" y="2178050"/>
          <p14:tracePt t="137019" x="4044950" y="2089150"/>
          <p14:tracePt t="137036" x="4051300" y="1987550"/>
          <p14:tracePt t="137052" x="4051300" y="1879600"/>
          <p14:tracePt t="137069" x="4057650" y="1803400"/>
          <p14:tracePt t="137086" x="4076700" y="1758950"/>
          <p14:tracePt t="137102" x="4127500" y="1739900"/>
          <p14:tracePt t="137136" x="4133850" y="1765300"/>
          <p14:tracePt t="137152" x="4140200" y="1847850"/>
          <p14:tracePt t="137169" x="4133850" y="1981200"/>
          <p14:tracePt t="137186" x="4133850" y="2178050"/>
          <p14:tracePt t="137203" x="4178300" y="2425700"/>
          <p14:tracePt t="137221" x="4241800" y="2692400"/>
          <p14:tracePt t="137236" x="4330700" y="2959100"/>
          <p14:tracePt t="137253" x="4387850" y="3143250"/>
          <p14:tracePt t="137270" x="4432300" y="3244850"/>
          <p14:tracePt t="137287" x="4489450" y="3365500"/>
          <p14:tracePt t="137302" x="4508500" y="3397250"/>
          <p14:tracePt t="137320" x="4533900" y="3460750"/>
          <p14:tracePt t="137336" x="4546600" y="3473450"/>
          <p14:tracePt t="137369" x="4565650" y="3422650"/>
          <p14:tracePt t="137386" x="4597400" y="3321050"/>
          <p14:tracePt t="137402" x="4660900" y="3213100"/>
          <p14:tracePt t="137419" x="4762500" y="3136900"/>
          <p14:tracePt t="137436" x="4895850" y="3060700"/>
          <p14:tracePt t="137452" x="5048250" y="2959100"/>
          <p14:tracePt t="137470" x="5207000" y="2844800"/>
          <p14:tracePt t="137487" x="5486400" y="2711450"/>
          <p14:tracePt t="137502" x="5575300" y="2673350"/>
          <p14:tracePt t="137519" x="5829300" y="2540000"/>
          <p14:tracePt t="137536" x="5949950" y="2463800"/>
          <p14:tracePt t="137553" x="6013450" y="2374900"/>
          <p14:tracePt t="137570" x="6064250" y="2273300"/>
          <p14:tracePt t="137586" x="6108700" y="2197100"/>
          <p14:tracePt t="137603" x="6127750" y="2133600"/>
          <p14:tracePt t="137619" x="6140450" y="2082800"/>
          <p14:tracePt t="137636" x="6146800" y="2070100"/>
          <p14:tracePt t="137653" x="6146800" y="2051050"/>
          <p14:tracePt t="137669" x="6146800" y="2038350"/>
          <p14:tracePt t="137703" x="6127750" y="2159000"/>
          <p14:tracePt t="137719" x="6083300" y="2266950"/>
          <p14:tracePt t="137736" x="6045200" y="2393950"/>
          <p14:tracePt t="137753" x="5994400" y="2527300"/>
          <p14:tracePt t="137769" x="5943600" y="2698750"/>
          <p14:tracePt t="137786" x="5880100" y="2908300"/>
          <p14:tracePt t="137803" x="5816600" y="3086100"/>
          <p14:tracePt t="137819" x="5765800" y="3238500"/>
          <p14:tracePt t="137836" x="5727700" y="3352800"/>
          <p14:tracePt t="137852" x="5695950" y="3441700"/>
          <p14:tracePt t="137869" x="5664200" y="3530600"/>
          <p14:tracePt t="137886" x="5600700" y="3613150"/>
          <p14:tracePt t="137889" x="5562600" y="3657600"/>
          <p14:tracePt t="137903" x="5518150" y="3695700"/>
          <p14:tracePt t="137919" x="5314950" y="3765550"/>
          <p14:tracePt t="137936" x="5156200" y="3771900"/>
          <p14:tracePt t="137953" x="4984750" y="3790950"/>
          <p14:tracePt t="137970" x="4832350" y="3822700"/>
          <p14:tracePt t="137986" x="4673600" y="3822700"/>
          <p14:tracePt t="138003" x="4540250" y="3822700"/>
          <p14:tracePt t="138019" x="4406900" y="3816350"/>
          <p14:tracePt t="138036" x="4292600" y="3771900"/>
          <p14:tracePt t="138053" x="4222750" y="3727450"/>
          <p14:tracePt t="138069" x="4165600" y="3689350"/>
          <p14:tracePt t="138086" x="4133850" y="3663950"/>
          <p14:tracePt t="138102" x="4108450" y="3619500"/>
          <p14:tracePt t="138119" x="4095750" y="3587750"/>
          <p14:tracePt t="138136" x="4095750" y="3549650"/>
          <p14:tracePt t="138153" x="4095750" y="3517900"/>
          <p14:tracePt t="138169" x="4108450" y="3511550"/>
          <p14:tracePt t="138186" x="4108450" y="3498850"/>
          <p14:tracePt t="138202" x="4121150" y="3479800"/>
          <p14:tracePt t="138219" x="4127500" y="3448050"/>
          <p14:tracePt t="138236" x="4140200" y="3435350"/>
          <p14:tracePt t="138252" x="4159250" y="3429000"/>
          <p14:tracePt t="138269" x="4171950" y="3429000"/>
          <p14:tracePt t="138286" x="4178300" y="3467100"/>
          <p14:tracePt t="138303" x="4178300" y="3562350"/>
          <p14:tracePt t="138319" x="4178300" y="3657600"/>
          <p14:tracePt t="138336" x="4191000" y="3771900"/>
          <p14:tracePt t="138353" x="4229100" y="3911600"/>
          <p14:tracePt t="138369" x="4254500" y="4051300"/>
          <p14:tracePt t="138386" x="4254500" y="4197350"/>
          <p14:tracePt t="138403" x="4248150" y="4318000"/>
          <p14:tracePt t="138419" x="4248150" y="4400550"/>
          <p14:tracePt t="138436" x="4235450" y="4451350"/>
          <p14:tracePt t="138452" x="4222750" y="4489450"/>
          <p14:tracePt t="138469" x="4216400" y="4502150"/>
          <p14:tracePt t="138503" x="4216400" y="4451350"/>
          <p14:tracePt t="138519" x="4222750" y="4394200"/>
          <p14:tracePt t="138536" x="4260850" y="4349750"/>
          <p14:tracePt t="138553" x="4286250" y="4324350"/>
          <p14:tracePt t="138569" x="4330700" y="4311650"/>
          <p14:tracePt t="138586" x="4400550" y="4311650"/>
          <p14:tracePt t="138602" x="4502150" y="4311650"/>
          <p14:tracePt t="138620" x="4641850" y="4311650"/>
          <p14:tracePt t="138636" x="4806950" y="4305300"/>
          <p14:tracePt t="138653" x="4978400" y="4305300"/>
          <p14:tracePt t="138670" x="5156200" y="4298950"/>
          <p14:tracePt t="138687" x="5346700" y="4298950"/>
          <p14:tracePt t="138688" x="5441950" y="4298950"/>
          <p14:tracePt t="138703" x="5537200" y="4305300"/>
          <p14:tracePt t="138720" x="5867400" y="4324350"/>
          <p14:tracePt t="138736" x="6089650" y="4349750"/>
          <p14:tracePt t="138753" x="6299200" y="4356100"/>
          <p14:tracePt t="138769" x="6515100" y="4362450"/>
          <p14:tracePt t="138786" x="6731000" y="4362450"/>
          <p14:tracePt t="138803" x="6946900" y="4362450"/>
          <p14:tracePt t="138819" x="7143750" y="4362450"/>
          <p14:tracePt t="138836" x="7270750" y="4362450"/>
          <p14:tracePt t="138853" x="7346950" y="4362450"/>
          <p14:tracePt t="138869" x="7385050" y="4362450"/>
          <p14:tracePt t="138886" x="7404100" y="4362450"/>
          <p14:tracePt t="138927" x="7404100" y="4368800"/>
          <p14:tracePt t="138960" x="7404100" y="4375150"/>
          <p14:tracePt t="138968" x="7397750" y="4375150"/>
          <p14:tracePt t="138986" x="7308850" y="4413250"/>
          <p14:tracePt t="139003" x="7124700" y="4470400"/>
          <p14:tracePt t="139020" x="6921500" y="4540250"/>
          <p14:tracePt t="139036" x="6762750" y="4591050"/>
          <p14:tracePt t="139086" x="6750050" y="4591050"/>
          <p14:tracePt t="139111" x="6680200" y="4591050"/>
          <p14:tracePt t="139121" x="6629400" y="4591050"/>
          <p14:tracePt t="139136" x="6527800" y="4591050"/>
          <p14:tracePt t="139152" x="6464300" y="4597400"/>
          <p14:tracePt t="139169" x="6426200" y="4597400"/>
          <p14:tracePt t="139186" x="6426200" y="4584700"/>
          <p14:tracePt t="139203" x="6438900" y="4565650"/>
          <p14:tracePt t="139219" x="6445250" y="4552950"/>
          <p14:tracePt t="139236" x="6457950" y="4540250"/>
          <p14:tracePt t="139252" x="6470650" y="4527550"/>
          <p14:tracePt t="139269" x="6477000" y="4502150"/>
          <p14:tracePt t="139287" x="6477000" y="4470400"/>
          <p14:tracePt t="139302" x="6464300" y="4457700"/>
          <p14:tracePt t="139319" x="6413500" y="4432300"/>
          <p14:tracePt t="139336" x="6375400" y="4419600"/>
          <p14:tracePt t="139353" x="6324600" y="4400550"/>
          <p14:tracePt t="139369" x="6261100" y="4394200"/>
          <p14:tracePt t="139386" x="6216650" y="4394200"/>
          <p14:tracePt t="139402" x="6172200" y="4394200"/>
          <p14:tracePt t="139419" x="6134100" y="4394200"/>
          <p14:tracePt t="139436" x="6115050" y="4406900"/>
          <p14:tracePt t="139452" x="6102350" y="4457700"/>
          <p14:tracePt t="139469" x="6076950" y="4527550"/>
          <p14:tracePt t="139487" x="6038850" y="4603750"/>
          <p14:tracePt t="139488" x="6019800" y="4641850"/>
          <p14:tracePt t="139503" x="5994400" y="4686300"/>
          <p14:tracePt t="139520" x="5949950" y="4826000"/>
          <p14:tracePt t="139536" x="5918200" y="4921250"/>
          <p14:tracePt t="139553" x="5899150" y="5029200"/>
          <p14:tracePt t="139569" x="5892800" y="5149850"/>
          <p14:tracePt t="139586" x="5892800" y="5276850"/>
          <p14:tracePt t="139603" x="5892800" y="5365750"/>
          <p14:tracePt t="139619" x="5886450" y="5410200"/>
          <p14:tracePt t="139636" x="5886450" y="5441950"/>
          <p14:tracePt t="139652" x="5886450" y="5467350"/>
          <p14:tracePt t="139669" x="5886450" y="5480050"/>
          <p14:tracePt t="139864" x="5886450" y="5473700"/>
          <p14:tracePt t="139871" x="5886450" y="5467350"/>
          <p14:tracePt t="139879" x="5886450" y="5461000"/>
          <p14:tracePt t="139983" x="5886450" y="5454650"/>
          <p14:tracePt t="139991" x="5886450" y="5448300"/>
          <p14:tracePt t="140007" x="5880100" y="5448300"/>
          <p14:tracePt t="140019" x="5873750" y="5441950"/>
          <p14:tracePt t="140036" x="5873750" y="5429250"/>
          <p14:tracePt t="140052" x="5873750" y="5403850"/>
          <p14:tracePt t="140069" x="5873750" y="5372100"/>
          <p14:tracePt t="140087" x="5873750" y="5321300"/>
          <p14:tracePt t="140088" x="5873750" y="5289550"/>
          <p14:tracePt t="140103" x="5873750" y="5257800"/>
          <p14:tracePt t="140120" x="5873750" y="5149850"/>
          <p14:tracePt t="140136" x="5873750" y="5048250"/>
          <p14:tracePt t="140152" x="5873750" y="4940300"/>
          <p14:tracePt t="140169" x="5873750" y="4851400"/>
          <p14:tracePt t="140186" x="5867400" y="4794250"/>
          <p14:tracePt t="140203" x="5867400" y="4743450"/>
          <p14:tracePt t="140219" x="5867400" y="4699000"/>
          <p14:tracePt t="140236" x="5854700" y="4667250"/>
          <p14:tracePt t="140252" x="5848350" y="4641850"/>
          <p14:tracePt t="140269" x="5848350" y="4622800"/>
          <p14:tracePt t="140286" x="5848350" y="4597400"/>
          <p14:tracePt t="140288" x="5854700" y="4591050"/>
          <p14:tracePt t="140302" x="5867400" y="4572000"/>
          <p14:tracePt t="140319" x="5880100" y="4540250"/>
          <p14:tracePt t="140336" x="5880100" y="4508500"/>
          <p14:tracePt t="140353" x="5886450" y="4483100"/>
          <p14:tracePt t="140369" x="5892800" y="4476750"/>
          <p14:tracePt t="140386" x="5905500" y="4470400"/>
          <p14:tracePt t="140402" x="5918200" y="4457700"/>
          <p14:tracePt t="140419" x="5937250" y="4445000"/>
          <p14:tracePt t="140436" x="5943600" y="4425950"/>
          <p14:tracePt t="140453" x="5956300" y="4413250"/>
          <p14:tracePt t="140759" x="5949950" y="4413250"/>
          <p14:tracePt t="140768" x="5949950" y="4419600"/>
          <p14:tracePt t="140786" x="5949950" y="4425950"/>
          <p14:tracePt t="140803" x="5943600" y="4438650"/>
          <p14:tracePt t="140819" x="5943600" y="4451350"/>
          <p14:tracePt t="140836" x="5943600" y="4457700"/>
          <p14:tracePt t="140935" x="5943600" y="4464050"/>
          <p14:tracePt t="140943" x="5943600" y="4470400"/>
          <p14:tracePt t="140954" x="5943600" y="4476750"/>
          <p14:tracePt t="140969" x="5937250" y="4483100"/>
          <p14:tracePt t="140986" x="5937250" y="4489450"/>
          <p14:tracePt t="141095" x="5943600" y="4489450"/>
          <p14:tracePt t="155527" x="5943600" y="4483100"/>
          <p14:tracePt t="155536" x="5943600" y="4406900"/>
          <p14:tracePt t="155553" x="5994400" y="4260850"/>
          <p14:tracePt t="155569" x="6038850" y="4121150"/>
          <p14:tracePt t="155586" x="6096000" y="3968750"/>
          <p14:tracePt t="155603" x="6203950" y="3752850"/>
          <p14:tracePt t="155620" x="6362700" y="3505200"/>
          <p14:tracePt t="155636" x="6534150" y="3225800"/>
          <p14:tracePt t="155653" x="6635750" y="2971800"/>
          <p14:tracePt t="155670" x="6711950" y="2768600"/>
          <p14:tracePt t="155672" x="6743700" y="2686050"/>
          <p14:tracePt t="155686" x="6781800" y="2628900"/>
          <p14:tracePt t="155703" x="6864350" y="2432050"/>
          <p14:tracePt t="155720" x="6921500" y="2311400"/>
          <p14:tracePt t="155736" x="6959600" y="2222500"/>
          <p14:tracePt t="155753" x="6965950" y="2197100"/>
          <p14:tracePt t="155769" x="6972300" y="2190750"/>
          <p14:tracePt t="155786" x="6972300" y="2184400"/>
          <p14:tracePt t="155803" x="6978650" y="2159000"/>
          <p14:tracePt t="155819" x="7016750" y="2127250"/>
          <p14:tracePt t="155836" x="7067550" y="2095500"/>
          <p14:tracePt t="155853" x="7099300" y="2057400"/>
          <p14:tracePt t="155869" x="7118350" y="2025650"/>
          <p14:tracePt t="155872" x="7118350" y="2012950"/>
          <p14:tracePt t="155887" x="7131050" y="1981200"/>
          <p14:tracePt t="155903" x="7150100" y="1955800"/>
          <p14:tracePt t="155919" x="7169150" y="1930400"/>
          <p14:tracePt t="155936" x="7181850" y="1911350"/>
          <p14:tracePt t="155953" x="7188200" y="1905000"/>
          <p14:tracePt t="156071" x="7188200" y="1898650"/>
          <p14:tracePt t="156079" x="7194550" y="1898650"/>
          <p14:tracePt t="156087" x="7194550" y="1892300"/>
          <p14:tracePt t="156103" x="7200900" y="1885950"/>
          <p14:tracePt t="156119" x="7207250" y="1873250"/>
          <p14:tracePt t="156271" x="7200900" y="1873250"/>
          <p14:tracePt t="156295" x="7194550" y="1873250"/>
          <p14:tracePt t="156305" x="7188200" y="1873250"/>
          <p14:tracePt t="156311" x="7181850" y="1873250"/>
          <p14:tracePt t="156344" x="7175500" y="1873250"/>
          <p14:tracePt t="156359" x="7169150" y="1873250"/>
          <p14:tracePt t="156367" x="7162800" y="1873250"/>
          <p14:tracePt t="156375" x="7156450" y="1873250"/>
          <p14:tracePt t="156386" x="7150100" y="1873250"/>
          <p14:tracePt t="156403" x="7143750" y="1873250"/>
          <p14:tracePt t="156421" x="7124700" y="1873250"/>
          <p14:tracePt t="156436" x="7105650" y="1873250"/>
          <p14:tracePt t="156453" x="7086600" y="1873250"/>
          <p14:tracePt t="156469" x="7080250" y="1873250"/>
          <p14:tracePt t="156503" x="7061200" y="1866900"/>
          <p14:tracePt t="156519" x="7048500" y="1860550"/>
          <p14:tracePt t="156536" x="7035800" y="1860550"/>
          <p14:tracePt t="156553" x="7029450" y="1860550"/>
          <p14:tracePt t="156570" x="7023100" y="1860550"/>
          <p14:tracePt t="156586" x="7010400" y="1860550"/>
          <p14:tracePt t="156603" x="7004050" y="1860550"/>
          <p14:tracePt t="156619" x="6978650" y="1854200"/>
          <p14:tracePt t="156636" x="6965950" y="1854200"/>
          <p14:tracePt t="156653" x="6946900" y="1854200"/>
          <p14:tracePt t="156670" x="6934200" y="1854200"/>
          <p14:tracePt t="156686" x="6927850" y="1854200"/>
          <p14:tracePt t="156703" x="6915150" y="1854200"/>
          <p14:tracePt t="156752" x="6908800" y="1854200"/>
          <p14:tracePt t="157400" x="6915150" y="1854200"/>
          <p14:tracePt t="157407" x="6921500" y="1854200"/>
          <p14:tracePt t="157419" x="6934200" y="1854200"/>
          <p14:tracePt t="157436" x="6946900" y="1854200"/>
          <p14:tracePt t="157453" x="6953250" y="1847850"/>
          <p14:tracePt t="157469" x="6959600" y="1841500"/>
          <p14:tracePt t="157486" x="6965950" y="1841500"/>
          <p14:tracePt t="157503" x="6997700" y="1828800"/>
          <p14:tracePt t="157519" x="7010400" y="1822450"/>
          <p14:tracePt t="157553" x="7016750" y="1816100"/>
          <p14:tracePt t="158688" x="7029450" y="1816100"/>
          <p14:tracePt t="158695" x="7042150" y="1816100"/>
          <p14:tracePt t="158704" x="7048500" y="1816100"/>
          <p14:tracePt t="158720" x="7061200" y="1816100"/>
          <p14:tracePt t="158736" x="7086600" y="1822450"/>
          <p14:tracePt t="158753" x="7112000" y="1822450"/>
          <p14:tracePt t="158770" x="7137400" y="1822450"/>
          <p14:tracePt t="158786" x="7175500" y="1822450"/>
          <p14:tracePt t="158803" x="7200900" y="1822450"/>
          <p14:tracePt t="158819" x="7219950" y="1822450"/>
          <p14:tracePt t="158836" x="7232650" y="1822450"/>
          <p14:tracePt t="158853" x="7258050" y="1822450"/>
          <p14:tracePt t="158869" x="7277100" y="1822450"/>
          <p14:tracePt t="158886" x="7296150" y="1822450"/>
          <p14:tracePt t="158902" x="7308850" y="1828800"/>
          <p14:tracePt t="158920" x="7315200" y="1828800"/>
          <p14:tracePt t="160567" x="7308850" y="1828800"/>
          <p14:tracePt t="160575" x="7289800" y="1828800"/>
          <p14:tracePt t="160586" x="7277100" y="1828800"/>
          <p14:tracePt t="160603" x="7226300" y="1828800"/>
          <p14:tracePt t="160619" x="7175500" y="1828800"/>
          <p14:tracePt t="160636" x="7118350" y="1835150"/>
          <p14:tracePt t="160653" x="7061200" y="1847850"/>
          <p14:tracePt t="160670" x="7016750" y="1854200"/>
          <p14:tracePt t="160687" x="6972300" y="1854200"/>
          <p14:tracePt t="160703" x="6946900" y="1847850"/>
          <p14:tracePt t="160721" x="6915150" y="1841500"/>
          <p14:tracePt t="160736" x="6896100" y="1835150"/>
          <p14:tracePt t="160753" x="6889750" y="1835150"/>
          <p14:tracePt t="160839" x="6889750" y="1828800"/>
          <p14:tracePt t="160967" x="6896100" y="1828800"/>
          <p14:tracePt t="160986" x="6902450" y="1828800"/>
          <p14:tracePt t="161003" x="6921500" y="1828800"/>
          <p14:tracePt t="161020" x="6953250" y="1828800"/>
          <p14:tracePt t="161036" x="6985000" y="1828800"/>
          <p14:tracePt t="161053" x="7023100" y="1828800"/>
          <p14:tracePt t="161070" x="7067550" y="1828800"/>
          <p14:tracePt t="161087" x="7150100" y="1828800"/>
          <p14:tracePt t="161103" x="7232650" y="1835150"/>
          <p14:tracePt t="161120" x="7321550" y="1835150"/>
          <p14:tracePt t="161136" x="7423150" y="1835150"/>
          <p14:tracePt t="161153" x="7537450" y="1835150"/>
          <p14:tracePt t="161170" x="7651750" y="1835150"/>
          <p14:tracePt t="161186" x="7753350" y="1835150"/>
          <p14:tracePt t="161203" x="7842250" y="1835150"/>
          <p14:tracePt t="161219" x="7924800" y="1835150"/>
          <p14:tracePt t="161236" x="7994650" y="1835150"/>
          <p14:tracePt t="161253" x="8064500" y="1835150"/>
          <p14:tracePt t="161269" x="8115300" y="1835150"/>
          <p14:tracePt t="161286" x="8185150" y="1841500"/>
          <p14:tracePt t="161303" x="8229600" y="1841500"/>
          <p14:tracePt t="161320" x="8274050" y="1841500"/>
          <p14:tracePt t="161336" x="8312150" y="1841500"/>
          <p14:tracePt t="161353" x="8324850" y="1841500"/>
          <p14:tracePt t="161369" x="8331200" y="1835150"/>
          <p14:tracePt t="161403" x="8337550" y="1835150"/>
          <p14:tracePt t="165447" x="8331200" y="1841500"/>
          <p14:tracePt t="165455" x="8293100" y="1879600"/>
          <p14:tracePt t="165463" x="8267700" y="1936750"/>
          <p14:tracePt t="165471" x="8223250" y="2025650"/>
          <p14:tracePt t="165487" x="8153400" y="2266950"/>
          <p14:tracePt t="165503" x="8026400" y="2540000"/>
          <p14:tracePt t="165519" x="7854950" y="2825750"/>
          <p14:tracePt t="165536" x="7683500" y="3136900"/>
          <p14:tracePt t="165553" x="7575550" y="3409950"/>
          <p14:tracePt t="165569" x="7493000" y="3625850"/>
          <p14:tracePt t="165586" x="7423150" y="3810000"/>
          <p14:tracePt t="165603" x="7372350" y="3987800"/>
          <p14:tracePt t="165619" x="7302500" y="4146550"/>
          <p14:tracePt t="165636" x="7251700" y="4273550"/>
          <p14:tracePt t="165653" x="7219950" y="4356100"/>
          <p14:tracePt t="165669" x="7213600" y="4394200"/>
          <p14:tracePt t="165687" x="7188200" y="4419600"/>
          <p14:tracePt t="165703" x="7181850" y="4432300"/>
          <p14:tracePt t="165823" x="7181850" y="4438650"/>
          <p14:tracePt t="165831" x="7169150" y="4438650"/>
          <p14:tracePt t="165839" x="7150100" y="4438650"/>
          <p14:tracePt t="165853" x="7131050" y="4445000"/>
          <p14:tracePt t="165870" x="7092950" y="4445000"/>
          <p14:tracePt t="165887" x="7010400" y="4445000"/>
          <p14:tracePt t="165903" x="6883400" y="4445000"/>
          <p14:tracePt t="165919" x="6705600" y="4445000"/>
          <p14:tracePt t="165936" x="6496050" y="4451350"/>
          <p14:tracePt t="165953" x="6242050" y="4451350"/>
          <p14:tracePt t="165970" x="5969000" y="4451350"/>
          <p14:tracePt t="165986" x="5689600" y="4451350"/>
          <p14:tracePt t="166003" x="5416550" y="4451350"/>
          <p14:tracePt t="166019" x="5111750" y="4451350"/>
          <p14:tracePt t="166036" x="4800600" y="4451350"/>
          <p14:tracePt t="166053" x="4464050" y="4381500"/>
          <p14:tracePt t="166069" x="4165600" y="4292600"/>
          <p14:tracePt t="166087" x="3733800" y="4165600"/>
          <p14:tracePt t="166103" x="3454400" y="4070350"/>
          <p14:tracePt t="166119" x="3168650" y="3975100"/>
          <p14:tracePt t="166136" x="2901950" y="3886200"/>
          <p14:tracePt t="166153" x="2679700" y="3803650"/>
          <p14:tracePt t="166169" x="2489200" y="3771900"/>
          <p14:tracePt t="166186" x="2330450" y="3759200"/>
          <p14:tracePt t="166203" x="2184400" y="3759200"/>
          <p14:tracePt t="166219" x="2076450" y="3759200"/>
          <p14:tracePt t="166236" x="2006600" y="3759200"/>
          <p14:tracePt t="166253" x="2000250" y="3752850"/>
          <p14:tracePt t="166303" x="1981200" y="3752850"/>
          <p14:tracePt t="166320" x="1936750" y="3752850"/>
          <p14:tracePt t="166336" x="1873250" y="3752850"/>
          <p14:tracePt t="166353" x="1809750" y="3752850"/>
          <p14:tracePt t="166370" x="1746250" y="3752850"/>
          <p14:tracePt t="166386" x="1689100" y="3765550"/>
          <p14:tracePt t="166403" x="1638300" y="3784600"/>
          <p14:tracePt t="166420" x="1606550" y="3784600"/>
          <p14:tracePt t="166436" x="1593850" y="3784600"/>
          <p14:tracePt t="166453" x="1581150" y="3784600"/>
          <p14:tracePt t="166469" x="1562100" y="3784600"/>
          <p14:tracePt t="166471" x="1549400" y="3784600"/>
          <p14:tracePt t="166486" x="1536700" y="3784600"/>
          <p14:tracePt t="166503" x="1479550" y="3784600"/>
          <p14:tracePt t="166519" x="1441450" y="3784600"/>
          <p14:tracePt t="166536" x="1403350" y="3771900"/>
          <p14:tracePt t="166553" x="1371600" y="3752850"/>
          <p14:tracePt t="166569" x="1339850" y="3714750"/>
          <p14:tracePt t="166586" x="1320800" y="3651250"/>
          <p14:tracePt t="166603" x="1314450" y="3562350"/>
          <p14:tracePt t="166620" x="1314450" y="3467100"/>
          <p14:tracePt t="166637" x="1333500" y="3416300"/>
          <p14:tracePt t="166653" x="1346200" y="3409950"/>
          <p14:tracePt t="166670" x="1346200" y="3403600"/>
          <p14:tracePt t="166687" x="1358900" y="3403600"/>
          <p14:tracePt t="166703" x="1384300" y="3403600"/>
          <p14:tracePt t="166720" x="1428750" y="3403600"/>
          <p14:tracePt t="166736" x="1492250" y="3390900"/>
          <p14:tracePt t="166753" x="1562100" y="3371850"/>
          <p14:tracePt t="166770" x="1657350" y="3352800"/>
          <p14:tracePt t="166786" x="1758950" y="3340100"/>
          <p14:tracePt t="166803" x="1841500" y="3340100"/>
          <p14:tracePt t="166819" x="1911350" y="3371850"/>
          <p14:tracePt t="166836" x="1943100" y="3422650"/>
          <p14:tracePt t="166853" x="1949450" y="3511550"/>
          <p14:tracePt t="166870" x="1911350" y="3600450"/>
          <p14:tracePt t="166887" x="1841500" y="3721100"/>
          <p14:tracePt t="166903" x="1797050" y="3746500"/>
          <p14:tracePt t="166919" x="1765300" y="3778250"/>
          <p14:tracePt t="166936" x="1752600" y="3829050"/>
          <p14:tracePt t="167104" x="1765300" y="3829050"/>
          <p14:tracePt t="167111" x="1778000" y="3803650"/>
          <p14:tracePt t="167120" x="1790700" y="3790950"/>
          <p14:tracePt t="167136" x="1822450" y="3752850"/>
          <p14:tracePt t="167153" x="1860550" y="3683000"/>
          <p14:tracePt t="167170" x="1949450" y="3619500"/>
          <p14:tracePt t="167186" x="2070100" y="3549650"/>
          <p14:tracePt t="167203" x="2190750" y="3498850"/>
          <p14:tracePt t="167219" x="2311400" y="3460750"/>
          <p14:tracePt t="167236" x="2444750" y="3416300"/>
          <p14:tracePt t="167253" x="2578100" y="3371850"/>
          <p14:tracePt t="167270" x="2679700" y="3346450"/>
          <p14:tracePt t="167287" x="2819400" y="3314700"/>
          <p14:tracePt t="167303" x="2908300" y="3308350"/>
          <p14:tracePt t="167320" x="2984500" y="3308350"/>
          <p14:tracePt t="167336" x="3067050" y="3308350"/>
          <p14:tracePt t="167353" x="3162300" y="3295650"/>
          <p14:tracePt t="167369" x="3257550" y="3295650"/>
          <p14:tracePt t="167386" x="3359150" y="3282950"/>
          <p14:tracePt t="167403" x="3454400" y="3263900"/>
          <p14:tracePt t="167420" x="3549650" y="3263900"/>
          <p14:tracePt t="167436" x="3638550" y="3263900"/>
          <p14:tracePt t="167453" x="3727450" y="3263900"/>
          <p14:tracePt t="167470" x="3816350" y="3263900"/>
          <p14:tracePt t="167487" x="3937000" y="3263900"/>
          <p14:tracePt t="167503" x="4025900" y="3263900"/>
          <p14:tracePt t="167519" x="4133850" y="3263900"/>
          <p14:tracePt t="167536" x="4248150" y="3263900"/>
          <p14:tracePt t="167553" x="4349750" y="3263900"/>
          <p14:tracePt t="167569" x="4464050" y="3263900"/>
          <p14:tracePt t="167586" x="4597400" y="3263900"/>
          <p14:tracePt t="167603" x="4718050" y="3263900"/>
          <p14:tracePt t="167619" x="4813300" y="3263900"/>
          <p14:tracePt t="167636" x="4889500" y="3263900"/>
          <p14:tracePt t="167653" x="4940300" y="3263900"/>
          <p14:tracePt t="167670" x="4959350" y="3257550"/>
          <p14:tracePt t="167768" x="4965700" y="3257550"/>
          <p14:tracePt t="167786" x="5003800" y="3257550"/>
          <p14:tracePt t="167803" x="5048250" y="3257550"/>
          <p14:tracePt t="167819" x="5086350" y="3257550"/>
          <p14:tracePt t="167836" x="5105400" y="3257550"/>
          <p14:tracePt t="167853" x="5124450" y="3257550"/>
          <p14:tracePt t="167870" x="5130800" y="3251200"/>
          <p14:tracePt t="167886" x="5137150" y="3251200"/>
          <p14:tracePt t="167903" x="5137150" y="3238500"/>
          <p14:tracePt t="167920" x="5137150" y="3213100"/>
          <p14:tracePt t="167936" x="5099050" y="3187700"/>
          <p14:tracePt t="167953" x="5060950" y="3168650"/>
          <p14:tracePt t="167969" x="5035550" y="3155950"/>
          <p14:tracePt t="167986" x="5029200" y="3155950"/>
          <p14:tracePt t="168039" x="5029200" y="3168650"/>
          <p14:tracePt t="168053" x="5029200" y="3194050"/>
          <p14:tracePt t="168069" x="5035550" y="3263900"/>
          <p14:tracePt t="168086" x="5168900" y="3460750"/>
          <p14:tracePt t="168103" x="5314950" y="3651250"/>
          <p14:tracePt t="168119" x="5518150" y="3854450"/>
          <p14:tracePt t="168136" x="5721350" y="4057650"/>
          <p14:tracePt t="168153" x="5969000" y="4273550"/>
          <p14:tracePt t="168169" x="6203950" y="4438650"/>
          <p14:tracePt t="168186" x="6413500" y="4591050"/>
          <p14:tracePt t="168203" x="6604000" y="4718050"/>
          <p14:tracePt t="168219" x="6775450" y="4832350"/>
          <p14:tracePt t="168236" x="6946900" y="4914900"/>
          <p14:tracePt t="168253" x="7092950" y="4965700"/>
          <p14:tracePt t="168270" x="7200900" y="4972050"/>
          <p14:tracePt t="168287" x="7353300" y="4972050"/>
          <p14:tracePt t="168303" x="7429500" y="4940300"/>
          <p14:tracePt t="168320" x="7518400" y="4908550"/>
          <p14:tracePt t="168336" x="7594600" y="4883150"/>
          <p14:tracePt t="168353" x="7677150" y="4876800"/>
          <p14:tracePt t="168370" x="7766050" y="4876800"/>
          <p14:tracePt t="168386" x="7823200" y="4870450"/>
          <p14:tracePt t="168403" x="7880350" y="4870450"/>
          <p14:tracePt t="168419" x="7931150" y="4870450"/>
          <p14:tracePt t="168436" x="7975600" y="4851400"/>
          <p14:tracePt t="168453" x="8020050" y="4838700"/>
          <p14:tracePt t="168470" x="8026400" y="4819650"/>
          <p14:tracePt t="168487" x="8020050" y="4794250"/>
          <p14:tracePt t="168503" x="8001000" y="4787900"/>
          <p14:tracePt t="168519" x="7956550" y="4768850"/>
          <p14:tracePt t="168536" x="7912100" y="4756150"/>
          <p14:tracePt t="168553" x="7867650" y="4749800"/>
          <p14:tracePt t="168569" x="7797800" y="4749800"/>
          <p14:tracePt t="168586" x="7721600" y="4737100"/>
          <p14:tracePt t="168603" x="7645400" y="4699000"/>
          <p14:tracePt t="168620" x="7594600" y="4660900"/>
          <p14:tracePt t="168636" x="7562850" y="4603750"/>
          <p14:tracePt t="168653" x="7556500" y="4533900"/>
          <p14:tracePt t="168671" x="7556500" y="4375150"/>
          <p14:tracePt t="168687" x="7575550" y="4267200"/>
          <p14:tracePt t="168703" x="7607300" y="4178300"/>
          <p14:tracePt t="168719" x="7645400" y="4095750"/>
          <p14:tracePt t="168736" x="7708900" y="4032250"/>
          <p14:tracePt t="168753" x="7791450" y="3987800"/>
          <p14:tracePt t="168770" x="7905750" y="3987800"/>
          <p14:tracePt t="168786" x="7994650" y="3994150"/>
          <p14:tracePt t="168803" x="8077200" y="4044950"/>
          <p14:tracePt t="168819" x="8121650" y="4127500"/>
          <p14:tracePt t="168836" x="8147050" y="4241800"/>
          <p14:tracePt t="168853" x="8172450" y="4368800"/>
          <p14:tracePt t="168869" x="8178800" y="4495800"/>
          <p14:tracePt t="168887" x="8121650" y="4597400"/>
          <p14:tracePt t="168903" x="8077200" y="4629150"/>
          <p14:tracePt t="168919" x="8007350" y="4629150"/>
          <p14:tracePt t="168936" x="7931150" y="4591050"/>
          <p14:tracePt t="168953" x="7804150" y="4495800"/>
          <p14:tracePt t="168969" x="7658100" y="4368800"/>
          <p14:tracePt t="168986" x="7499350" y="4203700"/>
          <p14:tracePt t="169003" x="7340600" y="4000500"/>
          <p14:tracePt t="169019" x="7162800" y="3733800"/>
          <p14:tracePt t="169036" x="6985000" y="3467100"/>
          <p14:tracePt t="169053" x="6826250" y="3225800"/>
          <p14:tracePt t="169069" x="6686550" y="3028950"/>
          <p14:tracePt t="169087" x="6451600" y="2787650"/>
          <p14:tracePt t="169103" x="6324600" y="2641600"/>
          <p14:tracePt t="169120" x="6229350" y="2508250"/>
          <p14:tracePt t="169136" x="6140450" y="2374900"/>
          <p14:tracePt t="169153" x="6057900" y="2254250"/>
          <p14:tracePt t="169170" x="5994400" y="2146300"/>
          <p14:tracePt t="169186" x="5956300" y="2063750"/>
          <p14:tracePt t="169203" x="5930900" y="1974850"/>
          <p14:tracePt t="169219" x="5905500" y="1892300"/>
          <p14:tracePt t="169236" x="5886450" y="1828800"/>
          <p14:tracePt t="169253" x="5880100" y="1822450"/>
          <p14:tracePt t="169286" x="5911850" y="1892300"/>
          <p14:tracePt t="169303" x="5930900" y="1924050"/>
          <p14:tracePt t="169319" x="6019800" y="2044700"/>
          <p14:tracePt t="169336" x="6083300" y="2101850"/>
          <p14:tracePt t="169353" x="6134100" y="2146300"/>
          <p14:tracePt t="169370" x="6172200" y="2178050"/>
          <p14:tracePt t="169386" x="6178550" y="2197100"/>
          <p14:tracePt t="169403" x="6178550" y="2216150"/>
          <p14:tracePt t="169419" x="6146800" y="2216150"/>
          <p14:tracePt t="169436" x="6089650" y="2216150"/>
          <p14:tracePt t="169453" x="6026150" y="2209800"/>
          <p14:tracePt t="169469" x="5943600" y="2171700"/>
          <p14:tracePt t="169487" x="5803900" y="2120900"/>
          <p14:tracePt t="169503" x="5740400" y="2082800"/>
          <p14:tracePt t="169519" x="5676900" y="2032000"/>
          <p14:tracePt t="169536" x="5657850" y="2012950"/>
          <p14:tracePt t="169553" x="5645150" y="2000250"/>
          <p14:tracePt t="169570" x="5626100" y="2000250"/>
          <p14:tracePt t="169586" x="5581650" y="2044700"/>
          <p14:tracePt t="169603" x="5518150" y="2146300"/>
          <p14:tracePt t="169619" x="5441950" y="2273300"/>
          <p14:tracePt t="169636" x="5346700" y="2393950"/>
          <p14:tracePt t="169653" x="5232400" y="2482850"/>
          <p14:tracePt t="169669" x="5080000" y="2546350"/>
          <p14:tracePt t="169686" x="4775200" y="2641600"/>
          <p14:tracePt t="169703" x="4527550" y="2667000"/>
          <p14:tracePt t="169719" x="4292600" y="2679700"/>
          <p14:tracePt t="169736" x="4108450" y="2686050"/>
          <p14:tracePt t="169753" x="3943350" y="2673350"/>
          <p14:tracePt t="169769" x="3797300" y="2628900"/>
          <p14:tracePt t="169786" x="3689350" y="2552700"/>
          <p14:tracePt t="169803" x="3625850" y="2476500"/>
          <p14:tracePt t="169819" x="3594100" y="2413000"/>
          <p14:tracePt t="169836" x="3581400" y="2368550"/>
          <p14:tracePt t="169853" x="3581400" y="2330450"/>
          <p14:tracePt t="169869" x="3575050" y="2324100"/>
          <p14:tracePt t="169886" x="3575050" y="2336800"/>
          <p14:tracePt t="169903" x="3562350" y="2457450"/>
          <p14:tracePt t="169919" x="3536950" y="2597150"/>
          <p14:tracePt t="169936" x="3536950" y="2730500"/>
          <p14:tracePt t="169953" x="3524250" y="2794000"/>
          <p14:tracePt t="169969" x="3498850" y="2844800"/>
          <p14:tracePt t="169986" x="3435350" y="2882900"/>
          <p14:tracePt t="170003" x="3333750" y="2908300"/>
          <p14:tracePt t="170019" x="3200400" y="2921000"/>
          <p14:tracePt t="170036" x="3060700" y="2882900"/>
          <p14:tracePt t="170053" x="2933700" y="2806700"/>
          <p14:tracePt t="170069" x="2800350" y="2692400"/>
          <p14:tracePt t="170086" x="2679700" y="2495550"/>
          <p14:tracePt t="170103" x="2647950" y="2349500"/>
          <p14:tracePt t="170120" x="2647950" y="2336800"/>
          <p14:tracePt t="170136" x="2660650" y="2336800"/>
          <p14:tracePt t="170153" x="2692400" y="2324100"/>
          <p14:tracePt t="170169" x="2736850" y="2317750"/>
          <p14:tracePt t="170186" x="2768600" y="2311400"/>
          <p14:tracePt t="170203" x="2787650" y="2343150"/>
          <p14:tracePt t="170219" x="2819400" y="2419350"/>
          <p14:tracePt t="170236" x="2825750" y="2520950"/>
          <p14:tracePt t="170253" x="2825750" y="2654300"/>
          <p14:tracePt t="170269" x="2825750" y="2787650"/>
          <p14:tracePt t="170286" x="2825750" y="2997200"/>
          <p14:tracePt t="170303" x="2838450" y="3079750"/>
          <p14:tracePt t="170536" x="2838450" y="3073400"/>
          <p14:tracePt t="170543" x="2813050" y="3054350"/>
          <p14:tracePt t="170552" x="2774950" y="3035300"/>
          <p14:tracePt t="170569" x="2673350" y="3016250"/>
          <p14:tracePt t="170586" x="2540000" y="3016250"/>
          <p14:tracePt t="170603" x="2381250" y="3041650"/>
          <p14:tracePt t="170619" x="2209800" y="3098800"/>
          <p14:tracePt t="170636" x="2057400" y="3155950"/>
          <p14:tracePt t="170653" x="1905000" y="3213100"/>
          <p14:tracePt t="170670" x="1771650" y="3270250"/>
          <p14:tracePt t="170687" x="1600200" y="3384550"/>
          <p14:tracePt t="170703" x="1485900" y="3422650"/>
          <p14:tracePt t="170719" x="1390650" y="3422650"/>
          <p14:tracePt t="170736" x="1358900" y="3416300"/>
          <p14:tracePt t="170753" x="1308100" y="3397250"/>
          <p14:tracePt t="170770" x="1257300" y="3384550"/>
          <p14:tracePt t="170786" x="1212850" y="3378200"/>
          <p14:tracePt t="170803" x="1162050" y="3378200"/>
          <p14:tracePt t="170820" x="1117600" y="3371850"/>
          <p14:tracePt t="170836" x="1098550" y="3371850"/>
          <p14:tracePt t="170853" x="1092200" y="3371850"/>
          <p14:tracePt t="170870" x="1079500" y="3371850"/>
          <p14:tracePt t="170871" x="1073150" y="3371850"/>
          <p14:tracePt t="170896" x="1060450" y="3371850"/>
          <p14:tracePt t="170904" x="1047750" y="3371850"/>
          <p14:tracePt t="170919" x="1022350" y="3371850"/>
          <p14:tracePt t="170936" x="1016000" y="3371850"/>
          <p14:tracePt t="170953" x="984250" y="3302000"/>
          <p14:tracePt t="170969" x="952500" y="3200400"/>
          <p14:tracePt t="170986" x="908050" y="3086100"/>
          <p14:tracePt t="171003" x="901700" y="3003550"/>
          <p14:tracePt t="171020" x="920750" y="2927350"/>
          <p14:tracePt t="171036" x="965200" y="2876550"/>
          <p14:tracePt t="171053" x="1028700" y="2844800"/>
          <p14:tracePt t="171069" x="1130300" y="2838450"/>
          <p14:tracePt t="171087" x="1327150" y="2832100"/>
          <p14:tracePt t="171103" x="1447800" y="2863850"/>
          <p14:tracePt t="171119" x="1536700" y="2927350"/>
          <p14:tracePt t="171136" x="1606550" y="3022600"/>
          <p14:tracePt t="171153" x="1619250" y="3149600"/>
          <p14:tracePt t="171170" x="1600200" y="3302000"/>
          <p14:tracePt t="171186" x="1530350" y="3435350"/>
          <p14:tracePt t="171203" x="1441450" y="3517900"/>
          <p14:tracePt t="171219" x="1352550" y="3543300"/>
          <p14:tracePt t="171236" x="1320800" y="3543300"/>
          <p14:tracePt t="171253" x="1320800" y="3479800"/>
          <p14:tracePt t="171270" x="1358900" y="3365500"/>
          <p14:tracePt t="171286" x="1454150" y="3232150"/>
          <p14:tracePt t="171303" x="1663700" y="2978150"/>
          <p14:tracePt t="171320" x="1866900" y="2825750"/>
          <p14:tracePt t="171336" x="2070100" y="2698750"/>
          <p14:tracePt t="171353" x="2260600" y="2584450"/>
          <p14:tracePt t="171370" x="2432050" y="2482850"/>
          <p14:tracePt t="171386" x="2609850" y="2374900"/>
          <p14:tracePt t="171403" x="2768600" y="2266950"/>
          <p14:tracePt t="171420" x="2933700" y="2203450"/>
          <p14:tracePt t="171436" x="3048000" y="2159000"/>
          <p14:tracePt t="171453" x="3117850" y="2139950"/>
          <p14:tracePt t="171471" x="3168650" y="2127250"/>
          <p14:tracePt t="171486" x="3175000" y="2127250"/>
          <p14:tracePt t="171503" x="3175000" y="2146300"/>
          <p14:tracePt t="171520" x="3111500" y="2165350"/>
          <p14:tracePt t="171536" x="3035300" y="2165350"/>
          <p14:tracePt t="171553" x="2971800" y="2139950"/>
          <p14:tracePt t="171570" x="2895600" y="2095500"/>
          <p14:tracePt t="171586" x="2819400" y="2006600"/>
          <p14:tracePt t="171603" x="2774950" y="1911350"/>
          <p14:tracePt t="171620" x="2762250" y="1816100"/>
          <p14:tracePt t="171636" x="2768600" y="1695450"/>
          <p14:tracePt t="171653" x="2806700" y="1568450"/>
          <p14:tracePt t="171670" x="2857500" y="1485900"/>
          <p14:tracePt t="171687" x="2965450" y="1422400"/>
          <p14:tracePt t="171703" x="3035300" y="1416050"/>
          <p14:tracePt t="171720" x="3111500" y="1416050"/>
          <p14:tracePt t="171736" x="3200400" y="1447800"/>
          <p14:tracePt t="171753" x="3282950" y="1530350"/>
          <p14:tracePt t="171770" x="3365500" y="1644650"/>
          <p14:tracePt t="171786" x="3441700" y="1765300"/>
          <p14:tracePt t="171803" x="3486150" y="1898650"/>
          <p14:tracePt t="171820" x="3486150" y="2032000"/>
          <p14:tracePt t="171837" x="3435350" y="2159000"/>
          <p14:tracePt t="171853" x="3352800" y="2266950"/>
          <p14:tracePt t="171870" x="3206750" y="2355850"/>
          <p14:tracePt t="171887" x="3111500" y="2362200"/>
          <p14:tracePt t="171903" x="3041650" y="2362200"/>
          <p14:tracePt t="171919" x="2997200" y="2355850"/>
          <p14:tracePt t="171936" x="2978150" y="2343150"/>
          <p14:tracePt t="171986" x="2984500" y="2343150"/>
          <p14:tracePt t="172003" x="2990850" y="2362200"/>
          <p14:tracePt t="172020" x="2997200" y="2374900"/>
          <p14:tracePt t="172036" x="3009900" y="2393950"/>
          <p14:tracePt t="172053" x="3016250" y="2413000"/>
          <p14:tracePt t="172070" x="3016250" y="2425700"/>
          <p14:tracePt t="172087" x="3016250" y="2438400"/>
          <p14:tracePt t="172103" x="3003550" y="2457450"/>
          <p14:tracePt t="172120" x="2978150" y="2514600"/>
          <p14:tracePt t="172136" x="2940050" y="2609850"/>
          <p14:tracePt t="172153" x="2882900" y="2717800"/>
          <p14:tracePt t="172170" x="2794000" y="2838450"/>
          <p14:tracePt t="172186" x="2679700" y="2959100"/>
          <p14:tracePt t="172203" x="2520950" y="3073400"/>
          <p14:tracePt t="172220" x="2317750" y="3213100"/>
          <p14:tracePt t="172236" x="2114550" y="3333750"/>
          <p14:tracePt t="172253" x="1911350" y="3409950"/>
          <p14:tracePt t="172270" x="1758950" y="3467100"/>
          <p14:tracePt t="172287" x="1587500" y="3517900"/>
          <p14:tracePt t="172303" x="1511300" y="3536950"/>
          <p14:tracePt t="172320" x="1460500" y="3543300"/>
          <p14:tracePt t="172336" x="1409700" y="3543300"/>
          <p14:tracePt t="172353" x="1365250" y="3543300"/>
          <p14:tracePt t="172369" x="1339850" y="3543300"/>
          <p14:tracePt t="172386" x="1333500" y="3543300"/>
          <p14:tracePt t="172419" x="1346200" y="3543300"/>
          <p14:tracePt t="172436" x="1409700" y="3505200"/>
          <p14:tracePt t="172453" x="1511300" y="3429000"/>
          <p14:tracePt t="172470" x="1663700" y="3321050"/>
          <p14:tracePt t="172487" x="1955800" y="3130550"/>
          <p14:tracePt t="172503" x="2178050" y="2997200"/>
          <p14:tracePt t="172520" x="2451100" y="2914650"/>
          <p14:tracePt t="172536" x="2679700" y="2832100"/>
          <p14:tracePt t="172553" x="2870200" y="2736850"/>
          <p14:tracePt t="172569" x="3028950" y="2628900"/>
          <p14:tracePt t="172586" x="3181350" y="2552700"/>
          <p14:tracePt t="172603" x="3251200" y="2508250"/>
          <p14:tracePt t="172620" x="3289300" y="2476500"/>
          <p14:tracePt t="172636" x="3295650" y="2457450"/>
          <p14:tracePt t="172670" x="3270250" y="2457450"/>
          <p14:tracePt t="172686" x="3206750" y="2457450"/>
          <p14:tracePt t="172703" x="3060700" y="2565400"/>
          <p14:tracePt t="172720" x="2952750" y="2698750"/>
          <p14:tracePt t="172736" x="2762250" y="2844800"/>
          <p14:tracePt t="172753" x="2552700" y="2978150"/>
          <p14:tracePt t="172770" x="2324100" y="3111500"/>
          <p14:tracePt t="172786" x="2146300" y="3213100"/>
          <p14:tracePt t="172803" x="1949450" y="3282950"/>
          <p14:tracePt t="172820" x="1790700" y="3333750"/>
          <p14:tracePt t="172836" x="1670050" y="3378200"/>
          <p14:tracePt t="172853" x="1593850" y="3397250"/>
          <p14:tracePt t="172870" x="1581150" y="3384550"/>
          <p14:tracePt t="172871" x="1581150" y="3378200"/>
          <p14:tracePt t="172887" x="1581150" y="3352800"/>
          <p14:tracePt t="172903" x="1619250" y="3327400"/>
          <p14:tracePt t="172920" x="1695450" y="3327400"/>
          <p14:tracePt t="172936" x="1809750" y="3327400"/>
          <p14:tracePt t="172953" x="1955800" y="3327400"/>
          <p14:tracePt t="172969" x="2139950" y="3321050"/>
          <p14:tracePt t="172986" x="2374900" y="3282950"/>
          <p14:tracePt t="173003" x="2603500" y="3244850"/>
          <p14:tracePt t="173019" x="2825750" y="3244850"/>
          <p14:tracePt t="173036" x="3022600" y="3244850"/>
          <p14:tracePt t="173053" x="3200400" y="3244850"/>
          <p14:tracePt t="173069" x="3340100" y="3251200"/>
          <p14:tracePt t="173086" x="3448050" y="3270250"/>
          <p14:tracePt t="173088" x="3498850" y="3289300"/>
          <p14:tracePt t="173103" x="3575050" y="3314700"/>
          <p14:tracePt t="173119" x="3606800" y="3333750"/>
          <p14:tracePt t="173136" x="3632200" y="3333750"/>
          <p14:tracePt t="173153" x="3663950" y="3333750"/>
          <p14:tracePt t="173169" x="3721100" y="3333750"/>
          <p14:tracePt t="173186" x="3803650" y="3333750"/>
          <p14:tracePt t="173203" x="3898900" y="3333750"/>
          <p14:tracePt t="173220" x="3981450" y="3333750"/>
          <p14:tracePt t="173236" x="4064000" y="3333750"/>
          <p14:tracePt t="173253" x="4133850" y="3321050"/>
          <p14:tracePt t="173270" x="4222750" y="3302000"/>
          <p14:tracePt t="173286" x="4368800" y="3302000"/>
          <p14:tracePt t="173303" x="4457700" y="3302000"/>
          <p14:tracePt t="173319" x="4533900" y="3314700"/>
          <p14:tracePt t="173336" x="4610100" y="3327400"/>
          <p14:tracePt t="173353" x="4667250" y="3327400"/>
          <p14:tracePt t="173369" x="4724400" y="3327400"/>
          <p14:tracePt t="173386" x="4768850" y="3327400"/>
          <p14:tracePt t="173403" x="4806950" y="3333750"/>
          <p14:tracePt t="173420" x="4819650" y="3352800"/>
          <p14:tracePt t="173436" x="4819650" y="3371850"/>
          <p14:tracePt t="173453" x="4800600" y="3384550"/>
          <p14:tracePt t="173470" x="4800600" y="3403600"/>
          <p14:tracePt t="173487" x="4826000" y="3409950"/>
          <p14:tracePt t="173503" x="4845050" y="3409950"/>
          <p14:tracePt t="173519" x="4851400" y="3397250"/>
          <p14:tracePt t="173536" x="4851400" y="3378200"/>
          <p14:tracePt t="173553" x="4864100" y="3359150"/>
          <p14:tracePt t="173570" x="4864100" y="3340100"/>
          <p14:tracePt t="173586" x="4864100" y="3327400"/>
          <p14:tracePt t="173619" x="4857750" y="3321050"/>
          <p14:tracePt t="175447" x="4851400" y="3321050"/>
          <p14:tracePt t="175455" x="4845050" y="3321050"/>
          <p14:tracePt t="175464" x="4826000" y="3321050"/>
          <p14:tracePt t="175471" x="4826000" y="3327400"/>
          <p14:tracePt t="175486" x="4819650" y="3327400"/>
          <p14:tracePt t="175503" x="4851400" y="3340100"/>
          <p14:tracePt t="175520" x="4972050" y="3371850"/>
          <p14:tracePt t="175536" x="5181600" y="3435350"/>
          <p14:tracePt t="175553" x="5391150" y="3505200"/>
          <p14:tracePt t="175569" x="5556250" y="3562350"/>
          <p14:tracePt t="175586" x="5695950" y="3613150"/>
          <p14:tracePt t="175603" x="5854700" y="3670300"/>
          <p14:tracePt t="175620" x="6019800" y="3721100"/>
          <p14:tracePt t="175637" x="6178550" y="3778250"/>
          <p14:tracePt t="175653" x="6299200" y="3848100"/>
          <p14:tracePt t="175669" x="6369050" y="3898900"/>
          <p14:tracePt t="175686" x="6419850" y="3924300"/>
          <p14:tracePt t="175689" x="6445250" y="3930650"/>
          <p14:tracePt t="175703" x="6489700" y="3943350"/>
          <p14:tracePt t="175720" x="6521450" y="3943350"/>
          <p14:tracePt t="175736" x="6534150" y="3943350"/>
          <p14:tracePt t="175753" x="6540500" y="3956050"/>
          <p14:tracePt t="175770" x="6546850" y="3975100"/>
          <p14:tracePt t="175786" x="6553200" y="3994150"/>
          <p14:tracePt t="175803" x="6565900" y="4006850"/>
          <p14:tracePt t="175820" x="6584950" y="4013200"/>
          <p14:tracePt t="175836" x="6597650" y="4025900"/>
          <p14:tracePt t="175853" x="6629400" y="4038600"/>
          <p14:tracePt t="175870" x="6661150" y="4044950"/>
          <p14:tracePt t="175886" x="6680200" y="4057650"/>
          <p14:tracePt t="175903" x="6731000" y="4083050"/>
          <p14:tracePt t="175919" x="6756400" y="4095750"/>
          <p14:tracePt t="175936" x="6794500" y="4114800"/>
          <p14:tracePt t="175953" x="6838950" y="4133850"/>
          <p14:tracePt t="175970" x="6889750" y="4165600"/>
          <p14:tracePt t="175987" x="6940550" y="4178300"/>
          <p14:tracePt t="176003" x="6985000" y="4191000"/>
          <p14:tracePt t="176020" x="7035800" y="4203700"/>
          <p14:tracePt t="176036" x="7092950" y="4210050"/>
          <p14:tracePt t="176053" x="7137400" y="4216400"/>
          <p14:tracePt t="176071" x="7188200" y="4216400"/>
          <p14:tracePt t="176087" x="7207250" y="4216400"/>
          <p14:tracePt t="176136" x="7213600" y="4216400"/>
          <p14:tracePt t="176153" x="7226300" y="4216400"/>
          <p14:tracePt t="176170" x="7245350" y="4222750"/>
          <p14:tracePt t="176186" x="7251700" y="4229100"/>
          <p14:tracePt t="176203" x="7270750" y="4241800"/>
          <p14:tracePt t="176220" x="7277100" y="4241800"/>
          <p14:tracePt t="176237" x="7289800" y="4254500"/>
          <p14:tracePt t="176253" x="7296150" y="4254500"/>
          <p14:tracePt t="176269" x="7308850" y="4260850"/>
          <p14:tracePt t="176287" x="7315200" y="4273550"/>
          <p14:tracePt t="176303" x="7327900" y="4286250"/>
          <p14:tracePt t="176319" x="7340600" y="4298950"/>
          <p14:tracePt t="176336" x="7353300" y="4311650"/>
          <p14:tracePt t="176353" x="7366000" y="4311650"/>
          <p14:tracePt t="176370" x="7372350" y="4324350"/>
          <p14:tracePt t="176386" x="7385050" y="4330700"/>
          <p14:tracePt t="176403" x="7391400" y="4343400"/>
          <p14:tracePt t="176419" x="7404100" y="4356100"/>
          <p14:tracePt t="176436" x="7416800" y="4362450"/>
          <p14:tracePt t="176453" x="7435850" y="4375150"/>
          <p14:tracePt t="176471" x="7473950" y="4387850"/>
          <p14:tracePt t="176486" x="7499350" y="4387850"/>
          <p14:tracePt t="176503" x="7524750" y="4394200"/>
          <p14:tracePt t="176520" x="7537450" y="4394200"/>
          <p14:tracePt t="176536" x="7543800" y="4394200"/>
          <p14:tracePt t="176553" x="7550150" y="4394200"/>
          <p14:tracePt t="177015" x="7550150" y="4387850"/>
          <p14:tracePt t="177143" x="7550150" y="4394200"/>
          <p14:tracePt t="177199" x="7543800" y="4394200"/>
          <p14:tracePt t="177207" x="7537450" y="4394200"/>
          <p14:tracePt t="177219" x="7524750" y="4394200"/>
          <p14:tracePt t="177236" x="7518400" y="4400550"/>
          <p14:tracePt t="177253" x="7512050" y="4400550"/>
          <p14:tracePt t="177270" x="7505700" y="4400550"/>
          <p14:tracePt t="177319" x="7493000" y="4400550"/>
          <p14:tracePt t="177337" x="7480300" y="4400550"/>
          <p14:tracePt t="177353" x="7467600" y="4400550"/>
          <p14:tracePt t="177369" x="7461250" y="4400550"/>
          <p14:tracePt t="177386" x="7448550" y="4400550"/>
          <p14:tracePt t="177403" x="7423150" y="4400550"/>
          <p14:tracePt t="177420" x="7391400" y="4400550"/>
          <p14:tracePt t="177436" x="7353300" y="4400550"/>
          <p14:tracePt t="177453" x="7327900" y="4400550"/>
          <p14:tracePt t="177470" x="7302500" y="4400550"/>
          <p14:tracePt t="177472" x="7289800" y="4400550"/>
          <p14:tracePt t="177487" x="7258050" y="4400550"/>
          <p14:tracePt t="177503" x="7239000" y="4400550"/>
          <p14:tracePt t="177536" x="7232650" y="4400550"/>
          <p14:tracePt t="177647" x="7194550" y="4400550"/>
          <p14:tracePt t="177654" x="7156450" y="4400550"/>
          <p14:tracePt t="177669" x="7118350" y="4400550"/>
          <p14:tracePt t="177687" x="6997700" y="4400550"/>
          <p14:tracePt t="177703" x="6915150" y="4400550"/>
          <p14:tracePt t="177720" x="6838950" y="4400550"/>
          <p14:tracePt t="177736" x="6781800" y="4400550"/>
          <p14:tracePt t="177753" x="6724650" y="4400550"/>
          <p14:tracePt t="177769" x="6667500" y="4406900"/>
          <p14:tracePt t="177786" x="6597650" y="4406900"/>
          <p14:tracePt t="177803" x="6521450" y="4406900"/>
          <p14:tracePt t="177819" x="6451600" y="4406900"/>
          <p14:tracePt t="177836" x="6375400" y="4406900"/>
          <p14:tracePt t="177853" x="6299200" y="4400550"/>
          <p14:tracePt t="177870" x="6216650" y="4400550"/>
          <p14:tracePt t="177872" x="6178550" y="4406900"/>
          <p14:tracePt t="177886" x="6134100" y="4400550"/>
          <p14:tracePt t="177903" x="6013450" y="4400550"/>
          <p14:tracePt t="177919" x="5937250" y="4400550"/>
          <p14:tracePt t="177936" x="5886450" y="4394200"/>
          <p14:tracePt t="177953" x="5835650" y="4394200"/>
          <p14:tracePt t="177969" x="5772150" y="4394200"/>
          <p14:tracePt t="177986" x="5708650" y="4394200"/>
          <p14:tracePt t="178003" x="5645150" y="4394200"/>
          <p14:tracePt t="178019" x="5581650" y="4394200"/>
          <p14:tracePt t="178036" x="5518150" y="4394200"/>
          <p14:tracePt t="178053" x="5448300" y="4394200"/>
          <p14:tracePt t="178069" x="5384800" y="4394200"/>
          <p14:tracePt t="178087" x="5289550" y="4394200"/>
          <p14:tracePt t="178103" x="5245100" y="4394200"/>
          <p14:tracePt t="178120" x="5207000" y="4394200"/>
          <p14:tracePt t="178136" x="5168900" y="4394200"/>
          <p14:tracePt t="178153" x="5124450" y="4394200"/>
          <p14:tracePt t="178170" x="5080000" y="4394200"/>
          <p14:tracePt t="178187" x="5022850" y="4394200"/>
          <p14:tracePt t="178203" x="4965700" y="4394200"/>
          <p14:tracePt t="178220" x="4921250" y="4394200"/>
          <p14:tracePt t="178236" x="4889500" y="4394200"/>
          <p14:tracePt t="178253" x="4851400" y="4394200"/>
          <p14:tracePt t="178269" x="4813300" y="4387850"/>
          <p14:tracePt t="178287" x="4781550" y="4387850"/>
          <p14:tracePt t="178289" x="4768850" y="4387850"/>
          <p14:tracePt t="178303" x="4749800" y="4381500"/>
          <p14:tracePt t="178320" x="4730750" y="4381500"/>
          <p14:tracePt t="178336" x="4699000" y="4381500"/>
          <p14:tracePt t="178353" x="4673600" y="4381500"/>
          <p14:tracePt t="178370" x="4629150" y="4381500"/>
          <p14:tracePt t="178386" x="4584700" y="4381500"/>
          <p14:tracePt t="178403" x="4546600" y="4381500"/>
          <p14:tracePt t="178420" x="4514850" y="4381500"/>
          <p14:tracePt t="178436" x="4495800" y="4381500"/>
          <p14:tracePt t="178453" x="4489450" y="4381500"/>
          <p14:tracePt t="178470" x="4483100" y="4381500"/>
          <p14:tracePt t="178487" x="4464050" y="4381500"/>
          <p14:tracePt t="178503" x="4445000" y="4381500"/>
          <p14:tracePt t="178520" x="4413250" y="4381500"/>
          <p14:tracePt t="178536" x="4387850" y="4381500"/>
          <p14:tracePt t="178553" x="4356100" y="4381500"/>
          <p14:tracePt t="178570" x="4337050" y="4381500"/>
          <p14:tracePt t="178587" x="4324350" y="4381500"/>
          <p14:tracePt t="178603" x="4305300" y="4381500"/>
          <p14:tracePt t="178620" x="4286250" y="4381500"/>
          <p14:tracePt t="178636" x="4273550" y="4381500"/>
          <p14:tracePt t="178670" x="4267200" y="4381500"/>
          <p14:tracePt t="178815" x="4267200" y="4375150"/>
          <p14:tracePt t="178848" x="4267200" y="4368800"/>
          <p14:tracePt t="178871" x="4273550" y="4362450"/>
          <p14:tracePt t="178903" x="4273550" y="4349750"/>
          <p14:tracePt t="178920" x="4273550" y="4343400"/>
          <p14:tracePt t="179215" x="4273550" y="4337050"/>
          <p14:tracePt t="179231" x="4273550" y="4330700"/>
          <p14:tracePt t="179351" x="4273550" y="4318000"/>
          <p14:tracePt t="179369" x="4279900" y="4305300"/>
          <p14:tracePt t="179386" x="4279900" y="4279900"/>
          <p14:tracePt t="179403" x="4286250" y="4248150"/>
          <p14:tracePt t="179419" x="4292600" y="4229100"/>
          <p14:tracePt t="179436" x="4298950" y="4178300"/>
          <p14:tracePt t="179453" x="4298950" y="4102100"/>
          <p14:tracePt t="179469" x="4298950" y="3994150"/>
          <p14:tracePt t="179486" x="4279900" y="3848100"/>
          <p14:tracePt t="179503" x="4267200" y="3797300"/>
          <p14:tracePt t="179519" x="4260850" y="3740150"/>
          <p14:tracePt t="179536" x="4260850" y="3644900"/>
          <p14:tracePt t="179553" x="4267200" y="3556000"/>
          <p14:tracePt t="179570" x="4298950" y="3460750"/>
          <p14:tracePt t="179586" x="4318000" y="3390900"/>
          <p14:tracePt t="179603" x="4324350" y="3333750"/>
          <p14:tracePt t="179619" x="4337050" y="3295650"/>
          <p14:tracePt t="179636" x="4343400" y="3270250"/>
          <p14:tracePt t="179653" x="4343400" y="3257550"/>
          <p14:tracePt t="179670" x="4356100" y="3257550"/>
          <p14:tracePt t="179839" x="4356100" y="3263900"/>
          <p14:tracePt t="179847" x="4356100" y="3276600"/>
          <p14:tracePt t="179855" x="4362450" y="3276600"/>
          <p14:tracePt t="179870" x="4362450" y="3289300"/>
          <p14:tracePt t="179886" x="4368800" y="3308350"/>
          <p14:tracePt t="179888" x="4375150" y="3321050"/>
          <p14:tracePt t="179903" x="4381500" y="3346450"/>
          <p14:tracePt t="179919" x="4394200" y="3384550"/>
          <p14:tracePt t="179936" x="4394200" y="3416300"/>
          <p14:tracePt t="179953" x="4394200" y="3435350"/>
          <p14:tracePt t="179969" x="4375150" y="3454400"/>
          <p14:tracePt t="179987" x="4330700" y="3479800"/>
          <p14:tracePt t="180003" x="4279900" y="3505200"/>
          <p14:tracePt t="180020" x="4216400" y="3524250"/>
          <p14:tracePt t="180037" x="4152900" y="3543300"/>
          <p14:tracePt t="180053" x="4064000" y="3543300"/>
          <p14:tracePt t="180070" x="3962400" y="3543300"/>
          <p14:tracePt t="180086" x="3784600" y="3543300"/>
          <p14:tracePt t="180103" x="3676650" y="3543300"/>
          <p14:tracePt t="180120" x="3594100" y="3543300"/>
          <p14:tracePt t="180136" x="3536950" y="3543300"/>
          <p14:tracePt t="180153" x="3492500" y="3536950"/>
          <p14:tracePt t="180170" x="3460750" y="3524250"/>
          <p14:tracePt t="180203" x="3460750" y="3517900"/>
          <p14:tracePt t="180219" x="3460750" y="3511550"/>
          <p14:tracePt t="180503" x="3454400" y="3511550"/>
          <p14:tracePt t="180832" x="3441700" y="3511550"/>
          <p14:tracePt t="180839" x="3397250" y="3511550"/>
          <p14:tracePt t="180847" x="3352800" y="3511550"/>
          <p14:tracePt t="180855" x="3289300" y="3511550"/>
          <p14:tracePt t="180869" x="3219450" y="3511550"/>
          <p14:tracePt t="180886" x="3060700" y="3511550"/>
          <p14:tracePt t="180888" x="2971800" y="3492500"/>
          <p14:tracePt t="180903" x="2794000" y="3435350"/>
          <p14:tracePt t="180920" x="2616200" y="3378200"/>
          <p14:tracePt t="180936" x="2457450" y="3371850"/>
          <p14:tracePt t="180953" x="2305050" y="3352800"/>
          <p14:tracePt t="180969" x="2165350" y="3346450"/>
          <p14:tracePt t="180986" x="2051050" y="3346450"/>
          <p14:tracePt t="181003" x="1949450" y="3346450"/>
          <p14:tracePt t="181019" x="1866900" y="3346450"/>
          <p14:tracePt t="181037" x="1822450" y="3346450"/>
          <p14:tracePt t="181053" x="1790700" y="3346450"/>
          <p14:tracePt t="181071" x="1758950" y="3346450"/>
          <p14:tracePt t="181086" x="1752600" y="3346450"/>
          <p14:tracePt t="181103" x="1727200" y="3340100"/>
          <p14:tracePt t="181119" x="1720850" y="3340100"/>
          <p14:tracePt t="181695" x="1714500" y="3340100"/>
          <p14:tracePt t="181704" x="1701800" y="3346450"/>
          <p14:tracePt t="181720" x="1682750" y="3365500"/>
          <p14:tracePt t="181737" x="1644650" y="3384550"/>
          <p14:tracePt t="181753" x="1600200" y="3397250"/>
          <p14:tracePt t="181770" x="1581150" y="3409950"/>
          <p14:tracePt t="181786" x="1568450" y="3416300"/>
          <p14:tracePt t="181803" x="1555750" y="3422650"/>
          <p14:tracePt t="181819" x="1543050" y="3429000"/>
          <p14:tracePt t="181951" x="1543050" y="3422650"/>
          <p14:tracePt t="181970" x="1543050" y="3409950"/>
          <p14:tracePt t="181986" x="1543050" y="3378200"/>
          <p14:tracePt t="182003" x="1574800" y="3321050"/>
          <p14:tracePt t="182020" x="1689100" y="3244850"/>
          <p14:tracePt t="182037" x="1816100" y="3105150"/>
          <p14:tracePt t="182053" x="1943100" y="2952750"/>
          <p14:tracePt t="182069" x="2089150" y="2800350"/>
          <p14:tracePt t="182071" x="2178050" y="2724150"/>
          <p14:tracePt t="182086" x="2374900" y="2584450"/>
          <p14:tracePt t="182103" x="2552700" y="2457450"/>
          <p14:tracePt t="182120" x="2705100" y="2343150"/>
          <p14:tracePt t="182137" x="2800350" y="2235200"/>
          <p14:tracePt t="182153" x="2851150" y="2133600"/>
          <p14:tracePt t="182170" x="2870200" y="2057400"/>
          <p14:tracePt t="182186" x="2870200" y="1974850"/>
          <p14:tracePt t="182204" x="2857500" y="1905000"/>
          <p14:tracePt t="182220" x="2832100" y="1860550"/>
          <p14:tracePt t="182236" x="2813050" y="1835150"/>
          <p14:tracePt t="182253" x="2806700" y="1816100"/>
          <p14:tracePt t="182270" x="2800350" y="1797050"/>
          <p14:tracePt t="182287" x="2800350" y="1746250"/>
          <p14:tracePt t="182303" x="2800350" y="1733550"/>
          <p14:tracePt t="182319" x="2800350" y="1727200"/>
          <p14:tracePt t="182384" x="2794000" y="1727200"/>
          <p14:tracePt t="182391" x="2781300" y="1727200"/>
          <p14:tracePt t="182403" x="2743200" y="1720850"/>
          <p14:tracePt t="182420" x="2647950" y="1689100"/>
          <p14:tracePt t="182436" x="2559050" y="1657350"/>
          <p14:tracePt t="182453" x="2470150" y="1600200"/>
          <p14:tracePt t="182470" x="2387600" y="1530350"/>
          <p14:tracePt t="182472" x="2368550" y="1498600"/>
          <p14:tracePt t="182486" x="2355850" y="1466850"/>
          <p14:tracePt t="182503" x="2343150" y="1384300"/>
          <p14:tracePt t="182520" x="2349500" y="1339850"/>
          <p14:tracePt t="182536" x="2400300" y="1320800"/>
          <p14:tracePt t="182553" x="2451100" y="1301750"/>
          <p14:tracePt t="182570" x="2527300" y="1282700"/>
          <p14:tracePt t="182586" x="2609850" y="1263650"/>
          <p14:tracePt t="182603" x="2692400" y="1263650"/>
          <p14:tracePt t="182620" x="2787650" y="1289050"/>
          <p14:tracePt t="182636" x="2870200" y="1327150"/>
          <p14:tracePt t="182653" x="2965450" y="1371600"/>
          <p14:tracePt t="182669" x="3035300" y="1422400"/>
          <p14:tracePt t="182686" x="3111500" y="1524000"/>
          <p14:tracePt t="182703" x="3136900" y="1619250"/>
          <p14:tracePt t="182719" x="3162300" y="1733550"/>
          <p14:tracePt t="182736" x="3162300" y="1841500"/>
          <p14:tracePt t="182753" x="3124200" y="1917700"/>
          <p14:tracePt t="182770" x="3086100" y="1955800"/>
          <p14:tracePt t="182786" x="3035300" y="1968500"/>
          <p14:tracePt t="182803" x="2978150" y="1968500"/>
          <p14:tracePt t="182820" x="2946400" y="1968500"/>
          <p14:tracePt t="182836" x="2946400" y="1962150"/>
          <p14:tracePt t="182853" x="2946400" y="1930400"/>
          <p14:tracePt t="182870" x="3022600" y="1905000"/>
          <p14:tracePt t="182886" x="3168650" y="1898650"/>
          <p14:tracePt t="182903" x="3441700" y="1898650"/>
          <p14:tracePt t="182920" x="3651250" y="1898650"/>
          <p14:tracePt t="182937" x="3898900" y="1898650"/>
          <p14:tracePt t="182953" x="4114800" y="1898650"/>
          <p14:tracePt t="182970" x="4311650" y="1943100"/>
          <p14:tracePt t="182986" x="4483100" y="1993900"/>
          <p14:tracePt t="183003" x="4578350" y="2032000"/>
          <p14:tracePt t="183020" x="4616450" y="2044700"/>
          <p14:tracePt t="183036" x="4603750" y="2038350"/>
          <p14:tracePt t="183053" x="4552950" y="2000250"/>
          <p14:tracePt t="183070" x="4476750" y="1949450"/>
          <p14:tracePt t="183071" x="4438650" y="1917700"/>
          <p14:tracePt t="183086" x="4406900" y="1873250"/>
          <p14:tracePt t="183103" x="4337050" y="1701800"/>
          <p14:tracePt t="183120" x="4330700" y="1593850"/>
          <p14:tracePt t="183136" x="4381500" y="1511300"/>
          <p14:tracePt t="183153" x="4483100" y="1460500"/>
          <p14:tracePt t="183170" x="4629150" y="1441450"/>
          <p14:tracePt t="183186" x="4787900" y="1441450"/>
          <p14:tracePt t="183203" x="4984750" y="1466850"/>
          <p14:tracePt t="183220" x="5149850" y="1543050"/>
          <p14:tracePt t="183236" x="5314950" y="1657350"/>
          <p14:tracePt t="183253" x="5492750" y="1771650"/>
          <p14:tracePt t="183271" x="5664200" y="1898650"/>
          <p14:tracePt t="183287" x="5727700" y="1949450"/>
          <p14:tracePt t="183303" x="5727700" y="1987550"/>
          <p14:tracePt t="183320" x="5664200" y="2051050"/>
          <p14:tracePt t="183337" x="5518150" y="2120900"/>
          <p14:tracePt t="183353" x="5308600" y="2235200"/>
          <p14:tracePt t="183370" x="5041900" y="2330450"/>
          <p14:tracePt t="183387" x="4762500" y="2432050"/>
          <p14:tracePt t="183403" x="4457700" y="2584450"/>
          <p14:tracePt t="183420" x="4102100" y="2749550"/>
          <p14:tracePt t="183436" x="3689350" y="2882900"/>
          <p14:tracePt t="183453" x="3289300" y="2990850"/>
          <p14:tracePt t="183470" x="2933700" y="3073400"/>
          <p14:tracePt t="183487" x="2501900" y="3149600"/>
          <p14:tracePt t="183503" x="2241550" y="3143250"/>
          <p14:tracePt t="183520" x="2044700" y="3143250"/>
          <p14:tracePt t="183537" x="1885950" y="3143250"/>
          <p14:tracePt t="183553" x="1765300" y="3143250"/>
          <p14:tracePt t="183570" x="1657350" y="3143250"/>
          <p14:tracePt t="183586" x="1587500" y="3143250"/>
          <p14:tracePt t="183603" x="1543050" y="3149600"/>
          <p14:tracePt t="183620" x="1504950" y="3162300"/>
          <p14:tracePt t="183637" x="1460500" y="3175000"/>
          <p14:tracePt t="183653" x="1403350" y="3187700"/>
          <p14:tracePt t="183670" x="1352550" y="3206750"/>
          <p14:tracePt t="183672" x="1327150" y="3213100"/>
          <p14:tracePt t="183686" x="1314450" y="3219450"/>
          <p14:tracePt t="183703" x="1289050" y="3232150"/>
          <p14:tracePt t="183720" x="1276350" y="3244850"/>
          <p14:tracePt t="183737" x="1276350" y="3251200"/>
          <p14:tracePt t="183753" x="1276350" y="3263900"/>
          <p14:tracePt t="183770" x="1314450" y="3270250"/>
          <p14:tracePt t="183786" x="1377950" y="3276600"/>
          <p14:tracePt t="183803" x="1454150" y="3282950"/>
          <p14:tracePt t="183819" x="1504950" y="3295650"/>
          <p14:tracePt t="183836" x="1543050" y="3308350"/>
          <p14:tracePt t="183853" x="1568450" y="3314700"/>
          <p14:tracePt t="183870" x="1587500" y="3321050"/>
          <p14:tracePt t="183886" x="1593850" y="3321050"/>
          <p14:tracePt t="183903" x="1593850" y="3327400"/>
          <p14:tracePt t="184071" x="1600200" y="3321050"/>
          <p14:tracePt t="184096" x="1606550" y="3314700"/>
          <p14:tracePt t="184104" x="1619250" y="3308350"/>
          <p14:tracePt t="184120" x="1663700" y="3302000"/>
          <p14:tracePt t="184136" x="1727200" y="3295650"/>
          <p14:tracePt t="184153" x="1816100" y="3295650"/>
          <p14:tracePt t="184169" x="1911350" y="3295650"/>
          <p14:tracePt t="184186" x="2006600" y="3295650"/>
          <p14:tracePt t="184203" x="2114550" y="3295650"/>
          <p14:tracePt t="184219" x="2216150" y="3295650"/>
          <p14:tracePt t="184236" x="2330450" y="3289300"/>
          <p14:tracePt t="184253" x="2451100" y="3289300"/>
          <p14:tracePt t="184269" x="2571750" y="3289300"/>
          <p14:tracePt t="184286" x="2686050" y="3289300"/>
          <p14:tracePt t="184288" x="2743200" y="3289300"/>
          <p14:tracePt t="184303" x="2857500" y="3289300"/>
          <p14:tracePt t="184319" x="2971800" y="3289300"/>
          <p14:tracePt t="184336" x="3098800" y="3289300"/>
          <p14:tracePt t="184353" x="3244850" y="3289300"/>
          <p14:tracePt t="184370" x="3390900" y="3289300"/>
          <p14:tracePt t="184386" x="3524250" y="3289300"/>
          <p14:tracePt t="184403" x="3663950" y="3289300"/>
          <p14:tracePt t="184420" x="3790950" y="3289300"/>
          <p14:tracePt t="184436" x="3917950" y="3289300"/>
          <p14:tracePt t="184453" x="4025900" y="3289300"/>
          <p14:tracePt t="184471" x="4203700" y="3289300"/>
          <p14:tracePt t="184487" x="4260850" y="3295650"/>
          <p14:tracePt t="184503" x="4425950" y="3308350"/>
          <p14:tracePt t="184520" x="4540250" y="3314700"/>
          <p14:tracePt t="184537" x="4667250" y="3327400"/>
          <p14:tracePt t="184553" x="4800600" y="3327400"/>
          <p14:tracePt t="184570" x="4953000" y="3327400"/>
          <p14:tracePt t="184586" x="5111750" y="3321050"/>
          <p14:tracePt t="184603" x="5289550" y="3321050"/>
          <p14:tracePt t="184620" x="5461000" y="3321050"/>
          <p14:tracePt t="184636" x="5594350" y="3333750"/>
          <p14:tracePt t="184653" x="5715000" y="3333750"/>
          <p14:tracePt t="184669" x="5784850" y="3321050"/>
          <p14:tracePt t="184686" x="5822950" y="3308350"/>
          <p14:tracePt t="184711" x="5803900" y="3308350"/>
          <p14:tracePt t="184720" x="5765800" y="3308350"/>
          <p14:tracePt t="184736" x="5657850" y="3308350"/>
          <p14:tracePt t="184753" x="5505450" y="3308350"/>
          <p14:tracePt t="184769" x="5314950" y="3308350"/>
          <p14:tracePt t="184786" x="5099050" y="3321050"/>
          <p14:tracePt t="184803" x="4889500" y="3321050"/>
          <p14:tracePt t="184820" x="4699000" y="3321050"/>
          <p14:tracePt t="184837" x="4527550" y="3308350"/>
          <p14:tracePt t="184853" x="4337050" y="3251200"/>
          <p14:tracePt t="184870" x="4178300" y="3194050"/>
          <p14:tracePt t="184872" x="4121150" y="3162300"/>
          <p14:tracePt t="184887" x="4032250" y="3117850"/>
          <p14:tracePt t="184903" x="3975100" y="3060700"/>
          <p14:tracePt t="184920" x="3962400" y="3009900"/>
          <p14:tracePt t="184936" x="3962400" y="2959100"/>
          <p14:tracePt t="184953" x="3994150" y="2895600"/>
          <p14:tracePt t="184970" x="4038600" y="2832100"/>
          <p14:tracePt t="184986" x="4089400" y="2749550"/>
          <p14:tracePt t="185003" x="4133850" y="2647950"/>
          <p14:tracePt t="185019" x="4178300" y="2508250"/>
          <p14:tracePt t="185036" x="4222750" y="2336800"/>
          <p14:tracePt t="185053" x="4222750" y="2190750"/>
          <p14:tracePt t="185071" x="4222750" y="2019300"/>
          <p14:tracePt t="185086" x="4222750" y="1962150"/>
          <p14:tracePt t="185103" x="4203700" y="1866900"/>
          <p14:tracePt t="185120" x="4184650" y="1873250"/>
          <p14:tracePt t="185137" x="4133850" y="1898650"/>
          <p14:tracePt t="185153" x="4070350" y="1987550"/>
          <p14:tracePt t="185169" x="3994150" y="2120900"/>
          <p14:tracePt t="185187" x="3924300" y="2311400"/>
          <p14:tracePt t="185203" x="3822700" y="2533650"/>
          <p14:tracePt t="185220" x="3695700" y="2736850"/>
          <p14:tracePt t="185236" x="3530600" y="2914650"/>
          <p14:tracePt t="185253" x="3365500" y="3022600"/>
          <p14:tracePt t="185270" x="3232150" y="3079750"/>
          <p14:tracePt t="185286" x="3067050" y="3117850"/>
          <p14:tracePt t="185303" x="2990850" y="3086100"/>
          <p14:tracePt t="185320" x="2876550" y="3048000"/>
          <p14:tracePt t="185336" x="2774950" y="3016250"/>
          <p14:tracePt t="185353" x="2692400" y="2978150"/>
          <p14:tracePt t="185370" x="2635250" y="2940050"/>
          <p14:tracePt t="185386" x="2597150" y="2895600"/>
          <p14:tracePt t="185403" x="2578100" y="2806700"/>
          <p14:tracePt t="185420" x="2571750" y="2711450"/>
          <p14:tracePt t="185437" x="2609850" y="2590800"/>
          <p14:tracePt t="185453" x="2654300" y="2476500"/>
          <p14:tracePt t="185470" x="2705100" y="2362200"/>
          <p14:tracePt t="185486" x="2768600" y="2254250"/>
          <p14:tracePt t="185503" x="2787650" y="2241550"/>
          <p14:tracePt t="185520" x="2794000" y="2241550"/>
          <p14:tracePt t="185537" x="2794000" y="2305050"/>
          <p14:tracePt t="185553" x="2819400" y="2444750"/>
          <p14:tracePt t="185570" x="2844800" y="2660650"/>
          <p14:tracePt t="185587" x="2863850" y="2876550"/>
          <p14:tracePt t="185603" x="2901950" y="3086100"/>
          <p14:tracePt t="185620" x="2933700" y="3251200"/>
          <p14:tracePt t="185636" x="2971800" y="3352800"/>
          <p14:tracePt t="185653" x="3003550" y="3422650"/>
          <p14:tracePt t="185670" x="3035300" y="3467100"/>
          <p14:tracePt t="185686" x="3117850" y="3473450"/>
          <p14:tracePt t="185703" x="3194050" y="3454400"/>
          <p14:tracePt t="185720" x="3302000" y="3422650"/>
          <p14:tracePt t="185736" x="3409950" y="3378200"/>
          <p14:tracePt t="185753" x="3530600" y="3346450"/>
          <p14:tracePt t="185769" x="3695700" y="3346450"/>
          <p14:tracePt t="185786" x="3848100" y="3340100"/>
          <p14:tracePt t="185803" x="4019550" y="3340100"/>
          <p14:tracePt t="185820" x="4171950" y="3346450"/>
          <p14:tracePt t="185836" x="4311650" y="3371850"/>
          <p14:tracePt t="185853" x="4419600" y="3384550"/>
          <p14:tracePt t="185869" x="4514850" y="3390900"/>
          <p14:tracePt t="185886" x="4578350" y="3397250"/>
          <p14:tracePt t="185903" x="4584700" y="3409950"/>
          <p14:tracePt t="185919" x="4584700" y="3441700"/>
          <p14:tracePt t="185936" x="4584700" y="3505200"/>
          <p14:tracePt t="185953" x="4578350" y="3587750"/>
          <p14:tracePt t="185970" x="4552950" y="3714750"/>
          <p14:tracePt t="185986" x="4552950" y="3886200"/>
          <p14:tracePt t="186003" x="4540250" y="4076700"/>
          <p14:tracePt t="186020" x="4546600" y="4229100"/>
          <p14:tracePt t="186036" x="4521200" y="4305300"/>
          <p14:tracePt t="186053" x="4521200" y="4324350"/>
          <p14:tracePt t="186103" x="4521200" y="4311650"/>
          <p14:tracePt t="186120" x="4546600" y="4305300"/>
          <p14:tracePt t="186137" x="4622800" y="4305300"/>
          <p14:tracePt t="186153" x="4730750" y="4298950"/>
          <p14:tracePt t="186170" x="4864100" y="4292600"/>
          <p14:tracePt t="186186" x="5010150" y="4292600"/>
          <p14:tracePt t="186203" x="5175250" y="4292600"/>
          <p14:tracePt t="186220" x="5391150" y="4292600"/>
          <p14:tracePt t="186236" x="5619750" y="4286250"/>
          <p14:tracePt t="186253" x="5822950" y="4286250"/>
          <p14:tracePt t="186270" x="5994400" y="4286250"/>
          <p14:tracePt t="186286" x="6140450" y="4286250"/>
          <p14:tracePt t="186303" x="6292850" y="4273550"/>
          <p14:tracePt t="186320" x="6356350" y="4267200"/>
          <p14:tracePt t="186336" x="6407150" y="4267200"/>
          <p14:tracePt t="186353" x="6470650" y="4267200"/>
          <p14:tracePt t="186370" x="6534150" y="4267200"/>
          <p14:tracePt t="186386" x="6591300" y="4267200"/>
          <p14:tracePt t="186403" x="6654800" y="4267200"/>
          <p14:tracePt t="186420" x="6737350" y="4267200"/>
          <p14:tracePt t="186436" x="6819900" y="4254500"/>
          <p14:tracePt t="186453" x="6896100" y="4254500"/>
          <p14:tracePt t="186471" x="6959600" y="4254500"/>
          <p14:tracePt t="186487" x="6985000" y="4254500"/>
          <p14:tracePt t="186503" x="7054850" y="4254500"/>
          <p14:tracePt t="186520" x="7099300" y="4254500"/>
          <p14:tracePt t="186536" x="7131050" y="4254500"/>
          <p14:tracePt t="186553" x="7137400" y="4254500"/>
          <p14:tracePt t="186592" x="7143750" y="4254500"/>
          <p14:tracePt t="186603" x="7156450" y="4254500"/>
          <p14:tracePt t="186620" x="7207250" y="4241800"/>
          <p14:tracePt t="186636" x="7219950" y="4229100"/>
          <p14:tracePt t="186653" x="7194550" y="4216400"/>
          <p14:tracePt t="186670" x="7092950" y="4197350"/>
          <p14:tracePt t="186887" x="7086600" y="4197350"/>
          <p14:tracePt t="186896" x="7080250" y="4197350"/>
          <p14:tracePt t="186904" x="7067550" y="4197350"/>
          <p14:tracePt t="186921" x="7029450" y="4216400"/>
          <p14:tracePt t="186936" x="6991350" y="4273550"/>
          <p14:tracePt t="186953" x="6934200" y="4356100"/>
          <p14:tracePt t="186970" x="6838950" y="4451350"/>
          <p14:tracePt t="186986" x="6737350" y="4521200"/>
          <p14:tracePt t="187003" x="6635750" y="4584700"/>
          <p14:tracePt t="187020" x="6540500" y="4648200"/>
          <p14:tracePt t="187036" x="6451600" y="4705350"/>
          <p14:tracePt t="187053" x="6375400" y="4756150"/>
          <p14:tracePt t="187069" x="6324600" y="4781550"/>
          <p14:tracePt t="187087" x="6280150" y="4787900"/>
          <p14:tracePt t="187103" x="6261100" y="4775200"/>
          <p14:tracePt t="187120" x="6242050" y="4756150"/>
          <p14:tracePt t="187136" x="6229350" y="4737100"/>
          <p14:tracePt t="187153" x="6203950" y="4711700"/>
          <p14:tracePt t="187170" x="6159500" y="4673600"/>
          <p14:tracePt t="187186" x="6121400" y="4635500"/>
          <p14:tracePt t="187203" x="6083300" y="4597400"/>
          <p14:tracePt t="187220" x="6051550" y="4565650"/>
          <p14:tracePt t="187236" x="6019800" y="4546600"/>
          <p14:tracePt t="187253" x="6000750" y="4533900"/>
          <p14:tracePt t="187270" x="6000750" y="4527550"/>
          <p14:tracePt t="187286" x="6000750" y="4533900"/>
          <p14:tracePt t="187303" x="5994400" y="4584700"/>
          <p14:tracePt t="187320" x="5962650" y="4686300"/>
          <p14:tracePt t="187336" x="5924550" y="4851400"/>
          <p14:tracePt t="187353" x="5880100" y="4965700"/>
          <p14:tracePt t="187370" x="5829300" y="5041900"/>
          <p14:tracePt t="187386" x="5784850" y="5124450"/>
          <p14:tracePt t="187403" x="5740400" y="5168900"/>
          <p14:tracePt t="187420" x="5708650" y="5175250"/>
          <p14:tracePt t="187436" x="5689600" y="5175250"/>
          <p14:tracePt t="187453" x="5683250" y="5175250"/>
          <p14:tracePt t="187471" x="5670550" y="5168900"/>
          <p14:tracePt t="187488" x="5664200" y="5162550"/>
          <p14:tracePt t="187503" x="5657850" y="5156200"/>
          <p14:tracePt t="187520" x="5645150" y="5143500"/>
          <p14:tracePt t="187537" x="5632450" y="5124450"/>
          <p14:tracePt t="187553" x="5626100" y="5118100"/>
          <p14:tracePt t="187570" x="5613400" y="5105400"/>
          <p14:tracePt t="187586" x="5594350" y="5086350"/>
          <p14:tracePt t="187603" x="5594350" y="5054600"/>
          <p14:tracePt t="187620" x="5594350" y="5010150"/>
          <p14:tracePt t="187637" x="5594350" y="4965700"/>
          <p14:tracePt t="187653" x="5613400" y="4908550"/>
          <p14:tracePt t="187671" x="5645150" y="4826000"/>
          <p14:tracePt t="187880" x="5632450" y="4832350"/>
          <p14:tracePt t="187887" x="5626100" y="4845050"/>
          <p14:tracePt t="187895" x="5619750" y="4845050"/>
          <p14:tracePt t="187903" x="5613400" y="4845050"/>
          <p14:tracePt t="187920" x="5600700" y="4845050"/>
          <p14:tracePt t="187936" x="5581650" y="4845050"/>
          <p14:tracePt t="187953" x="5568950" y="4845050"/>
          <p14:tracePt t="187970" x="5562600" y="4838700"/>
          <p14:tracePt t="188019" x="5562600" y="4832350"/>
          <p14:tracePt t="190239" x="5562600" y="4806950"/>
          <p14:tracePt t="190248" x="5524500" y="4768850"/>
          <p14:tracePt t="190254" x="5467350" y="4730750"/>
          <p14:tracePt t="190270" x="5403850" y="4692650"/>
          <p14:tracePt t="190286" x="5245100" y="4616450"/>
          <p14:tracePt t="190303" x="4883150" y="4489450"/>
          <p14:tracePt t="190320" x="4610100" y="4400550"/>
          <p14:tracePt t="190336" x="4311650" y="4292600"/>
          <p14:tracePt t="190353" x="4019550" y="4191000"/>
          <p14:tracePt t="190370" x="3740150" y="4102100"/>
          <p14:tracePt t="190386" x="3524250" y="4032250"/>
          <p14:tracePt t="190403" x="3314700" y="3962400"/>
          <p14:tracePt t="190420" x="3130550" y="3898900"/>
          <p14:tracePt t="190436" x="2965450" y="3841750"/>
          <p14:tracePt t="190453" x="2825750" y="3797300"/>
          <p14:tracePt t="190471" x="2743200" y="3784600"/>
          <p14:tracePt t="190487" x="2641600" y="3784600"/>
          <p14:tracePt t="190503" x="2578100" y="3784600"/>
          <p14:tracePt t="190520" x="2546350" y="3784600"/>
          <p14:tracePt t="190536" x="2533650" y="3784600"/>
          <p14:tracePt t="190553" x="2501900" y="3778250"/>
          <p14:tracePt t="190570" x="2482850" y="3771900"/>
          <p14:tracePt t="190586" x="2457450" y="3765550"/>
          <p14:tracePt t="190603" x="2432050" y="3759200"/>
          <p14:tracePt t="190620" x="2413000" y="3759200"/>
          <p14:tracePt t="190637" x="2400300" y="3759200"/>
          <p14:tracePt t="190653" x="2381250" y="3759200"/>
          <p14:tracePt t="190670" x="2336800" y="3759200"/>
          <p14:tracePt t="190686" x="2260600" y="3759200"/>
          <p14:tracePt t="190703" x="2139950" y="3759200"/>
          <p14:tracePt t="190720" x="2057400" y="3759200"/>
          <p14:tracePt t="190737" x="1955800" y="3759200"/>
          <p14:tracePt t="190753" x="1809750" y="3759200"/>
          <p14:tracePt t="190770" x="1708150" y="3759200"/>
          <p14:tracePt t="190786" x="1625600" y="3759200"/>
          <p14:tracePt t="190803" x="1574800" y="3746500"/>
          <p14:tracePt t="190820" x="1536700" y="3740150"/>
          <p14:tracePt t="190837" x="1511300" y="3733800"/>
          <p14:tracePt t="190853" x="1504950" y="3721100"/>
          <p14:tracePt t="190870" x="1498600" y="3721100"/>
          <p14:tracePt t="190871" x="1485900" y="3714750"/>
          <p14:tracePt t="190886" x="1485900" y="3708400"/>
          <p14:tracePt t="190889" x="1479550" y="3708400"/>
          <p14:tracePt t="190903" x="1454150" y="3689350"/>
          <p14:tracePt t="190920" x="1428750" y="3683000"/>
          <p14:tracePt t="190936" x="1390650" y="3670300"/>
          <p14:tracePt t="190953" x="1333500" y="3651250"/>
          <p14:tracePt t="190970" x="1282700" y="3638550"/>
          <p14:tracePt t="190986" x="1238250" y="3625850"/>
          <p14:tracePt t="191003" x="1181100" y="3606800"/>
          <p14:tracePt t="191020" x="1123950" y="3581400"/>
          <p14:tracePt t="191037" x="1054100" y="3556000"/>
          <p14:tracePt t="191053" x="990600" y="3536950"/>
          <p14:tracePt t="191070" x="920750" y="3511550"/>
          <p14:tracePt t="191087" x="901700" y="3498850"/>
          <p14:tracePt t="191103" x="863600" y="3448050"/>
          <p14:tracePt t="191120" x="857250" y="3397250"/>
          <p14:tracePt t="191136" x="857250" y="3321050"/>
          <p14:tracePt t="191153" x="869950" y="3251200"/>
          <p14:tracePt t="191170" x="895350" y="3187700"/>
          <p14:tracePt t="191186" x="933450" y="3124200"/>
          <p14:tracePt t="191203" x="977900" y="3060700"/>
          <p14:tracePt t="191220" x="1016000" y="3003550"/>
          <p14:tracePt t="191236" x="1073150" y="2965450"/>
          <p14:tracePt t="191253" x="1143000" y="2946400"/>
          <p14:tracePt t="191270" x="1219200" y="2921000"/>
          <p14:tracePt t="191271" x="1250950" y="2901950"/>
          <p14:tracePt t="191287" x="1314450" y="2876550"/>
          <p14:tracePt t="191303" x="1358900" y="2857500"/>
          <p14:tracePt t="191320" x="1409700" y="2851150"/>
          <p14:tracePt t="191336" x="1447800" y="2851150"/>
          <p14:tracePt t="191353" x="1492250" y="2851150"/>
          <p14:tracePt t="191370" x="1543050" y="2851150"/>
          <p14:tracePt t="191387" x="1593850" y="2870200"/>
          <p14:tracePt t="191403" x="1657350" y="2914650"/>
          <p14:tracePt t="191420" x="1727200" y="2952750"/>
          <p14:tracePt t="191437" x="1797050" y="2997200"/>
          <p14:tracePt t="191453" x="1860550" y="3054350"/>
          <p14:tracePt t="191471" x="1930400" y="3162300"/>
          <p14:tracePt t="191486" x="1955800" y="3206750"/>
          <p14:tracePt t="191503" x="2006600" y="3346450"/>
          <p14:tracePt t="191520" x="2019300" y="3435350"/>
          <p14:tracePt t="191536" x="2019300" y="3530600"/>
          <p14:tracePt t="191553" x="2019300" y="3613150"/>
          <p14:tracePt t="191570" x="1981200" y="3695700"/>
          <p14:tracePt t="191587" x="1955800" y="3759200"/>
          <p14:tracePt t="191603" x="1917700" y="3797300"/>
          <p14:tracePt t="191620" x="1885950" y="3810000"/>
          <p14:tracePt t="191637" x="1860550" y="3810000"/>
          <p14:tracePt t="191653" x="1841500" y="3810000"/>
          <p14:tracePt t="191670" x="1828800" y="3810000"/>
          <p14:tracePt t="191686" x="1822450" y="3810000"/>
          <p14:tracePt t="191703" x="1809750" y="3810000"/>
          <p14:tracePt t="191737" x="1809750" y="3816350"/>
          <p14:tracePt t="191753" x="1803400" y="3816350"/>
          <p14:tracePt t="191770" x="1790700" y="3816350"/>
          <p14:tracePt t="191786" x="1771650" y="3816350"/>
          <p14:tracePt t="191803" x="1746250" y="3816350"/>
          <p14:tracePt t="191820" x="1714500" y="3816350"/>
          <p14:tracePt t="191836" x="1689100" y="3816350"/>
          <p14:tracePt t="191853" x="1663700" y="3816350"/>
          <p14:tracePt t="191870" x="1644650" y="3816350"/>
          <p14:tracePt t="191871" x="1631950" y="3816350"/>
          <p14:tracePt t="191887" x="1612900" y="3816350"/>
          <p14:tracePt t="191903" x="1593850" y="3810000"/>
          <p14:tracePt t="191920" x="1574800" y="3797300"/>
          <p14:tracePt t="191936" x="1562100" y="3790950"/>
          <p14:tracePt t="191953" x="1549400" y="3790950"/>
          <p14:tracePt t="191970" x="1543050" y="3784600"/>
          <p14:tracePt t="191986" x="1524000" y="3784600"/>
          <p14:tracePt t="192003" x="1517650" y="3784600"/>
          <p14:tracePt t="192020" x="1504950" y="3778250"/>
          <p14:tracePt t="192036" x="1492250" y="3771900"/>
          <p14:tracePt t="192053" x="1485900" y="3771900"/>
          <p14:tracePt t="192070" x="1473200" y="3765550"/>
          <p14:tracePt t="192071" x="1466850" y="3765550"/>
          <p14:tracePt t="192087" x="1454150" y="3752850"/>
          <p14:tracePt t="192103" x="1441450" y="3752850"/>
          <p14:tracePt t="192120" x="1435100" y="3746500"/>
          <p14:tracePt t="192136" x="1428750" y="3746500"/>
          <p14:tracePt t="192153" x="1409700" y="3733800"/>
          <p14:tracePt t="192170" x="1390650" y="3721100"/>
          <p14:tracePt t="192186" x="1365250" y="3702050"/>
          <p14:tracePt t="192203" x="1333500" y="3670300"/>
          <p14:tracePt t="192220" x="1308100" y="3625850"/>
          <p14:tracePt t="192236" x="1270000" y="3568700"/>
          <p14:tracePt t="192253" x="1238250" y="3498850"/>
          <p14:tracePt t="192270" x="1206500" y="3422650"/>
          <p14:tracePt t="192286" x="1187450" y="3333750"/>
          <p14:tracePt t="192303" x="1187450" y="3263900"/>
          <p14:tracePt t="192320" x="1193800" y="3187700"/>
          <p14:tracePt t="192336" x="1231900" y="3111500"/>
          <p14:tracePt t="192353" x="1289050" y="3048000"/>
          <p14:tracePt t="192370" x="1384300" y="3009900"/>
          <p14:tracePt t="192387" x="1479550" y="2978150"/>
          <p14:tracePt t="192403" x="1574800" y="2952750"/>
          <p14:tracePt t="192420" x="1663700" y="2952750"/>
          <p14:tracePt t="192437" x="1720850" y="2952750"/>
          <p14:tracePt t="192453" x="1771650" y="2952750"/>
          <p14:tracePt t="192470" x="1809750" y="2990850"/>
          <p14:tracePt t="192486" x="1854200" y="3060700"/>
          <p14:tracePt t="192503" x="1873250" y="3130550"/>
          <p14:tracePt t="192520" x="1898650" y="3219450"/>
          <p14:tracePt t="192536" x="1917700" y="3308350"/>
          <p14:tracePt t="192553" x="1917700" y="3403600"/>
          <p14:tracePt t="192570" x="1917700" y="3486150"/>
          <p14:tracePt t="192586" x="1885950" y="3575050"/>
          <p14:tracePt t="192603" x="1866900" y="3651250"/>
          <p14:tracePt t="192620" x="1828800" y="3702050"/>
          <p14:tracePt t="192637" x="1778000" y="3733800"/>
          <p14:tracePt t="192653" x="1739900" y="3746500"/>
          <p14:tracePt t="192670" x="1714500" y="3765550"/>
          <p14:tracePt t="192687" x="1670050" y="3765550"/>
          <p14:tracePt t="192703" x="1651000" y="3765550"/>
          <p14:tracePt t="192720" x="1625600" y="3765550"/>
          <p14:tracePt t="192736" x="1600200" y="3740150"/>
          <p14:tracePt t="192753" x="1568450" y="3727450"/>
          <p14:tracePt t="192770" x="1536700" y="3695700"/>
          <p14:tracePt t="192786" x="1511300" y="3638550"/>
          <p14:tracePt t="192803" x="1479550" y="3568700"/>
          <p14:tracePt t="192820" x="1454150" y="3517900"/>
          <p14:tracePt t="192836" x="1435100" y="3473450"/>
          <p14:tracePt t="192853" x="1428750" y="3422650"/>
          <p14:tracePt t="192871" x="1409700" y="3295650"/>
          <p14:tracePt t="192886" x="1409700" y="3251200"/>
          <p14:tracePt t="192903" x="1409700" y="3168650"/>
          <p14:tracePt t="192920" x="1409700" y="3124200"/>
          <p14:tracePt t="192937" x="1422400" y="3079750"/>
          <p14:tracePt t="192953" x="1473200" y="3035300"/>
          <p14:tracePt t="192970" x="1536700" y="3009900"/>
          <p14:tracePt t="192986" x="1593850" y="2997200"/>
          <p14:tracePt t="193003" x="1638300" y="2990850"/>
          <p14:tracePt t="193020" x="1670050" y="2990850"/>
          <p14:tracePt t="193036" x="1695450" y="2990850"/>
          <p14:tracePt t="193053" x="1714500" y="2997200"/>
          <p14:tracePt t="193070" x="1714500" y="3009900"/>
          <p14:tracePt t="193086" x="1714500" y="3060700"/>
          <p14:tracePt t="193087" x="1701800" y="3086100"/>
          <p14:tracePt t="193103" x="1682750" y="3155950"/>
          <p14:tracePt t="193120" x="1663700" y="3219450"/>
          <p14:tracePt t="193136" x="1638300" y="3282950"/>
          <p14:tracePt t="193153" x="1612900" y="3333750"/>
          <p14:tracePt t="193169" x="1600200" y="3359150"/>
          <p14:tracePt t="193186" x="1600200" y="3365500"/>
          <p14:tracePt t="193203" x="1600200" y="3384550"/>
          <p14:tracePt t="193220" x="1600200" y="3409950"/>
          <p14:tracePt t="193236" x="1600200" y="3416300"/>
          <p14:tracePt t="193253" x="1600200" y="3422650"/>
          <p14:tracePt t="193679" x="1612900" y="3422650"/>
          <p14:tracePt t="193688" x="1631950" y="3422650"/>
          <p14:tracePt t="193695" x="1638300" y="3416300"/>
          <p14:tracePt t="193704" x="1644650" y="3409950"/>
          <p14:tracePt t="193743" x="1644650" y="3403600"/>
          <p14:tracePt t="193753" x="1644650" y="3397250"/>
          <p14:tracePt t="193770" x="1644650" y="3371850"/>
          <p14:tracePt t="193786" x="1651000" y="3365500"/>
          <p14:tracePt t="193803" x="1651000" y="3359150"/>
          <p14:tracePt t="193871" x="1657350" y="3352800"/>
          <p14:tracePt t="193880" x="1657350" y="3346450"/>
          <p14:tracePt t="193889" x="1657350" y="3340100"/>
          <p14:tracePt t="193991" x="1657350" y="3333750"/>
          <p14:tracePt t="194000" x="1657350" y="3327400"/>
          <p14:tracePt t="194015" x="1663700" y="3327400"/>
          <p14:tracePt t="194056" x="1670050" y="3327400"/>
          <p14:tracePt t="194064" x="1676400" y="3327400"/>
          <p14:tracePt t="194071" x="1689100" y="3327400"/>
          <p14:tracePt t="194086" x="1701800" y="3327400"/>
          <p14:tracePt t="194103" x="1739900" y="3321050"/>
          <p14:tracePt t="194120" x="1739900" y="3314700"/>
          <p14:tracePt t="194512" x="1746250" y="3314700"/>
          <p14:tracePt t="194527" x="1752600" y="3308350"/>
          <p14:tracePt t="194543" x="1752600" y="3302000"/>
          <p14:tracePt t="194552" x="1758950" y="3302000"/>
          <p14:tracePt t="194599" x="1765300" y="3302000"/>
          <p14:tracePt t="194616" x="1771650" y="3302000"/>
          <p14:tracePt t="194622" x="1778000" y="3302000"/>
          <p14:tracePt t="194631" x="1784350" y="3302000"/>
          <p14:tracePt t="194640" x="1797050" y="3302000"/>
          <p14:tracePt t="194653" x="1809750" y="3295650"/>
          <p14:tracePt t="194670" x="1822450" y="3289300"/>
          <p14:tracePt t="194687" x="1860550" y="3289300"/>
          <p14:tracePt t="194704" x="1898650" y="3289300"/>
          <p14:tracePt t="194720" x="1943100" y="3289300"/>
          <p14:tracePt t="194737" x="2000250" y="3289300"/>
          <p14:tracePt t="194753" x="2057400" y="3289300"/>
          <p14:tracePt t="194770" x="2114550" y="3289300"/>
          <p14:tracePt t="194787" x="2159000" y="3289300"/>
          <p14:tracePt t="194803" x="2197100" y="3289300"/>
          <p14:tracePt t="194820" x="2235200" y="3289300"/>
          <p14:tracePt t="194836" x="2273300" y="3289300"/>
          <p14:tracePt t="194853" x="2311400" y="3289300"/>
          <p14:tracePt t="194870" x="2349500" y="3289300"/>
          <p14:tracePt t="194872" x="2368550" y="3289300"/>
          <p14:tracePt t="194886" x="2387600" y="3289300"/>
          <p14:tracePt t="194903" x="2438400" y="3289300"/>
          <p14:tracePt t="194920" x="2463800" y="3289300"/>
          <p14:tracePt t="194937" x="2495550" y="3289300"/>
          <p14:tracePt t="194953" x="2533650" y="3289300"/>
          <p14:tracePt t="194970" x="2571750" y="3289300"/>
          <p14:tracePt t="194986" x="2609850" y="3289300"/>
          <p14:tracePt t="195003" x="2647950" y="3289300"/>
          <p14:tracePt t="195019" x="2679700" y="3289300"/>
          <p14:tracePt t="195036" x="2698750" y="3289300"/>
          <p14:tracePt t="195053" x="2717800" y="3289300"/>
          <p14:tracePt t="195167" x="2692400" y="3289300"/>
          <p14:tracePt t="195175" x="2654300" y="3289300"/>
          <p14:tracePt t="195186" x="2616200" y="3295650"/>
          <p14:tracePt t="195203" x="2527300" y="3302000"/>
          <p14:tracePt t="195220" x="2463800" y="3302000"/>
          <p14:tracePt t="195237" x="2419350" y="3302000"/>
          <p14:tracePt t="195253" x="2374900" y="3302000"/>
          <p14:tracePt t="195270" x="2324100" y="3302000"/>
          <p14:tracePt t="195272" x="2292350" y="3302000"/>
          <p14:tracePt t="195287" x="2228850" y="3302000"/>
          <p14:tracePt t="195303" x="2159000" y="3302000"/>
          <p14:tracePt t="195320" x="2095500" y="3308350"/>
          <p14:tracePt t="195336" x="2032000" y="3308350"/>
          <p14:tracePt t="195353" x="1981200" y="3308350"/>
          <p14:tracePt t="195370" x="1943100" y="3302000"/>
          <p14:tracePt t="195386" x="1930400" y="3295650"/>
          <p14:tracePt t="195436" x="1930400" y="3289300"/>
          <p14:tracePt t="195495" x="1955800" y="3289300"/>
          <p14:tracePt t="195504" x="2012950" y="3289300"/>
          <p14:tracePt t="195520" x="2139950" y="3289300"/>
          <p14:tracePt t="195536" x="2292350" y="3289300"/>
          <p14:tracePt t="195553" x="2457450" y="3289300"/>
          <p14:tracePt t="195570" x="2628900" y="3289300"/>
          <p14:tracePt t="195587" x="2825750" y="3289300"/>
          <p14:tracePt t="195603" x="3035300" y="3282950"/>
          <p14:tracePt t="195620" x="3257550" y="3282950"/>
          <p14:tracePt t="195637" x="3517900" y="3282950"/>
          <p14:tracePt t="195653" x="3778250" y="3308350"/>
          <p14:tracePt t="195671" x="4006850" y="3327400"/>
          <p14:tracePt t="195672" x="4133850" y="3340100"/>
          <p14:tracePt t="195686" x="4254500" y="3346450"/>
          <p14:tracePt t="195703" x="4641850" y="3346450"/>
          <p14:tracePt t="195720" x="4845050" y="3346450"/>
          <p14:tracePt t="195737" x="5003800" y="3352800"/>
          <p14:tracePt t="195753" x="5073650" y="3352800"/>
          <p14:tracePt t="195770" x="5054600" y="3352800"/>
          <p14:tracePt t="195786" x="4965700" y="3352800"/>
          <p14:tracePt t="195803" x="4813300" y="3352800"/>
          <p14:tracePt t="195820" x="4603750" y="3352800"/>
          <p14:tracePt t="195836" x="4356100" y="3352800"/>
          <p14:tracePt t="195853" x="4083050" y="3352800"/>
          <p14:tracePt t="195871" x="3676650" y="3352800"/>
          <p14:tracePt t="195886" x="3536950" y="3352800"/>
          <p14:tracePt t="195903" x="3136900" y="3352800"/>
          <p14:tracePt t="195920" x="2914650" y="3352800"/>
          <p14:tracePt t="195937" x="2711450" y="3352800"/>
          <p14:tracePt t="195953" x="2552700" y="3352800"/>
          <p14:tracePt t="195970" x="2413000" y="3359150"/>
          <p14:tracePt t="195987" x="2305050" y="3359150"/>
          <p14:tracePt t="196003" x="2209800" y="3359150"/>
          <p14:tracePt t="196020" x="2127250" y="3359150"/>
          <p14:tracePt t="196036" x="2063750" y="3359150"/>
          <p14:tracePt t="196053" x="2006600" y="3359150"/>
          <p14:tracePt t="196070" x="1955800" y="3359150"/>
          <p14:tracePt t="196071" x="1930400" y="3359150"/>
          <p14:tracePt t="196086" x="1917700" y="3359150"/>
          <p14:tracePt t="196103" x="1866900" y="3359150"/>
          <p14:tracePt t="196120" x="1816100" y="3359150"/>
          <p14:tracePt t="196137" x="1765300" y="3365500"/>
          <p14:tracePt t="196153" x="1720850" y="3378200"/>
          <p14:tracePt t="196170" x="1695450" y="3384550"/>
          <p14:tracePt t="196187" x="1689100" y="3384550"/>
          <p14:tracePt t="196203" x="1676400" y="3397250"/>
          <p14:tracePt t="196220" x="1670050" y="3403600"/>
          <p14:tracePt t="196236" x="1663700" y="3403600"/>
          <p14:tracePt t="196253" x="1631950" y="3403600"/>
          <p14:tracePt t="196270" x="1612900" y="3403600"/>
          <p14:tracePt t="196287" x="1587500" y="3409950"/>
          <p14:tracePt t="196303" x="1581150" y="3416300"/>
          <p14:tracePt t="196415" x="1581150" y="3409950"/>
          <p14:tracePt t="196424" x="1574800" y="3409950"/>
          <p14:tracePt t="196431" x="1568450" y="3409950"/>
          <p14:tracePt t="196439" x="1568450" y="3403600"/>
          <p14:tracePt t="196503" x="1568450" y="3397250"/>
          <p14:tracePt t="196512" x="1568450" y="3390900"/>
          <p14:tracePt t="196520" x="1568450" y="3384550"/>
          <p14:tracePt t="196537" x="1568450" y="3365500"/>
          <p14:tracePt t="196553" x="1593850" y="3340100"/>
          <p14:tracePt t="196570" x="1625600" y="3327400"/>
          <p14:tracePt t="196587" x="1657350" y="3314700"/>
          <p14:tracePt t="196603" x="1701800" y="3295650"/>
          <p14:tracePt t="196620" x="1765300" y="3282950"/>
          <p14:tracePt t="196636" x="1841500" y="3251200"/>
          <p14:tracePt t="196653" x="1911350" y="3232150"/>
          <p14:tracePt t="196671" x="2019300" y="3194050"/>
          <p14:tracePt t="196686" x="2057400" y="3181350"/>
          <p14:tracePt t="196703" x="2184400" y="3155950"/>
          <p14:tracePt t="196720" x="2273300" y="3155950"/>
          <p14:tracePt t="196737" x="2362200" y="3155950"/>
          <p14:tracePt t="196753" x="2451100" y="3155950"/>
          <p14:tracePt t="196770" x="2546350" y="3155950"/>
          <p14:tracePt t="196786" x="2628900" y="3155950"/>
          <p14:tracePt t="196803" x="2705100" y="3155950"/>
          <p14:tracePt t="196820" x="2781300" y="3168650"/>
          <p14:tracePt t="196837" x="2851150" y="3194050"/>
          <p14:tracePt t="196853" x="2889250" y="3213100"/>
          <p14:tracePt t="196871" x="2933700" y="3232150"/>
          <p14:tracePt t="196886" x="3009900" y="3276600"/>
          <p14:tracePt t="196903" x="3041650" y="3295650"/>
          <p14:tracePt t="196920" x="3054350" y="3308350"/>
          <p14:tracePt t="196937" x="3060700" y="3314700"/>
          <p14:tracePt t="196953" x="3060700" y="3321050"/>
          <p14:tracePt t="197312" x="3054350" y="3321050"/>
          <p14:tracePt t="197320" x="3048000" y="3321050"/>
          <p14:tracePt t="197337" x="3035300" y="3321050"/>
          <p14:tracePt t="197353" x="3022600" y="3321050"/>
          <p14:tracePt t="197370" x="3003550" y="3321050"/>
          <p14:tracePt t="197387" x="2997200" y="3321050"/>
          <p14:tracePt t="197403" x="2984500" y="3327400"/>
          <p14:tracePt t="197420" x="2965450" y="3333750"/>
          <p14:tracePt t="197437" x="2940050" y="3340100"/>
          <p14:tracePt t="197453" x="2901950" y="3340100"/>
          <p14:tracePt t="197455" x="2882900" y="3340100"/>
          <p14:tracePt t="197471" x="2857500" y="3340100"/>
          <p14:tracePt t="197487" x="2832100" y="3340100"/>
          <p14:tracePt t="197503" x="2768600" y="3340100"/>
          <p14:tracePt t="197520" x="2736850" y="3340100"/>
          <p14:tracePt t="197537" x="2717800" y="3321050"/>
          <p14:tracePt t="197553" x="2705100" y="3302000"/>
          <p14:tracePt t="197570" x="2692400" y="3289300"/>
          <p14:tracePt t="197586" x="2692400" y="3270250"/>
          <p14:tracePt t="197603" x="2692400" y="3251200"/>
          <p14:tracePt t="197620" x="2692400" y="3232150"/>
          <p14:tracePt t="197637" x="2730500" y="3219450"/>
          <p14:tracePt t="197653" x="2768600" y="3206750"/>
          <p14:tracePt t="197671" x="2825750" y="3194050"/>
          <p14:tracePt t="197687" x="2851150" y="3194050"/>
          <p14:tracePt t="197703" x="2927350" y="3194050"/>
          <p14:tracePt t="197720" x="2978150" y="3194050"/>
          <p14:tracePt t="197737" x="3041650" y="3194050"/>
          <p14:tracePt t="197753" x="3105150" y="3194050"/>
          <p14:tracePt t="197770" x="3155950" y="3206750"/>
          <p14:tracePt t="197786" x="3200400" y="3219450"/>
          <p14:tracePt t="197803" x="3232150" y="3238500"/>
          <p14:tracePt t="197820" x="3263900" y="3244850"/>
          <p14:tracePt t="197837" x="3270250" y="3257550"/>
          <p14:tracePt t="197853" x="3270250" y="3263900"/>
          <p14:tracePt t="197870" x="3270250" y="3282950"/>
          <p14:tracePt t="197872" x="3244850" y="3295650"/>
          <p14:tracePt t="197887" x="3225800" y="3308350"/>
          <p14:tracePt t="197904" x="3162300" y="3340100"/>
          <p14:tracePt t="197920" x="3117850" y="3352800"/>
          <p14:tracePt t="197937" x="3060700" y="3378200"/>
          <p14:tracePt t="197953" x="2984500" y="3397250"/>
          <p14:tracePt t="197970" x="2914650" y="3409950"/>
          <p14:tracePt t="197986" x="2844800" y="3422650"/>
          <p14:tracePt t="198003" x="2800350" y="3422650"/>
          <p14:tracePt t="198020" x="2762250" y="3422650"/>
          <p14:tracePt t="198036" x="2736850" y="3422650"/>
          <p14:tracePt t="198053" x="2717800" y="3390900"/>
          <p14:tracePt t="198070" x="2698750" y="3359150"/>
          <p14:tracePt t="198086" x="2686050" y="3321050"/>
          <p14:tracePt t="198103" x="2667000" y="3270250"/>
          <p14:tracePt t="198120" x="2667000" y="3225800"/>
          <p14:tracePt t="198137" x="2667000" y="3187700"/>
          <p14:tracePt t="198153" x="2679700" y="3155950"/>
          <p14:tracePt t="198170" x="2736850" y="3130550"/>
          <p14:tracePt t="198186" x="2806700" y="3105150"/>
          <p14:tracePt t="198203" x="2876550" y="3086100"/>
          <p14:tracePt t="198220" x="2952750" y="3086100"/>
          <p14:tracePt t="198236" x="3028950" y="3086100"/>
          <p14:tracePt t="198253" x="3098800" y="3098800"/>
          <p14:tracePt t="198270" x="3149600" y="3130550"/>
          <p14:tracePt t="198271" x="3168650" y="3149600"/>
          <p14:tracePt t="198286" x="3181350" y="3175000"/>
          <p14:tracePt t="198303" x="3219450" y="3295650"/>
          <p14:tracePt t="198320" x="3213100" y="3378200"/>
          <p14:tracePt t="198337" x="3187700" y="3448050"/>
          <p14:tracePt t="198353" x="3149600" y="3479800"/>
          <p14:tracePt t="198370" x="3098800" y="3505200"/>
          <p14:tracePt t="198386" x="3035300" y="3511550"/>
          <p14:tracePt t="198403" x="2971800" y="3511550"/>
          <p14:tracePt t="198420" x="2921000" y="3492500"/>
          <p14:tracePt t="198437" x="2876550" y="3460750"/>
          <p14:tracePt t="198453" x="2832100" y="3422650"/>
          <p14:tracePt t="198470" x="2774950" y="3359150"/>
          <p14:tracePt t="198487" x="2768600" y="3340100"/>
          <p14:tracePt t="198503" x="2768600" y="3289300"/>
          <p14:tracePt t="198520" x="2768600" y="3263900"/>
          <p14:tracePt t="198536" x="2781300" y="3238500"/>
          <p14:tracePt t="198553" x="2800350" y="3219450"/>
          <p14:tracePt t="198570" x="2825750" y="3200400"/>
          <p14:tracePt t="198587" x="2851150" y="3200400"/>
          <p14:tracePt t="198603" x="2889250" y="3200400"/>
          <p14:tracePt t="198620" x="2940050" y="3200400"/>
          <p14:tracePt t="198637" x="2978150" y="3206750"/>
          <p14:tracePt t="198653" x="3016250" y="3225800"/>
          <p14:tracePt t="198671" x="3048000" y="3244850"/>
          <p14:tracePt t="198687" x="3054350" y="3251200"/>
          <p14:tracePt t="198703" x="3054350" y="3257550"/>
          <p14:tracePt t="198720" x="3054350" y="3270250"/>
          <p14:tracePt t="198737" x="3054350" y="3276600"/>
          <p14:tracePt t="198753" x="3035300" y="3282950"/>
          <p14:tracePt t="198770" x="3003550" y="3289300"/>
          <p14:tracePt t="198787" x="2959100" y="3289300"/>
          <p14:tracePt t="198803" x="2933700" y="3289300"/>
          <p14:tracePt t="198820" x="2927350" y="3289300"/>
          <p14:tracePt t="198912" x="2933700" y="3289300"/>
          <p14:tracePt t="199015" x="2933700" y="3295650"/>
          <p14:tracePt t="199031" x="2933700" y="3302000"/>
          <p14:tracePt t="199039" x="2933700" y="3308350"/>
          <p14:tracePt t="199071" x="2933700" y="3314700"/>
          <p14:tracePt t="199112" x="2927350" y="3321050"/>
          <p14:tracePt t="199119" x="2927350" y="3333750"/>
          <p14:tracePt t="199136" x="2921000" y="3340100"/>
          <p14:tracePt t="199153" x="2914650" y="3340100"/>
          <p14:tracePt t="199187" x="2908300" y="3340100"/>
          <p14:tracePt t="199203" x="2901950" y="3340100"/>
          <p14:tracePt t="199220" x="2895600" y="3333750"/>
          <p14:tracePt t="199238" x="2889250" y="3308350"/>
          <p14:tracePt t="199253" x="2882900" y="3302000"/>
          <p14:tracePt t="199271" x="2876550" y="3289300"/>
          <p14:tracePt t="199303" x="2851150" y="3276600"/>
          <p14:tracePt t="199320" x="2838450" y="3270250"/>
          <p14:tracePt t="199337" x="2832100" y="3270250"/>
          <p14:tracePt t="199399" x="2825750" y="3270250"/>
          <p14:tracePt t="199415" x="2819400" y="3276600"/>
          <p14:tracePt t="199440" x="2819400" y="3282950"/>
          <p14:tracePt t="199447" x="2813050" y="3289300"/>
          <p14:tracePt t="199454" x="2813050" y="3295650"/>
          <p14:tracePt t="199470" x="2806700" y="3302000"/>
          <p14:tracePt t="199486" x="2806700" y="3308350"/>
          <p14:tracePt t="199503" x="2806700" y="3314700"/>
          <p14:tracePt t="199591" x="2800350" y="3321050"/>
          <p14:tracePt t="199599" x="2800350" y="3327400"/>
          <p14:tracePt t="199671" x="2794000" y="3327400"/>
          <p14:tracePt t="199695" x="2794000" y="3308350"/>
          <p14:tracePt t="199704" x="2794000" y="3282950"/>
          <p14:tracePt t="199720" x="2794000" y="3194050"/>
          <p14:tracePt t="199736" x="2794000" y="3067050"/>
          <p14:tracePt t="199753" x="2794000" y="2914650"/>
          <p14:tracePt t="199770" x="2794000" y="2762250"/>
          <p14:tracePt t="199787" x="2794000" y="2647950"/>
          <p14:tracePt t="199803" x="2794000" y="2559050"/>
          <p14:tracePt t="199820" x="2794000" y="2495550"/>
          <p14:tracePt t="199837" x="2794000" y="2482850"/>
          <p14:tracePt t="199853" x="2794000" y="2476500"/>
          <p14:tracePt t="199870" x="2800350" y="2476500"/>
          <p14:tracePt t="199887" x="2800350" y="2552700"/>
          <p14:tracePt t="199903" x="2800350" y="2698750"/>
          <p14:tracePt t="199920" x="2794000" y="2876550"/>
          <p14:tracePt t="199936" x="2794000" y="3054350"/>
          <p14:tracePt t="199953" x="2800350" y="3219450"/>
          <p14:tracePt t="199970" x="2800350" y="3378200"/>
          <p14:tracePt t="199987" x="2794000" y="3467100"/>
          <p14:tracePt t="200003" x="2774950" y="3511550"/>
          <p14:tracePt t="200020" x="2774950" y="3530600"/>
          <p14:tracePt t="200037" x="2768600" y="3530600"/>
          <p14:tracePt t="200053" x="2768600" y="3524250"/>
          <p14:tracePt t="200070" x="2768600" y="3479800"/>
          <p14:tracePt t="200086" x="2768600" y="3403600"/>
          <p14:tracePt t="200103" x="2768600" y="3371850"/>
          <p14:tracePt t="200120" x="2768600" y="3365500"/>
          <p14:tracePt t="200136" x="2768600" y="3359150"/>
          <p14:tracePt t="200170" x="2768600" y="3352800"/>
          <p14:tracePt t="200186" x="2768600" y="3333750"/>
          <p14:tracePt t="200203" x="2768600" y="3308350"/>
          <p14:tracePt t="200220" x="2768600" y="3282950"/>
          <p14:tracePt t="200236" x="2774950" y="3263900"/>
          <p14:tracePt t="200253" x="2781300" y="3244850"/>
          <p14:tracePt t="200270" x="2787650" y="3244850"/>
          <p14:tracePt t="200303" x="2825750" y="3244850"/>
          <p14:tracePt t="200320" x="2914650" y="3244850"/>
          <p14:tracePt t="200337" x="3016250" y="3244850"/>
          <p14:tracePt t="200353" x="3187700" y="3244850"/>
          <p14:tracePt t="200370" x="3371850" y="3244850"/>
          <p14:tracePt t="200387" x="3556000" y="3238500"/>
          <p14:tracePt t="200403" x="3695700" y="3244850"/>
          <p14:tracePt t="200420" x="3797300" y="3244850"/>
          <p14:tracePt t="200437" x="3854450" y="3244850"/>
          <p14:tracePt t="200453" x="3860800" y="3244850"/>
          <p14:tracePt t="200486" x="3790950" y="3244850"/>
          <p14:tracePt t="200503" x="3708400" y="3244850"/>
          <p14:tracePt t="200520" x="3619500" y="3251200"/>
          <p14:tracePt t="200537" x="3498850" y="3263900"/>
          <p14:tracePt t="200553" x="3359150" y="3263900"/>
          <p14:tracePt t="200570" x="3238500" y="3270250"/>
          <p14:tracePt t="200587" x="3149600" y="3270250"/>
          <p14:tracePt t="200603" x="3079750" y="3270250"/>
          <p14:tracePt t="200620" x="3022600" y="3270250"/>
          <p14:tracePt t="200637" x="2940050" y="3270250"/>
          <p14:tracePt t="200653" x="2863850" y="3270250"/>
          <p14:tracePt t="200670" x="2781300" y="3257550"/>
          <p14:tracePt t="200686" x="2717800" y="3257550"/>
          <p14:tracePt t="200703" x="2667000" y="3257550"/>
          <p14:tracePt t="200767" x="2673350" y="3257550"/>
          <p14:tracePt t="200775" x="2679700" y="3257550"/>
          <p14:tracePt t="201048" x="2686050" y="3257550"/>
          <p14:tracePt t="201071" x="2692400" y="3257550"/>
          <p14:tracePt t="201112" x="2698750" y="3257550"/>
          <p14:tracePt t="201335" x="2698750" y="3251200"/>
          <p14:tracePt t="201353" x="2698750" y="3238500"/>
          <p14:tracePt t="201370" x="2705100" y="3219450"/>
          <p14:tracePt t="201386" x="2730500" y="3200400"/>
          <p14:tracePt t="201403" x="2762250" y="3181350"/>
          <p14:tracePt t="201420" x="2794000" y="3155950"/>
          <p14:tracePt t="201437" x="2813050" y="3149600"/>
          <p14:tracePt t="201453" x="2819400" y="3143250"/>
          <p14:tracePt t="201503" x="2825750" y="3143250"/>
          <p14:tracePt t="201520" x="2832100" y="3143250"/>
          <p14:tracePt t="201537" x="2838450" y="3149600"/>
          <p14:tracePt t="201553" x="2844800" y="3155950"/>
          <p14:tracePt t="201570" x="2851150" y="3168650"/>
          <p14:tracePt t="201587" x="2857500" y="3181350"/>
          <p14:tracePt t="201603" x="2876550" y="3187700"/>
          <p14:tracePt t="201620" x="2895600" y="3194050"/>
          <p14:tracePt t="201637" x="2908300" y="3200400"/>
          <p14:tracePt t="201653" x="2914650" y="3206750"/>
          <p14:tracePt t="201670" x="2914650" y="3213100"/>
          <p14:tracePt t="201687" x="2921000" y="3238500"/>
          <p14:tracePt t="201703" x="2940050" y="3257550"/>
          <p14:tracePt t="201720" x="2959100" y="3263900"/>
          <p14:tracePt t="201737" x="2971800" y="3270250"/>
          <p14:tracePt t="201753" x="2978150" y="3276600"/>
          <p14:tracePt t="201770" x="2984500" y="3276600"/>
          <p14:tracePt t="201786" x="2984500" y="3282950"/>
          <p14:tracePt t="201803" x="2984500" y="3295650"/>
          <p14:tracePt t="201820" x="2971800" y="3295650"/>
          <p14:tracePt t="201837" x="2952750" y="3295650"/>
          <p14:tracePt t="201853" x="2933700" y="3302000"/>
          <p14:tracePt t="201871" x="2921000" y="3308350"/>
          <p14:tracePt t="201887" x="2901950" y="3308350"/>
          <p14:tracePt t="201903" x="2844800" y="3314700"/>
          <p14:tracePt t="201920" x="2806700" y="3314700"/>
          <p14:tracePt t="201937" x="2774950" y="3314700"/>
          <p14:tracePt t="201953" x="2743200" y="3314700"/>
          <p14:tracePt t="201970" x="2711450" y="3314700"/>
          <p14:tracePt t="201987" x="2654300" y="3314700"/>
          <p14:tracePt t="202003" x="2578100" y="3314700"/>
          <p14:tracePt t="202020" x="2495550" y="3314700"/>
          <p14:tracePt t="202037" x="2419350" y="3314700"/>
          <p14:tracePt t="202053" x="2349500" y="3314700"/>
          <p14:tracePt t="202070" x="2279650" y="3314700"/>
          <p14:tracePt t="202086" x="2235200" y="3314700"/>
          <p14:tracePt t="202088" x="2222500" y="3314700"/>
          <p14:tracePt t="202103" x="2209800" y="3314700"/>
          <p14:tracePt t="202167" x="2222500" y="3314700"/>
          <p14:tracePt t="202175" x="2247900" y="3314700"/>
          <p14:tracePt t="202186" x="2266950" y="3314700"/>
          <p14:tracePt t="202203" x="2330450" y="3314700"/>
          <p14:tracePt t="202220" x="2419350" y="3314700"/>
          <p14:tracePt t="202237" x="2527300" y="3314700"/>
          <p14:tracePt t="202253" x="2628900" y="3314700"/>
          <p14:tracePt t="202270" x="2698750" y="3314700"/>
          <p14:tracePt t="202272" x="2730500" y="3314700"/>
          <p14:tracePt t="202286" x="2755900" y="3314700"/>
          <p14:tracePt t="202303" x="2819400" y="3314700"/>
          <p14:tracePt t="202320" x="2838450" y="3314700"/>
          <p14:tracePt t="202337" x="2851150" y="3314700"/>
          <p14:tracePt t="202959" x="2857500" y="3314700"/>
          <p14:tracePt t="202968" x="2857500" y="3308350"/>
          <p14:tracePt t="202983" x="2857500" y="3302000"/>
          <p14:tracePt t="202991" x="2870200" y="3302000"/>
          <p14:tracePt t="203003" x="2876550" y="3295650"/>
          <p14:tracePt t="203020" x="2901950" y="3251200"/>
          <p14:tracePt t="203037" x="2940050" y="3200400"/>
          <p14:tracePt t="203053" x="2971800" y="3162300"/>
          <p14:tracePt t="203070" x="2984500" y="3143250"/>
          <p14:tracePt t="203096" x="2978150" y="3143250"/>
          <p14:tracePt t="203120" x="2978150" y="3155950"/>
          <p14:tracePt t="203128" x="2978150" y="3181350"/>
          <p14:tracePt t="203136" x="2978150" y="3200400"/>
          <p14:tracePt t="203153" x="2978150" y="3238500"/>
          <p14:tracePt t="203171" x="3009900" y="3270250"/>
          <p14:tracePt t="203187" x="3028950" y="3289300"/>
          <p14:tracePt t="203203" x="3048000" y="3302000"/>
          <p14:tracePt t="203220" x="3054350" y="3308350"/>
          <p14:tracePt t="203236" x="3067050" y="3327400"/>
          <p14:tracePt t="203253" x="3067050" y="3340100"/>
          <p14:tracePt t="203319" x="3067050" y="3333750"/>
          <p14:tracePt t="203328" x="3067050" y="3327400"/>
          <p14:tracePt t="203336" x="3067050" y="3321050"/>
          <p14:tracePt t="203353" x="3067050" y="3308350"/>
          <p14:tracePt t="203370" x="3054350" y="3302000"/>
          <p14:tracePt t="203386" x="3048000" y="3295650"/>
          <p14:tracePt t="203439" x="3041650" y="3295650"/>
          <p14:tracePt t="203456" x="3035300" y="3295650"/>
          <p14:tracePt t="203470" x="3022600" y="3295650"/>
          <p14:tracePt t="203487" x="2984500" y="3295650"/>
          <p14:tracePt t="203503" x="2940050" y="3295650"/>
          <p14:tracePt t="203520" x="2921000" y="3295650"/>
          <p14:tracePt t="203537" x="2908300" y="3302000"/>
          <p14:tracePt t="203553" x="2901950" y="3308350"/>
          <p14:tracePt t="203570" x="2895600" y="3308350"/>
          <p14:tracePt t="203935" x="2882900" y="3308350"/>
          <p14:tracePt t="203953" x="2851150" y="3308350"/>
          <p14:tracePt t="203970" x="2838450" y="3308350"/>
          <p14:tracePt t="203987" x="2832100" y="3308350"/>
          <p14:tracePt t="204036" x="2832100" y="3302000"/>
          <p14:tracePt t="204053" x="2825750" y="3276600"/>
          <p14:tracePt t="204071" x="2825750" y="3219450"/>
          <p14:tracePt t="204087" x="2825750" y="3187700"/>
          <p14:tracePt t="204103" x="2825750" y="3048000"/>
          <p14:tracePt t="204120" x="2800350" y="2952750"/>
          <p14:tracePt t="204136" x="2800350" y="2863850"/>
          <p14:tracePt t="204153" x="2800350" y="2813050"/>
          <p14:tracePt t="204170" x="2800350" y="2794000"/>
          <p14:tracePt t="204440" x="2794000" y="2806700"/>
          <p14:tracePt t="204447" x="2787650" y="2825750"/>
          <p14:tracePt t="204455" x="2787650" y="2857500"/>
          <p14:tracePt t="204470" x="2787650" y="2908300"/>
          <p14:tracePt t="204487" x="2787650" y="3105150"/>
          <p14:tracePt t="204503" x="2781300" y="3225800"/>
          <p14:tracePt t="204520" x="2781300" y="3333750"/>
          <p14:tracePt t="204537" x="2768600" y="3416300"/>
          <p14:tracePt t="204553" x="2755900" y="3479800"/>
          <p14:tracePt t="204570" x="2743200" y="3517900"/>
          <p14:tracePt t="204586" x="2743200" y="3524250"/>
          <p14:tracePt t="204620" x="2743200" y="3517900"/>
          <p14:tracePt t="204637" x="2743200" y="3498850"/>
          <p14:tracePt t="204653" x="2743200" y="3473450"/>
          <p14:tracePt t="204670" x="2743200" y="3454400"/>
          <p14:tracePt t="204672" x="2743200" y="3448050"/>
          <p14:tracePt t="204744" x="2743200" y="3441700"/>
          <p14:tracePt t="204751" x="2743200" y="3435350"/>
          <p14:tracePt t="204759" x="2743200" y="3429000"/>
          <p14:tracePt t="204770" x="2743200" y="3422650"/>
          <p14:tracePt t="204786" x="2743200" y="3416300"/>
          <p14:tracePt t="204803" x="2743200" y="3397250"/>
          <p14:tracePt t="204820" x="2743200" y="3359150"/>
          <p14:tracePt t="204836" x="2755900" y="3321050"/>
          <p14:tracePt t="204853" x="2768600" y="3302000"/>
          <p14:tracePt t="204870" x="2768600" y="3282950"/>
          <p14:tracePt t="204886" x="2774950" y="3282950"/>
          <p14:tracePt t="204903" x="2832100" y="3282950"/>
          <p14:tracePt t="204920" x="2933700" y="3282950"/>
          <p14:tracePt t="204937" x="3054350" y="3282950"/>
          <p14:tracePt t="204953" x="3213100" y="3282950"/>
          <p14:tracePt t="204970" x="3359150" y="3282950"/>
          <p14:tracePt t="204987" x="3524250" y="3321050"/>
          <p14:tracePt t="205003" x="3663950" y="3321050"/>
          <p14:tracePt t="205020" x="3746500" y="3321050"/>
          <p14:tracePt t="205036" x="3778250" y="3327400"/>
          <p14:tracePt t="205088" x="3759200" y="3321050"/>
          <p14:tracePt t="205104" x="3714750" y="3314700"/>
          <p14:tracePt t="205120" x="3676650" y="3308350"/>
          <p14:tracePt t="205137" x="3587750" y="3308350"/>
          <p14:tracePt t="205153" x="3441700" y="3308350"/>
          <p14:tracePt t="205170" x="3276600" y="3308350"/>
          <p14:tracePt t="205187" x="3111500" y="3302000"/>
          <p14:tracePt t="205203" x="2940050" y="3295650"/>
          <p14:tracePt t="205220" x="2800350" y="3282950"/>
          <p14:tracePt t="205237" x="2698750" y="3263900"/>
          <p14:tracePt t="205253" x="2647950" y="3251200"/>
          <p14:tracePt t="205255" x="2628900" y="3244850"/>
          <p14:tracePt t="205270" x="2622550" y="3244850"/>
          <p14:tracePt t="205286" x="2622550" y="3238500"/>
          <p14:tracePt t="205320" x="2628900" y="3238500"/>
          <p14:tracePt t="205336" x="2635250" y="3238500"/>
          <p14:tracePt t="205353" x="2641600" y="3238500"/>
          <p14:tracePt t="205370" x="2647950" y="3238500"/>
          <p14:tracePt t="205387" x="2667000" y="3238500"/>
          <p14:tracePt t="205403" x="2686050" y="3232150"/>
          <p14:tracePt t="205420" x="2724150" y="3219450"/>
          <p14:tracePt t="205437" x="2768600" y="3219450"/>
          <p14:tracePt t="205454" x="2794000" y="3219450"/>
          <p14:tracePt t="205471" x="2806700" y="3219450"/>
          <p14:tracePt t="205488" x="2813050" y="3219450"/>
          <p14:tracePt t="205520" x="2813050" y="3232150"/>
          <p14:tracePt t="205536" x="2813050" y="3238500"/>
          <p14:tracePt t="205553" x="2825750" y="3251200"/>
          <p14:tracePt t="205570" x="2832100" y="3263900"/>
          <p14:tracePt t="205587" x="2838450" y="3270250"/>
          <p14:tracePt t="205620" x="2844800" y="3270250"/>
          <p14:tracePt t="205703" x="2838450" y="3270250"/>
          <p14:tracePt t="205712" x="2838450" y="3276600"/>
          <p14:tracePt t="205720" x="2832100" y="3276600"/>
          <p14:tracePt t="205737" x="2819400" y="3282950"/>
          <p14:tracePt t="205754" x="2800350" y="3282950"/>
          <p14:tracePt t="205770" x="2762250" y="3282950"/>
          <p14:tracePt t="205786" x="2717800" y="3282950"/>
          <p14:tracePt t="205804" x="2679700" y="3282950"/>
          <p14:tracePt t="205820" x="2660650" y="3282950"/>
          <p14:tracePt t="205879" x="2660650" y="3276600"/>
          <p14:tracePt t="205888" x="2667000" y="3276600"/>
          <p14:tracePt t="205903" x="2692400" y="3263900"/>
          <p14:tracePt t="205920" x="2743200" y="3263900"/>
          <p14:tracePt t="205937" x="2819400" y="3263900"/>
          <p14:tracePt t="205953" x="2895600" y="3263900"/>
          <p14:tracePt t="205970" x="2965450" y="3282950"/>
          <p14:tracePt t="205986" x="3009900" y="3295650"/>
          <p14:tracePt t="206003" x="3028950" y="3308350"/>
          <p14:tracePt t="206036" x="2997200" y="3314700"/>
          <p14:tracePt t="206053" x="2927350" y="3327400"/>
          <p14:tracePt t="206071" x="2806700" y="3327400"/>
          <p14:tracePt t="206086" x="2774950" y="3327400"/>
          <p14:tracePt t="206103" x="2686050" y="3327400"/>
          <p14:tracePt t="206120" x="2654300" y="3333750"/>
          <p14:tracePt t="206136" x="2628900" y="3333750"/>
          <p14:tracePt t="206153" x="2609850" y="3333750"/>
          <p14:tracePt t="206170" x="2603500" y="3333750"/>
          <p14:tracePt t="206187" x="2590800" y="3333750"/>
          <p14:tracePt t="206203" x="2578100" y="3333750"/>
          <p14:tracePt t="206220" x="2571750" y="3333750"/>
          <p14:tracePt t="206237" x="2565400" y="3333750"/>
          <p14:tracePt t="206288" x="2559050" y="3333750"/>
          <p14:tracePt t="206303" x="2559050" y="3327400"/>
          <p14:tracePt t="206320" x="2552700" y="3314700"/>
          <p14:tracePt t="206336" x="2552700" y="3302000"/>
          <p14:tracePt t="206353" x="2584450" y="3282950"/>
          <p14:tracePt t="206370" x="2654300" y="3263900"/>
          <p14:tracePt t="206386" x="2711450" y="3263900"/>
          <p14:tracePt t="206403" x="2736850" y="3263900"/>
          <p14:tracePt t="206511" x="2736850" y="3257550"/>
          <p14:tracePt t="206528" x="2736850" y="3251200"/>
          <p14:tracePt t="206543" x="2743200" y="3251200"/>
          <p14:tracePt t="206559" x="2749550" y="3251200"/>
          <p14:tracePt t="206567" x="2755900" y="3251200"/>
          <p14:tracePt t="206575" x="2774950" y="3251200"/>
          <p14:tracePt t="206586" x="2787650" y="3251200"/>
          <p14:tracePt t="206603" x="2832100" y="3251200"/>
          <p14:tracePt t="206620" x="2870200" y="3257550"/>
          <p14:tracePt t="206637" x="2921000" y="3276600"/>
          <p14:tracePt t="206653" x="2978150" y="3295650"/>
          <p14:tracePt t="206671" x="3111500" y="3333750"/>
          <p14:tracePt t="206686" x="3175000" y="3359150"/>
          <p14:tracePt t="206703" x="3371850" y="3403600"/>
          <p14:tracePt t="206720" x="3486150" y="3416300"/>
          <p14:tracePt t="206736" x="3575050" y="3441700"/>
          <p14:tracePt t="206753" x="3644900" y="3467100"/>
          <p14:tracePt t="206770" x="3670300" y="3473450"/>
          <p14:tracePt t="206863" x="3657600" y="3473450"/>
          <p14:tracePt t="206871" x="3632200" y="3467100"/>
          <p14:tracePt t="206887" x="3606800" y="3467100"/>
          <p14:tracePt t="206903" x="3492500" y="3467100"/>
          <p14:tracePt t="206920" x="3403600" y="3467100"/>
          <p14:tracePt t="206937" x="3314700" y="3460750"/>
          <p14:tracePt t="206953" x="3225800" y="3454400"/>
          <p14:tracePt t="206970" x="3130550" y="3454400"/>
          <p14:tracePt t="206987" x="3048000" y="3422650"/>
          <p14:tracePt t="207004" x="2984500" y="3403600"/>
          <p14:tracePt t="207020" x="2959100" y="3390900"/>
          <p14:tracePt t="207037" x="2933700" y="3384550"/>
          <p14:tracePt t="207053" x="2908300" y="3384550"/>
          <p14:tracePt t="207070" x="2895600" y="3384550"/>
          <p14:tracePt t="207087" x="2889250" y="3384550"/>
          <p14:tracePt t="207160" x="2882900" y="3384550"/>
          <p14:tracePt t="207496" x="2876550" y="3384550"/>
          <p14:tracePt t="207719" x="2876550" y="3378200"/>
          <p14:tracePt t="207807" x="2876550" y="3371850"/>
          <p14:tracePt t="208127" x="2876550" y="3365500"/>
          <p14:tracePt t="208135" x="2876550" y="3352800"/>
          <p14:tracePt t="208153" x="2882900" y="3327400"/>
          <p14:tracePt t="208170" x="2889250" y="3295650"/>
          <p14:tracePt t="208186" x="2901950" y="3257550"/>
          <p14:tracePt t="208204" x="2927350" y="3225800"/>
          <p14:tracePt t="208221" x="2946400" y="3187700"/>
          <p14:tracePt t="208238" x="2965450" y="3162300"/>
          <p14:tracePt t="208253" x="2997200" y="3149600"/>
          <p14:tracePt t="208270" x="3022600" y="3130550"/>
          <p14:tracePt t="208272" x="3041650" y="3130550"/>
          <p14:tracePt t="208287" x="3073400" y="3124200"/>
          <p14:tracePt t="208303" x="3130550" y="3124200"/>
          <p14:tracePt t="208320" x="3175000" y="3124200"/>
          <p14:tracePt t="208337" x="3219450" y="3124200"/>
          <p14:tracePt t="208353" x="3257550" y="3124200"/>
          <p14:tracePt t="208370" x="3295650" y="3124200"/>
          <p14:tracePt t="208387" x="3340100" y="3124200"/>
          <p14:tracePt t="208403" x="3365500" y="3136900"/>
          <p14:tracePt t="208420" x="3390900" y="3155950"/>
          <p14:tracePt t="208436" x="3409950" y="3168650"/>
          <p14:tracePt t="208453" x="3429000" y="3187700"/>
          <p14:tracePt t="208470" x="3448050" y="3206750"/>
          <p14:tracePt t="208487" x="3460750" y="3219450"/>
          <p14:tracePt t="208503" x="3460750" y="3232150"/>
          <p14:tracePt t="208520" x="3460750" y="3251200"/>
          <p14:tracePt t="208537" x="3460750" y="3270250"/>
          <p14:tracePt t="208554" x="3454400" y="3289300"/>
          <p14:tracePt t="208570" x="3448050" y="3308350"/>
          <p14:tracePt t="208586" x="3441700" y="3327400"/>
          <p14:tracePt t="208603" x="3441700" y="3340100"/>
          <p14:tracePt t="208636" x="3435350" y="3340100"/>
          <p14:tracePt t="209079" x="3429000" y="3340100"/>
          <p14:tracePt t="209088" x="3384550" y="3340100"/>
          <p14:tracePt t="209103" x="3263900" y="3340100"/>
          <p14:tracePt t="209120" x="3111500" y="3340100"/>
          <p14:tracePt t="209136" x="2952750" y="3340100"/>
          <p14:tracePt t="209154" x="2787650" y="3340100"/>
          <p14:tracePt t="209170" x="2628900" y="3340100"/>
          <p14:tracePt t="209187" x="2489200" y="3340100"/>
          <p14:tracePt t="209203" x="2355850" y="3340100"/>
          <p14:tracePt t="209220" x="2247900" y="3340100"/>
          <p14:tracePt t="209237" x="2190750" y="3359150"/>
          <p14:tracePt t="209253" x="2159000" y="3359150"/>
          <p14:tracePt t="209270" x="2139950" y="3359150"/>
          <p14:tracePt t="209272" x="2133600" y="3365500"/>
          <p14:tracePt t="209287" x="2114550" y="3365500"/>
          <p14:tracePt t="209303" x="2114550" y="3371850"/>
          <p14:tracePt t="209320" x="2101850" y="3371850"/>
          <p14:tracePt t="209337" x="2076450" y="3371850"/>
          <p14:tracePt t="209354" x="2051050" y="3371850"/>
          <p14:tracePt t="209370" x="2032000" y="3371850"/>
          <p14:tracePt t="209386" x="2006600" y="3371850"/>
          <p14:tracePt t="209403" x="2000250" y="3371850"/>
          <p14:tracePt t="209473" x="2000250" y="3359150"/>
          <p14:tracePt t="209479" x="2000250" y="3352800"/>
          <p14:tracePt t="209488" x="2000250" y="3346450"/>
          <p14:tracePt t="209503" x="2000250" y="3333750"/>
          <p14:tracePt t="209520" x="2000250" y="3321050"/>
          <p14:tracePt t="209537" x="2019300" y="3302000"/>
          <p14:tracePt t="209554" x="2070100" y="3282950"/>
          <p14:tracePt t="209570" x="2159000" y="3257550"/>
          <p14:tracePt t="209587" x="2273300" y="3251200"/>
          <p14:tracePt t="209603" x="2400300" y="3238500"/>
          <p14:tracePt t="209620" x="2565400" y="3238500"/>
          <p14:tracePt t="209636" x="2724150" y="3238500"/>
          <p14:tracePt t="209653" x="2876550" y="3238500"/>
          <p14:tracePt t="209671" x="3003550" y="3251200"/>
          <p14:tracePt t="209672" x="3054350" y="3270250"/>
          <p14:tracePt t="209687" x="3098800" y="3282950"/>
          <p14:tracePt t="209703" x="3187700" y="3321050"/>
          <p14:tracePt t="209720" x="3200400" y="3333750"/>
          <p14:tracePt t="209879" x="3187700" y="3333750"/>
          <p14:tracePt t="209888" x="3168650" y="3333750"/>
          <p14:tracePt t="209895" x="3155950" y="3333750"/>
          <p14:tracePt t="209904" x="3130550" y="3333750"/>
          <p14:tracePt t="209920" x="3073400" y="3333750"/>
          <p14:tracePt t="209937" x="3016250" y="3333750"/>
          <p14:tracePt t="209953" x="2946400" y="3333750"/>
          <p14:tracePt t="209970" x="2882900" y="3333750"/>
          <p14:tracePt t="209987" x="2844800" y="3333750"/>
          <p14:tracePt t="210003" x="2832100" y="3333750"/>
          <p14:tracePt t="210303" x="2838450" y="3333750"/>
          <p14:tracePt t="210320" x="2838450" y="3327400"/>
          <p14:tracePt t="210336" x="2851150" y="3327400"/>
          <p14:tracePt t="210353" x="2857500" y="3327400"/>
          <p14:tracePt t="210370" x="2863850" y="3327400"/>
          <p14:tracePt t="210387" x="2870200" y="3327400"/>
          <p14:tracePt t="210403" x="2876550" y="3321050"/>
          <p14:tracePt t="210436" x="2882900" y="3314700"/>
          <p14:tracePt t="210470" x="2889250" y="3314700"/>
          <p14:tracePt t="210486" x="2895600" y="3308350"/>
          <p14:tracePt t="210520" x="2901950" y="3308350"/>
          <p14:tracePt t="210888" x="2921000" y="3308350"/>
          <p14:tracePt t="210895" x="2940050" y="3314700"/>
          <p14:tracePt t="210904" x="2965450" y="3321050"/>
          <p14:tracePt t="210920" x="3041650" y="3346450"/>
          <p14:tracePt t="210937" x="3117850" y="3359150"/>
          <p14:tracePt t="210953" x="3200400" y="3365500"/>
          <p14:tracePt t="210970" x="3295650" y="3365500"/>
          <p14:tracePt t="210987" x="3371850" y="3365500"/>
          <p14:tracePt t="211003" x="3429000" y="3365500"/>
          <p14:tracePt t="211020" x="3448050" y="3365500"/>
          <p14:tracePt t="211053" x="3429000" y="3365500"/>
          <p14:tracePt t="211071" x="3327400" y="3365500"/>
          <p14:tracePt t="211087" x="3276600" y="3365500"/>
          <p14:tracePt t="211103" x="3143250" y="3365500"/>
          <p14:tracePt t="211120" x="3041650" y="3365500"/>
          <p14:tracePt t="211137" x="2940050" y="3365500"/>
          <p14:tracePt t="211153" x="2876550" y="3365500"/>
          <p14:tracePt t="211170" x="2851150" y="3365500"/>
          <p14:tracePt t="211220" x="2851150" y="3359150"/>
          <p14:tracePt t="211543" x="2857500" y="3352800"/>
          <p14:tracePt t="211559" x="2857500" y="3346450"/>
          <p14:tracePt t="211576" x="2857500" y="3340100"/>
          <p14:tracePt t="211584" x="2857500" y="3333750"/>
          <p14:tracePt t="211591" x="2857500" y="3327400"/>
          <p14:tracePt t="211607" x="2857500" y="3321050"/>
          <p14:tracePt t="211620" x="2857500" y="3314700"/>
          <p14:tracePt t="211637" x="2863850" y="3314700"/>
          <p14:tracePt t="211687" x="2863850" y="3308350"/>
          <p14:tracePt t="211727" x="2870200" y="3308350"/>
          <p14:tracePt t="211736" x="2870200" y="3302000"/>
          <p14:tracePt t="211753" x="2876550" y="3295650"/>
          <p14:tracePt t="212111" x="2882900" y="3295650"/>
          <p14:tracePt t="212119" x="2882900" y="3282950"/>
          <p14:tracePt t="212136" x="2882900" y="3257550"/>
          <p14:tracePt t="212153" x="2882900" y="3225800"/>
          <p14:tracePt t="212170" x="2882900" y="3175000"/>
          <p14:tracePt t="212187" x="2901950" y="3111500"/>
          <p14:tracePt t="212203" x="2927350" y="3016250"/>
          <p14:tracePt t="212220" x="2959100" y="2901950"/>
          <p14:tracePt t="212237" x="2997200" y="2768600"/>
          <p14:tracePt t="212253" x="3028950" y="2673350"/>
          <p14:tracePt t="212270" x="3048000" y="2609850"/>
          <p14:tracePt t="212272" x="3054350" y="2584450"/>
          <p14:tracePt t="212287" x="3060700" y="2559050"/>
          <p14:tracePt t="212303" x="3086100" y="2495550"/>
          <p14:tracePt t="212320" x="3086100" y="2476500"/>
          <p14:tracePt t="212353" x="3086100" y="2470150"/>
          <p14:tracePt t="212403" x="3079750" y="2470150"/>
          <p14:tracePt t="212447" x="3073400" y="2470150"/>
          <p14:tracePt t="212455" x="3067050" y="2470150"/>
          <p14:tracePt t="212463" x="3054350" y="2482850"/>
          <p14:tracePt t="212473" x="3041650" y="2514600"/>
          <p14:tracePt t="212486" x="3028950" y="2603500"/>
          <p14:tracePt t="212504" x="3022600" y="2724150"/>
          <p14:tracePt t="212520" x="3016250" y="2870200"/>
          <p14:tracePt t="212537" x="3016250" y="2997200"/>
          <p14:tracePt t="212554" x="3028950" y="3092450"/>
          <p14:tracePt t="212570" x="3035300" y="3175000"/>
          <p14:tracePt t="212587" x="3041650" y="3251200"/>
          <p14:tracePt t="212603" x="3041650" y="3295650"/>
          <p14:tracePt t="212620" x="3048000" y="3308350"/>
          <p14:tracePt t="212735" x="3041650" y="3308350"/>
          <p14:tracePt t="212752" x="3035300" y="3308350"/>
          <p14:tracePt t="212770" x="3028950" y="3308350"/>
          <p14:tracePt t="212786" x="3016250" y="3308350"/>
          <p14:tracePt t="212804" x="2997200" y="3321050"/>
          <p14:tracePt t="212820" x="2984500" y="3327400"/>
          <p14:tracePt t="212837" x="2978150" y="3327400"/>
          <p14:tracePt t="212853" x="2965450" y="3327400"/>
          <p14:tracePt t="212870" x="2946400" y="3327400"/>
          <p14:tracePt t="212872" x="2940050" y="3327400"/>
          <p14:tracePt t="212887" x="2927350" y="3327400"/>
          <p14:tracePt t="212904" x="2914650" y="3327400"/>
          <p14:tracePt t="212920" x="2908300" y="3327400"/>
          <p14:tracePt t="212936" x="2901950" y="3327400"/>
          <p14:tracePt t="212991" x="2895600" y="3327400"/>
          <p14:tracePt t="213003" x="2889250" y="3333750"/>
          <p14:tracePt t="213020" x="2882900" y="3340100"/>
          <p14:tracePt t="213070" x="2882900" y="3314700"/>
          <p14:tracePt t="213086" x="2876550" y="3282950"/>
          <p14:tracePt t="213103" x="2863850" y="3263900"/>
          <p14:tracePt t="213120" x="2851150" y="3251200"/>
          <p14:tracePt t="213137" x="2844800" y="3251200"/>
          <p14:tracePt t="213153" x="2838450" y="3244850"/>
          <p14:tracePt t="213170" x="2832100" y="3232150"/>
          <p14:tracePt t="213186" x="2825750" y="3225800"/>
          <p14:tracePt t="213203" x="2819400" y="3219450"/>
          <p14:tracePt t="213220" x="2813050" y="3213100"/>
          <p14:tracePt t="213236" x="2813050" y="3187700"/>
          <p14:tracePt t="213254" x="2813050" y="3117850"/>
          <p14:tracePt t="213270" x="2813050" y="3016250"/>
          <p14:tracePt t="213272" x="2806700" y="2959100"/>
          <p14:tracePt t="213287" x="2794000" y="2895600"/>
          <p14:tracePt t="213303" x="2743200" y="2743200"/>
          <p14:tracePt t="213320" x="2730500" y="2679700"/>
          <p14:tracePt t="213337" x="2717800" y="2628900"/>
          <p14:tracePt t="213354" x="2705100" y="2609850"/>
          <p14:tracePt t="213386" x="2698750" y="2609850"/>
          <p14:tracePt t="213403" x="2692400" y="2616200"/>
          <p14:tracePt t="213420" x="2692400" y="2641600"/>
          <p14:tracePt t="213437" x="2686050" y="2679700"/>
          <p14:tracePt t="213454" x="2673350" y="2762250"/>
          <p14:tracePt t="213470" x="2660650" y="2984500"/>
          <p14:tracePt t="213487" x="2660650" y="3117850"/>
          <p14:tracePt t="213504" x="2667000" y="3194050"/>
          <p14:tracePt t="213520" x="2679700" y="3232150"/>
          <p14:tracePt t="213536" x="2692400" y="3257550"/>
          <p14:tracePt t="213587" x="2686050" y="3257550"/>
          <p14:tracePt t="213607" x="2686050" y="3251200"/>
          <p14:tracePt t="213620" x="2686050" y="3244850"/>
          <p14:tracePt t="213636" x="2679700" y="3225800"/>
          <p14:tracePt t="213653" x="2679700" y="3213100"/>
          <p14:tracePt t="213807" x="2679700" y="3219450"/>
          <p14:tracePt t="213816" x="2679700" y="3225800"/>
          <p14:tracePt t="214175" x="2679700" y="3232150"/>
          <p14:tracePt t="214184" x="2679700" y="3238500"/>
          <p14:tracePt t="214191" x="2679700" y="3244850"/>
          <p14:tracePt t="214203" x="2692400" y="3257550"/>
          <p14:tracePt t="214220" x="2717800" y="3282950"/>
          <p14:tracePt t="214236" x="2755900" y="3308350"/>
          <p14:tracePt t="214253" x="2806700" y="3346450"/>
          <p14:tracePt t="214270" x="2851150" y="3371850"/>
          <p14:tracePt t="214287" x="2895600" y="3384550"/>
          <p14:tracePt t="214303" x="2946400" y="3390900"/>
          <p14:tracePt t="214320" x="2971800" y="3390900"/>
          <p14:tracePt t="214336" x="2978150" y="3390900"/>
          <p14:tracePt t="214370" x="2978150" y="3359150"/>
          <p14:tracePt t="214386" x="2978150" y="3327400"/>
          <p14:tracePt t="214403" x="2959100" y="3302000"/>
          <p14:tracePt t="214420" x="2952750" y="3282950"/>
          <p14:tracePt t="214437" x="2940050" y="3282950"/>
          <p14:tracePt t="214454" x="2933700" y="3276600"/>
          <p14:tracePt t="214472" x="2901950" y="3263900"/>
          <p14:tracePt t="214486" x="2882900" y="3251200"/>
          <p14:tracePt t="214504" x="2819400" y="3225800"/>
          <p14:tracePt t="214520" x="2749550" y="3206750"/>
          <p14:tracePt t="214536" x="2667000" y="3194050"/>
          <p14:tracePt t="214553" x="2635250" y="3194050"/>
          <p14:tracePt t="214608" x="2641600" y="3194050"/>
          <p14:tracePt t="214620" x="2673350" y="3194050"/>
          <p14:tracePt t="214637" x="2743200" y="3194050"/>
          <p14:tracePt t="214653" x="2806700" y="3213100"/>
          <p14:tracePt t="214670" x="2857500" y="3232150"/>
          <p14:tracePt t="214687" x="2889250" y="3244850"/>
          <p14:tracePt t="214703" x="2889250" y="3251200"/>
          <p14:tracePt t="214799" x="2882900" y="3251200"/>
          <p14:tracePt t="214808" x="2876550" y="3251200"/>
          <p14:tracePt t="214823" x="2876550" y="3238500"/>
          <p14:tracePt t="214832" x="2870200" y="3219450"/>
          <p14:tracePt t="214839" x="2870200" y="3200400"/>
          <p14:tracePt t="214854" x="2870200" y="3162300"/>
          <p14:tracePt t="214870" x="2895600" y="3022600"/>
          <p14:tracePt t="214887" x="2914650" y="2863850"/>
          <p14:tracePt t="214903" x="2914650" y="2711450"/>
          <p14:tracePt t="214920" x="2914650" y="2584450"/>
          <p14:tracePt t="214936" x="2908300" y="2489200"/>
          <p14:tracePt t="214953" x="2889250" y="2444750"/>
          <p14:tracePt t="214970" x="2889250" y="2438400"/>
          <p14:tracePt t="215003" x="2882900" y="2482850"/>
          <p14:tracePt t="215020" x="2876550" y="2565400"/>
          <p14:tracePt t="215037" x="2870200" y="2705100"/>
          <p14:tracePt t="215053" x="2870200" y="2863850"/>
          <p14:tracePt t="215070" x="2870200" y="3003550"/>
          <p14:tracePt t="215072" x="2857500" y="3060700"/>
          <p14:tracePt t="215086" x="2857500" y="3181350"/>
          <p14:tracePt t="215103" x="2857500" y="3225800"/>
          <p14:tracePt t="215120" x="2857500" y="3244850"/>
          <p14:tracePt t="215137" x="2857500" y="3251200"/>
          <p14:tracePt t="215153" x="2851150" y="3251200"/>
          <p14:tracePt t="215200" x="2844800" y="3251200"/>
          <p14:tracePt t="215207" x="2838450" y="3251200"/>
          <p14:tracePt t="215231" x="2832100" y="3244850"/>
          <p14:tracePt t="215238" x="2825750" y="3244850"/>
          <p14:tracePt t="215253" x="2819400" y="3244850"/>
          <p14:tracePt t="215270" x="2813050" y="3238500"/>
          <p14:tracePt t="215327" x="2825750" y="3238500"/>
          <p14:tracePt t="215336" x="2870200" y="3238500"/>
          <p14:tracePt t="215354" x="3028950" y="3238500"/>
          <p14:tracePt t="215370" x="3225800" y="3238500"/>
          <p14:tracePt t="215387" x="3454400" y="3238500"/>
          <p14:tracePt t="215403" x="3657600" y="3238500"/>
          <p14:tracePt t="215420" x="3854450" y="3251200"/>
          <p14:tracePt t="215437" x="4013200" y="3270250"/>
          <p14:tracePt t="215453" x="4114800" y="3282950"/>
          <p14:tracePt t="215471" x="4165600" y="3289300"/>
          <p14:tracePt t="215487" x="4171950" y="3289300"/>
          <p14:tracePt t="215520" x="4178300" y="3289300"/>
          <p14:tracePt t="215567" x="4178300" y="3282950"/>
          <p14:tracePt t="215576" x="4171950" y="3276600"/>
          <p14:tracePt t="215586" x="4171950" y="3270250"/>
          <p14:tracePt t="215603" x="4165600" y="3263900"/>
          <p14:tracePt t="215620" x="4152900" y="3263900"/>
          <p14:tracePt t="215637" x="4146550" y="3263900"/>
          <p14:tracePt t="215815" x="4146550" y="3270250"/>
          <p14:tracePt t="215831" x="4146550" y="3276600"/>
          <p14:tracePt t="215839" x="4152900" y="3276600"/>
          <p14:tracePt t="215927" x="4146550" y="3276600"/>
          <p14:tracePt t="216191" x="4152900" y="3276600"/>
          <p14:tracePt t="216199" x="4165600" y="3276600"/>
          <p14:tracePt t="216215" x="4171950" y="3276600"/>
          <p14:tracePt t="216223" x="4184650" y="3276600"/>
          <p14:tracePt t="216236" x="4197350" y="3276600"/>
          <p14:tracePt t="216254" x="4241800" y="3282950"/>
          <p14:tracePt t="216270" x="4286250" y="3302000"/>
          <p14:tracePt t="216272" x="4305300" y="3308350"/>
          <p14:tracePt t="216287" x="4362450" y="3327400"/>
          <p14:tracePt t="216304" x="4413250" y="3340100"/>
          <p14:tracePt t="216320" x="4451350" y="3346450"/>
          <p14:tracePt t="216337" x="4464050" y="3352800"/>
          <p14:tracePt t="216353" x="4432300" y="3352800"/>
          <p14:tracePt t="216370" x="4413250" y="3352800"/>
          <p14:tracePt t="216472" x="4419600" y="3352800"/>
          <p14:tracePt t="216488" x="4419600" y="3359150"/>
          <p14:tracePt t="216504" x="4419600" y="3365500"/>
          <p14:tracePt t="216520" x="4406900" y="3371850"/>
          <p14:tracePt t="216537" x="4381500" y="3371850"/>
          <p14:tracePt t="216553" x="4356100" y="3365500"/>
          <p14:tracePt t="216570" x="4330700" y="3340100"/>
          <p14:tracePt t="216587" x="4318000" y="3302000"/>
          <p14:tracePt t="216603" x="4318000" y="3263900"/>
          <p14:tracePt t="216620" x="4318000" y="3225800"/>
          <p14:tracePt t="216637" x="4356100" y="3181350"/>
          <p14:tracePt t="216654" x="4413250" y="3162300"/>
          <p14:tracePt t="216670" x="4470400" y="3143250"/>
          <p14:tracePt t="216687" x="4584700" y="3136900"/>
          <p14:tracePt t="216704" x="4635500" y="3130550"/>
          <p14:tracePt t="216720" x="4692650" y="3162300"/>
          <p14:tracePt t="216737" x="4724400" y="3200400"/>
          <p14:tracePt t="216754" x="4762500" y="3263900"/>
          <p14:tracePt t="216770" x="4762500" y="3314700"/>
          <p14:tracePt t="216787" x="4762500" y="3371850"/>
          <p14:tracePt t="216803" x="4730750" y="3409950"/>
          <p14:tracePt t="216820" x="4667250" y="3429000"/>
          <p14:tracePt t="216837" x="4584700" y="3429000"/>
          <p14:tracePt t="216854" x="4495800" y="3409950"/>
          <p14:tracePt t="216856" x="4445000" y="3397250"/>
          <p14:tracePt t="216870" x="4406900" y="3378200"/>
          <p14:tracePt t="216887" x="4330700" y="3321050"/>
          <p14:tracePt t="216903" x="4298950" y="3289300"/>
          <p14:tracePt t="216920" x="4292600" y="3251200"/>
          <p14:tracePt t="216936" x="4292600" y="3219450"/>
          <p14:tracePt t="216953" x="4311650" y="3200400"/>
          <p14:tracePt t="216970" x="4343400" y="3194050"/>
          <p14:tracePt t="216987" x="4387850" y="3194050"/>
          <p14:tracePt t="217004" x="4406900" y="3213100"/>
          <p14:tracePt t="217020" x="4419600" y="3232150"/>
          <p14:tracePt t="217037" x="4419600" y="3251200"/>
          <p14:tracePt t="217054" x="4419600" y="3257550"/>
          <p14:tracePt t="217070" x="4419600" y="3263900"/>
          <p14:tracePt t="217086" x="4387850" y="3270250"/>
          <p14:tracePt t="217103" x="4368800" y="3276600"/>
          <p14:tracePt t="217120" x="4356100" y="3282950"/>
          <p14:tracePt t="217154" x="4349750" y="3282950"/>
          <p14:tracePt t="217408" x="4349750" y="3289300"/>
          <p14:tracePt t="217431" x="4349750" y="3295650"/>
          <p14:tracePt t="217438" x="4362450" y="3295650"/>
          <p14:tracePt t="217453" x="4368800" y="3295650"/>
          <p14:tracePt t="217470" x="4394200" y="3302000"/>
          <p14:tracePt t="217472" x="4406900" y="3308350"/>
          <p14:tracePt t="217487" x="4438650" y="3314700"/>
          <p14:tracePt t="217503" x="4457700" y="3321050"/>
          <p14:tracePt t="217520" x="4476750" y="3327400"/>
          <p14:tracePt t="217536" x="4483100" y="3327400"/>
          <p14:tracePt t="217696" x="4489450" y="3333750"/>
          <p14:tracePt t="217896" x="4489450" y="3321050"/>
          <p14:tracePt t="217903" x="4489450" y="3302000"/>
          <p14:tracePt t="217920" x="4489450" y="3257550"/>
          <p14:tracePt t="217937" x="4489450" y="3187700"/>
          <p14:tracePt t="217954" x="4489450" y="3073400"/>
          <p14:tracePt t="217970" x="4476750" y="2933700"/>
          <p14:tracePt t="217987" x="4464050" y="2800350"/>
          <p14:tracePt t="218003" x="4432300" y="2686050"/>
          <p14:tracePt t="218020" x="4413250" y="2628900"/>
          <p14:tracePt t="218037" x="4406900" y="2609850"/>
          <p14:tracePt t="218070" x="4400550" y="2609850"/>
          <p14:tracePt t="218086" x="4381500" y="2647950"/>
          <p14:tracePt t="218103" x="4362450" y="2705100"/>
          <p14:tracePt t="218120" x="4337050" y="2787650"/>
          <p14:tracePt t="218137" x="4318000" y="2889250"/>
          <p14:tracePt t="218153" x="4311650" y="3009900"/>
          <p14:tracePt t="218170" x="4311650" y="3124200"/>
          <p14:tracePt t="218187" x="4305300" y="3194050"/>
          <p14:tracePt t="218203" x="4305300" y="3251200"/>
          <p14:tracePt t="218220" x="4311650" y="3289300"/>
          <p14:tracePt t="218237" x="4324350" y="3327400"/>
          <p14:tracePt t="218254" x="4324350" y="3340100"/>
          <p14:tracePt t="218319" x="4324350" y="3333750"/>
          <p14:tracePt t="218336" x="4324350" y="3327400"/>
          <p14:tracePt t="218359" x="4324350" y="3321050"/>
          <p14:tracePt t="218370" x="4324350" y="3314700"/>
          <p14:tracePt t="218387" x="4337050" y="3314700"/>
          <p14:tracePt t="218403" x="4387850" y="3308350"/>
          <p14:tracePt t="218420" x="4457700" y="3308350"/>
          <p14:tracePt t="218437" x="4559300" y="3308350"/>
          <p14:tracePt t="218453" x="4673600" y="3308350"/>
          <p14:tracePt t="218471" x="4781550" y="3308350"/>
          <p14:tracePt t="218472" x="4826000" y="3308350"/>
          <p14:tracePt t="218486" x="4902200" y="3308350"/>
          <p14:tracePt t="218503" x="4953000" y="3308350"/>
          <p14:tracePt t="218520" x="4959350" y="3308350"/>
          <p14:tracePt t="218553" x="4946650" y="3308350"/>
          <p14:tracePt t="218570" x="4908550" y="3308350"/>
          <p14:tracePt t="218586" x="4851400" y="3308350"/>
          <p14:tracePt t="218603" x="4749800" y="3321050"/>
          <p14:tracePt t="218620" x="4654550" y="3327400"/>
          <p14:tracePt t="218637" x="4546600" y="3327400"/>
          <p14:tracePt t="218653" x="4445000" y="3327400"/>
          <p14:tracePt t="218656" x="4406900" y="3327400"/>
          <p14:tracePt t="218670" x="4368800" y="3327400"/>
          <p14:tracePt t="218686" x="4292600" y="3327400"/>
          <p14:tracePt t="218704" x="4267200" y="3327400"/>
          <p14:tracePt t="218720" x="4260850" y="3327400"/>
          <p14:tracePt t="218823" x="4260850" y="3321050"/>
          <p14:tracePt t="218879" x="4260850" y="3327400"/>
          <p14:tracePt t="218888" x="4260850" y="3371850"/>
          <p14:tracePt t="218903" x="4267200" y="3511550"/>
          <p14:tracePt t="218920" x="4267200" y="3695700"/>
          <p14:tracePt t="218937" x="4260850" y="3860800"/>
          <p14:tracePt t="218953" x="4267200" y="4019550"/>
          <p14:tracePt t="218970" x="4273550" y="4146550"/>
          <p14:tracePt t="218987" x="4273550" y="4191000"/>
          <p14:tracePt t="219003" x="4273550" y="4197350"/>
          <p14:tracePt t="219020" x="4267200" y="4197350"/>
          <p14:tracePt t="219053" x="4267200" y="4146550"/>
          <p14:tracePt t="219070" x="4286250" y="4070350"/>
          <p14:tracePt t="219072" x="4286250" y="4019550"/>
          <p14:tracePt t="219087" x="4311650" y="3924300"/>
          <p14:tracePt t="219104" x="4324350" y="3835400"/>
          <p14:tracePt t="219120" x="4343400" y="3733800"/>
          <p14:tracePt t="219137" x="4356100" y="3638550"/>
          <p14:tracePt t="219153" x="4381500" y="3575050"/>
          <p14:tracePt t="219170" x="4381500" y="3536950"/>
          <p14:tracePt t="219187" x="4381500" y="3486150"/>
          <p14:tracePt t="219203" x="4381500" y="3467100"/>
          <p14:tracePt t="219220" x="4381500" y="3454400"/>
          <p14:tracePt t="219237" x="4381500" y="3448050"/>
          <p14:tracePt t="219254" x="4381500" y="3441700"/>
          <p14:tracePt t="219270" x="4381500" y="3429000"/>
          <p14:tracePt t="219287" x="4381500" y="3416300"/>
          <p14:tracePt t="219303" x="4368800" y="3409950"/>
          <p14:tracePt t="219320" x="4349750" y="3409950"/>
          <p14:tracePt t="219337" x="4337050" y="3409950"/>
          <p14:tracePt t="219354" x="4330700" y="3409950"/>
          <p14:tracePt t="219370" x="4324350" y="3409950"/>
          <p14:tracePt t="219387" x="4318000" y="3409950"/>
          <p14:tracePt t="219408" x="4311650" y="3403600"/>
          <p14:tracePt t="219421" x="4311650" y="3397250"/>
          <p14:tracePt t="219543" x="4305300" y="3390900"/>
          <p14:tracePt t="219567" x="4298950" y="3390900"/>
          <p14:tracePt t="219575" x="4279900" y="3390900"/>
          <p14:tracePt t="219584" x="4260850" y="3390900"/>
          <p14:tracePt t="219603" x="4203700" y="3390900"/>
          <p14:tracePt t="219620" x="4133850" y="3384550"/>
          <p14:tracePt t="219637" x="4051300" y="3384550"/>
          <p14:tracePt t="219653" x="3949700" y="3384550"/>
          <p14:tracePt t="219670" x="3854450" y="3384550"/>
          <p14:tracePt t="219687" x="3740150" y="3384550"/>
          <p14:tracePt t="219704" x="3708400" y="3384550"/>
          <p14:tracePt t="219720" x="3702050" y="3378200"/>
          <p14:tracePt t="219927" x="3695700" y="3378200"/>
          <p14:tracePt t="219936" x="3689350" y="3371850"/>
          <p14:tracePt t="219959" x="3683000" y="3365500"/>
          <p14:tracePt t="219968" x="3683000" y="3359150"/>
          <p14:tracePt t="219975" x="3683000" y="3352800"/>
          <p14:tracePt t="219986" x="3683000" y="3346450"/>
          <p14:tracePt t="220004" x="3683000" y="3321050"/>
          <p14:tracePt t="220020" x="3670300" y="3289300"/>
          <p14:tracePt t="220037" x="3663950" y="3251200"/>
          <p14:tracePt t="220053" x="3663950" y="3213100"/>
          <p14:tracePt t="220071" x="3657600" y="3130550"/>
          <p14:tracePt t="220087" x="3651250" y="3060700"/>
          <p14:tracePt t="220103" x="3670300" y="3003550"/>
          <p14:tracePt t="220120" x="3689350" y="2965450"/>
          <p14:tracePt t="220137" x="3721100" y="2927350"/>
          <p14:tracePt t="220153" x="3759200" y="2908300"/>
          <p14:tracePt t="220170" x="3810000" y="2901950"/>
          <p14:tracePt t="220187" x="3867150" y="2901950"/>
          <p14:tracePt t="220204" x="3943350" y="2895600"/>
          <p14:tracePt t="220220" x="4013200" y="2895600"/>
          <p14:tracePt t="220237" x="4070350" y="2901950"/>
          <p14:tracePt t="220253" x="4140200" y="2921000"/>
          <p14:tracePt t="220271" x="4241800" y="2959100"/>
          <p14:tracePt t="220287" x="4311650" y="3022600"/>
          <p14:tracePt t="220303" x="4343400" y="3086100"/>
          <p14:tracePt t="220320" x="4362450" y="3155950"/>
          <p14:tracePt t="220336" x="4362450" y="3225800"/>
          <p14:tracePt t="220354" x="4349750" y="3270250"/>
          <p14:tracePt t="220370" x="4330700" y="3289300"/>
          <p14:tracePt t="220387" x="4318000" y="3295650"/>
          <p14:tracePt t="220420" x="4311650" y="3295650"/>
          <p14:tracePt t="220437" x="4305300" y="3289300"/>
          <p14:tracePt t="220453" x="4305300" y="3282950"/>
          <p14:tracePt t="220471" x="4305300" y="3270250"/>
          <p14:tracePt t="220487" x="4337050" y="3263900"/>
          <p14:tracePt t="220503" x="4368800" y="3251200"/>
          <p14:tracePt t="220520" x="4413250" y="3251200"/>
          <p14:tracePt t="220536" x="4457700" y="3251200"/>
          <p14:tracePt t="220554" x="4502150" y="3251200"/>
          <p14:tracePt t="220570" x="4521200" y="3251200"/>
          <p14:tracePt t="220603" x="4521200" y="3257550"/>
          <p14:tracePt t="220655" x="4521200" y="3251200"/>
          <p14:tracePt t="220679" x="4521200" y="3238500"/>
          <p14:tracePt t="220689" x="4521200" y="3225800"/>
          <p14:tracePt t="220703" x="4521200" y="3168650"/>
          <p14:tracePt t="220720" x="4521200" y="3060700"/>
          <p14:tracePt t="220737" x="4533900" y="2927350"/>
          <p14:tracePt t="220753" x="4533900" y="2819400"/>
          <p14:tracePt t="220770" x="4533900" y="2724150"/>
          <p14:tracePt t="220787" x="4533900" y="2647950"/>
          <p14:tracePt t="220803" x="4533900" y="2628900"/>
          <p14:tracePt t="220837" x="4527550" y="2647950"/>
          <p14:tracePt t="220853" x="4514850" y="2711450"/>
          <p14:tracePt t="220870" x="4502150" y="2813050"/>
          <p14:tracePt t="220872" x="4502150" y="2882900"/>
          <p14:tracePt t="220886" x="4502150" y="3048000"/>
          <p14:tracePt t="220903" x="4502150" y="3168650"/>
          <p14:tracePt t="220920" x="4502150" y="3244850"/>
          <p14:tracePt t="220937" x="4502150" y="3289300"/>
          <p14:tracePt t="220953" x="4502150" y="3308350"/>
          <p14:tracePt t="220987" x="4502150" y="3295650"/>
          <p14:tracePt t="221003" x="4502150" y="3270250"/>
          <p14:tracePt t="221020" x="4514850" y="3238500"/>
          <p14:tracePt t="221037" x="4540250" y="3200400"/>
          <p14:tracePt t="221053" x="4591050" y="3162300"/>
          <p14:tracePt t="221055" x="4629150" y="3149600"/>
          <p14:tracePt t="221070" x="4679950" y="3136900"/>
          <p14:tracePt t="221086" x="4864100" y="3117850"/>
          <p14:tracePt t="221103" x="5010150" y="3117850"/>
          <p14:tracePt t="221120" x="5168900" y="3117850"/>
          <p14:tracePt t="221137" x="5283200" y="3117850"/>
          <p14:tracePt t="221153" x="5353050" y="3117850"/>
          <p14:tracePt t="221170" x="5365750" y="3117850"/>
          <p14:tracePt t="221187" x="5340350" y="3117850"/>
          <p14:tracePt t="221204" x="5245100" y="3124200"/>
          <p14:tracePt t="221220" x="5105400" y="3143250"/>
          <p14:tracePt t="221237" x="4933950" y="3181350"/>
          <p14:tracePt t="221253" x="4749800" y="3225800"/>
          <p14:tracePt t="221271" x="4546600" y="3289300"/>
          <p14:tracePt t="221272" x="4457700" y="3314700"/>
          <p14:tracePt t="221286" x="4324350" y="3365500"/>
          <p14:tracePt t="221304" x="4279900" y="3378200"/>
          <p14:tracePt t="221320" x="4273550" y="3378200"/>
          <p14:tracePt t="221353" x="4286250" y="3378200"/>
          <p14:tracePt t="221370" x="4305300" y="3378200"/>
          <p14:tracePt t="221387" x="4311650" y="3378200"/>
          <p14:tracePt t="221437" x="4305300" y="3359150"/>
          <p14:tracePt t="221454" x="4292600" y="3333750"/>
          <p14:tracePt t="221471" x="4292600" y="3321050"/>
          <p14:tracePt t="221487" x="4298950" y="3308350"/>
          <p14:tracePt t="221503" x="4311650" y="3295650"/>
          <p14:tracePt t="221520" x="4318000" y="3295650"/>
          <p14:tracePt t="221570" x="4349750" y="3321050"/>
          <p14:tracePt t="221586" x="4375150" y="3409950"/>
          <p14:tracePt t="221603" x="4406900" y="3524250"/>
          <p14:tracePt t="221620" x="4451350" y="3663950"/>
          <p14:tracePt t="221637" x="4457700" y="3848100"/>
          <p14:tracePt t="221653" x="4457700" y="4044950"/>
          <p14:tracePt t="221670" x="4457700" y="4222750"/>
          <p14:tracePt t="221672" x="4457700" y="4298950"/>
          <p14:tracePt t="221686" x="4438650" y="4406900"/>
          <p14:tracePt t="221704" x="4419600" y="4457700"/>
          <p14:tracePt t="221720" x="4413250" y="4476750"/>
          <p14:tracePt t="221775" x="4413250" y="4464050"/>
          <p14:tracePt t="221787" x="4413250" y="4451350"/>
          <p14:tracePt t="221804" x="4419600" y="4425950"/>
          <p14:tracePt t="221820" x="4425950" y="4400550"/>
          <p14:tracePt t="221837" x="4432300" y="4381500"/>
          <p14:tracePt t="221853" x="4432300" y="4362450"/>
          <p14:tracePt t="221870" x="4445000" y="4343400"/>
          <p14:tracePt t="221872" x="4445000" y="4337050"/>
          <p14:tracePt t="221887" x="4445000" y="4324350"/>
          <p14:tracePt t="221903" x="4445000" y="4311650"/>
          <p14:tracePt t="221920" x="4457700" y="4298950"/>
          <p14:tracePt t="221937" x="4457700" y="4286250"/>
          <p14:tracePt t="221953" x="4457700" y="4279900"/>
          <p14:tracePt t="221970" x="4445000" y="4254500"/>
          <p14:tracePt t="221986" x="4445000" y="4203700"/>
          <p14:tracePt t="222003" x="4438650" y="4114800"/>
          <p14:tracePt t="222020" x="4438650" y="3981450"/>
          <p14:tracePt t="222037" x="4445000" y="3829050"/>
          <p14:tracePt t="222053" x="4445000" y="3663950"/>
          <p14:tracePt t="222070" x="4438650" y="3498850"/>
          <p14:tracePt t="222072" x="4432300" y="3429000"/>
          <p14:tracePt t="222087" x="4413250" y="3314700"/>
          <p14:tracePt t="222103" x="4400550" y="3238500"/>
          <p14:tracePt t="222120" x="4394200" y="3200400"/>
          <p14:tracePt t="222137" x="4394200" y="3187700"/>
          <p14:tracePt t="222153" x="4413250" y="3181350"/>
          <p14:tracePt t="222170" x="4445000" y="3181350"/>
          <p14:tracePt t="222187" x="4470400" y="3181350"/>
          <p14:tracePt t="222203" x="4483100" y="3187700"/>
          <p14:tracePt t="222220" x="4495800" y="3200400"/>
          <p14:tracePt t="222237" x="4502150" y="3206750"/>
          <p14:tracePt t="222295" x="4508500" y="3206750"/>
          <p14:tracePt t="222311" x="4521200" y="3206750"/>
          <p14:tracePt t="222320" x="4533900" y="3206750"/>
          <p14:tracePt t="222337" x="4578350" y="3213100"/>
          <p14:tracePt t="222353" x="4648200" y="3213100"/>
          <p14:tracePt t="222370" x="4762500" y="3213100"/>
          <p14:tracePt t="222387" x="4940300" y="3213100"/>
          <p14:tracePt t="222403" x="5149850" y="3213100"/>
          <p14:tracePt t="222420" x="5353050" y="3213100"/>
          <p14:tracePt t="222437" x="5549900" y="3213100"/>
          <p14:tracePt t="222453" x="5721350" y="3213100"/>
          <p14:tracePt t="222471" x="5854700" y="3213100"/>
          <p14:tracePt t="222472" x="5880100" y="3206750"/>
          <p14:tracePt t="222486" x="5892800" y="3194050"/>
          <p14:tracePt t="222503" x="5892800" y="3187700"/>
          <p14:tracePt t="222520" x="5867400" y="3175000"/>
          <p14:tracePt t="222537" x="5810250" y="3149600"/>
          <p14:tracePt t="222553" x="5759450" y="3117850"/>
          <p14:tracePt t="222570" x="5715000" y="3079750"/>
          <p14:tracePt t="222586" x="5695950" y="3060700"/>
          <p14:tracePt t="222603" x="5689600" y="3054350"/>
          <p14:tracePt t="222620" x="5689600" y="3016250"/>
          <p14:tracePt t="222637" x="5721350" y="2921000"/>
          <p14:tracePt t="222653" x="5784850" y="2768600"/>
          <p14:tracePt t="222670" x="5854700" y="2578100"/>
          <p14:tracePt t="222672" x="5886450" y="2482850"/>
          <p14:tracePt t="222686" x="5905500" y="2324100"/>
          <p14:tracePt t="222703" x="5937250" y="2178050"/>
          <p14:tracePt t="222720" x="5956300" y="2063750"/>
          <p14:tracePt t="222737" x="5969000" y="2006600"/>
          <p14:tracePt t="222753" x="5975350" y="2006600"/>
          <p14:tracePt t="222770" x="5975350" y="2038350"/>
          <p14:tracePt t="222786" x="5943600" y="2152650"/>
          <p14:tracePt t="222804" x="5892800" y="2362200"/>
          <p14:tracePt t="222820" x="5835650" y="2635250"/>
          <p14:tracePt t="222837" x="5753100" y="2921000"/>
          <p14:tracePt t="222854" x="5657850" y="3225800"/>
          <p14:tracePt t="222870" x="5492750" y="3498850"/>
          <p14:tracePt t="222887" x="5251450" y="3771900"/>
          <p14:tracePt t="222903" x="5099050" y="3841750"/>
          <p14:tracePt t="222920" x="4972050" y="3860800"/>
          <p14:tracePt t="222936" x="4876800" y="3860800"/>
          <p14:tracePt t="222954" x="4781550" y="3803650"/>
          <p14:tracePt t="222970" x="4699000" y="3721100"/>
          <p14:tracePt t="222987" x="4584700" y="3651250"/>
          <p14:tracePt t="223003" x="4476750" y="3587750"/>
          <p14:tracePt t="223020" x="4387850" y="3543300"/>
          <p14:tracePt t="223037" x="4298950" y="3511550"/>
          <p14:tracePt t="223054" x="4210050" y="3486150"/>
          <p14:tracePt t="223070" x="4146550" y="3454400"/>
          <p14:tracePt t="223072" x="4127500" y="3448050"/>
          <p14:tracePt t="223087" x="4108450" y="3429000"/>
          <p14:tracePt t="223103" x="4102100" y="3409950"/>
          <p14:tracePt t="223120" x="4102100" y="3397250"/>
          <p14:tracePt t="223136" x="4108450" y="3397250"/>
          <p14:tracePt t="223153" x="4133850" y="3397250"/>
          <p14:tracePt t="223170" x="4171950" y="3416300"/>
          <p14:tracePt t="223187" x="4222750" y="3498850"/>
          <p14:tracePt t="223203" x="4292600" y="3613150"/>
          <p14:tracePt t="223220" x="4368800" y="3816350"/>
          <p14:tracePt t="223237" x="4432300" y="4032250"/>
          <p14:tracePt t="223254" x="4489450" y="4222750"/>
          <p14:tracePt t="223270" x="4521200" y="4375150"/>
          <p14:tracePt t="223286" x="4521200" y="4483100"/>
          <p14:tracePt t="223303" x="4521200" y="4495800"/>
          <p14:tracePt t="223320" x="4514850" y="4502150"/>
          <p14:tracePt t="223354" x="4514850" y="4495800"/>
          <p14:tracePt t="223370" x="4546600" y="4476750"/>
          <p14:tracePt t="223387" x="4673600" y="4464050"/>
          <p14:tracePt t="223403" x="4864100" y="4464050"/>
          <p14:tracePt t="223420" x="5092700" y="4464050"/>
          <p14:tracePt t="223437" x="5359400" y="4464050"/>
          <p14:tracePt t="223455" x="5778500" y="4464050"/>
          <p14:tracePt t="223470" x="5930900" y="4464050"/>
          <p14:tracePt t="223487" x="6337300" y="4438650"/>
          <p14:tracePt t="223503" x="6604000" y="4438650"/>
          <p14:tracePt t="223520" x="6819900" y="4432300"/>
          <p14:tracePt t="223537" x="6978650" y="4394200"/>
          <p14:tracePt t="223553" x="7118350" y="4362450"/>
          <p14:tracePt t="223570" x="7239000" y="4343400"/>
          <p14:tracePt t="223587" x="7321550" y="4330700"/>
          <p14:tracePt t="223603" x="7359650" y="4330700"/>
          <p14:tracePt t="223620" x="7372350" y="4330700"/>
          <p14:tracePt t="223775" x="7359650" y="4330700"/>
          <p14:tracePt t="223783" x="7346950" y="4330700"/>
          <p14:tracePt t="223791" x="7321550" y="4330700"/>
          <p14:tracePt t="223803" x="7296150" y="4330700"/>
          <p14:tracePt t="223820" x="7232650" y="4324350"/>
          <p14:tracePt t="223837" x="7194550" y="4324350"/>
          <p14:tracePt t="223927" x="7175500" y="4318000"/>
          <p14:tracePt t="223935" x="7112000" y="4292600"/>
          <p14:tracePt t="223954" x="6978650" y="4235450"/>
          <p14:tracePt t="223970" x="6858000" y="4222750"/>
          <p14:tracePt t="223987" x="6711950" y="4241800"/>
          <p14:tracePt t="224003" x="6578600" y="4311650"/>
          <p14:tracePt t="224020" x="6489700" y="4413250"/>
          <p14:tracePt t="224037" x="6400800" y="4521200"/>
          <p14:tracePt t="224053" x="6311900" y="4616450"/>
          <p14:tracePt t="224071" x="6203950" y="4775200"/>
          <p14:tracePt t="224087" x="6153150" y="4870450"/>
          <p14:tracePt t="224103" x="6127750" y="4940300"/>
          <p14:tracePt t="224120" x="6115050" y="4972050"/>
          <p14:tracePt t="224170" x="6115050" y="4965700"/>
          <p14:tracePt t="224215" x="6115050" y="4972050"/>
          <p14:tracePt t="224223" x="6102350" y="4991100"/>
          <p14:tracePt t="224231" x="6083300" y="5010150"/>
          <p14:tracePt t="224239" x="6070600" y="5029200"/>
          <p14:tracePt t="224253" x="6057900" y="5048250"/>
          <p14:tracePt t="224270" x="6000750" y="5067300"/>
          <p14:tracePt t="224272" x="5981700" y="5067300"/>
          <p14:tracePt t="224286" x="5949950" y="5080000"/>
          <p14:tracePt t="224303" x="5905500" y="5092700"/>
          <p14:tracePt t="224320" x="5867400" y="5105400"/>
          <p14:tracePt t="224337" x="5842000" y="5111750"/>
          <p14:tracePt t="224353" x="5816600" y="5111750"/>
          <p14:tracePt t="224370" x="5803900" y="5111750"/>
          <p14:tracePt t="224439" x="5797550" y="5111750"/>
          <p14:tracePt t="224463" x="5791200" y="5111750"/>
          <p14:tracePt t="224487" x="5791200" y="5105400"/>
          <p14:tracePt t="224495" x="5784850" y="5099050"/>
          <p14:tracePt t="224505" x="5784850" y="5092700"/>
          <p14:tracePt t="224520" x="5778500" y="5086350"/>
          <p14:tracePt t="224553" x="5778500" y="5080000"/>
          <p14:tracePt t="224570" x="5784850" y="5073650"/>
          <p14:tracePt t="224603" x="5784850" y="5067300"/>
          <p14:tracePt t="226063" x="5772150" y="5067300"/>
          <p14:tracePt t="226072" x="5759450" y="5067300"/>
          <p14:tracePt t="226079" x="5740400" y="5067300"/>
          <p14:tracePt t="226088" x="5715000" y="5067300"/>
          <p14:tracePt t="226103" x="5651500" y="5067300"/>
          <p14:tracePt t="226120" x="5594350" y="5060950"/>
          <p14:tracePt t="226137" x="5556250" y="5054600"/>
          <p14:tracePt t="226153" x="5543550" y="5010150"/>
          <p14:tracePt t="226170" x="5543550" y="4972050"/>
          <p14:tracePt t="226351" x="5537200" y="4972050"/>
          <p14:tracePt t="226360" x="5543550" y="4965700"/>
          <p14:tracePt t="226370" x="5543550" y="4959350"/>
          <p14:tracePt t="226420" x="5556250" y="4959350"/>
          <p14:tracePt t="226437" x="5645150" y="4959350"/>
          <p14:tracePt t="226453" x="5759450" y="4959350"/>
          <p14:tracePt t="226470" x="5911850" y="4959350"/>
          <p14:tracePt t="226471" x="6007100" y="4959350"/>
          <p14:tracePt t="226486" x="6184900" y="4953000"/>
          <p14:tracePt t="226503" x="6394450" y="4946650"/>
          <p14:tracePt t="226520" x="6591300" y="4946650"/>
          <p14:tracePt t="226537" x="6775450" y="4946650"/>
          <p14:tracePt t="226554" x="6940550" y="4946650"/>
          <p14:tracePt t="226570" x="7061200" y="4946650"/>
          <p14:tracePt t="226587" x="7156450" y="4953000"/>
          <p14:tracePt t="226604" x="7226300" y="4953000"/>
          <p14:tracePt t="226620" x="7277100" y="4959350"/>
          <p14:tracePt t="226637" x="7315200" y="4972050"/>
          <p14:tracePt t="226654" x="7346950" y="4984750"/>
          <p14:tracePt t="226671" x="7366000" y="5016500"/>
          <p14:tracePt t="226687" x="7378700" y="5054600"/>
          <p14:tracePt t="226703" x="7397750" y="5105400"/>
          <p14:tracePt t="226720" x="7410450" y="5156200"/>
          <p14:tracePt t="226737" x="7435850" y="5207000"/>
          <p14:tracePt t="226753" x="7448550" y="5289550"/>
          <p14:tracePt t="226770" x="7448550" y="5378450"/>
          <p14:tracePt t="226787" x="7448550" y="5480050"/>
          <p14:tracePt t="226804" x="7429500" y="5568950"/>
          <p14:tracePt t="226820" x="7372350" y="5664200"/>
          <p14:tracePt t="226837" x="7283450" y="5727700"/>
          <p14:tracePt t="226854" x="7194550" y="5778500"/>
          <p14:tracePt t="226870" x="7105650" y="5803900"/>
          <p14:tracePt t="226887" x="6946900" y="5848350"/>
          <p14:tracePt t="226904" x="6794500" y="5861050"/>
          <p14:tracePt t="226920" x="6642100" y="5867400"/>
          <p14:tracePt t="226937" x="6502400" y="5873750"/>
          <p14:tracePt t="226954" x="6381750" y="5873750"/>
          <p14:tracePt t="226970" x="6248400" y="5873750"/>
          <p14:tracePt t="226987" x="6108700" y="5873750"/>
          <p14:tracePt t="227003" x="5949950" y="5880100"/>
          <p14:tracePt t="227020" x="5772150" y="5880100"/>
          <p14:tracePt t="227037" x="5568950" y="5880100"/>
          <p14:tracePt t="227053" x="5372100" y="5880100"/>
          <p14:tracePt t="227070" x="5175250" y="5880100"/>
          <p14:tracePt t="227072" x="5073650" y="5880100"/>
          <p14:tracePt t="227087" x="4870450" y="5886450"/>
          <p14:tracePt t="227104" x="4654550" y="5880100"/>
          <p14:tracePt t="227120" x="4445000" y="5880100"/>
          <p14:tracePt t="227137" x="4216400" y="5886450"/>
          <p14:tracePt t="227153" x="3975100" y="5880100"/>
          <p14:tracePt t="227170" x="3740150" y="5861050"/>
          <p14:tracePt t="227187" x="3530600" y="5854700"/>
          <p14:tracePt t="227203" x="3327400" y="5835650"/>
          <p14:tracePt t="227220" x="3136900" y="5772150"/>
          <p14:tracePt t="227238" x="2946400" y="5702300"/>
          <p14:tracePt t="227254" x="2781300" y="5619750"/>
          <p14:tracePt t="227270" x="2552700" y="5467350"/>
          <p14:tracePt t="227286" x="2362200" y="5346700"/>
          <p14:tracePt t="227303" x="2216150" y="5251450"/>
          <p14:tracePt t="227320" x="2089150" y="5156200"/>
          <p14:tracePt t="227337" x="1974850" y="5073650"/>
          <p14:tracePt t="227353" x="1866900" y="4953000"/>
          <p14:tracePt t="227370" x="1758950" y="4787900"/>
          <p14:tracePt t="227387" x="1663700" y="4635500"/>
          <p14:tracePt t="227403" x="1587500" y="4483100"/>
          <p14:tracePt t="227420" x="1530350" y="4343400"/>
          <p14:tracePt t="227437" x="1504950" y="4222750"/>
          <p14:tracePt t="227454" x="1492250" y="4089400"/>
          <p14:tracePt t="227472" x="1492250" y="3860800"/>
          <p14:tracePt t="227487" x="1492250" y="3702050"/>
          <p14:tracePt t="227504" x="1492250" y="3549650"/>
          <p14:tracePt t="227520" x="1492250" y="3390900"/>
          <p14:tracePt t="227537" x="1492250" y="3238500"/>
          <p14:tracePt t="227553" x="1492250" y="3200400"/>
          <p14:tracePt t="227570" x="1524000" y="3187700"/>
          <p14:tracePt t="227587" x="1562100" y="3175000"/>
          <p14:tracePt t="227603" x="1612900" y="3162300"/>
          <p14:tracePt t="227620" x="1663700" y="3143250"/>
          <p14:tracePt t="227637" x="1720850" y="3130550"/>
          <p14:tracePt t="227653" x="1771650" y="3111500"/>
          <p14:tracePt t="227655" x="1797050" y="3111500"/>
          <p14:tracePt t="227671" x="1854200" y="3092450"/>
          <p14:tracePt t="227687" x="1917700" y="3073400"/>
          <p14:tracePt t="227703" x="1974850" y="3054350"/>
          <p14:tracePt t="227720" x="2038350" y="3041650"/>
          <p14:tracePt t="227737" x="2095500" y="3016250"/>
          <p14:tracePt t="227754" x="2178050" y="3003550"/>
          <p14:tracePt t="227770" x="2254250" y="3009900"/>
          <p14:tracePt t="227787" x="2317750" y="3073400"/>
          <p14:tracePt t="227803" x="2349500" y="3111500"/>
          <p14:tracePt t="227975" x="2336800" y="3111500"/>
          <p14:tracePt t="227984" x="2330450" y="3111500"/>
          <p14:tracePt t="227991" x="2305050" y="3111500"/>
          <p14:tracePt t="228003" x="2279650" y="3079750"/>
          <p14:tracePt t="228020" x="2209800" y="2965450"/>
          <p14:tracePt t="228037" x="2139950" y="2819400"/>
          <p14:tracePt t="228054" x="2108200" y="2654300"/>
          <p14:tracePt t="228070" x="2057400" y="2495550"/>
          <p14:tracePt t="228072" x="2032000" y="2425700"/>
          <p14:tracePt t="228087" x="1987550" y="2286000"/>
          <p14:tracePt t="228103" x="1962150" y="2146300"/>
          <p14:tracePt t="228120" x="1955800" y="2012950"/>
          <p14:tracePt t="228137" x="1955800" y="1911350"/>
          <p14:tracePt t="228153" x="1987550" y="1828800"/>
          <p14:tracePt t="228170" x="2019300" y="1758950"/>
          <p14:tracePt t="228187" x="2063750" y="1676400"/>
          <p14:tracePt t="228203" x="2120900" y="1593850"/>
          <p14:tracePt t="228220" x="2209800" y="1511300"/>
          <p14:tracePt t="228237" x="2311400" y="1447800"/>
          <p14:tracePt t="228253" x="2425700" y="1390650"/>
          <p14:tracePt t="228271" x="2603500" y="1327150"/>
          <p14:tracePt t="228287" x="2730500" y="1295400"/>
          <p14:tracePt t="228304" x="2851150" y="1282700"/>
          <p14:tracePt t="228320" x="3016250" y="1276350"/>
          <p14:tracePt t="228337" x="3225800" y="1282700"/>
          <p14:tracePt t="228353" x="3422650" y="1282700"/>
          <p14:tracePt t="228370" x="3600450" y="1282700"/>
          <p14:tracePt t="228387" x="3759200" y="1289050"/>
          <p14:tracePt t="228403" x="3930650" y="1301750"/>
          <p14:tracePt t="228420" x="4108450" y="1314450"/>
          <p14:tracePt t="228437" x="4318000" y="1346200"/>
          <p14:tracePt t="228454" x="4521200" y="1409700"/>
          <p14:tracePt t="228471" x="4794250" y="1498600"/>
          <p14:tracePt t="228487" x="4978400" y="1555750"/>
          <p14:tracePt t="228503" x="5156200" y="1619250"/>
          <p14:tracePt t="228520" x="5334000" y="1682750"/>
          <p14:tracePt t="228537" x="5524500" y="1746250"/>
          <p14:tracePt t="228553" x="5702300" y="1809750"/>
          <p14:tracePt t="228570" x="5867400" y="1866900"/>
          <p14:tracePt t="228587" x="6013450" y="1911350"/>
          <p14:tracePt t="228603" x="6121400" y="1955800"/>
          <p14:tracePt t="228621" x="6216650" y="2000250"/>
          <p14:tracePt t="228637" x="6305550" y="2057400"/>
          <p14:tracePt t="228653" x="6400800" y="2120900"/>
          <p14:tracePt t="228671" x="6546850" y="2222500"/>
          <p14:tracePt t="228687" x="6616700" y="2279650"/>
          <p14:tracePt t="228703" x="6686550" y="2336800"/>
          <p14:tracePt t="228720" x="6769100" y="2419350"/>
          <p14:tracePt t="228737" x="6845300" y="2508250"/>
          <p14:tracePt t="228753" x="6921500" y="2603500"/>
          <p14:tracePt t="228770" x="6997700" y="2686050"/>
          <p14:tracePt t="228787" x="7073900" y="2794000"/>
          <p14:tracePt t="228804" x="7143750" y="2908300"/>
          <p14:tracePt t="228820" x="7194550" y="3009900"/>
          <p14:tracePt t="228837" x="7232650" y="3117850"/>
          <p14:tracePt t="228853" x="7264400" y="3232150"/>
          <p14:tracePt t="228871" x="7321550" y="3371850"/>
          <p14:tracePt t="228887" x="7334250" y="3505200"/>
          <p14:tracePt t="228904" x="7334250" y="3657600"/>
          <p14:tracePt t="228920" x="7302500" y="3810000"/>
          <p14:tracePt t="228937" x="7258050" y="3981450"/>
          <p14:tracePt t="228954" x="7258050" y="4114800"/>
          <p14:tracePt t="228970" x="7251700" y="4216400"/>
          <p14:tracePt t="228987" x="7207250" y="4311650"/>
          <p14:tracePt t="229003" x="7156450" y="4394200"/>
          <p14:tracePt t="229020" x="7061200" y="4445000"/>
          <p14:tracePt t="229037" x="6934200" y="4489450"/>
          <p14:tracePt t="229053" x="6775450" y="4533900"/>
          <p14:tracePt t="229071" x="6565900" y="4603750"/>
          <p14:tracePt t="229086" x="6451600" y="4635500"/>
          <p14:tracePt t="229103" x="6343650" y="4660900"/>
          <p14:tracePt t="229120" x="6210300" y="4679950"/>
          <p14:tracePt t="229137" x="6089650" y="4692650"/>
          <p14:tracePt t="229153" x="5975350" y="4692650"/>
          <p14:tracePt t="229170" x="5873750" y="4692650"/>
          <p14:tracePt t="229187" x="5778500" y="4692650"/>
          <p14:tracePt t="229204" x="5683250" y="4699000"/>
          <p14:tracePt t="229220" x="5581650" y="4699000"/>
          <p14:tracePt t="229237" x="5454650" y="4705350"/>
          <p14:tracePt t="229254" x="5314950" y="4699000"/>
          <p14:tracePt t="229255" x="5238750" y="4699000"/>
          <p14:tracePt t="229270" x="5156200" y="4699000"/>
          <p14:tracePt t="229287" x="4895850" y="4699000"/>
          <p14:tracePt t="229303" x="4724400" y="4699000"/>
          <p14:tracePt t="229320" x="4521200" y="4699000"/>
          <p14:tracePt t="229337" x="4311650" y="4699000"/>
          <p14:tracePt t="229354" x="4083050" y="4692650"/>
          <p14:tracePt t="229370" x="3848100" y="4692650"/>
          <p14:tracePt t="229387" x="3581400" y="4692650"/>
          <p14:tracePt t="229403" x="3314700" y="4686300"/>
          <p14:tracePt t="229420" x="3098800" y="4686300"/>
          <p14:tracePt t="229437" x="2914650" y="4686300"/>
          <p14:tracePt t="229453" x="2762250" y="4686300"/>
          <p14:tracePt t="229455" x="2692400" y="4686300"/>
          <p14:tracePt t="229472" x="2540000" y="4686300"/>
          <p14:tracePt t="229487" x="2381250" y="4686300"/>
          <p14:tracePt t="229504" x="2254250" y="4686300"/>
          <p14:tracePt t="229520" x="2120900" y="4686300"/>
          <p14:tracePt t="229537" x="1993900" y="4686300"/>
          <p14:tracePt t="229554" x="1879600" y="4686300"/>
          <p14:tracePt t="229570" x="1752600" y="4648200"/>
          <p14:tracePt t="229587" x="1651000" y="4591050"/>
          <p14:tracePt t="229604" x="1530350" y="4508500"/>
          <p14:tracePt t="229620" x="1409700" y="4425950"/>
          <p14:tracePt t="229637" x="1301750" y="4305300"/>
          <p14:tracePt t="229653" x="1200150" y="4140200"/>
          <p14:tracePt t="229671" x="1054100" y="3924300"/>
          <p14:tracePt t="229687" x="971550" y="3803650"/>
          <p14:tracePt t="229704" x="946150" y="3702050"/>
          <p14:tracePt t="229720" x="895350" y="3562350"/>
          <p14:tracePt t="229737" x="869950" y="3409950"/>
          <p14:tracePt t="229754" x="831850" y="3244850"/>
          <p14:tracePt t="229770" x="838200" y="3124200"/>
          <p14:tracePt t="229787" x="825500" y="3003550"/>
          <p14:tracePt t="229804" x="869950" y="2889250"/>
          <p14:tracePt t="229820" x="908050" y="2762250"/>
          <p14:tracePt t="229837" x="952500" y="2622550"/>
          <p14:tracePt t="229853" x="1016000" y="2495550"/>
          <p14:tracePt t="229871" x="1136650" y="2317750"/>
          <p14:tracePt t="229887" x="1244600" y="2228850"/>
          <p14:tracePt t="229904" x="1358900" y="2139950"/>
          <p14:tracePt t="229920" x="1498600" y="2051050"/>
          <p14:tracePt t="229937" x="1644650" y="1968500"/>
          <p14:tracePt t="229953" x="1809750" y="1905000"/>
          <p14:tracePt t="229970" x="1968500" y="1854200"/>
          <p14:tracePt t="229987" x="2108200" y="1822450"/>
          <p14:tracePt t="230004" x="2247900" y="1790700"/>
          <p14:tracePt t="230020" x="2413000" y="1771650"/>
          <p14:tracePt t="230037" x="2590800" y="1758950"/>
          <p14:tracePt t="230053" x="2794000" y="1758950"/>
          <p14:tracePt t="230071" x="3105150" y="1765300"/>
          <p14:tracePt t="230087" x="3333750" y="1771650"/>
          <p14:tracePt t="230104" x="3543300" y="1803400"/>
          <p14:tracePt t="230120" x="3721100" y="1866900"/>
          <p14:tracePt t="230137" x="3886200" y="1924050"/>
          <p14:tracePt t="230153" x="4089400" y="1987550"/>
          <p14:tracePt t="230170" x="4311650" y="2063750"/>
          <p14:tracePt t="230187" x="4527550" y="2146300"/>
          <p14:tracePt t="230204" x="4724400" y="2209800"/>
          <p14:tracePt t="230220" x="4914900" y="2286000"/>
          <p14:tracePt t="230237" x="5092700" y="2355850"/>
          <p14:tracePt t="230253" x="5289550" y="2438400"/>
          <p14:tracePt t="230255" x="5384800" y="2489200"/>
          <p14:tracePt t="230270" x="5454650" y="2527300"/>
          <p14:tracePt t="230287" x="5702300" y="2711450"/>
          <p14:tracePt t="230303" x="5822950" y="2838450"/>
          <p14:tracePt t="230320" x="5918200" y="2990850"/>
          <p14:tracePt t="230337" x="6019800" y="3143250"/>
          <p14:tracePt t="230353" x="6127750" y="3308350"/>
          <p14:tracePt t="230370" x="6229350" y="3467100"/>
          <p14:tracePt t="230387" x="6330950" y="3625850"/>
          <p14:tracePt t="230404" x="6388100" y="3778250"/>
          <p14:tracePt t="230420" x="6438900" y="3937000"/>
          <p14:tracePt t="230437" x="6464300" y="4102100"/>
          <p14:tracePt t="230453" x="6464300" y="4260850"/>
          <p14:tracePt t="230470" x="6388100" y="4457700"/>
          <p14:tracePt t="230487" x="6324600" y="4578350"/>
          <p14:tracePt t="230503" x="6254750" y="4686300"/>
          <p14:tracePt t="230520" x="6191250" y="4775200"/>
          <p14:tracePt t="230537" x="6083300" y="4845050"/>
          <p14:tracePt t="230553" x="5956300" y="4895850"/>
          <p14:tracePt t="230570" x="5842000" y="4933950"/>
          <p14:tracePt t="230587" x="5708650" y="4965700"/>
          <p14:tracePt t="230603" x="5562600" y="4972050"/>
          <p14:tracePt t="230620" x="5422900" y="4978400"/>
          <p14:tracePt t="230637" x="5302250" y="4997450"/>
          <p14:tracePt t="230654" x="5181600" y="4997450"/>
          <p14:tracePt t="230671" x="5003800" y="4997450"/>
          <p14:tracePt t="230687" x="4889500" y="5003800"/>
          <p14:tracePt t="230703" x="4813300" y="5003800"/>
          <p14:tracePt t="230720" x="4762500" y="5003800"/>
          <p14:tracePt t="230738" x="4743450" y="5003800"/>
          <p14:tracePt t="230753" x="4737100" y="5003800"/>
          <p14:tracePt t="230770" x="4730750" y="5003800"/>
          <p14:tracePt t="230787" x="4724400" y="4997450"/>
          <p14:tracePt t="230879" x="4724400" y="49911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66FF">
                <a:gamma/>
                <a:shade val="46275"/>
                <a:invGamma/>
              </a:srgbClr>
            </a:gs>
            <a:gs pos="50000">
              <a:srgbClr val="3366FF"/>
            </a:gs>
            <a:gs pos="100000">
              <a:srgbClr val="3366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>
            <a:extLst>
              <a:ext uri="{FF2B5EF4-FFF2-40B4-BE49-F238E27FC236}">
                <a16:creationId xmlns:a16="http://schemas.microsoft.com/office/drawing/2014/main" id="{9FF66723-A31B-4B80-B76A-EE5123B34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179705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  <a:t>In multicast routing, the router may forward the received packet through several of its ports. </a:t>
            </a:r>
          </a:p>
        </p:txBody>
      </p:sp>
      <p:sp>
        <p:nvSpPr>
          <p:cNvPr id="527363" name="PubRRectCallout">
            <a:extLst>
              <a:ext uri="{FF2B5EF4-FFF2-40B4-BE49-F238E27FC236}">
                <a16:creationId xmlns:a16="http://schemas.microsoft.com/office/drawing/2014/main" id="{F09FC961-0819-4334-968E-842A4D7B391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27364" name="Picture 4">
            <a:extLst>
              <a:ext uri="{FF2B5EF4-FFF2-40B4-BE49-F238E27FC236}">
                <a16:creationId xmlns:a16="http://schemas.microsoft.com/office/drawing/2014/main" id="{13594A8E-16BE-4223-B8C9-E3C7A88D9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7365" name="Text Box 5">
            <a:extLst>
              <a:ext uri="{FF2B5EF4-FFF2-40B4-BE49-F238E27FC236}">
                <a16:creationId xmlns:a16="http://schemas.microsoft.com/office/drawing/2014/main" id="{E51EA176-2ECB-456B-A67E-932FD4A46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Note</a:t>
            </a:r>
            <a:r>
              <a:rPr lang="en-US" altLang="ko-KR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23"/>
    </mc:Choice>
    <mc:Fallback xmlns="">
      <p:transition spd="slow" advTm="155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animBg="1" autoUpdateAnimBg="0"/>
    </p:bldLst>
  </p:timing>
  <p:extLst>
    <p:ext uri="{3A86A75C-4F4B-4683-9AE1-C65F6400EC91}">
      <p14:laserTraceLst xmlns:p14="http://schemas.microsoft.com/office/powerpoint/2010/main">
        <p14:tracePtLst>
          <p14:tracePt t="784" x="4705350" y="4991100"/>
          <p14:tracePt t="792" x="4648200" y="4991100"/>
          <p14:tracePt t="802" x="4572000" y="4991100"/>
          <p14:tracePt t="819" x="4413250" y="4991100"/>
          <p14:tracePt t="836" x="4248150" y="4991100"/>
          <p14:tracePt t="852" x="4044950" y="4959350"/>
          <p14:tracePt t="869" x="3771900" y="4864100"/>
          <p14:tracePt t="886" x="3492500" y="4711700"/>
          <p14:tracePt t="902" x="3225800" y="4565650"/>
          <p14:tracePt t="904" x="3092450" y="4508500"/>
          <p14:tracePt t="919" x="2984500" y="4470400"/>
          <p14:tracePt t="936" x="2686050" y="4362450"/>
          <p14:tracePt t="952" x="2463800" y="4260850"/>
          <p14:tracePt t="969" x="2247900" y="4152900"/>
          <p14:tracePt t="985" x="2038350" y="4070350"/>
          <p14:tracePt t="1002" x="1873250" y="4013200"/>
          <p14:tracePt t="1019" x="1758950" y="3949700"/>
          <p14:tracePt t="1035" x="1670050" y="3892550"/>
          <p14:tracePt t="1052" x="1600200" y="3841750"/>
          <p14:tracePt t="1069" x="1568450" y="3822700"/>
          <p14:tracePt t="1240" x="1581150" y="3822700"/>
          <p14:tracePt t="1248" x="1606550" y="3810000"/>
          <p14:tracePt t="1256" x="1631950" y="3765550"/>
          <p14:tracePt t="1269" x="1676400" y="3708400"/>
          <p14:tracePt t="1286" x="1720850" y="3562350"/>
          <p14:tracePt t="1302" x="1746250" y="3359150"/>
          <p14:tracePt t="1320" x="1739900" y="3073400"/>
          <p14:tracePt t="1335" x="1752600" y="2927350"/>
          <p14:tracePt t="1352" x="1778000" y="2819400"/>
          <p14:tracePt t="1369" x="1809750" y="2717800"/>
          <p14:tracePt t="1386" x="1828800" y="2647950"/>
          <p14:tracePt t="1402" x="1835150" y="2622550"/>
          <p14:tracePt t="1435" x="1841500" y="2622550"/>
          <p14:tracePt t="1504" x="1847850" y="2622550"/>
          <p14:tracePt t="1521" x="1854200" y="2622550"/>
          <p14:tracePt t="1529" x="1879600" y="2622550"/>
          <p14:tracePt t="1537" x="1930400" y="2622550"/>
          <p14:tracePt t="1552" x="2038350" y="2622550"/>
          <p14:tracePt t="1569" x="2171700" y="2622550"/>
          <p14:tracePt t="1586" x="2330450" y="2622550"/>
          <p14:tracePt t="1602" x="2540000" y="2622550"/>
          <p14:tracePt t="1619" x="2711450" y="2641600"/>
          <p14:tracePt t="1636" x="2851150" y="2692400"/>
          <p14:tracePt t="1652" x="2946400" y="2724150"/>
          <p14:tracePt t="1669" x="2997200" y="2755900"/>
          <p14:tracePt t="1685" x="3016250" y="2787650"/>
          <p14:tracePt t="1702" x="3028950" y="2819400"/>
          <p14:tracePt t="1719" x="3028950" y="2876550"/>
          <p14:tracePt t="1735" x="3028950" y="2921000"/>
          <p14:tracePt t="1752" x="3028950" y="2965450"/>
          <p14:tracePt t="1769" x="3009900" y="2997200"/>
          <p14:tracePt t="1786" x="2978150" y="3016250"/>
          <p14:tracePt t="1802" x="2933700" y="3035300"/>
          <p14:tracePt t="1819" x="2857500" y="3048000"/>
          <p14:tracePt t="1836" x="2762250" y="3048000"/>
          <p14:tracePt t="1853" x="2667000" y="3048000"/>
          <p14:tracePt t="1869" x="2571750" y="3048000"/>
          <p14:tracePt t="1886" x="2489200" y="3048000"/>
          <p14:tracePt t="1902" x="2381250" y="3028950"/>
          <p14:tracePt t="1920" x="2216150" y="2959100"/>
          <p14:tracePt t="1935" x="2108200" y="2882900"/>
          <p14:tracePt t="1952" x="1993900" y="2800350"/>
          <p14:tracePt t="1969" x="1905000" y="2736850"/>
          <p14:tracePt t="1985" x="1847850" y="2660650"/>
          <p14:tracePt t="2002" x="1803400" y="2578100"/>
          <p14:tracePt t="2019" x="1790700" y="2482850"/>
          <p14:tracePt t="2035" x="1790700" y="2387600"/>
          <p14:tracePt t="2039" x="1797050" y="2343150"/>
          <p14:tracePt t="2052" x="1816100" y="2305050"/>
          <p14:tracePt t="2069" x="1854200" y="2228850"/>
          <p14:tracePt t="2086" x="1955800" y="2184400"/>
          <p14:tracePt t="2102" x="2095500" y="2127250"/>
          <p14:tracePt t="2104" x="2171700" y="2101850"/>
          <p14:tracePt t="2120" x="2336800" y="2038350"/>
          <p14:tracePt t="2135" x="2501900" y="1987550"/>
          <p14:tracePt t="2152" x="2711450" y="1962150"/>
          <p14:tracePt t="2169" x="2921000" y="1962150"/>
          <p14:tracePt t="2185" x="3136900" y="1955800"/>
          <p14:tracePt t="2202" x="3365500" y="1955800"/>
          <p14:tracePt t="2219" x="3581400" y="1993900"/>
          <p14:tracePt t="2236" x="3784600" y="2051050"/>
          <p14:tracePt t="2252" x="3987800" y="2120900"/>
          <p14:tracePt t="2269" x="4191000" y="2190750"/>
          <p14:tracePt t="2286" x="4387850" y="2260600"/>
          <p14:tracePt t="2303" x="4552950" y="2324100"/>
          <p14:tracePt t="2305" x="4622800" y="2362200"/>
          <p14:tracePt t="2320" x="4730750" y="2438400"/>
          <p14:tracePt t="2336" x="4800600" y="2501900"/>
          <p14:tracePt t="2353" x="4838700" y="2578100"/>
          <p14:tracePt t="2369" x="4832350" y="2654300"/>
          <p14:tracePt t="2385" x="4826000" y="2743200"/>
          <p14:tracePt t="2402" x="4787900" y="2838450"/>
          <p14:tracePt t="2419" x="4749800" y="2933700"/>
          <p14:tracePt t="2436" x="4686300" y="3028950"/>
          <p14:tracePt t="2452" x="4591050" y="3105150"/>
          <p14:tracePt t="2469" x="4464050" y="3162300"/>
          <p14:tracePt t="2485" x="4279900" y="3187700"/>
          <p14:tracePt t="2502" x="4076700" y="3194050"/>
          <p14:tracePt t="2519" x="3822700" y="3194050"/>
          <p14:tracePt t="2535" x="3663950" y="3194050"/>
          <p14:tracePt t="2552" x="3505200" y="3194050"/>
          <p14:tracePt t="2569" x="3333750" y="3143250"/>
          <p14:tracePt t="2586" x="3175000" y="3086100"/>
          <p14:tracePt t="2602" x="3022600" y="3028950"/>
          <p14:tracePt t="2619" x="2876550" y="2940050"/>
          <p14:tracePt t="2636" x="2762250" y="2857500"/>
          <p14:tracePt t="2652" x="2660650" y="2774950"/>
          <p14:tracePt t="2669" x="2584450" y="2724150"/>
          <p14:tracePt t="2686" x="2520950" y="2654300"/>
          <p14:tracePt t="2702" x="2470150" y="2584450"/>
          <p14:tracePt t="2704" x="2451100" y="2552700"/>
          <p14:tracePt t="2720" x="2425700" y="2489200"/>
          <p14:tracePt t="2735" x="2419350" y="2419350"/>
          <p14:tracePt t="2753" x="2432050" y="2343150"/>
          <p14:tracePt t="2769" x="2476500" y="2241550"/>
          <p14:tracePt t="2786" x="2565400" y="2178050"/>
          <p14:tracePt t="2803" x="2647950" y="2114550"/>
          <p14:tracePt t="2819" x="2768600" y="2076450"/>
          <p14:tracePt t="2836" x="2914650" y="2032000"/>
          <p14:tracePt t="2852" x="3079750" y="2038350"/>
          <p14:tracePt t="2869" x="3282950" y="2038350"/>
          <p14:tracePt t="2886" x="3473450" y="2038350"/>
          <p14:tracePt t="2903" x="3740150" y="2063750"/>
          <p14:tracePt t="2920" x="3873500" y="2114550"/>
          <p14:tracePt t="2935" x="3962400" y="2171700"/>
          <p14:tracePt t="2953" x="4025900" y="2235200"/>
          <p14:tracePt t="2969" x="4057650" y="2305050"/>
          <p14:tracePt t="2986" x="4051300" y="2374900"/>
          <p14:tracePt t="3002" x="4051300" y="2451100"/>
          <p14:tracePt t="3019" x="4032250" y="2527300"/>
          <p14:tracePt t="3035" x="4006850" y="2616200"/>
          <p14:tracePt t="3052" x="3949700" y="2673350"/>
          <p14:tracePt t="3069" x="3867150" y="2717800"/>
          <p14:tracePt t="3086" x="3759200" y="2743200"/>
          <p14:tracePt t="3102" x="3625850" y="2743200"/>
          <p14:tracePt t="3120" x="3448050" y="2717800"/>
          <p14:tracePt t="3289" x="3454400" y="2711450"/>
          <p14:tracePt t="3296" x="3492500" y="2705100"/>
          <p14:tracePt t="3304" x="3556000" y="2705100"/>
          <p14:tracePt t="3320" x="3695700" y="2705100"/>
          <p14:tracePt t="3336" x="3867150" y="2705100"/>
          <p14:tracePt t="3352" x="4114800" y="2705100"/>
          <p14:tracePt t="3369" x="4394200" y="2705100"/>
          <p14:tracePt t="3386" x="4673600" y="2705100"/>
          <p14:tracePt t="3402" x="4946650" y="2705100"/>
          <p14:tracePt t="3419" x="5226050" y="2705100"/>
          <p14:tracePt t="3436" x="5467350" y="2724150"/>
          <p14:tracePt t="3452" x="5683250" y="2724150"/>
          <p14:tracePt t="3469" x="5886450" y="2724150"/>
          <p14:tracePt t="3486" x="6070600" y="2724150"/>
          <p14:tracePt t="3502" x="6165850" y="2724150"/>
          <p14:tracePt t="3504" x="6203950" y="2730500"/>
          <p14:tracePt t="3519" x="6235700" y="2724150"/>
          <p14:tracePt t="3536" x="6248400" y="2724150"/>
          <p14:tracePt t="3552" x="6267450" y="2711450"/>
          <p14:tracePt t="3752" x="6267450" y="2717800"/>
          <p14:tracePt t="3760" x="6267450" y="2730500"/>
          <p14:tracePt t="3768" x="6254750" y="2736850"/>
          <p14:tracePt t="3785" x="6184900" y="2755900"/>
          <p14:tracePt t="3802" x="6089650" y="2774950"/>
          <p14:tracePt t="3819" x="5988050" y="2800350"/>
          <p14:tracePt t="3836" x="5873750" y="2800350"/>
          <p14:tracePt t="3852" x="5772150" y="2800350"/>
          <p14:tracePt t="3869" x="5670550" y="2762250"/>
          <p14:tracePt t="3885" x="5600700" y="2730500"/>
          <p14:tracePt t="3902" x="5549900" y="2698750"/>
          <p14:tracePt t="3919" x="5511800" y="2635250"/>
          <p14:tracePt t="3935" x="5499100" y="2578100"/>
          <p14:tracePt t="3952" x="5499100" y="2520950"/>
          <p14:tracePt t="3969" x="5499100" y="2482850"/>
          <p14:tracePt t="3985" x="5499100" y="2451100"/>
          <p14:tracePt t="4002" x="5549900" y="2406650"/>
          <p14:tracePt t="4019" x="5607050" y="2368550"/>
          <p14:tracePt t="4036" x="5689600" y="2317750"/>
          <p14:tracePt t="4052" x="5778500" y="2279650"/>
          <p14:tracePt t="4069" x="5880100" y="2247900"/>
          <p14:tracePt t="4086" x="6013450" y="2247900"/>
          <p14:tracePt t="4102" x="6140450" y="2247900"/>
          <p14:tracePt t="4120" x="6394450" y="2292350"/>
          <p14:tracePt t="4136" x="6527800" y="2311400"/>
          <p14:tracePt t="4152" x="6648450" y="2349500"/>
          <p14:tracePt t="4169" x="6769100" y="2400300"/>
          <p14:tracePt t="4185" x="6864350" y="2457450"/>
          <p14:tracePt t="4202" x="6927850" y="2514600"/>
          <p14:tracePt t="4219" x="6940550" y="2603500"/>
          <p14:tracePt t="4235" x="6934200" y="2705100"/>
          <p14:tracePt t="4252" x="6896100" y="2825750"/>
          <p14:tracePt t="4269" x="6845300" y="2914650"/>
          <p14:tracePt t="4285" x="6756400" y="2952750"/>
          <p14:tracePt t="4302" x="6654800" y="2984500"/>
          <p14:tracePt t="4320" x="6534150" y="3016250"/>
          <p14:tracePt t="4336" x="6451600" y="3016250"/>
          <p14:tracePt t="4353" x="6407150" y="3016250"/>
          <p14:tracePt t="4369" x="6381750" y="3003550"/>
          <p14:tracePt t="4385" x="6369050" y="2997200"/>
          <p14:tracePt t="4402" x="6362700" y="2984500"/>
          <p14:tracePt t="4419" x="6362700" y="2978150"/>
          <p14:tracePt t="4436" x="6369050" y="2971800"/>
          <p14:tracePt t="4453" x="6375400" y="2959100"/>
          <p14:tracePt t="4470" x="6375400" y="2952750"/>
          <p14:tracePt t="4486" x="6381750" y="2952750"/>
          <p14:tracePt t="4528" x="6369050" y="2952750"/>
          <p14:tracePt t="4536" x="6350000" y="2971800"/>
          <p14:tracePt t="4552" x="6261100" y="3022600"/>
          <p14:tracePt t="4569" x="6153150" y="3086100"/>
          <p14:tracePt t="4586" x="6045200" y="3155950"/>
          <p14:tracePt t="4603" x="5930900" y="3225800"/>
          <p14:tracePt t="4619" x="5778500" y="3263900"/>
          <p14:tracePt t="4636" x="5619750" y="3295650"/>
          <p14:tracePt t="4652" x="5422900" y="3308350"/>
          <p14:tracePt t="4669" x="5232400" y="3308350"/>
          <p14:tracePt t="4685" x="5029200" y="3314700"/>
          <p14:tracePt t="4702" x="4864100" y="3314700"/>
          <p14:tracePt t="4719" x="4679950" y="3314700"/>
          <p14:tracePt t="4736" x="4622800" y="3308350"/>
          <p14:tracePt t="4752" x="4457700" y="3276600"/>
          <p14:tracePt t="4769" x="4356100" y="3251200"/>
          <p14:tracePt t="4785" x="4267200" y="3238500"/>
          <p14:tracePt t="4802" x="4191000" y="3238500"/>
          <p14:tracePt t="4819" x="4133850" y="3238500"/>
          <p14:tracePt t="4836" x="4108450" y="3232150"/>
          <p14:tracePt t="4853" x="4089400" y="3232150"/>
          <p14:tracePt t="4869" x="4070350" y="3232150"/>
          <p14:tracePt t="4886" x="4044950" y="3219450"/>
          <p14:tracePt t="4903" x="4013200" y="3219450"/>
          <p14:tracePt t="4905" x="3994150" y="3219450"/>
          <p14:tracePt t="4920" x="3962400" y="3219450"/>
          <p14:tracePt t="4936" x="3924300" y="3219450"/>
          <p14:tracePt t="4952" x="3886200" y="3219450"/>
          <p14:tracePt t="4969" x="3829050" y="3219450"/>
          <p14:tracePt t="4985" x="3778250" y="3219450"/>
          <p14:tracePt t="5002" x="3721100" y="3219450"/>
          <p14:tracePt t="5019" x="3670300" y="3219450"/>
          <p14:tracePt t="5036" x="3632200" y="3219450"/>
          <p14:tracePt t="5052" x="3600450" y="3200400"/>
          <p14:tracePt t="5069" x="3556000" y="3175000"/>
          <p14:tracePt t="5086" x="3524250" y="3155950"/>
          <p14:tracePt t="5102" x="3505200" y="3098800"/>
          <p14:tracePt t="5104" x="3505200" y="3073400"/>
          <p14:tracePt t="5119" x="3505200" y="3041650"/>
          <p14:tracePt t="5136" x="3505200" y="2946400"/>
          <p14:tracePt t="5152" x="3536950" y="2882900"/>
          <p14:tracePt t="5169" x="3575050" y="2825750"/>
          <p14:tracePt t="5186" x="3644900" y="2755900"/>
          <p14:tracePt t="5202" x="3727450" y="2711450"/>
          <p14:tracePt t="5219" x="3822700" y="2667000"/>
          <p14:tracePt t="5236" x="3924300" y="2635250"/>
          <p14:tracePt t="5253" x="4025900" y="2603500"/>
          <p14:tracePt t="5269" x="4127500" y="2578100"/>
          <p14:tracePt t="5286" x="4222750" y="2578100"/>
          <p14:tracePt t="5302" x="4337050" y="2584450"/>
          <p14:tracePt t="5304" x="4394200" y="2584450"/>
          <p14:tracePt t="5319" x="4457700" y="2584450"/>
          <p14:tracePt t="5336" x="4648200" y="2584450"/>
          <p14:tracePt t="5352" x="4800600" y="2584450"/>
          <p14:tracePt t="5369" x="4927600" y="2578100"/>
          <p14:tracePt t="5386" x="5041900" y="2571750"/>
          <p14:tracePt t="5402" x="5162550" y="2616200"/>
          <p14:tracePt t="5419" x="5314950" y="2660650"/>
          <p14:tracePt t="5436" x="5480050" y="2717800"/>
          <p14:tracePt t="5453" x="5638800" y="2768600"/>
          <p14:tracePt t="5469" x="5797550" y="2819400"/>
          <p14:tracePt t="5486" x="5930900" y="2870200"/>
          <p14:tracePt t="5503" x="6038850" y="2901950"/>
          <p14:tracePt t="5505" x="6070600" y="2921000"/>
          <p14:tracePt t="5519" x="6134100" y="2965450"/>
          <p14:tracePt t="5535" x="6184900" y="2997200"/>
          <p14:tracePt t="5552" x="6223000" y="3022600"/>
          <p14:tracePt t="5569" x="6248400" y="3041650"/>
          <p14:tracePt t="5585" x="6254750" y="3060700"/>
          <p14:tracePt t="5602" x="6261100" y="3092450"/>
          <p14:tracePt t="5619" x="6261100" y="3149600"/>
          <p14:tracePt t="5635" x="6248400" y="3225800"/>
          <p14:tracePt t="5652" x="6203950" y="3295650"/>
          <p14:tracePt t="5669" x="6159500" y="3352800"/>
          <p14:tracePt t="5686" x="6108700" y="3397250"/>
          <p14:tracePt t="5702" x="6038850" y="3429000"/>
          <p14:tracePt t="5704" x="5994400" y="3448050"/>
          <p14:tracePt t="5720" x="5892800" y="3492500"/>
          <p14:tracePt t="5736" x="5765800" y="3524250"/>
          <p14:tracePt t="5752" x="5638800" y="3568700"/>
          <p14:tracePt t="5769" x="5505450" y="3613150"/>
          <p14:tracePt t="5785" x="5346700" y="3638550"/>
          <p14:tracePt t="5802" x="5194300" y="3638550"/>
          <p14:tracePt t="5819" x="5035550" y="3638550"/>
          <p14:tracePt t="5836" x="4870450" y="3638550"/>
          <p14:tracePt t="5853" x="4692650" y="3600450"/>
          <p14:tracePt t="5869" x="4521200" y="3549650"/>
          <p14:tracePt t="5886" x="4349750" y="3505200"/>
          <p14:tracePt t="5903" x="4191000" y="3454400"/>
          <p14:tracePt t="5905" x="4133850" y="3435350"/>
          <p14:tracePt t="5919" x="4083050" y="3416300"/>
          <p14:tracePt t="5936" x="3987800" y="3378200"/>
          <p14:tracePt t="5952" x="3956050" y="3365500"/>
          <p14:tracePt t="5969" x="3949700" y="3365500"/>
          <p14:tracePt t="6064" x="3949700" y="3359150"/>
          <p14:tracePt t="7008" x="3943350" y="3359150"/>
          <p14:tracePt t="7016" x="3937000" y="3359150"/>
          <p14:tracePt t="7024" x="3937000" y="3352800"/>
          <p14:tracePt t="7440" x="3937000" y="3359150"/>
          <p14:tracePt t="7448" x="3930650" y="3371850"/>
          <p14:tracePt t="7455" x="3924300" y="3384550"/>
          <p14:tracePt t="7469" x="3924300" y="3397250"/>
          <p14:tracePt t="7486" x="3924300" y="3416300"/>
          <p14:tracePt t="7503" x="3924300" y="3422650"/>
          <p14:tracePt t="7520" x="3949700" y="3429000"/>
          <p14:tracePt t="7535" x="3962400" y="3435350"/>
          <p14:tracePt t="7552" x="3981450" y="3435350"/>
          <p14:tracePt t="7569" x="4006850" y="3441700"/>
          <p14:tracePt t="7586" x="4025900" y="3448050"/>
          <p14:tracePt t="7602" x="4044950" y="3448050"/>
          <p14:tracePt t="7619" x="4070350" y="3454400"/>
          <p14:tracePt t="7635" x="4102100" y="3467100"/>
          <p14:tracePt t="7652" x="4114800" y="3467100"/>
          <p14:tracePt t="7669" x="4121150" y="3473450"/>
          <p14:tracePt t="7744" x="4127500" y="3460750"/>
          <p14:tracePt t="7752" x="4140200" y="3460750"/>
          <p14:tracePt t="7769" x="4159250" y="3429000"/>
          <p14:tracePt t="7786" x="4178300" y="3390900"/>
          <p14:tracePt t="7802" x="4197350" y="3352800"/>
          <p14:tracePt t="7819" x="4210050" y="3321050"/>
          <p14:tracePt t="7836" x="4229100" y="3302000"/>
          <p14:tracePt t="7853" x="4260850" y="3282950"/>
          <p14:tracePt t="7869" x="4305300" y="3263900"/>
          <p14:tracePt t="7886" x="4362450" y="3244850"/>
          <p14:tracePt t="7903" x="4432300" y="3238500"/>
          <p14:tracePt t="7905" x="4464050" y="3238500"/>
          <p14:tracePt t="7919" x="4533900" y="3238500"/>
          <p14:tracePt t="7936" x="4591050" y="3244850"/>
          <p14:tracePt t="7953" x="4654550" y="3251200"/>
          <p14:tracePt t="7969" x="4724400" y="3276600"/>
          <p14:tracePt t="7986" x="4794250" y="3295650"/>
          <p14:tracePt t="8002" x="4845050" y="3327400"/>
          <p14:tracePt t="8019" x="4895850" y="3340100"/>
          <p14:tracePt t="8036" x="4940300" y="3359150"/>
          <p14:tracePt t="8052" x="4965700" y="3365500"/>
          <p14:tracePt t="8069" x="5003800" y="3378200"/>
          <p14:tracePt t="8085" x="5048250" y="3397250"/>
          <p14:tracePt t="8102" x="5092700" y="3409950"/>
          <p14:tracePt t="8119" x="5149850" y="3429000"/>
          <p14:tracePt t="8136" x="5181600" y="3448050"/>
          <p14:tracePt t="8152" x="5213350" y="3460750"/>
          <p14:tracePt t="8169" x="5238750" y="3473450"/>
          <p14:tracePt t="8186" x="5257800" y="3479800"/>
          <p14:tracePt t="8202" x="5270500" y="3479800"/>
          <p14:tracePt t="8248" x="5270500" y="3486150"/>
          <p14:tracePt t="10984" x="5276850" y="3486150"/>
          <p14:tracePt t="11000" x="5283200" y="3486150"/>
          <p14:tracePt t="11008" x="5295900" y="3486150"/>
          <p14:tracePt t="11019" x="5308600" y="3486150"/>
          <p14:tracePt t="11035" x="5334000" y="3505200"/>
          <p14:tracePt t="11052" x="5359400" y="3524250"/>
          <p14:tracePt t="11069" x="5384800" y="3543300"/>
          <p14:tracePt t="11086" x="5403850" y="3562350"/>
          <p14:tracePt t="11102" x="5429250" y="3600450"/>
          <p14:tracePt t="11119" x="5467350" y="3657600"/>
          <p14:tracePt t="11135" x="5480050" y="3689350"/>
          <p14:tracePt t="11152" x="5492750" y="3714750"/>
          <p14:tracePt t="11169" x="5499100" y="3721100"/>
          <p14:tracePt t="11304" x="5499100" y="3733800"/>
          <p14:tracePt t="11321" x="5499100" y="3740150"/>
          <p14:tracePt t="11328" x="5499100" y="3752850"/>
          <p14:tracePt t="11337" x="5486400" y="3759200"/>
          <p14:tracePt t="11352" x="5448300" y="3778250"/>
          <p14:tracePt t="11370" x="5410200" y="3803650"/>
          <p14:tracePt t="11386" x="5365750" y="3822700"/>
          <p14:tracePt t="11402" x="5321300" y="3835400"/>
          <p14:tracePt t="11419" x="5283200" y="3848100"/>
          <p14:tracePt t="11436" x="5251450" y="3860800"/>
          <p14:tracePt t="11452" x="5238750" y="3860800"/>
          <p14:tracePt t="11486" x="5226050" y="3860800"/>
          <p14:tracePt t="11624" x="5226050" y="3867150"/>
          <p14:tracePt t="11632" x="5213350" y="3867150"/>
          <p14:tracePt t="11640" x="5200650" y="3873500"/>
          <p14:tracePt t="11652" x="5187950" y="3879850"/>
          <p14:tracePt t="11669" x="5149850" y="3892550"/>
          <p14:tracePt t="11686" x="5086350" y="3905250"/>
          <p14:tracePt t="11702" x="4991100" y="3930650"/>
          <p14:tracePt t="11720" x="4800600" y="3968750"/>
          <p14:tracePt t="11735" x="4660900" y="3975100"/>
          <p14:tracePt t="11752" x="4533900" y="3987800"/>
          <p14:tracePt t="11769" x="4400550" y="3994150"/>
          <p14:tracePt t="11786" x="4273550" y="3994150"/>
          <p14:tracePt t="11802" x="4165600" y="3994150"/>
          <p14:tracePt t="11819" x="4070350" y="3994150"/>
          <p14:tracePt t="11836" x="4000500" y="3994150"/>
          <p14:tracePt t="11853" x="3924300" y="3994150"/>
          <p14:tracePt t="11869" x="3873500" y="4000500"/>
          <p14:tracePt t="11886" x="3810000" y="4000500"/>
          <p14:tracePt t="11903" x="3759200" y="4000500"/>
          <p14:tracePt t="11919" x="3676650" y="4000500"/>
          <p14:tracePt t="11936" x="3619500" y="4000500"/>
          <p14:tracePt t="11952" x="3556000" y="4000500"/>
          <p14:tracePt t="11969" x="3473450" y="4000500"/>
          <p14:tracePt t="11985" x="3359150" y="4000500"/>
          <p14:tracePt t="12002" x="3219450" y="4000500"/>
          <p14:tracePt t="12019" x="3067050" y="4006850"/>
          <p14:tracePt t="12036" x="2895600" y="4000500"/>
          <p14:tracePt t="12039" x="2806700" y="3987800"/>
          <p14:tracePt t="12052" x="2711450" y="3968750"/>
          <p14:tracePt t="12069" x="2508250" y="3905250"/>
          <p14:tracePt t="12085" x="2317750" y="3841750"/>
          <p14:tracePt t="12102" x="2152650" y="3778250"/>
          <p14:tracePt t="12119" x="1936750" y="3708400"/>
          <p14:tracePt t="12137" x="1841500" y="3676650"/>
          <p14:tracePt t="12152" x="1784350" y="3638550"/>
          <p14:tracePt t="12169" x="1765300" y="3625850"/>
          <p14:tracePt t="12208" x="1771650" y="3619500"/>
          <p14:tracePt t="12232" x="1771650" y="3613150"/>
          <p14:tracePt t="12248" x="1771650" y="3600450"/>
          <p14:tracePt t="12256" x="1771650" y="3594100"/>
          <p14:tracePt t="12269" x="1771650" y="3581400"/>
          <p14:tracePt t="12285" x="1771650" y="3549650"/>
          <p14:tracePt t="12302" x="1752600" y="3517900"/>
          <p14:tracePt t="12320" x="1720850" y="3486150"/>
          <p14:tracePt t="12335" x="1701800" y="3479800"/>
          <p14:tracePt t="12353" x="1689100" y="3473450"/>
          <p14:tracePt t="12369" x="1682750" y="3473450"/>
          <p14:tracePt t="12402" x="1676400" y="3473450"/>
          <p14:tracePt t="12419" x="1670050" y="3460750"/>
          <p14:tracePt t="12436" x="1651000" y="3448050"/>
          <p14:tracePt t="12458" x="1612900" y="3429000"/>
          <p14:tracePt t="12469" x="1593850" y="3422650"/>
          <p14:tracePt t="12486" x="1568450" y="3416300"/>
          <p14:tracePt t="12503" x="1543050" y="3409950"/>
          <p14:tracePt t="12505" x="1530350" y="3409950"/>
          <p14:tracePt t="12521" x="1524000" y="3409950"/>
          <p14:tracePt t="12536" x="1517650" y="3409950"/>
          <p14:tracePt t="12665" x="1511300" y="3403600"/>
          <p14:tracePt t="12712" x="1498600" y="3403600"/>
          <p14:tracePt t="12720" x="1485900" y="3390900"/>
          <p14:tracePt t="12729" x="1479550" y="3384550"/>
          <p14:tracePt t="12737" x="1460500" y="3371850"/>
          <p14:tracePt t="12752" x="1441450" y="3371850"/>
          <p14:tracePt t="12769" x="1409700" y="3346450"/>
          <p14:tracePt t="12786" x="1377950" y="3321050"/>
          <p14:tracePt t="12803" x="1327150" y="3295650"/>
          <p14:tracePt t="12819" x="1289050" y="3289300"/>
          <p14:tracePt t="12835" x="1270000" y="3282950"/>
          <p14:tracePt t="12896" x="1263650" y="3282950"/>
          <p14:tracePt t="13048" x="1270000" y="3282950"/>
          <p14:tracePt t="13057" x="1270000" y="3276600"/>
          <p14:tracePt t="13129" x="1276350" y="3276600"/>
          <p14:tracePt t="13496" x="1282700" y="3276600"/>
          <p14:tracePt t="13504" x="1295400" y="3276600"/>
          <p14:tracePt t="13519" x="1308100" y="3276600"/>
          <p14:tracePt t="13536" x="1346200" y="3270250"/>
          <p14:tracePt t="13584" x="1352550" y="3270250"/>
          <p14:tracePt t="13591" x="1371600" y="3270250"/>
          <p14:tracePt t="13602" x="1397000" y="3270250"/>
          <p14:tracePt t="13619" x="1466850" y="3270250"/>
          <p14:tracePt t="13636" x="1511300" y="3270250"/>
          <p14:tracePt t="13652" x="1562100" y="3270250"/>
          <p14:tracePt t="13669" x="1631950" y="3270250"/>
          <p14:tracePt t="13685" x="1739900" y="3270250"/>
          <p14:tracePt t="13702" x="1860550" y="3270250"/>
          <p14:tracePt t="13719" x="2006600" y="3270250"/>
          <p14:tracePt t="13736" x="2063750" y="3276600"/>
          <p14:tracePt t="13753" x="2108200" y="3276600"/>
          <p14:tracePt t="13770" x="2146300" y="3276600"/>
          <p14:tracePt t="13785" x="2184400" y="3282950"/>
          <p14:tracePt t="13802" x="2209800" y="3282950"/>
          <p14:tracePt t="13819" x="2222500" y="328295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1.9|2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.6|58|67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.7|1.4|1.4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</TotalTime>
  <Words>289</Words>
  <Application>Microsoft Office PowerPoint</Application>
  <PresentationFormat>화면 슬라이드 쇼(4:3)</PresentationFormat>
  <Paragraphs>83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맑은 고딕</vt:lpstr>
      <vt:lpstr>Arial</vt:lpstr>
      <vt:lpstr>McGrawHill-Italic</vt:lpstr>
      <vt:lpstr>Tahoma</vt:lpstr>
      <vt:lpstr>Times New Roman</vt:lpstr>
      <vt:lpstr>Wingdings</vt:lpstr>
      <vt:lpstr>Blends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master</cp:lastModifiedBy>
  <cp:revision>113</cp:revision>
  <dcterms:created xsi:type="dcterms:W3CDTF">2000-01-15T04:50:39Z</dcterms:created>
  <dcterms:modified xsi:type="dcterms:W3CDTF">2020-09-27T07:43:21Z</dcterms:modified>
</cp:coreProperties>
</file>